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53DC4-46FE-4D56-A9A3-2480DCE4D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8B849-D002-4EFE-BF9D-43CE55EDD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ED71A-7901-4B37-BC94-D54B1A87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62703-813F-4AB0-BE0F-43CC935E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8011D-0C19-4A73-8CA9-7EDE04D7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1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7EB84-64E8-477D-B1DC-CD3982F2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F9398-D620-4DC6-B6C3-2160F2013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F34A9-A765-47B0-951D-027D0F1DE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902D2-7EC8-4DED-A6C6-1A78ABCB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AA3CF-E5FA-4AAB-9BB8-587C266A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0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636A44-C910-4724-B380-4A6C5D86C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F319D-2EEC-4A2F-96EA-8C452A41B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55C5-E5C4-4BB1-8EFF-8BDA574E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BE347-9724-4B3C-9B4C-73149A7FB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9EB94-4ECB-4323-A651-2DF3E1D5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1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92FC7-F098-4103-8057-A9575611D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ADCAF-B582-44B6-8F41-16402C9BF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FF849-196D-485D-BC72-D0A6C35A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00AFA-98AE-4E6E-A316-DFB7C82A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1FD45-7AF2-49AF-BC11-D4FF6F0F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1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8ADA-CC84-47DA-8694-69E53E8E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F4CF9-B8EE-41A8-B61E-27598E52C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600BE-D4BB-4AD5-A031-C1874A293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23A33-F52D-4C04-B5AF-EBDDD1A4E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87815-0751-4E44-86A5-CF9AF423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88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430E-F24E-49E6-851C-FD56F7EF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0F564-C87E-464E-95E6-80557FB2A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682A6-DC9A-40EF-BFAF-A79E390B5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386DD-705A-4B83-B48B-9AB111A2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1F8BA-61CC-4379-A168-AC30E3E9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79998-5B04-464D-9C45-BD5B9332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78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32DD-CB68-4A93-856F-01DC4D8D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610D1-22F4-42E9-B5BB-5E85BDC71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E6B9E-A36D-4FA8-A19F-85F24E523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2EBAD-8F80-4B6B-BA4D-EE929B34D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0CC5A-9E77-49FA-8604-578419CE5C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19A702-A256-4D8B-B583-139C753D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87E653-9E77-4A8E-B9DC-6E1087DFB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A3FD4F-3B2F-4C83-8A80-9E4A0B53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64924-0668-4A42-A7F5-52AEE110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649BA-2367-4A7A-949A-58D1C113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2BB1E-E029-439E-8149-2DFBE0F6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CC4C2-6C1D-4435-87F6-17720E6F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1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B4634-F5D5-4E1E-8AA4-F9430A58F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FF958-E17D-4713-A212-38FF86C64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CE3FB-3D82-4DBA-9925-1B5315DC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4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EF30-E2CA-40AD-9AAA-5FF1093A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38895-74A6-4D0B-AECF-773E67E96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57D8C-C789-49E8-A166-5F69990C2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563FA-3431-4F58-B0D9-E945403E8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44D64-DAEE-4631-BBDF-56AECD7C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F99BB-DDD5-4AE1-9936-6101A5E4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94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F2FE8-A8EE-4806-A45C-E4726406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D83AF5-A49B-4421-B749-B7E4227A9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5B140-294D-4DFB-A742-24C8CAC1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2AE92-6AA6-42CB-B6AA-901E1241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7F827-A5AA-4955-9663-B07FC15B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31761-6A2C-4EEE-B731-86024FFF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187CAC-1975-4B5F-AADB-FE2197AB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E0CF9-9963-45B5-AD70-1C21DAE71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982C3-2D3D-42E2-A7BE-53E02D75D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B2FC2-BB70-4E7C-90B8-0E664B58EB9B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67DB7-D84B-4B80-B342-280658E9A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63EF0-59BD-4CE1-8068-E6C5A1AC7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DE327-AC77-4553-969F-115088F0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OPziR6vGXG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A95BC0-51DC-4451-B7FD-8779251F0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1655762"/>
          </a:xfrm>
        </p:spPr>
        <p:txBody>
          <a:bodyPr/>
          <a:lstStyle/>
          <a:p>
            <a:r>
              <a:rPr lang="en-US" dirty="0"/>
              <a:t>20 </a:t>
            </a:r>
            <a:r>
              <a:rPr lang="el-GR" dirty="0"/>
              <a:t>Ιανουαρίου 2021</a:t>
            </a:r>
          </a:p>
          <a:p>
            <a:r>
              <a:rPr lang="el-GR" dirty="0"/>
              <a:t>Ελληνικά ----Βαθμοί των Επιθέτων</a:t>
            </a:r>
          </a:p>
          <a:p>
            <a:r>
              <a:rPr lang="el-GR" dirty="0"/>
              <a:t>                      Παραθετικά Επιθέτων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05940-8158-4766-BAD2-B76942699351}"/>
              </a:ext>
            </a:extLst>
          </p:cNvPr>
          <p:cNvSpPr txBox="1"/>
          <p:nvPr/>
        </p:nvSpPr>
        <p:spPr>
          <a:xfrm>
            <a:off x="3048000" y="36634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https://www.youtube.com/watch?v=OPziR6vGXGA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E4EF4-5118-4AB5-A9B7-B17E7825AFC6}"/>
              </a:ext>
            </a:extLst>
          </p:cNvPr>
          <p:cNvSpPr txBox="1"/>
          <p:nvPr/>
        </p:nvSpPr>
        <p:spPr>
          <a:xfrm>
            <a:off x="5343525" y="4857750"/>
            <a:ext cx="420916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Πάτα κλικ και παρακολούθησε το </a:t>
            </a:r>
            <a:r>
              <a:rPr lang="el-GR" dirty="0" err="1"/>
              <a:t>βιντεάκι</a:t>
            </a:r>
            <a:r>
              <a:rPr lang="el-GR" dirty="0"/>
              <a:t> </a:t>
            </a:r>
          </a:p>
          <a:p>
            <a:r>
              <a:rPr lang="el-GR" dirty="0"/>
              <a:t>πριν προχωρήσεις με την παρουσίαση.</a:t>
            </a:r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B5FD35F-C5C7-49F5-A6F7-7BAAAE4C6ACA}"/>
              </a:ext>
            </a:extLst>
          </p:cNvPr>
          <p:cNvSpPr/>
          <p:nvPr/>
        </p:nvSpPr>
        <p:spPr>
          <a:xfrm rot="16369802">
            <a:off x="5789002" y="4472036"/>
            <a:ext cx="613995" cy="1941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C83EC5C-05C0-4558-96F9-D58279987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1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0"/>
    </mc:Choice>
    <mc:Fallback>
      <p:transition spd="slow" advTm="1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15F90A-F6BF-4248-A5DB-961409D8E8DD}"/>
              </a:ext>
            </a:extLst>
          </p:cNvPr>
          <p:cNvSpPr txBox="1"/>
          <p:nvPr/>
        </p:nvSpPr>
        <p:spPr>
          <a:xfrm>
            <a:off x="342900" y="276225"/>
            <a:ext cx="278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Επίθετα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25BAC-26B8-40CD-90A3-0456180AC15E}"/>
              </a:ext>
            </a:extLst>
          </p:cNvPr>
          <p:cNvSpPr txBox="1"/>
          <p:nvPr/>
        </p:nvSpPr>
        <p:spPr>
          <a:xfrm>
            <a:off x="4971415" y="606543"/>
            <a:ext cx="6096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sz="2000" b="1" dirty="0"/>
              <a:t>Είναι οι λέξεις που μας δείχνουν ποια ιδιότητα έχουν τα ουσιαστικά.</a:t>
            </a:r>
            <a:endParaRPr lang="en-US" sz="2000" b="1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118FF59-B102-4278-B982-B03B91217A5F}"/>
              </a:ext>
            </a:extLst>
          </p:cNvPr>
          <p:cNvSpPr/>
          <p:nvPr/>
        </p:nvSpPr>
        <p:spPr>
          <a:xfrm>
            <a:off x="3124200" y="909621"/>
            <a:ext cx="1333500" cy="180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20EEF-6117-4A54-9456-C1CFF5CDE995}"/>
              </a:ext>
            </a:extLst>
          </p:cNvPr>
          <p:cNvSpPr txBox="1"/>
          <p:nvPr/>
        </p:nvSpPr>
        <p:spPr>
          <a:xfrm>
            <a:off x="1552574" y="1685633"/>
            <a:ext cx="3344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Π.χ. Σηκώθηκε </a:t>
            </a:r>
            <a:r>
              <a:rPr lang="el-GR" sz="2400" b="1" i="1" u="sng" dirty="0">
                <a:solidFill>
                  <a:schemeClr val="accent6">
                    <a:lumMod val="75000"/>
                  </a:schemeClr>
                </a:solidFill>
              </a:rPr>
              <a:t>δυνατός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/>
              <a:t>αέρας.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F67D1-388A-487F-9C0E-EB14C37F9251}"/>
              </a:ext>
            </a:extLst>
          </p:cNvPr>
          <p:cNvSpPr txBox="1"/>
          <p:nvPr/>
        </p:nvSpPr>
        <p:spPr>
          <a:xfrm>
            <a:off x="5448300" y="1792027"/>
            <a:ext cx="569595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Η λέξη </a:t>
            </a:r>
            <a:r>
              <a:rPr lang="el-GR" b="1" u="sng" dirty="0"/>
              <a:t>δυνατός</a:t>
            </a:r>
            <a:r>
              <a:rPr lang="el-GR" dirty="0"/>
              <a:t> δείχνει ποια ιδιότητα έχει ο αέρας.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D82E8-684F-4B35-9FF7-A9DEB88B7ADA}"/>
              </a:ext>
            </a:extLst>
          </p:cNvPr>
          <p:cNvSpPr txBox="1"/>
          <p:nvPr/>
        </p:nvSpPr>
        <p:spPr>
          <a:xfrm>
            <a:off x="734946" y="2967888"/>
            <a:ext cx="4979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Π.χ. Σε λίγα λεπτά ο αέρας έγινε </a:t>
            </a:r>
            <a:r>
              <a:rPr lang="el-GR" sz="2400" b="1" i="1" u="sng" dirty="0">
                <a:solidFill>
                  <a:schemeClr val="accent1">
                    <a:lumMod val="75000"/>
                  </a:schemeClr>
                </a:solidFill>
              </a:rPr>
              <a:t>δυνατότερος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E14BB-42AF-4AF1-8F50-8831549C5F9D}"/>
              </a:ext>
            </a:extLst>
          </p:cNvPr>
          <p:cNvSpPr txBox="1"/>
          <p:nvPr/>
        </p:nvSpPr>
        <p:spPr>
          <a:xfrm>
            <a:off x="6400800" y="3227658"/>
            <a:ext cx="56959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Η λέξη </a:t>
            </a:r>
            <a:r>
              <a:rPr lang="el-GR" b="1" u="sng" dirty="0"/>
              <a:t>δυνατότερος</a:t>
            </a:r>
            <a:r>
              <a:rPr lang="el-GR" dirty="0"/>
              <a:t> δείχνει ότι ο αέρας έχει την ιδιότητα αυτή σε μεγαλύτερο βαθμό.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88EBE4-602B-4FD6-ADF1-06CCDB15C7CB}"/>
              </a:ext>
            </a:extLst>
          </p:cNvPr>
          <p:cNvSpPr txBox="1"/>
          <p:nvPr/>
        </p:nvSpPr>
        <p:spPr>
          <a:xfrm>
            <a:off x="473311" y="4495852"/>
            <a:ext cx="663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Π.χ. Κατά το απόγευμα άρχισε να φυσάει </a:t>
            </a:r>
            <a:r>
              <a:rPr lang="el-GR" sz="2400" b="1" u="sng" dirty="0">
                <a:solidFill>
                  <a:schemeClr val="accent2">
                    <a:lumMod val="75000"/>
                  </a:schemeClr>
                </a:solidFill>
              </a:rPr>
              <a:t>πολύ δυνατός </a:t>
            </a:r>
            <a:r>
              <a:rPr lang="el-GR" dirty="0"/>
              <a:t>αέρας.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7630FB-03AA-4964-8C82-FEB8327EC0C7}"/>
              </a:ext>
            </a:extLst>
          </p:cNvPr>
          <p:cNvSpPr txBox="1"/>
          <p:nvPr/>
        </p:nvSpPr>
        <p:spPr>
          <a:xfrm>
            <a:off x="6096000" y="5256214"/>
            <a:ext cx="56959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Η φράση </a:t>
            </a:r>
            <a:r>
              <a:rPr lang="el-GR" b="1" u="sng" dirty="0"/>
              <a:t>πολύ δυνατός </a:t>
            </a:r>
            <a:r>
              <a:rPr lang="el-GR" dirty="0"/>
              <a:t>δείχνει ότι ο αέρας έχει την ιδιότητα αυτή σε πολύ μεγάλο βαθμό.</a:t>
            </a:r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9C3A775-B1FB-432F-9665-E32024899BD1}"/>
              </a:ext>
            </a:extLst>
          </p:cNvPr>
          <p:cNvSpPr/>
          <p:nvPr/>
        </p:nvSpPr>
        <p:spPr>
          <a:xfrm>
            <a:off x="4896631" y="1817993"/>
            <a:ext cx="332594" cy="1182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557296B-4066-4A3E-BD77-5C6CFE398CE6}"/>
              </a:ext>
            </a:extLst>
          </p:cNvPr>
          <p:cNvSpPr/>
          <p:nvPr/>
        </p:nvSpPr>
        <p:spPr>
          <a:xfrm rot="3450026">
            <a:off x="5902643" y="5025029"/>
            <a:ext cx="332594" cy="1182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3454387-9F18-411B-9F00-6A8646EAA402}"/>
              </a:ext>
            </a:extLst>
          </p:cNvPr>
          <p:cNvSpPr/>
          <p:nvPr/>
        </p:nvSpPr>
        <p:spPr>
          <a:xfrm rot="1187661">
            <a:off x="5665727" y="3262819"/>
            <a:ext cx="448948" cy="2082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39C456E-DF10-4452-9A49-7DD26E9D1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72"/>
    </mc:Choice>
    <mc:Fallback xmlns="">
      <p:transition spd="slow" advTm="5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" x="2401888" y="6100763"/>
          <p14:tracePt t="453" x="2401888" y="6091238"/>
          <p14:tracePt t="484" x="2392363" y="6091238"/>
          <p14:tracePt t="881" x="2382838" y="6091238"/>
          <p14:tracePt t="1237" x="2382838" y="6081713"/>
          <p14:tracePt t="1248" x="2392363" y="6072188"/>
          <p14:tracePt t="1253" x="2392363" y="6054725"/>
          <p14:tracePt t="1261" x="2401888" y="6045200"/>
          <p14:tracePt t="1269" x="2401888" y="6035675"/>
          <p14:tracePt t="1277" x="2401888" y="6027738"/>
          <p14:tracePt t="1286" x="2401888" y="6008688"/>
          <p14:tracePt t="1293" x="2401888" y="5991225"/>
          <p14:tracePt t="1302" x="2401888" y="5972175"/>
          <p14:tracePt t="1320" x="2401888" y="5954713"/>
          <p14:tracePt t="1329" x="2401888" y="5935663"/>
          <p14:tracePt t="1344" x="2401888" y="5918200"/>
          <p14:tracePt t="1369" x="2401888" y="5908675"/>
          <p14:tracePt t="1433" x="2411413" y="5899150"/>
          <p14:tracePt t="1448" x="2411413" y="5889625"/>
          <p14:tracePt t="1472" x="2419350" y="5881688"/>
          <p14:tracePt t="1488" x="2438400" y="5872163"/>
          <p14:tracePt t="1504" x="2447925" y="5872163"/>
          <p14:tracePt t="1513" x="2465388" y="5853113"/>
          <p14:tracePt t="1529" x="2474913" y="5853113"/>
          <p14:tracePt t="1545" x="2493963" y="5853113"/>
          <p14:tracePt t="2369" x="2501900" y="5843588"/>
          <p14:tracePt t="2381" x="2501900" y="5835650"/>
          <p14:tracePt t="2386" x="2501900" y="5826125"/>
          <p14:tracePt t="2388" x="2501900" y="5807075"/>
          <p14:tracePt t="2398" x="2501900" y="5789613"/>
          <p14:tracePt t="2404" x="2501900" y="5770563"/>
          <p14:tracePt t="2414" x="2501900" y="5762625"/>
          <p14:tracePt t="2421" x="2501900" y="5753100"/>
          <p14:tracePt t="2429" x="2501900" y="5743575"/>
          <p14:tracePt t="5985" x="2511425" y="5726113"/>
          <p14:tracePt t="6624" x="2520950" y="5726113"/>
          <p14:tracePt t="6657" x="2530475" y="5716588"/>
          <p14:tracePt t="6717" x="2538413" y="5716588"/>
          <p14:tracePt t="6857" x="2547938" y="5716588"/>
          <p14:tracePt t="7041" x="2557463" y="5716588"/>
          <p14:tracePt t="7853" x="2566988" y="5716588"/>
          <p14:tracePt t="7861" x="2574925" y="5707063"/>
          <p14:tracePt t="7892" x="2584450" y="5707063"/>
          <p14:tracePt t="7901" x="2603500" y="5697538"/>
          <p14:tracePt t="7914" x="2620963" y="5689600"/>
          <p14:tracePt t="7929" x="2630488" y="5680075"/>
          <p14:tracePt t="7944" x="2647950" y="5670550"/>
          <p14:tracePt t="7960" x="2657475" y="5670550"/>
          <p14:tracePt t="7989" x="2667000" y="5670550"/>
          <p14:tracePt t="13053" x="2703513" y="5597525"/>
          <p14:tracePt t="13064" x="2730500" y="5497513"/>
          <p14:tracePt t="13073" x="2730500" y="5470525"/>
          <p14:tracePt t="13080" x="2730500" y="5414963"/>
          <p14:tracePt t="13088" x="2749550" y="5351463"/>
          <p14:tracePt t="13096" x="2767013" y="5295900"/>
          <p14:tracePt t="13104" x="2776538" y="5222875"/>
          <p14:tracePt t="13114" x="2776538" y="5178425"/>
          <p14:tracePt t="13120" x="2786063" y="5122863"/>
          <p14:tracePt t="13130" x="2803525" y="5059363"/>
          <p14:tracePt t="13133" x="2830513" y="4986338"/>
          <p14:tracePt t="13141" x="2840038" y="4922838"/>
          <p14:tracePt t="13150" x="2849563" y="4867275"/>
          <p14:tracePt t="13156" x="2849563" y="4794250"/>
          <p14:tracePt t="13165" x="2849563" y="4711700"/>
          <p14:tracePt t="13173" x="2849563" y="4621213"/>
          <p14:tracePt t="13181" x="2849563" y="4529138"/>
          <p14:tracePt t="13189" x="2849563" y="4438650"/>
          <p14:tracePt t="13201" x="2867025" y="4365625"/>
          <p14:tracePt t="13209" x="2867025" y="4292600"/>
          <p14:tracePt t="13217" x="2876550" y="4191000"/>
          <p14:tracePt t="13224" x="2895600" y="4100513"/>
          <p14:tracePt t="13233" x="2895600" y="4008438"/>
          <p14:tracePt t="13241" x="2903538" y="3927475"/>
          <p14:tracePt t="13249" x="2903538" y="3835400"/>
          <p14:tracePt t="13256" x="2913063" y="3762375"/>
          <p14:tracePt t="13261" x="2932113" y="3698875"/>
          <p14:tracePt t="13268" x="2940050" y="3643313"/>
          <p14:tracePt t="13277" x="2949575" y="3579813"/>
          <p14:tracePt t="13285" x="2968625" y="3524250"/>
          <p14:tracePt t="13293" x="2968625" y="3470275"/>
          <p14:tracePt t="13301" x="2976563" y="3387725"/>
          <p14:tracePt t="13309" x="2986088" y="3314700"/>
          <p14:tracePt t="13317" x="3005138" y="3251200"/>
          <p14:tracePt t="13330" x="3013075" y="3195638"/>
          <p14:tracePt t="13336" x="3022600" y="3132138"/>
          <p14:tracePt t="13345" x="3022600" y="3105150"/>
          <p14:tracePt t="13352" x="3022600" y="3068638"/>
          <p14:tracePt t="13360" x="3049588" y="3005138"/>
          <p14:tracePt t="13369" x="3049588" y="2949575"/>
          <p14:tracePt t="13377" x="3049588" y="2930525"/>
          <p14:tracePt t="13385" x="3068638" y="2876550"/>
          <p14:tracePt t="13389" x="3068638" y="2849563"/>
          <p14:tracePt t="13397" x="3068638" y="2813050"/>
          <p14:tracePt t="13405" x="3068638" y="2784475"/>
          <p14:tracePt t="13414" x="3068638" y="2757488"/>
          <p14:tracePt t="13421" x="3068638" y="2740025"/>
          <p14:tracePt t="13430" x="3068638" y="2730500"/>
          <p14:tracePt t="13453" x="3068638" y="2711450"/>
          <p14:tracePt t="13480" x="3068638" y="2693988"/>
          <p14:tracePt t="13496" x="3068638" y="2667000"/>
          <p14:tracePt t="13504" x="3068638" y="2647950"/>
          <p14:tracePt t="13514" x="3049588" y="2620963"/>
          <p14:tracePt t="13525" x="3041650" y="2601913"/>
          <p14:tracePt t="13533" x="3022600" y="2584450"/>
          <p14:tracePt t="13541" x="3013075" y="2557463"/>
          <p14:tracePt t="13550" x="3005138" y="2547938"/>
          <p14:tracePt t="13556" x="2995613" y="2538413"/>
          <p14:tracePt t="13565" x="2986088" y="2520950"/>
          <p14:tracePt t="13573" x="2976563" y="2492375"/>
          <p14:tracePt t="13593" x="2968625" y="2465388"/>
          <p14:tracePt t="13601" x="2959100" y="2455863"/>
          <p14:tracePt t="13608" x="2959100" y="2447925"/>
          <p14:tracePt t="13617" x="2949575" y="2438400"/>
          <p14:tracePt t="13625" x="2949575" y="2428875"/>
          <p14:tracePt t="13645" x="2949575" y="2419350"/>
          <p14:tracePt t="13653" x="2940050" y="2411413"/>
          <p14:tracePt t="13733" x="2932113" y="2401888"/>
          <p14:tracePt t="13749" x="2922588" y="2392363"/>
          <p14:tracePt t="13781" x="2913063" y="2382838"/>
          <p14:tracePt t="13797" x="2903538" y="2374900"/>
          <p14:tracePt t="14389" x="2913063" y="2374900"/>
          <p14:tracePt t="14404" x="2922588" y="2374900"/>
          <p14:tracePt t="14413" x="2932113" y="2374900"/>
          <p14:tracePt t="14421" x="2940050" y="2374900"/>
          <p14:tracePt t="14441" x="2959100" y="2374900"/>
          <p14:tracePt t="14449" x="2976563" y="2374900"/>
          <p14:tracePt t="14457" x="2986088" y="2374900"/>
          <p14:tracePt t="14464" x="3013075" y="2374900"/>
          <p14:tracePt t="14472" x="3022600" y="2374900"/>
          <p14:tracePt t="14480" x="3049588" y="2374900"/>
          <p14:tracePt t="14488" x="3059113" y="2374900"/>
          <p14:tracePt t="14492" x="3095625" y="2374900"/>
          <p14:tracePt t="14500" x="3114675" y="2374900"/>
          <p14:tracePt t="14508" x="3132138" y="2374900"/>
          <p14:tracePt t="14517" x="3141663" y="2374900"/>
          <p14:tracePt t="14524" x="3187700" y="2374900"/>
          <p14:tracePt t="14533" x="3224213" y="2374900"/>
          <p14:tracePt t="14541" x="3241675" y="2374900"/>
          <p14:tracePt t="14549" x="3287713" y="2374900"/>
          <p14:tracePt t="14556" x="3314700" y="2365375"/>
          <p14:tracePt t="14565" x="3343275" y="2365375"/>
          <p14:tracePt t="14573" x="3387725" y="2365375"/>
          <p14:tracePt t="14581" x="3406775" y="2365375"/>
          <p14:tracePt t="14588" x="3424238" y="2365375"/>
          <p14:tracePt t="14608" x="3443288" y="2355850"/>
          <p14:tracePt t="14636" x="3460750" y="2355850"/>
          <p14:tracePt t="14677" x="3479800" y="2355850"/>
          <p14:tracePt t="14692" x="3497263" y="2355850"/>
          <p14:tracePt t="14701" x="3516313" y="2355850"/>
          <p14:tracePt t="14708" x="3525838" y="2355850"/>
          <p14:tracePt t="14717" x="3533775" y="2355850"/>
          <p14:tracePt t="14741" x="3552825" y="2355850"/>
          <p14:tracePt t="15201" x="3562350" y="2355850"/>
          <p14:tracePt t="15209" x="3570288" y="2355850"/>
          <p14:tracePt t="15213" x="3589338" y="2355850"/>
          <p14:tracePt t="15217" x="3616325" y="2355850"/>
          <p14:tracePt t="15220" x="3652838" y="2355850"/>
          <p14:tracePt t="15224" x="3679825" y="2355850"/>
          <p14:tracePt t="15229" x="3698875" y="2355850"/>
          <p14:tracePt t="15236" x="3725863" y="2355850"/>
          <p14:tracePt t="15244" x="3752850" y="2355850"/>
          <p14:tracePt t="15253" x="3771900" y="2355850"/>
          <p14:tracePt t="15261" x="3817938" y="2355850"/>
          <p14:tracePt t="15269" x="3854450" y="2355850"/>
          <p14:tracePt t="15277" x="3898900" y="2355850"/>
          <p14:tracePt t="15285" x="3954463" y="2355850"/>
          <p14:tracePt t="15288" x="3963988" y="2355850"/>
          <p14:tracePt t="15297" x="4017963" y="2355850"/>
          <p14:tracePt t="15304" x="4083050" y="2346325"/>
          <p14:tracePt t="15314" x="4156075" y="2346325"/>
          <p14:tracePt t="15321" x="4200525" y="2338388"/>
          <p14:tracePt t="15330" x="4210050" y="2338388"/>
          <p14:tracePt t="15337" x="4229100" y="2338388"/>
          <p14:tracePt t="15345" x="4237038" y="2338388"/>
          <p14:tracePt t="15349" x="4256088" y="2338388"/>
          <p14:tracePt t="15356" x="4273550" y="2338388"/>
          <p14:tracePt t="15364" x="4292600" y="2338388"/>
          <p14:tracePt t="15373" x="4310063" y="2338388"/>
          <p14:tracePt t="15385" x="4329113" y="2338388"/>
          <p14:tracePt t="15401" x="4356100" y="2338388"/>
          <p14:tracePt t="15409" x="4365625" y="2338388"/>
          <p14:tracePt t="15414" x="4375150" y="2338388"/>
          <p14:tracePt t="15421" x="4383088" y="2338388"/>
          <p14:tracePt t="15430" x="4392613" y="2338388"/>
          <p14:tracePt t="15436" x="4402138" y="2338388"/>
          <p14:tracePt t="15445" x="4419600" y="2338388"/>
          <p14:tracePt t="15453" x="4438650" y="2338388"/>
          <p14:tracePt t="15460" x="4465638" y="2338388"/>
          <p14:tracePt t="15468" x="4511675" y="2338388"/>
          <p14:tracePt t="15476" x="4529138" y="2338388"/>
          <p14:tracePt t="15484" x="4548188" y="2338388"/>
          <p14:tracePt t="15492" x="4584700" y="2338388"/>
          <p14:tracePt t="15504" x="4602163" y="2338388"/>
          <p14:tracePt t="15514" x="4621213" y="2338388"/>
          <p14:tracePt t="15521" x="4638675" y="2338388"/>
          <p14:tracePt t="15530" x="4657725" y="2338388"/>
          <p14:tracePt t="15624" x="4675188" y="2328863"/>
          <p14:tracePt t="15641" x="4684713" y="2319338"/>
          <p14:tracePt t="15656" x="4684713" y="2309813"/>
          <p14:tracePt t="15693" x="4694238" y="2301875"/>
          <p14:tracePt t="15821" x="4703763" y="2292350"/>
          <p14:tracePt t="15901" x="4711700" y="2282825"/>
          <p14:tracePt t="16524" x="4711700" y="2273300"/>
          <p14:tracePt t="16549" x="4721225" y="2273300"/>
          <p14:tracePt t="16557" x="4740275" y="2273300"/>
          <p14:tracePt t="16561" x="4748213" y="2273300"/>
          <p14:tracePt t="16565" x="4757738" y="2273300"/>
          <p14:tracePt t="16573" x="4776788" y="2273300"/>
          <p14:tracePt t="16580" x="4803775" y="2273300"/>
          <p14:tracePt t="16589" x="4840288" y="2273300"/>
          <p14:tracePt t="16598" x="4857750" y="2273300"/>
          <p14:tracePt t="16604" x="4867275" y="2273300"/>
          <p14:tracePt t="16613" x="4903788" y="2273300"/>
          <p14:tracePt t="16621" x="4959350" y="2282825"/>
          <p14:tracePt t="16624" x="4986338" y="2282825"/>
          <p14:tracePt t="16634" x="5013325" y="2282825"/>
          <p14:tracePt t="16641" x="5049838" y="2292350"/>
          <p14:tracePt t="16649" x="5078413" y="2292350"/>
          <p14:tracePt t="16657" x="5132388" y="2319338"/>
          <p14:tracePt t="16665" x="5178425" y="2328863"/>
          <p14:tracePt t="16673" x="5214938" y="2328863"/>
          <p14:tracePt t="16681" x="5278438" y="2338388"/>
          <p14:tracePt t="16685" x="5351463" y="2355850"/>
          <p14:tracePt t="16692" x="5424488" y="2365375"/>
          <p14:tracePt t="16701" x="5524500" y="2382838"/>
          <p14:tracePt t="16708" x="5616575" y="2392363"/>
          <p14:tracePt t="16717" x="5708650" y="2411413"/>
          <p14:tracePt t="16724" x="5789613" y="2428875"/>
          <p14:tracePt t="16734" x="5854700" y="2455863"/>
          <p14:tracePt t="16741" x="5881688" y="2455863"/>
          <p14:tracePt t="16749" x="5908675" y="2465388"/>
          <p14:tracePt t="16757" x="5918200" y="2465388"/>
          <p14:tracePt t="16921" x="5927725" y="2465388"/>
          <p14:tracePt t="16929" x="5935663" y="2465388"/>
          <p14:tracePt t="16936" x="5945188" y="2465388"/>
          <p14:tracePt t="16940" x="5954713" y="2465388"/>
          <p14:tracePt t="16957" x="5981700" y="2465388"/>
          <p14:tracePt t="16964" x="6018213" y="2455863"/>
          <p14:tracePt t="16981" x="6045200" y="2455863"/>
          <p14:tracePt t="16989" x="6091238" y="2447925"/>
          <p14:tracePt t="16997" x="6110288" y="2447925"/>
          <p14:tracePt t="17004" x="6137275" y="2447925"/>
          <p14:tracePt t="17014" x="6154738" y="2438400"/>
          <p14:tracePt t="17021" x="6173788" y="2438400"/>
          <p14:tracePt t="17030" x="6183313" y="2438400"/>
          <p14:tracePt t="17037" x="6191250" y="2438400"/>
          <p14:tracePt t="17057" x="6210300" y="2438400"/>
          <p14:tracePt t="17068" x="6219825" y="2438400"/>
          <p14:tracePt t="17076" x="6227763" y="2438400"/>
          <p14:tracePt t="17084" x="6237288" y="2438400"/>
          <p14:tracePt t="17093" x="6246813" y="2438400"/>
          <p14:tracePt t="17101" x="6264275" y="2438400"/>
          <p14:tracePt t="17108" x="6283325" y="2438400"/>
          <p14:tracePt t="17117" x="6292850" y="2438400"/>
          <p14:tracePt t="17124" x="6310313" y="2438400"/>
          <p14:tracePt t="17133" x="6329363" y="2438400"/>
          <p14:tracePt t="17140" x="6346825" y="2438400"/>
          <p14:tracePt t="17149" x="6365875" y="2438400"/>
          <p14:tracePt t="17157" x="6392863" y="2438400"/>
          <p14:tracePt t="17165" x="6429375" y="2438400"/>
          <p14:tracePt t="17173" x="6465888" y="2438400"/>
          <p14:tracePt t="17181" x="6492875" y="2438400"/>
          <p14:tracePt t="17188" x="6529388" y="2438400"/>
          <p14:tracePt t="17196" x="6557963" y="2428875"/>
          <p14:tracePt t="17204" x="6611938" y="2419350"/>
          <p14:tracePt t="17213" x="6648450" y="2419350"/>
          <p14:tracePt t="17221" x="6721475" y="2419350"/>
          <p14:tracePt t="17229" x="6748463" y="2411413"/>
          <p14:tracePt t="17237" x="6784975" y="2411413"/>
          <p14:tracePt t="17245" x="6813550" y="2411413"/>
          <p14:tracePt t="17252" x="6850063" y="2411413"/>
          <p14:tracePt t="17261" x="6894513" y="2411413"/>
          <p14:tracePt t="17269" x="6923088" y="2401888"/>
          <p14:tracePt t="17277" x="6940550" y="2401888"/>
          <p14:tracePt t="17293" x="6959600" y="2401888"/>
          <p14:tracePt t="17373" x="6967538" y="2401888"/>
          <p14:tracePt t="17389" x="6977063" y="2401888"/>
          <p14:tracePt t="17396" x="6986588" y="2401888"/>
          <p14:tracePt t="17404" x="6996113" y="2401888"/>
          <p14:tracePt t="17413" x="7004050" y="2401888"/>
          <p14:tracePt t="17421" x="7032625" y="2401888"/>
          <p14:tracePt t="17430" x="7050088" y="2401888"/>
          <p14:tracePt t="17436" x="7069138" y="2392363"/>
          <p14:tracePt t="17446" x="7096125" y="2392363"/>
          <p14:tracePt t="17453" x="7142163" y="2392363"/>
          <p14:tracePt t="17462" x="7178675" y="2392363"/>
          <p14:tracePt t="17469" x="7223125" y="2392363"/>
          <p14:tracePt t="17477" x="7259638" y="2392363"/>
          <p14:tracePt t="17484" x="7305675" y="2392363"/>
          <p14:tracePt t="17493" x="7334250" y="2392363"/>
          <p14:tracePt t="17501" x="7361238" y="2392363"/>
          <p14:tracePt t="17509" x="7370763" y="2392363"/>
          <p14:tracePt t="17517" x="7378700" y="2392363"/>
          <p14:tracePt t="17534" x="7388225" y="2392363"/>
          <p14:tracePt t="17589" x="7388225" y="2382838"/>
          <p14:tracePt t="18173" x="7407275" y="2382838"/>
          <p14:tracePt t="18180" x="7424738" y="2374900"/>
          <p14:tracePt t="18205" x="7434263" y="2365375"/>
          <p14:tracePt t="18261" x="7443788" y="2355850"/>
          <p14:tracePt t="18284" x="7451725" y="2355850"/>
          <p14:tracePt t="18292" x="7470775" y="2355850"/>
          <p14:tracePt t="18300" x="7480300" y="2355850"/>
          <p14:tracePt t="18309" x="7480300" y="2346325"/>
          <p14:tracePt t="18317" x="7488238" y="2338388"/>
          <p14:tracePt t="18325" x="7507288" y="2328863"/>
          <p14:tracePt t="18334" x="7524750" y="2328863"/>
          <p14:tracePt t="18341" x="7570788" y="2328863"/>
          <p14:tracePt t="18349" x="7589838" y="2319338"/>
          <p14:tracePt t="18357" x="7626350" y="2319338"/>
          <p14:tracePt t="18364" x="7670800" y="2319338"/>
          <p14:tracePt t="18373" x="7699375" y="2319338"/>
          <p14:tracePt t="18381" x="7716838" y="2319338"/>
          <p14:tracePt t="18389" x="7735888" y="2319338"/>
          <p14:tracePt t="18404" x="7762875" y="2319338"/>
          <p14:tracePt t="18420" x="7780338" y="2319338"/>
          <p14:tracePt t="18469" x="7789863" y="2319338"/>
          <p14:tracePt t="18493" x="7799388" y="2319338"/>
          <p14:tracePt t="18501" x="7808913" y="2319338"/>
          <p14:tracePt t="18517" x="7835900" y="2319338"/>
          <p14:tracePt t="18524" x="7862888" y="2319338"/>
          <p14:tracePt t="18533" x="7881938" y="2319338"/>
          <p14:tracePt t="18540" x="7908925" y="2319338"/>
          <p14:tracePt t="18550" x="7918450" y="2319338"/>
          <p14:tracePt t="18556" x="7945438" y="2319338"/>
          <p14:tracePt t="18565" x="7972425" y="2319338"/>
          <p14:tracePt t="18572" x="7991475" y="2319338"/>
          <p14:tracePt t="18580" x="8018463" y="2319338"/>
          <p14:tracePt t="18588" x="8054975" y="2319338"/>
          <p14:tracePt t="18596" x="8072438" y="2319338"/>
          <p14:tracePt t="18604" x="8101013" y="2319338"/>
          <p14:tracePt t="18613" x="8118475" y="2319338"/>
          <p14:tracePt t="18621" x="8137525" y="2319338"/>
          <p14:tracePt t="18630" x="8154988" y="2319338"/>
          <p14:tracePt t="18644" x="8174038" y="2319338"/>
          <p14:tracePt t="18661" x="8191500" y="2319338"/>
          <p14:tracePt t="18668" x="8210550" y="2319338"/>
          <p14:tracePt t="18677" x="8220075" y="2319338"/>
          <p14:tracePt t="18693" x="8228013" y="2319338"/>
          <p14:tracePt t="18709" x="8237538" y="2319338"/>
          <p14:tracePt t="19133" x="8247063" y="2319338"/>
          <p14:tracePt t="19140" x="8256588" y="2319338"/>
          <p14:tracePt t="19145" x="8293100" y="2319338"/>
          <p14:tracePt t="19152" x="8310563" y="2319338"/>
          <p14:tracePt t="19161" x="8366125" y="2319338"/>
          <p14:tracePt t="19168" x="8393113" y="2319338"/>
          <p14:tracePt t="19177" x="8429625" y="2319338"/>
          <p14:tracePt t="19184" x="8447088" y="2319338"/>
          <p14:tracePt t="19193" x="8456613" y="2319338"/>
          <p14:tracePt t="19197" x="8502650" y="2338388"/>
          <p14:tracePt t="19201" x="8520113" y="2338388"/>
          <p14:tracePt t="19208" x="8539163" y="2338388"/>
          <p14:tracePt t="19217" x="8566150" y="2338388"/>
          <p14:tracePt t="19225" x="8585200" y="2338388"/>
          <p14:tracePt t="19234" x="8593138" y="2338388"/>
          <p14:tracePt t="19240" x="8612188" y="2338388"/>
          <p14:tracePt t="19250" x="8629650" y="2338388"/>
          <p14:tracePt t="19256" x="8666163" y="2338388"/>
          <p14:tracePt t="19261" x="8675688" y="2338388"/>
          <p14:tracePt t="19269" x="8702675" y="2346325"/>
          <p14:tracePt t="19277" x="8721725" y="2346325"/>
          <p14:tracePt t="19284" x="8731250" y="2346325"/>
          <p14:tracePt t="19293" x="8775700" y="2365375"/>
          <p14:tracePt t="19300" x="8804275" y="2365375"/>
          <p14:tracePt t="19309" x="8848725" y="2365375"/>
          <p14:tracePt t="19317" x="8885238" y="2365375"/>
          <p14:tracePt t="19324" x="8931275" y="2365375"/>
          <p14:tracePt t="19334" x="8986838" y="2365375"/>
          <p14:tracePt t="19341" x="9023350" y="2365375"/>
          <p14:tracePt t="19350" x="9069388" y="2365375"/>
          <p14:tracePt t="19357" x="9123363" y="2365375"/>
          <p14:tracePt t="19365" x="9150350" y="2365375"/>
          <p14:tracePt t="19373" x="9178925" y="2365375"/>
          <p14:tracePt t="19380" x="9205913" y="2365375"/>
          <p14:tracePt t="19388" x="9232900" y="2365375"/>
          <p14:tracePt t="19397" x="9269413" y="2365375"/>
          <p14:tracePt t="19404" x="9296400" y="2365375"/>
          <p14:tracePt t="19413" x="9315450" y="2365375"/>
          <p14:tracePt t="19421" x="9351963" y="2365375"/>
          <p14:tracePt t="19430" x="9369425" y="2365375"/>
          <p14:tracePt t="19437" x="9398000" y="2365375"/>
          <p14:tracePt t="19445" x="9434513" y="2365375"/>
          <p14:tracePt t="19452" x="9461500" y="2355850"/>
          <p14:tracePt t="19461" x="9478963" y="2355850"/>
          <p14:tracePt t="19469" x="9507538" y="2346325"/>
          <p14:tracePt t="19477" x="9525000" y="2346325"/>
          <p14:tracePt t="19484" x="9551988" y="2346325"/>
          <p14:tracePt t="19493" x="9561513" y="2346325"/>
          <p14:tracePt t="19500" x="9580563" y="2346325"/>
          <p14:tracePt t="19509" x="9607550" y="2346325"/>
          <p14:tracePt t="19517" x="9625013" y="2346325"/>
          <p14:tracePt t="19524" x="9653588" y="2338388"/>
          <p14:tracePt t="19541" x="9698038" y="2319338"/>
          <p14:tracePt t="19549" x="9726613" y="2319338"/>
          <p14:tracePt t="19556" x="9763125" y="2309813"/>
          <p14:tracePt t="19565" x="9790113" y="2309813"/>
          <p14:tracePt t="19572" x="9826625" y="2309813"/>
          <p14:tracePt t="19582" x="9863138" y="2309813"/>
          <p14:tracePt t="19588" x="9872663" y="2309813"/>
          <p14:tracePt t="19597" x="9890125" y="2301875"/>
          <p14:tracePt t="19604" x="9899650" y="2301875"/>
          <p14:tracePt t="19613" x="9909175" y="2301875"/>
          <p14:tracePt t="19620" x="9918700" y="2292350"/>
          <p14:tracePt t="19637" x="9936163" y="2292350"/>
          <p14:tracePt t="19661" x="9945688" y="2292350"/>
          <p14:tracePt t="19677" x="9955213" y="2292350"/>
          <p14:tracePt t="19709" x="9963150" y="2282825"/>
          <p14:tracePt t="19734" x="9982200" y="2282825"/>
          <p14:tracePt t="19752" x="9999663" y="2273300"/>
          <p14:tracePt t="19761" x="10018713" y="2273300"/>
          <p14:tracePt t="19769" x="10036175" y="2273300"/>
          <p14:tracePt t="19773" x="10072688" y="2273300"/>
          <p14:tracePt t="19780" x="10091738" y="2273300"/>
          <p14:tracePt t="19789" x="10109200" y="2273300"/>
          <p14:tracePt t="19797" x="10155238" y="2265363"/>
          <p14:tracePt t="19805" x="10191750" y="2265363"/>
          <p14:tracePt t="19813" x="10255250" y="2255838"/>
          <p14:tracePt t="19821" x="10274300" y="2228850"/>
          <p14:tracePt t="19830" x="10301288" y="2219325"/>
          <p14:tracePt t="19836" x="10328275" y="2219325"/>
          <p14:tracePt t="19845" x="10356850" y="2209800"/>
          <p14:tracePt t="19852" x="10364788" y="2209800"/>
          <p14:tracePt t="19861" x="10383838" y="2200275"/>
          <p14:tracePt t="19941" x="10393363" y="2192338"/>
          <p14:tracePt t="20664" x="10356850" y="2192338"/>
          <p14:tracePt t="20669" x="10255250" y="2200275"/>
          <p14:tracePt t="20673" x="10091738" y="2228850"/>
          <p14:tracePt t="20677" x="9909175" y="2273300"/>
          <p14:tracePt t="20681" x="9625013" y="2309813"/>
          <p14:tracePt t="20688" x="9269413" y="2355850"/>
          <p14:tracePt t="20696" x="8840788" y="2419350"/>
          <p14:tracePt t="20704" x="8383588" y="2447925"/>
          <p14:tracePt t="20713" x="7926388" y="2492375"/>
          <p14:tracePt t="20721" x="7470775" y="2511425"/>
          <p14:tracePt t="20729" x="7050088" y="2538413"/>
          <p14:tracePt t="20734" x="6740525" y="2557463"/>
          <p14:tracePt t="20736" x="6475413" y="2574925"/>
          <p14:tracePt t="20745" x="6273800" y="2574925"/>
          <p14:tracePt t="20752" x="6110288" y="2574925"/>
          <p14:tracePt t="20761" x="5981700" y="2574925"/>
          <p14:tracePt t="20769" x="5891213" y="2574925"/>
          <p14:tracePt t="20777" x="5781675" y="2574925"/>
          <p14:tracePt t="20784" x="5670550" y="2574925"/>
          <p14:tracePt t="20793" x="5561013" y="2574925"/>
          <p14:tracePt t="20796" x="5470525" y="2574925"/>
          <p14:tracePt t="20804" x="5378450" y="2574925"/>
          <p14:tracePt t="20813" x="5297488" y="2574925"/>
          <p14:tracePt t="20821" x="5224463" y="2574925"/>
          <p14:tracePt t="20830" x="5195888" y="2574925"/>
          <p14:tracePt t="20836" x="5159375" y="2574925"/>
          <p14:tracePt t="20846" x="5141913" y="2574925"/>
          <p14:tracePt t="20861" x="5122863" y="2584450"/>
          <p14:tracePt t="20912" x="5078413" y="2584450"/>
          <p14:tracePt t="20921" x="5013325" y="2584450"/>
          <p14:tracePt t="20928" x="4976813" y="2584450"/>
          <p14:tracePt t="20937" x="4922838" y="2584450"/>
          <p14:tracePt t="20941" x="4867275" y="2584450"/>
          <p14:tracePt t="20949" x="4813300" y="2584450"/>
          <p14:tracePt t="20956" x="4740275" y="2574925"/>
          <p14:tracePt t="20966" x="4675188" y="2574925"/>
          <p14:tracePt t="20980" x="4648200" y="2565400"/>
          <p14:tracePt t="21036" x="4630738" y="2565400"/>
          <p14:tracePt t="21045" x="4611688" y="2565400"/>
          <p14:tracePt t="21052" x="4594225" y="2565400"/>
          <p14:tracePt t="21061" x="4557713" y="2565400"/>
          <p14:tracePt t="21068" x="4511675" y="2565400"/>
          <p14:tracePt t="21077" x="4475163" y="2584450"/>
          <p14:tracePt t="21084" x="4411663" y="2584450"/>
          <p14:tracePt t="21092" x="4375150" y="2593975"/>
          <p14:tracePt t="21100" x="4346575" y="2601913"/>
          <p14:tracePt t="21109" x="4319588" y="2611438"/>
          <p14:tracePt t="21117" x="4319588" y="2620963"/>
          <p14:tracePt t="21241" x="4310063" y="2620963"/>
          <p14:tracePt t="21245" x="4310063" y="2611438"/>
          <p14:tracePt t="21253" x="4310063" y="2593975"/>
          <p14:tracePt t="21261" x="4310063" y="2574925"/>
          <p14:tracePt t="21268" x="4310063" y="2538413"/>
          <p14:tracePt t="21277" x="4310063" y="2511425"/>
          <p14:tracePt t="21284" x="4310063" y="2455863"/>
          <p14:tracePt t="21293" x="4310063" y="2438400"/>
          <p14:tracePt t="21300" x="4310063" y="2382838"/>
          <p14:tracePt t="21309" x="4310063" y="2338388"/>
          <p14:tracePt t="21317" x="4310063" y="2319338"/>
          <p14:tracePt t="21324" x="4310063" y="2282825"/>
          <p14:tracePt t="21334" x="4310063" y="2255838"/>
          <p14:tracePt t="21341" x="4310063" y="2219325"/>
          <p14:tracePt t="21349" x="4310063" y="2200275"/>
          <p14:tracePt t="21356" x="4310063" y="2192338"/>
          <p14:tracePt t="21366" x="4310063" y="2182813"/>
          <p14:tracePt t="21372" x="4310063" y="2173288"/>
          <p14:tracePt t="21381" x="4310063" y="2155825"/>
          <p14:tracePt t="21388" x="4310063" y="2146300"/>
          <p14:tracePt t="21396" x="4310063" y="2127250"/>
          <p14:tracePt t="21404" x="4310063" y="2119313"/>
          <p14:tracePt t="21413" x="4310063" y="2109788"/>
          <p14:tracePt t="21421" x="4302125" y="2073275"/>
          <p14:tracePt t="21430" x="4292600" y="2054225"/>
          <p14:tracePt t="21437" x="4265613" y="2009775"/>
          <p14:tracePt t="21446" x="4256088" y="1990725"/>
          <p14:tracePt t="21452" x="4246563" y="1973263"/>
          <p14:tracePt t="21461" x="4229100" y="1935163"/>
          <p14:tracePt t="21469" x="4229100" y="1917700"/>
          <p14:tracePt t="21477" x="4192588" y="1854200"/>
          <p14:tracePt t="21484" x="4192588" y="1835150"/>
          <p14:tracePt t="21492" x="4164013" y="1798638"/>
          <p14:tracePt t="21501" x="4156075" y="1762125"/>
          <p14:tracePt t="21508" x="4127500" y="1735138"/>
          <p14:tracePt t="21517" x="4110038" y="1716088"/>
          <p14:tracePt t="21524" x="4090988" y="1689100"/>
          <p14:tracePt t="21533" x="4073525" y="1671638"/>
          <p14:tracePt t="21541" x="4044950" y="1652588"/>
          <p14:tracePt t="21549" x="4027488" y="1635125"/>
          <p14:tracePt t="21557" x="3981450" y="1598613"/>
          <p14:tracePt t="21565" x="3944938" y="1589088"/>
          <p14:tracePt t="21573" x="3898900" y="1570038"/>
          <p14:tracePt t="21581" x="3854450" y="1543050"/>
          <p14:tracePt t="21589" x="3771900" y="1506538"/>
          <p14:tracePt t="21598" x="3689350" y="1479550"/>
          <p14:tracePt t="21604" x="3643313" y="1452563"/>
          <p14:tracePt t="21612" x="3606800" y="1443038"/>
          <p14:tracePt t="21620" x="3562350" y="1433513"/>
          <p14:tracePt t="21629" x="3497263" y="1406525"/>
          <p14:tracePt t="21637" x="3443288" y="1397000"/>
          <p14:tracePt t="21646" x="3387725" y="1397000"/>
          <p14:tracePt t="21653" x="3343275" y="1397000"/>
          <p14:tracePt t="21661" x="3287713" y="1397000"/>
          <p14:tracePt t="21669" x="3214688" y="1397000"/>
          <p14:tracePt t="21677" x="3178175" y="1397000"/>
          <p14:tracePt t="21684" x="3132138" y="1397000"/>
          <p14:tracePt t="21693" x="3078163" y="1416050"/>
          <p14:tracePt t="21701" x="3041650" y="1416050"/>
          <p14:tracePt t="21709" x="3005138" y="1423988"/>
          <p14:tracePt t="21717" x="2940050" y="1452563"/>
          <p14:tracePt t="21724" x="2876550" y="1470025"/>
          <p14:tracePt t="21733" x="2830513" y="1497013"/>
          <p14:tracePt t="21740" x="2767013" y="1533525"/>
          <p14:tracePt t="21749" x="2740025" y="1552575"/>
          <p14:tracePt t="21756" x="2693988" y="1579563"/>
          <p14:tracePt t="21765" x="2667000" y="1598613"/>
          <p14:tracePt t="21772" x="2657475" y="1606550"/>
          <p14:tracePt t="21780" x="2647950" y="1616075"/>
          <p14:tracePt t="21788" x="2640013" y="1616075"/>
          <p14:tracePt t="21798" x="2640013" y="1635125"/>
          <p14:tracePt t="21804" x="2640013" y="1652588"/>
          <p14:tracePt t="21813" x="2640013" y="1679575"/>
          <p14:tracePt t="21820" x="2640013" y="1716088"/>
          <p14:tracePt t="21830" x="2640013" y="1744663"/>
          <p14:tracePt t="21836" x="2667000" y="1771650"/>
          <p14:tracePt t="21845" x="2684463" y="1835150"/>
          <p14:tracePt t="21852" x="2684463" y="1844675"/>
          <p14:tracePt t="21861" x="2730500" y="1908175"/>
          <p14:tracePt t="21868" x="2730500" y="1927225"/>
          <p14:tracePt t="21876" x="2786063" y="1990725"/>
          <p14:tracePt t="21884" x="2803525" y="2009775"/>
          <p14:tracePt t="21893" x="2822575" y="2036763"/>
          <p14:tracePt t="21900" x="2830513" y="2046288"/>
          <p14:tracePt t="21916" x="2859088" y="2073275"/>
          <p14:tracePt t="21918" x="2876550" y="2100263"/>
          <p14:tracePt t="21925" x="2895600" y="2119313"/>
          <p14:tracePt t="21933" x="2913063" y="2146300"/>
          <p14:tracePt t="21941" x="2968625" y="2192338"/>
          <p14:tracePt t="21949" x="2986088" y="2209800"/>
          <p14:tracePt t="21956" x="3032125" y="2236788"/>
          <p14:tracePt t="21965" x="3032125" y="2246313"/>
          <p14:tracePt t="21972" x="3041650" y="2255838"/>
          <p14:tracePt t="21981" x="3068638" y="2273300"/>
          <p14:tracePt t="21989" x="3105150" y="2309813"/>
          <p14:tracePt t="21997" x="3132138" y="2338388"/>
          <p14:tracePt t="22004" x="3151188" y="2355850"/>
          <p14:tracePt t="22013" x="3187700" y="2392363"/>
          <p14:tracePt t="22021" x="3224213" y="2438400"/>
          <p14:tracePt t="22029" x="3270250" y="2484438"/>
          <p14:tracePt t="22037" x="3287713" y="2501900"/>
          <p14:tracePt t="22046" x="3333750" y="2538413"/>
          <p14:tracePt t="22053" x="3370263" y="2574925"/>
          <p14:tracePt t="22062" x="3397250" y="2593975"/>
          <p14:tracePt t="22069" x="3416300" y="2611438"/>
          <p14:tracePt t="22077" x="3479800" y="2657475"/>
          <p14:tracePt t="22084" x="3489325" y="2667000"/>
          <p14:tracePt t="22092" x="3516313" y="2674938"/>
          <p14:tracePt t="22101" x="3552825" y="2693988"/>
          <p14:tracePt t="22108" x="3598863" y="2693988"/>
          <p14:tracePt t="22117" x="3616325" y="2693988"/>
          <p14:tracePt t="22124" x="3689350" y="2720975"/>
          <p14:tracePt t="22133" x="3716338" y="2720975"/>
          <p14:tracePt t="22141" x="3752850" y="2720975"/>
          <p14:tracePt t="22149" x="3798888" y="2720975"/>
          <p14:tracePt t="22156" x="3808413" y="2720975"/>
          <p14:tracePt t="22165" x="3835400" y="2720975"/>
          <p14:tracePt t="22172" x="3862388" y="2720975"/>
          <p14:tracePt t="22180" x="3881438" y="2720975"/>
          <p14:tracePt t="22188" x="3908425" y="2720975"/>
          <p14:tracePt t="22196" x="3917950" y="2720975"/>
          <p14:tracePt t="22204" x="3935413" y="2720975"/>
          <p14:tracePt t="22213" x="3954463" y="2703513"/>
          <p14:tracePt t="22220" x="3971925" y="2667000"/>
          <p14:tracePt t="22237" x="3990975" y="2630488"/>
          <p14:tracePt t="22245" x="4000500" y="2620963"/>
          <p14:tracePt t="22253" x="4017963" y="2601913"/>
          <p14:tracePt t="22262" x="4017963" y="2593975"/>
          <p14:tracePt t="22269" x="4037013" y="2574925"/>
          <p14:tracePt t="22277" x="4044950" y="2565400"/>
          <p14:tracePt t="22284" x="4044950" y="2557463"/>
          <p14:tracePt t="22293" x="4064000" y="2547938"/>
          <p14:tracePt t="22301" x="4073525" y="2547938"/>
          <p14:tracePt t="22309" x="4083050" y="2528888"/>
          <p14:tracePt t="22324" x="4083050" y="2520950"/>
          <p14:tracePt t="22340" x="4083050" y="2511425"/>
          <p14:tracePt t="22365" x="4083050" y="2501900"/>
          <p14:tracePt t="22398" x="4083050" y="2492375"/>
          <p14:tracePt t="22429" x="4083050" y="2484438"/>
          <p14:tracePt t="22445" x="4083050" y="2474913"/>
          <p14:tracePt t="22452" x="4090988" y="2455863"/>
          <p14:tracePt t="22461" x="4090988" y="2447925"/>
          <p14:tracePt t="22468" x="4090988" y="2428875"/>
          <p14:tracePt t="22477" x="4119563" y="2401888"/>
          <p14:tracePt t="22484" x="4127500" y="2382838"/>
          <p14:tracePt t="22493" x="4127500" y="2365375"/>
          <p14:tracePt t="22501" x="4127500" y="2319338"/>
          <p14:tracePt t="22508" x="4127500" y="2292350"/>
          <p14:tracePt t="22517" x="4127500" y="2273300"/>
          <p14:tracePt t="22524" x="4127500" y="2246313"/>
          <p14:tracePt t="22534" x="4127500" y="2228850"/>
          <p14:tracePt t="22541" x="4146550" y="2182813"/>
          <p14:tracePt t="22549" x="4146550" y="2163763"/>
          <p14:tracePt t="22556" x="4146550" y="2155825"/>
          <p14:tracePt t="22566" x="4156075" y="2127250"/>
          <p14:tracePt t="22572" x="4156075" y="2119313"/>
          <p14:tracePt t="22581" x="4164013" y="2100263"/>
          <p14:tracePt t="22589" x="4164013" y="2082800"/>
          <p14:tracePt t="22597" x="4164013" y="2073275"/>
          <p14:tracePt t="22604" x="4164013" y="2054225"/>
          <p14:tracePt t="22613" x="4164013" y="2046288"/>
          <p14:tracePt t="22621" x="4164013" y="2027238"/>
          <p14:tracePt t="22629" x="4173538" y="2009775"/>
          <p14:tracePt t="22637" x="4173538" y="1990725"/>
          <p14:tracePt t="22646" x="4173538" y="1973263"/>
          <p14:tracePt t="22662" x="4173538" y="1963738"/>
          <p14:tracePt t="22669" x="4173538" y="1944688"/>
          <p14:tracePt t="22676" x="4173538" y="1927225"/>
          <p14:tracePt t="22684" x="4173538" y="1917700"/>
          <p14:tracePt t="22692" x="4173538" y="1898650"/>
          <p14:tracePt t="22700" x="4173538" y="1881188"/>
          <p14:tracePt t="22708" x="4164013" y="1871663"/>
          <p14:tracePt t="22716" x="4156075" y="1862138"/>
          <p14:tracePt t="22733" x="4146550" y="1844675"/>
          <p14:tracePt t="22741" x="4127500" y="1817688"/>
          <p14:tracePt t="22757" x="4110038" y="1798638"/>
          <p14:tracePt t="22766" x="4090988" y="1771650"/>
          <p14:tracePt t="22782" x="4073525" y="1752600"/>
          <p14:tracePt t="22788" x="4064000" y="1744663"/>
          <p14:tracePt t="22798" x="4054475" y="1744663"/>
          <p14:tracePt t="22804" x="4044950" y="1735138"/>
          <p14:tracePt t="22814" x="4044950" y="1725613"/>
          <p14:tracePt t="22821" x="4027488" y="1716088"/>
          <p14:tracePt t="22829" x="4017963" y="1708150"/>
          <p14:tracePt t="22837" x="4000500" y="1689100"/>
          <p14:tracePt t="22846" x="3971925" y="1671638"/>
          <p14:tracePt t="22853" x="3963988" y="1671638"/>
          <p14:tracePt t="22869" x="3927475" y="1652588"/>
          <p14:tracePt t="22877" x="3890963" y="1643063"/>
          <p14:tracePt t="22884" x="3871913" y="1625600"/>
          <p14:tracePt t="22893" x="3854450" y="1625600"/>
          <p14:tracePt t="22901" x="3844925" y="1616075"/>
          <p14:tracePt t="22917" x="3808413" y="1598613"/>
          <p14:tracePt t="22925" x="3808413" y="1589088"/>
          <p14:tracePt t="22934" x="3789363" y="1589088"/>
          <p14:tracePt t="22940" x="3781425" y="1589088"/>
          <p14:tracePt t="22949" x="3771900" y="1589088"/>
          <p14:tracePt t="22957" x="3752850" y="1589088"/>
          <p14:tracePt t="22965" x="3735388" y="1589088"/>
          <p14:tracePt t="22972" x="3716338" y="1589088"/>
          <p14:tracePt t="22980" x="3689350" y="1589088"/>
          <p14:tracePt t="22988" x="3652838" y="1589088"/>
          <p14:tracePt t="22996" x="3635375" y="1589088"/>
          <p14:tracePt t="23005" x="3589338" y="1589088"/>
          <p14:tracePt t="23013" x="3552825" y="1598613"/>
          <p14:tracePt t="23020" x="3533775" y="1606550"/>
          <p14:tracePt t="23029" x="3470275" y="1635125"/>
          <p14:tracePt t="23036" x="3452813" y="1635125"/>
          <p14:tracePt t="23045" x="3416300" y="1643063"/>
          <p14:tracePt t="23052" x="3397250" y="1652588"/>
          <p14:tracePt t="23061" x="3360738" y="1652588"/>
          <p14:tracePt t="23068" x="3343275" y="1662113"/>
          <p14:tracePt t="23077" x="3324225" y="1679575"/>
          <p14:tracePt t="23084" x="3314700" y="1689100"/>
          <p14:tracePt t="23100" x="3297238" y="1698625"/>
          <p14:tracePt t="23108" x="3287713" y="1698625"/>
          <p14:tracePt t="23116" x="3270250" y="1708150"/>
          <p14:tracePt t="23125" x="3251200" y="1716088"/>
          <p14:tracePt t="23133" x="3241675" y="1716088"/>
          <p14:tracePt t="23150" x="3224213" y="1735138"/>
          <p14:tracePt t="23157" x="3205163" y="1752600"/>
          <p14:tracePt t="23166" x="3187700" y="1771650"/>
          <p14:tracePt t="23172" x="3178175" y="1771650"/>
          <p14:tracePt t="23182" x="3159125" y="1781175"/>
          <p14:tracePt t="23188" x="3132138" y="1798638"/>
          <p14:tracePt t="23196" x="3114675" y="1817688"/>
          <p14:tracePt t="23204" x="3105150" y="1825625"/>
          <p14:tracePt t="23213" x="3086100" y="1844675"/>
          <p14:tracePt t="23221" x="3078163" y="1854200"/>
          <p14:tracePt t="23229" x="3068638" y="1862138"/>
          <p14:tracePt t="23237" x="3059113" y="1890713"/>
          <p14:tracePt t="23246" x="3049588" y="1917700"/>
          <p14:tracePt t="23253" x="3049588" y="1935163"/>
          <p14:tracePt t="23262" x="3041650" y="1963738"/>
          <p14:tracePt t="23268" x="3041650" y="1981200"/>
          <p14:tracePt t="23277" x="3041650" y="2000250"/>
          <p14:tracePt t="23284" x="3041650" y="2046288"/>
          <p14:tracePt t="23292" x="3041650" y="2054225"/>
          <p14:tracePt t="23300" x="3041650" y="2090738"/>
          <p14:tracePt t="23308" x="3041650" y="2109788"/>
          <p14:tracePt t="23316" x="3041650" y="2127250"/>
          <p14:tracePt t="23325" x="3059113" y="2155825"/>
          <p14:tracePt t="23332" x="3078163" y="2173288"/>
          <p14:tracePt t="23341" x="3078163" y="2192338"/>
          <p14:tracePt t="23349" x="3105150" y="2219325"/>
          <p14:tracePt t="23357" x="3122613" y="2246313"/>
          <p14:tracePt t="23366" x="3141663" y="2265363"/>
          <p14:tracePt t="23373" x="3159125" y="2292350"/>
          <p14:tracePt t="23381" x="3168650" y="2301875"/>
          <p14:tracePt t="23388" x="3187700" y="2309813"/>
          <p14:tracePt t="23398" x="3214688" y="2309813"/>
          <p14:tracePt t="23404" x="3224213" y="2319338"/>
          <p14:tracePt t="23413" x="3251200" y="2319338"/>
          <p14:tracePt t="23420" x="3270250" y="2328863"/>
          <p14:tracePt t="23429" x="3287713" y="2328863"/>
          <p14:tracePt t="23436" x="3324225" y="2328863"/>
          <p14:tracePt t="23445" x="3343275" y="2338388"/>
          <p14:tracePt t="23452" x="3351213" y="2338388"/>
          <p14:tracePt t="23462" x="3379788" y="2338388"/>
          <p14:tracePt t="23468" x="3424238" y="2338388"/>
          <p14:tracePt t="23477" x="3452813" y="2338388"/>
          <p14:tracePt t="23484" x="3506788" y="2346325"/>
          <p14:tracePt t="23493" x="3533775" y="2346325"/>
          <p14:tracePt t="23500" x="3562350" y="2346325"/>
          <p14:tracePt t="23509" x="3606800" y="2346325"/>
          <p14:tracePt t="23517" x="3643313" y="2346325"/>
          <p14:tracePt t="23524" x="3698875" y="2346325"/>
          <p14:tracePt t="23533" x="3752850" y="2346325"/>
          <p14:tracePt t="23541" x="3789363" y="2346325"/>
          <p14:tracePt t="23549" x="3825875" y="2346325"/>
          <p14:tracePt t="23556" x="3898900" y="2346325"/>
          <p14:tracePt t="23565" x="3971925" y="2346325"/>
          <p14:tracePt t="23573" x="4027488" y="2346325"/>
          <p14:tracePt t="23581" x="4083050" y="2346325"/>
          <p14:tracePt t="23596" x="4100513" y="2346325"/>
          <p14:tracePt t="24804" x="4083050" y="2346325"/>
          <p14:tracePt t="24821" x="4073525" y="2346325"/>
          <p14:tracePt t="24828" x="4054475" y="2346325"/>
          <p14:tracePt t="24837" x="4044950" y="2346325"/>
          <p14:tracePt t="24841" x="4027488" y="2346325"/>
          <p14:tracePt t="24849" x="4008438" y="2346325"/>
          <p14:tracePt t="24856" x="3990975" y="2346325"/>
          <p14:tracePt t="24865" x="3963988" y="2346325"/>
          <p14:tracePt t="24873" x="3944938" y="2346325"/>
          <p14:tracePt t="24880" x="3917950" y="2346325"/>
          <p14:tracePt t="24889" x="3890963" y="2346325"/>
          <p14:tracePt t="24897" x="3862388" y="2346325"/>
          <p14:tracePt t="24900" x="3817938" y="2346325"/>
          <p14:tracePt t="24909" x="3781425" y="2346325"/>
          <p14:tracePt t="24930" x="3698875" y="2346325"/>
          <p14:tracePt t="24933" x="3679825" y="2346325"/>
          <p14:tracePt t="24940" x="3643313" y="2346325"/>
          <p14:tracePt t="24949" x="3635375" y="2346325"/>
          <p14:tracePt t="24956" x="3616325" y="2346325"/>
          <p14:tracePt t="24965" x="3598863" y="2346325"/>
          <p14:tracePt t="24973" x="3579813" y="2346325"/>
          <p14:tracePt t="24981" x="3562350" y="2346325"/>
          <p14:tracePt t="24997" x="3516313" y="2346325"/>
          <p14:tracePt t="25004" x="3497263" y="2346325"/>
          <p14:tracePt t="25013" x="3489325" y="2346325"/>
          <p14:tracePt t="25020" x="3470275" y="2346325"/>
          <p14:tracePt t="25029" x="3433763" y="2346325"/>
          <p14:tracePt t="25036" x="3406775" y="2346325"/>
          <p14:tracePt t="25045" x="3379788" y="2346325"/>
          <p14:tracePt t="25052" x="3351213" y="2346325"/>
          <p14:tracePt t="25062" x="3333750" y="2346325"/>
          <p14:tracePt t="25068" x="3287713" y="2346325"/>
          <p14:tracePt t="25077" x="3270250" y="2355850"/>
          <p14:tracePt t="25084" x="3241675" y="2365375"/>
          <p14:tracePt t="25093" x="3232150" y="2365375"/>
          <p14:tracePt t="25100" x="3205163" y="2365375"/>
          <p14:tracePt t="25109" x="3178175" y="2374900"/>
          <p14:tracePt t="25117" x="3159125" y="2382838"/>
          <p14:tracePt t="25124" x="3151188" y="2382838"/>
          <p14:tracePt t="25133" x="3122613" y="2392363"/>
          <p14:tracePt t="25141" x="3095625" y="2392363"/>
          <p14:tracePt t="25149" x="3078163" y="2392363"/>
          <p14:tracePt t="25157" x="3049588" y="2401888"/>
          <p14:tracePt t="25165" x="3013075" y="2411413"/>
          <p14:tracePt t="25182" x="2976563" y="2419350"/>
          <p14:tracePt t="25189" x="2959100" y="2428875"/>
          <p14:tracePt t="25198" x="2903538" y="2428875"/>
          <p14:tracePt t="25205" x="2859088" y="2447925"/>
          <p14:tracePt t="25213" x="2830513" y="2455863"/>
          <p14:tracePt t="25221" x="2813050" y="2455863"/>
          <p14:tracePt t="25229" x="2767013" y="2455863"/>
          <p14:tracePt t="25236" x="2740025" y="2465388"/>
          <p14:tracePt t="25245" x="2730500" y="2465388"/>
          <p14:tracePt t="25253" x="2720975" y="2474913"/>
          <p14:tracePt t="25268" x="2713038" y="2474913"/>
          <p14:tracePt t="25278" x="2693988" y="2492375"/>
          <p14:tracePt t="25300" x="2676525" y="2492375"/>
          <p14:tracePt t="25309" x="2657475" y="2501900"/>
          <p14:tracePt t="25324" x="2640013" y="2501900"/>
          <p14:tracePt t="25333" x="2620963" y="2501900"/>
          <p14:tracePt t="25341" x="2593975" y="2501900"/>
          <p14:tracePt t="25349" x="2547938" y="2501900"/>
          <p14:tracePt t="25356" x="2511425" y="2501900"/>
          <p14:tracePt t="25365" x="2493963" y="2501900"/>
          <p14:tracePt t="25373" x="2447925" y="2501900"/>
          <p14:tracePt t="25381" x="2419350" y="2520950"/>
          <p14:tracePt t="25389" x="2374900" y="2520950"/>
          <p14:tracePt t="25396" x="2338388" y="2538413"/>
          <p14:tracePt t="25404" x="2273300" y="2557463"/>
          <p14:tracePt t="25413" x="2236788" y="2565400"/>
          <p14:tracePt t="25421" x="2192338" y="2565400"/>
          <p14:tracePt t="25429" x="2163763" y="2565400"/>
          <p14:tracePt t="25437" x="2146300" y="2565400"/>
          <p14:tracePt t="25445" x="2127250" y="2565400"/>
          <p14:tracePt t="25453" x="2109788" y="2565400"/>
          <p14:tracePt t="25461" x="2082800" y="2574925"/>
          <p14:tracePt t="25468" x="2063750" y="2574925"/>
          <p14:tracePt t="25477" x="2036763" y="2574925"/>
          <p14:tracePt t="25485" x="2017713" y="2574925"/>
          <p14:tracePt t="25493" x="1990725" y="2574925"/>
          <p14:tracePt t="25501" x="1954213" y="2574925"/>
          <p14:tracePt t="25509" x="1927225" y="2584450"/>
          <p14:tracePt t="25517" x="1900238" y="2593975"/>
          <p14:tracePt t="25524" x="1871663" y="2593975"/>
          <p14:tracePt t="25533" x="1835150" y="2601913"/>
          <p14:tracePt t="25541" x="1798638" y="2601913"/>
          <p14:tracePt t="25549" x="1754188" y="2620963"/>
          <p14:tracePt t="25557" x="1725613" y="2620963"/>
          <p14:tracePt t="25566" x="1681163" y="2638425"/>
          <p14:tracePt t="25573" x="1644650" y="2638425"/>
          <p14:tracePt t="25581" x="1598613" y="2638425"/>
          <p14:tracePt t="25589" x="1579563" y="2638425"/>
          <p14:tracePt t="25597" x="1543050" y="2647950"/>
          <p14:tracePt t="25604" x="1506538" y="2657475"/>
          <p14:tracePt t="25621" x="1470025" y="2667000"/>
          <p14:tracePt t="25629" x="1433513" y="2667000"/>
          <p14:tracePt t="25637" x="1416050" y="2674938"/>
          <p14:tracePt t="25645" x="1397000" y="2674938"/>
          <p14:tracePt t="25653" x="1370013" y="2674938"/>
          <p14:tracePt t="25662" x="1343025" y="2684463"/>
          <p14:tracePt t="25668" x="1323975" y="2684463"/>
          <p14:tracePt t="25678" x="1296988" y="2693988"/>
          <p14:tracePt t="25684" x="1250950" y="2693988"/>
          <p14:tracePt t="25692" x="1223963" y="2693988"/>
          <p14:tracePt t="25700" x="1196975" y="2693988"/>
          <p14:tracePt t="25709" x="1177925" y="2693988"/>
          <p14:tracePt t="25716" x="1150938" y="2693988"/>
          <p14:tracePt t="25724" x="1141413" y="2693988"/>
          <p14:tracePt t="25733" x="1114425" y="2703513"/>
          <p14:tracePt t="25741" x="1104900" y="2703513"/>
          <p14:tracePt t="25749" x="1095375" y="2703513"/>
          <p14:tracePt t="25757" x="1087438" y="2711450"/>
          <p14:tracePt t="25782" x="1068388" y="2720975"/>
          <p14:tracePt t="25820" x="1058863" y="2730500"/>
          <p14:tracePt t="25836" x="1041400" y="2740025"/>
          <p14:tracePt t="25860" x="1031875" y="2747963"/>
          <p14:tracePt t="25868" x="1022350" y="2747963"/>
          <p14:tracePt t="25877" x="1014413" y="2757488"/>
          <p14:tracePt t="25884" x="1004888" y="2767013"/>
          <p14:tracePt t="25893" x="1004888" y="2776538"/>
          <p14:tracePt t="25916" x="985838" y="2830513"/>
          <p14:tracePt t="25917" x="968375" y="2886075"/>
          <p14:tracePt t="25924" x="968375" y="2949575"/>
          <p14:tracePt t="25934" x="968375" y="2986088"/>
          <p14:tracePt t="25940" x="968375" y="3032125"/>
          <p14:tracePt t="25949" x="968375" y="3059113"/>
          <p14:tracePt t="25957" x="968375" y="3078163"/>
          <p14:tracePt t="25965" x="968375" y="3095625"/>
          <p14:tracePt t="25972" x="968375" y="3114675"/>
          <p14:tracePt t="25989" x="968375" y="3122613"/>
          <p14:tracePt t="25996" x="968375" y="3132138"/>
          <p14:tracePt t="26005" x="968375" y="3151188"/>
          <p14:tracePt t="26037" x="968375" y="3168650"/>
          <p14:tracePt t="26053" x="968375" y="3178175"/>
          <p14:tracePt t="26069" x="968375" y="3195638"/>
          <p14:tracePt t="26093" x="985838" y="3214688"/>
          <p14:tracePt t="26224" x="995363" y="3224213"/>
          <p14:tracePt t="26313" x="1004888" y="3224213"/>
          <p14:tracePt t="26397" x="1014413" y="3224213"/>
          <p14:tracePt t="26413" x="1041400" y="3251200"/>
          <p14:tracePt t="26421" x="1058863" y="3268663"/>
          <p14:tracePt t="26428" x="1104900" y="3324225"/>
          <p14:tracePt t="26437" x="1131888" y="3360738"/>
          <p14:tracePt t="26445" x="1160463" y="3378200"/>
          <p14:tracePt t="26453" x="1160463" y="3387725"/>
          <p14:tracePt t="26462" x="1204913" y="3424238"/>
          <p14:tracePt t="26468" x="1223963" y="3460750"/>
          <p14:tracePt t="26477" x="1233488" y="3460750"/>
          <p14:tracePt t="26485" x="1250950" y="3479800"/>
          <p14:tracePt t="26494" x="1260475" y="3487738"/>
          <p14:tracePt t="26500" x="1277938" y="3506788"/>
          <p14:tracePt t="26509" x="1277938" y="3516313"/>
          <p14:tracePt t="26517" x="1277938" y="3524250"/>
          <p14:tracePt t="26624" x="1277938" y="3533775"/>
          <p14:tracePt t="26633" x="1277938" y="3543300"/>
          <p14:tracePt t="26877" x="1287463" y="3543300"/>
          <p14:tracePt t="26902" x="1306513" y="3533775"/>
          <p14:tracePt t="26909" x="1314450" y="3533775"/>
          <p14:tracePt t="26917" x="1333500" y="3524250"/>
          <p14:tracePt t="27053" x="1343025" y="3524250"/>
          <p14:tracePt t="27069" x="1360488" y="3524250"/>
          <p14:tracePt t="27093" x="1379538" y="3524250"/>
          <p14:tracePt t="27109" x="1397000" y="3524250"/>
          <p14:tracePt t="27125" x="1406525" y="3524250"/>
          <p14:tracePt t="27141" x="1443038" y="3524250"/>
          <p14:tracePt t="27149" x="1452563" y="3524250"/>
          <p14:tracePt t="27166" x="1460500" y="3524250"/>
          <p14:tracePt t="27172" x="1470025" y="3524250"/>
          <p14:tracePt t="27181" x="1497013" y="3524250"/>
          <p14:tracePt t="27188" x="1516063" y="3524250"/>
          <p14:tracePt t="27196" x="1533525" y="3524250"/>
          <p14:tracePt t="27204" x="1552575" y="3524250"/>
          <p14:tracePt t="27212" x="1579563" y="3524250"/>
          <p14:tracePt t="27221" x="1598613" y="3524250"/>
          <p14:tracePt t="27244" x="1616075" y="3524250"/>
          <p14:tracePt t="27261" x="1625600" y="3524250"/>
          <p14:tracePt t="27488" x="1644650" y="3524250"/>
          <p14:tracePt t="27496" x="1652588" y="3524250"/>
          <p14:tracePt t="27504" x="1671638" y="3533775"/>
          <p14:tracePt t="27513" x="1689100" y="3543300"/>
          <p14:tracePt t="27517" x="1717675" y="3552825"/>
          <p14:tracePt t="27524" x="1744663" y="3579813"/>
          <p14:tracePt t="27533" x="1771650" y="3579813"/>
          <p14:tracePt t="27540" x="1798638" y="3589338"/>
          <p14:tracePt t="27549" x="1844675" y="3597275"/>
          <p14:tracePt t="27556" x="1863725" y="3597275"/>
          <p14:tracePt t="27565" x="1900238" y="3597275"/>
          <p14:tracePt t="27573" x="1927225" y="3597275"/>
          <p14:tracePt t="27581" x="1973263" y="3597275"/>
          <p14:tracePt t="27588" x="1990725" y="3597275"/>
          <p14:tracePt t="27597" x="2046288" y="3597275"/>
          <p14:tracePt t="27604" x="2073275" y="3597275"/>
          <p14:tracePt t="27613" x="2100263" y="3597275"/>
          <p14:tracePt t="27621" x="2119313" y="3597275"/>
          <p14:tracePt t="27629" x="2136775" y="3597275"/>
          <p14:tracePt t="27636" x="2146300" y="3597275"/>
          <p14:tracePt t="27653" x="2155825" y="3597275"/>
          <p14:tracePt t="27677" x="2163763" y="3597275"/>
          <p14:tracePt t="27684" x="2173288" y="3597275"/>
          <p14:tracePt t="27693" x="2182813" y="3597275"/>
          <p14:tracePt t="27701" x="2200275" y="3597275"/>
          <p14:tracePt t="27709" x="2228850" y="3597275"/>
          <p14:tracePt t="27717" x="2255838" y="3597275"/>
          <p14:tracePt t="27724" x="2282825" y="3597275"/>
          <p14:tracePt t="27733" x="2328863" y="3597275"/>
          <p14:tracePt t="27741" x="2365375" y="3597275"/>
          <p14:tracePt t="27749" x="2401888" y="3597275"/>
          <p14:tracePt t="27757" x="2438400" y="3597275"/>
          <p14:tracePt t="27765" x="2493963" y="3597275"/>
          <p14:tracePt t="27773" x="2547938" y="3597275"/>
          <p14:tracePt t="27781" x="2566988" y="3597275"/>
          <p14:tracePt t="27788" x="2584450" y="3597275"/>
          <p14:tracePt t="27797" x="2593975" y="3597275"/>
          <p14:tracePt t="27804" x="2603500" y="3597275"/>
          <p14:tracePt t="27829" x="2611438" y="3606800"/>
          <p14:tracePt t="28396" x="2620963" y="3606800"/>
          <p14:tracePt t="28409" x="2640013" y="3606800"/>
          <p14:tracePt t="28413" x="2647950" y="3606800"/>
          <p14:tracePt t="28417" x="2657475" y="3606800"/>
          <p14:tracePt t="28421" x="2676525" y="3606800"/>
          <p14:tracePt t="28429" x="2684463" y="3606800"/>
          <p14:tracePt t="28445" x="2703513" y="3606800"/>
          <p14:tracePt t="28469" x="2713038" y="3606800"/>
          <p14:tracePt t="28478" x="2730500" y="3606800"/>
          <p14:tracePt t="28488" x="2740025" y="3606800"/>
          <p14:tracePt t="28497" x="2749550" y="3606800"/>
          <p14:tracePt t="28512" x="2757488" y="3606800"/>
          <p14:tracePt t="28520" x="2767013" y="3606800"/>
          <p14:tracePt t="28529" x="2794000" y="3606800"/>
          <p14:tracePt t="28537" x="2813050" y="3606800"/>
          <p14:tracePt t="28541" x="2830513" y="3606800"/>
          <p14:tracePt t="28549" x="2849563" y="3606800"/>
          <p14:tracePt t="28557" x="2867025" y="3606800"/>
          <p14:tracePt t="28582" x="2886075" y="3606800"/>
          <p14:tracePt t="28605" x="2895600" y="3606800"/>
          <p14:tracePt t="28629" x="2913063" y="3606800"/>
          <p14:tracePt t="28645" x="2932113" y="3606800"/>
          <p14:tracePt t="28661" x="2940050" y="3606800"/>
          <p14:tracePt t="28669" x="2949575" y="3606800"/>
          <p14:tracePt t="28677" x="2968625" y="3606800"/>
          <p14:tracePt t="28693" x="2986088" y="3616325"/>
          <p14:tracePt t="28709" x="2995613" y="3616325"/>
          <p14:tracePt t="28725" x="3005138" y="3625850"/>
          <p14:tracePt t="28813" x="3022600" y="3625850"/>
          <p14:tracePt t="28828" x="3032125" y="3625850"/>
          <p14:tracePt t="28836" x="3059113" y="3625850"/>
          <p14:tracePt t="28853" x="3086100" y="3625850"/>
          <p14:tracePt t="28861" x="3105150" y="3625850"/>
          <p14:tracePt t="28868" x="3114675" y="3625850"/>
          <p14:tracePt t="28876" x="3122613" y="3625850"/>
          <p14:tracePt t="28884" x="3141663" y="3625850"/>
          <p14:tracePt t="28893" x="3159125" y="3625850"/>
          <p14:tracePt t="28915" x="3178175" y="3625850"/>
          <p14:tracePt t="28916" x="3187700" y="3625850"/>
          <p14:tracePt t="28934" x="3205163" y="3625850"/>
          <p14:tracePt t="28949" x="3214688" y="3625850"/>
          <p14:tracePt t="29020" x="3232150" y="3625850"/>
          <p14:tracePt t="29044" x="3241675" y="3625850"/>
          <p14:tracePt t="29061" x="3251200" y="3625850"/>
          <p14:tracePt t="29093" x="3270250" y="3625850"/>
          <p14:tracePt t="29164" x="3278188" y="3625850"/>
          <p14:tracePt t="29173" x="3287713" y="3625850"/>
          <p14:tracePt t="29181" x="3297238" y="3625850"/>
          <p14:tracePt t="29188" x="3333750" y="3625850"/>
          <p14:tracePt t="29196" x="3351213" y="3625850"/>
          <p14:tracePt t="29205" x="3370263" y="3625850"/>
          <p14:tracePt t="29213" x="3397250" y="3625850"/>
          <p14:tracePt t="29221" x="3424238" y="3625850"/>
          <p14:tracePt t="29229" x="3452813" y="3625850"/>
          <p14:tracePt t="29236" x="3497263" y="3625850"/>
          <p14:tracePt t="29245" x="3516313" y="3625850"/>
          <p14:tracePt t="29252" x="3543300" y="3625850"/>
          <p14:tracePt t="29261" x="3570288" y="3625850"/>
          <p14:tracePt t="29269" x="3598863" y="3625850"/>
          <p14:tracePt t="29278" x="3616325" y="3625850"/>
          <p14:tracePt t="29284" x="3643313" y="3625850"/>
          <p14:tracePt t="29292" x="3662363" y="3625850"/>
          <p14:tracePt t="29301" x="3679825" y="3625850"/>
          <p14:tracePt t="29317" x="3698875" y="3625850"/>
          <p14:tracePt t="29324" x="3716338" y="3625850"/>
          <p14:tracePt t="29341" x="3735388" y="3625850"/>
          <p14:tracePt t="29397" x="3744913" y="3625850"/>
          <p14:tracePt t="29413" x="3752850" y="3616325"/>
          <p14:tracePt t="29420" x="3771900" y="3616325"/>
          <p14:tracePt t="29428" x="3771900" y="3606800"/>
          <p14:tracePt t="29436" x="3781425" y="3606800"/>
          <p14:tracePt t="29445" x="3798888" y="3597275"/>
          <p14:tracePt t="29453" x="3808413" y="3597275"/>
          <p14:tracePt t="29462" x="3817938" y="3597275"/>
          <p14:tracePt t="29469" x="3844925" y="3597275"/>
          <p14:tracePt t="29478" x="3854450" y="3597275"/>
          <p14:tracePt t="29485" x="3854450" y="3589338"/>
          <p14:tracePt t="29492" x="3862388" y="3589338"/>
          <p14:tracePt t="29500" x="3871913" y="3589338"/>
          <p14:tracePt t="29509" x="3890963" y="3589338"/>
          <p14:tracePt t="29533" x="3898900" y="3589338"/>
          <p14:tracePt t="29549" x="3927475" y="3589338"/>
          <p14:tracePt t="29557" x="3935413" y="3579813"/>
          <p14:tracePt t="29565" x="3944938" y="3579813"/>
          <p14:tracePt t="29573" x="3954463" y="3570288"/>
          <p14:tracePt t="29581" x="3963988" y="3570288"/>
          <p14:tracePt t="29684" x="3971925" y="3570288"/>
          <p14:tracePt t="29693" x="3981450" y="3570288"/>
          <p14:tracePt t="29701" x="4000500" y="3560763"/>
          <p14:tracePt t="29716" x="4027488" y="3560763"/>
          <p14:tracePt t="29724" x="4037013" y="3552825"/>
          <p14:tracePt t="29732" x="4044950" y="3552825"/>
          <p14:tracePt t="29749" x="4073525" y="3552825"/>
          <p14:tracePt t="29757" x="4110038" y="3543300"/>
          <p14:tracePt t="29773" x="4127500" y="3543300"/>
          <p14:tracePt t="29781" x="4164013" y="3543300"/>
          <p14:tracePt t="29789" x="4183063" y="3533775"/>
          <p14:tracePt t="29796" x="4200525" y="3533775"/>
          <p14:tracePt t="29804" x="4229100" y="3524250"/>
          <p14:tracePt t="29814" x="4265613" y="3524250"/>
          <p14:tracePt t="29821" x="4292600" y="3524250"/>
          <p14:tracePt t="29829" x="4329113" y="3506788"/>
          <p14:tracePt t="29836" x="4392613" y="3506788"/>
          <p14:tracePt t="29845" x="4429125" y="3506788"/>
          <p14:tracePt t="29853" x="4484688" y="3497263"/>
          <p14:tracePt t="29862" x="4529138" y="3487738"/>
          <p14:tracePt t="29868" x="4565650" y="3487738"/>
          <p14:tracePt t="29878" x="4638675" y="3487738"/>
          <p14:tracePt t="29884" x="4694238" y="3487738"/>
          <p14:tracePt t="29893" x="4740275" y="3487738"/>
          <p14:tracePt t="29901" x="4767263" y="3487738"/>
          <p14:tracePt t="29915" x="4784725" y="3487738"/>
          <p14:tracePt t="29917" x="4803775" y="3487738"/>
          <p14:tracePt t="30029" x="4813300" y="3487738"/>
          <p14:tracePt t="30061" x="4830763" y="3487738"/>
          <p14:tracePt t="30069" x="4849813" y="3487738"/>
          <p14:tracePt t="30084" x="4867275" y="3487738"/>
          <p14:tracePt t="30093" x="4876800" y="3487738"/>
          <p14:tracePt t="30116" x="4895850" y="3487738"/>
          <p14:tracePt t="30141" x="4913313" y="3487738"/>
          <p14:tracePt t="30148" x="4922838" y="3487738"/>
          <p14:tracePt t="30173" x="4932363" y="3487738"/>
          <p14:tracePt t="30198" x="4949825" y="3487738"/>
          <p14:tracePt t="30213" x="4968875" y="3487738"/>
          <p14:tracePt t="30228" x="4976813" y="3487738"/>
          <p14:tracePt t="30236" x="5013325" y="3487738"/>
          <p14:tracePt t="30260" x="5032375" y="3487738"/>
          <p14:tracePt t="30268" x="5059363" y="3487738"/>
          <p14:tracePt t="30277" x="5078413" y="3487738"/>
          <p14:tracePt t="30284" x="5086350" y="3487738"/>
          <p14:tracePt t="30292" x="5095875" y="3487738"/>
          <p14:tracePt t="30301" x="5114925" y="3487738"/>
          <p14:tracePt t="30309" x="5151438" y="3487738"/>
          <p14:tracePt t="30333" x="5187950" y="3487738"/>
          <p14:tracePt t="30341" x="5195888" y="3487738"/>
          <p14:tracePt t="30349" x="5224463" y="3487738"/>
          <p14:tracePt t="30356" x="5241925" y="3487738"/>
          <p14:tracePt t="30365" x="5268913" y="3487738"/>
          <p14:tracePt t="30373" x="5287963" y="3497263"/>
          <p14:tracePt t="30389" x="5297488" y="3497263"/>
          <p14:tracePt t="30396" x="5314950" y="3497263"/>
          <p14:tracePt t="30404" x="5324475" y="3497263"/>
          <p14:tracePt t="30428" x="5334000" y="3497263"/>
          <p14:tracePt t="30493" x="5341938" y="3497263"/>
          <p14:tracePt t="30517" x="5370513" y="3506788"/>
          <p14:tracePt t="30549" x="5387975" y="3506788"/>
          <p14:tracePt t="30673" x="5397500" y="3506788"/>
          <p14:tracePt t="30681" x="5414963" y="3516313"/>
          <p14:tracePt t="30684" x="5424488" y="3516313"/>
          <p14:tracePt t="30693" x="5434013" y="3516313"/>
          <p14:tracePt t="30709" x="5451475" y="3516313"/>
          <p14:tracePt t="30716" x="5470525" y="3516313"/>
          <p14:tracePt t="30733" x="5497513" y="3516313"/>
          <p14:tracePt t="30740" x="5507038" y="3516313"/>
          <p14:tracePt t="30749" x="5516563" y="3516313"/>
          <p14:tracePt t="30757" x="5534025" y="3516313"/>
          <p14:tracePt t="30765" x="5553075" y="3516313"/>
          <p14:tracePt t="30781" x="5561013" y="3516313"/>
          <p14:tracePt t="30789" x="5580063" y="3524250"/>
          <p14:tracePt t="30805" x="5589588" y="3524250"/>
          <p14:tracePt t="30814" x="5597525" y="3524250"/>
          <p14:tracePt t="30821" x="5607050" y="3524250"/>
          <p14:tracePt t="30844" x="5616575" y="3524250"/>
          <p14:tracePt t="30861" x="5634038" y="3524250"/>
          <p14:tracePt t="30877" x="5643563" y="3524250"/>
          <p14:tracePt t="30885" x="5653088" y="3524250"/>
          <p14:tracePt t="30916" x="5662613" y="3524250"/>
          <p14:tracePt t="31548" x="5689600" y="3543300"/>
          <p14:tracePt t="31556" x="5726113" y="3560763"/>
          <p14:tracePt t="31565" x="5781675" y="3616325"/>
          <p14:tracePt t="31581" x="5808663" y="3633788"/>
          <p14:tracePt t="31669" x="5826125" y="3633788"/>
          <p14:tracePt t="31677" x="5835650" y="3633788"/>
          <p14:tracePt t="31685" x="5872163" y="3633788"/>
          <p14:tracePt t="31701" x="5899150" y="3633788"/>
          <p14:tracePt t="31709" x="5927725" y="3633788"/>
          <p14:tracePt t="31716" x="5945188" y="3643313"/>
          <p14:tracePt t="31724" x="5954713" y="3643313"/>
          <p14:tracePt t="31732" x="6008688" y="3670300"/>
          <p14:tracePt t="31740" x="6081713" y="3698875"/>
          <p14:tracePt t="31748" x="6118225" y="3706813"/>
          <p14:tracePt t="31757" x="6191250" y="3735388"/>
          <p14:tracePt t="31765" x="6246813" y="3743325"/>
          <p14:tracePt t="31773" x="6292850" y="3752850"/>
          <p14:tracePt t="31781" x="6329363" y="3771900"/>
          <p14:tracePt t="31797" x="6337300" y="3771900"/>
          <p14:tracePt t="31813" x="6356350" y="3771900"/>
          <p14:tracePt t="31901" x="6365875" y="3771900"/>
          <p14:tracePt t="31917" x="6373813" y="3771900"/>
          <p14:tracePt t="31964" x="6383338" y="3771900"/>
          <p14:tracePt t="31981" x="6392863" y="3771900"/>
          <p14:tracePt t="31989" x="6402388" y="3771900"/>
          <p14:tracePt t="31997" x="6419850" y="3771900"/>
          <p14:tracePt t="32004" x="6429375" y="3771900"/>
          <p14:tracePt t="32012" x="6446838" y="3771900"/>
          <p14:tracePt t="32021" x="6465888" y="3771900"/>
          <p14:tracePt t="32029" x="6492875" y="3771900"/>
          <p14:tracePt t="32037" x="6511925" y="3771900"/>
          <p14:tracePt t="32045" x="6529388" y="3771900"/>
          <p14:tracePt t="32053" x="6548438" y="3771900"/>
          <p14:tracePt t="32062" x="6565900" y="3752850"/>
          <p14:tracePt t="32069" x="6575425" y="3752850"/>
          <p14:tracePt t="32078" x="6584950" y="3752850"/>
          <p14:tracePt t="32304" x="6594475" y="3752850"/>
          <p14:tracePt t="32329" x="6611938" y="3752850"/>
          <p14:tracePt t="32338" x="6621463" y="3752850"/>
          <p14:tracePt t="32344" x="6638925" y="3752850"/>
          <p14:tracePt t="32348" x="6667500" y="3752850"/>
          <p14:tracePt t="32361" x="6684963" y="3752850"/>
          <p14:tracePt t="32368" x="6721475" y="3752850"/>
          <p14:tracePt t="32377" x="6740525" y="3752850"/>
          <p14:tracePt t="32401" x="6748463" y="3752850"/>
          <p14:tracePt t="32409" x="6757988" y="3752850"/>
          <p14:tracePt t="32469" x="6767513" y="3752850"/>
          <p14:tracePt t="32477" x="6813550" y="3752850"/>
          <p14:tracePt t="32484" x="6840538" y="3752850"/>
          <p14:tracePt t="32493" x="6858000" y="3752850"/>
          <p14:tracePt t="32501" x="6886575" y="3752850"/>
          <p14:tracePt t="32509" x="6931025" y="3752850"/>
          <p14:tracePt t="32516" x="6950075" y="3752850"/>
          <p14:tracePt t="32524" x="6996113" y="3762375"/>
          <p14:tracePt t="32532" x="7013575" y="3771900"/>
          <p14:tracePt t="32557" x="7023100" y="3771900"/>
          <p14:tracePt t="32565" x="7059613" y="3789363"/>
          <p14:tracePt t="32573" x="7077075" y="3789363"/>
          <p14:tracePt t="32581" x="7096125" y="3798888"/>
          <p14:tracePt t="32589" x="7132638" y="3798888"/>
          <p14:tracePt t="32605" x="7150100" y="3808413"/>
          <p14:tracePt t="32613" x="7159625" y="3808413"/>
          <p14:tracePt t="32621" x="7178675" y="3808413"/>
          <p14:tracePt t="32644" x="7186613" y="3808413"/>
          <p14:tracePt t="32716" x="7196138" y="3808413"/>
          <p14:tracePt t="32757" x="7205663" y="3808413"/>
          <p14:tracePt t="32782" x="7215188" y="3808413"/>
          <p14:tracePt t="32797" x="7232650" y="3808413"/>
          <p14:tracePt t="32813" x="7242175" y="3808413"/>
          <p14:tracePt t="32828" x="7269163" y="3808413"/>
          <p14:tracePt t="32837" x="7278688" y="3808413"/>
          <p14:tracePt t="32844" x="7296150" y="3808413"/>
          <p14:tracePt t="32853" x="7305675" y="3808413"/>
          <p14:tracePt t="32861" x="7324725" y="3808413"/>
          <p14:tracePt t="32868" x="7342188" y="3808413"/>
          <p14:tracePt t="32878" x="7351713" y="3808413"/>
          <p14:tracePt t="32885" x="7378700" y="3808413"/>
          <p14:tracePt t="32893" x="7397750" y="3808413"/>
          <p14:tracePt t="32901" x="7407275" y="3798888"/>
          <p14:tracePt t="32914" x="7424738" y="3798888"/>
          <p14:tracePt t="32924" x="7451725" y="3798888"/>
          <p14:tracePt t="32934" x="7461250" y="3798888"/>
          <p14:tracePt t="32949" x="7470775" y="3789363"/>
          <p14:tracePt t="32973" x="7470775" y="3779838"/>
          <p14:tracePt t="33005" x="7488238" y="3779838"/>
          <p14:tracePt t="33021" x="7507288" y="3779838"/>
          <p14:tracePt t="33028" x="7524750" y="3779838"/>
          <p14:tracePt t="33037" x="7543800" y="3779838"/>
          <p14:tracePt t="33045" x="7561263" y="3779838"/>
          <p14:tracePt t="33053" x="7580313" y="3771900"/>
          <p14:tracePt t="33062" x="7626350" y="3762375"/>
          <p14:tracePt t="33068" x="7634288" y="3762375"/>
          <p14:tracePt t="33078" x="7653338" y="3762375"/>
          <p14:tracePt t="33084" x="7689850" y="3762375"/>
          <p14:tracePt t="33093" x="7716838" y="3762375"/>
          <p14:tracePt t="33100" x="7735888" y="3752850"/>
          <p14:tracePt t="33108" x="7762875" y="3752850"/>
          <p14:tracePt t="33117" x="7780338" y="3752850"/>
          <p14:tracePt t="33125" x="7789863" y="3743325"/>
          <p14:tracePt t="33141" x="7808913" y="3743325"/>
          <p14:tracePt t="33149" x="7808913" y="3735388"/>
          <p14:tracePt t="33198" x="7816850" y="3735388"/>
          <p14:tracePt t="33213" x="7835900" y="3725863"/>
          <p14:tracePt t="33237" x="7853363" y="3725863"/>
          <p14:tracePt t="33253" x="7872413" y="3725863"/>
          <p14:tracePt t="33261" x="7889875" y="3725863"/>
          <p14:tracePt t="33269" x="7908925" y="3725863"/>
          <p14:tracePt t="33277" x="7918450" y="3725863"/>
          <p14:tracePt t="33284" x="7935913" y="3725863"/>
          <p14:tracePt t="33301" x="7945438" y="3725863"/>
          <p14:tracePt t="33309" x="7954963" y="3725863"/>
          <p14:tracePt t="33317" x="7962900" y="3725863"/>
          <p14:tracePt t="33324" x="7972425" y="3725863"/>
          <p14:tracePt t="33356" x="7991475" y="3725863"/>
          <p14:tracePt t="33404" x="7999413" y="3725863"/>
          <p14:tracePt t="34017" x="8027988" y="3725863"/>
          <p14:tracePt t="34024" x="8054975" y="3725863"/>
          <p14:tracePt t="34032" x="8091488" y="3725863"/>
          <p14:tracePt t="34041" x="8137525" y="3725863"/>
          <p14:tracePt t="34049" x="8174038" y="3725863"/>
          <p14:tracePt t="34053" x="8220075" y="3735388"/>
          <p14:tracePt t="34057" x="8293100" y="3735388"/>
          <p14:tracePt t="34065" x="8374063" y="3743325"/>
          <p14:tracePt t="34072" x="8402638" y="3743325"/>
          <p14:tracePt t="34081" x="8439150" y="3743325"/>
          <p14:tracePt t="34088" x="8483600" y="3752850"/>
          <p14:tracePt t="34097" x="8539163" y="3752850"/>
          <p14:tracePt t="34104" x="8566150" y="3752850"/>
          <p14:tracePt t="34113" x="8585200" y="3752850"/>
          <p14:tracePt t="34116" x="8612188" y="3771900"/>
          <p14:tracePt t="34125" x="8648700" y="3771900"/>
          <p14:tracePt t="34189" x="8666163" y="3771900"/>
          <p14:tracePt t="34204" x="8675688" y="3771900"/>
          <p14:tracePt t="34213" x="8685213" y="3771900"/>
          <p14:tracePt t="34221" x="8694738" y="3771900"/>
          <p14:tracePt t="34229" x="8712200" y="3771900"/>
          <p14:tracePt t="34237" x="8731250" y="3771900"/>
          <p14:tracePt t="34245" x="8739188" y="3771900"/>
          <p14:tracePt t="34253" x="8748713" y="3771900"/>
          <p14:tracePt t="34261" x="8767763" y="3771900"/>
          <p14:tracePt t="34278" x="8785225" y="3771900"/>
          <p14:tracePt t="34285" x="8804275" y="3771900"/>
          <p14:tracePt t="34293" x="8821738" y="3771900"/>
          <p14:tracePt t="34301" x="8840788" y="3771900"/>
          <p14:tracePt t="34316" x="8885238" y="3771900"/>
          <p14:tracePt t="34324" x="8904288" y="3771900"/>
          <p14:tracePt t="34332" x="8931275" y="3771900"/>
          <p14:tracePt t="34349" x="8959850" y="3771900"/>
          <p14:tracePt t="34356" x="8977313" y="3771900"/>
          <p14:tracePt t="34365" x="9013825" y="3771900"/>
          <p14:tracePt t="34373" x="9059863" y="3771900"/>
          <p14:tracePt t="34381" x="9086850" y="3771900"/>
          <p14:tracePt t="34389" x="9113838" y="3771900"/>
          <p14:tracePt t="34397" x="9150350" y="3762375"/>
          <p14:tracePt t="34405" x="9178925" y="3752850"/>
          <p14:tracePt t="34413" x="9205913" y="3752850"/>
          <p14:tracePt t="34420" x="9223375" y="3752850"/>
          <p14:tracePt t="34437" x="9259888" y="3752850"/>
          <p14:tracePt t="34453" x="9296400" y="3743325"/>
          <p14:tracePt t="34461" x="9305925" y="3743325"/>
          <p14:tracePt t="34478" x="9315450" y="3735388"/>
          <p14:tracePt t="34484" x="9332913" y="3735388"/>
          <p14:tracePt t="34493" x="9351963" y="3735388"/>
          <p14:tracePt t="34501" x="9361488" y="3735388"/>
          <p14:tracePt t="34509" x="9378950" y="3735388"/>
          <p14:tracePt t="34516" x="9415463" y="3735388"/>
          <p14:tracePt t="34524" x="9442450" y="3735388"/>
          <p14:tracePt t="34533" x="9478963" y="3725863"/>
          <p14:tracePt t="34541" x="9488488" y="3716338"/>
          <p14:tracePt t="34549" x="9507538" y="3716338"/>
          <p14:tracePt t="34557" x="9525000" y="3716338"/>
          <p14:tracePt t="34565" x="9571038" y="3716338"/>
          <p14:tracePt t="34573" x="9588500" y="3716338"/>
          <p14:tracePt t="34581" x="9607550" y="3706813"/>
          <p14:tracePt t="34589" x="9634538" y="3698875"/>
          <p14:tracePt t="34597" x="9644063" y="3698875"/>
          <p14:tracePt t="34604" x="9690100" y="3689350"/>
          <p14:tracePt t="34620" x="9726613" y="3689350"/>
          <p14:tracePt t="34636" x="9734550" y="3689350"/>
          <p14:tracePt t="34645" x="9744075" y="3689350"/>
          <p14:tracePt t="35229" x="9753600" y="3689350"/>
          <p14:tracePt t="35241" x="9763125" y="3689350"/>
          <p14:tracePt t="35253" x="9780588" y="3689350"/>
          <p14:tracePt t="35261" x="9809163" y="3689350"/>
          <p14:tracePt t="35269" x="9826625" y="3689350"/>
          <p14:tracePt t="35278" x="9836150" y="3689350"/>
          <p14:tracePt t="35284" x="9872663" y="3689350"/>
          <p14:tracePt t="35294" x="9918700" y="3689350"/>
          <p14:tracePt t="35300" x="9955213" y="3689350"/>
          <p14:tracePt t="35309" x="10028238" y="3689350"/>
          <p14:tracePt t="35317" x="10064750" y="3689350"/>
          <p14:tracePt t="35321" x="10091738" y="3689350"/>
          <p14:tracePt t="35328" x="10137775" y="3689350"/>
          <p14:tracePt t="35337" x="10174288" y="3689350"/>
          <p14:tracePt t="35345" x="10218738" y="3689350"/>
          <p14:tracePt t="35353" x="10247313" y="3689350"/>
          <p14:tracePt t="35360" x="10264775" y="3689350"/>
          <p14:tracePt t="35369" x="10274300" y="3689350"/>
          <p14:tracePt t="35378" x="10283825" y="3689350"/>
          <p14:tracePt t="35381" x="10291763" y="3689350"/>
          <p14:tracePt t="35460" x="10310813" y="3689350"/>
          <p14:tracePt t="35468" x="10320338" y="3689350"/>
          <p14:tracePt t="35477" x="10356850" y="3689350"/>
          <p14:tracePt t="35484" x="10374313" y="3689350"/>
          <p14:tracePt t="35494" x="10393363" y="3689350"/>
          <p14:tracePt t="35501" x="10410825" y="3689350"/>
          <p14:tracePt t="35509" x="10429875" y="3679825"/>
          <p14:tracePt t="35517" x="10483850" y="3679825"/>
          <p14:tracePt t="35525" x="10493375" y="3679825"/>
          <p14:tracePt t="35533" x="10502900" y="3679825"/>
          <p14:tracePt t="35540" x="10520363" y="3679825"/>
          <p14:tracePt t="35549" x="10539413" y="3679825"/>
          <p14:tracePt t="35565" x="10547350" y="3679825"/>
          <p14:tracePt t="35573" x="10556875" y="3679825"/>
          <p14:tracePt t="35729" x="10566400" y="3679825"/>
          <p14:tracePt t="35744" x="10575925" y="3679825"/>
          <p14:tracePt t="35753" x="10585450" y="3679825"/>
          <p14:tracePt t="35769" x="10593388" y="3679825"/>
          <p14:tracePt t="35785" x="10612438" y="3679825"/>
          <p14:tracePt t="35798" x="10629900" y="3679825"/>
          <p14:tracePt t="35804" x="10639425" y="3679825"/>
          <p14:tracePt t="35814" x="10648950" y="3679825"/>
          <p14:tracePt t="35820" x="10658475" y="3679825"/>
          <p14:tracePt t="35828" x="10666413" y="3679825"/>
          <p14:tracePt t="35853" x="10675938" y="3679825"/>
          <p14:tracePt t="35877" x="10685463" y="3679825"/>
          <p14:tracePt t="36477" x="10712450" y="3679825"/>
          <p14:tracePt t="36493" x="10731500" y="3679825"/>
          <p14:tracePt t="36509" x="10739438" y="3670300"/>
          <p14:tracePt t="36525" x="10758488" y="3670300"/>
          <p14:tracePt t="36541" x="10785475" y="3662363"/>
          <p14:tracePt t="36549" x="10795000" y="3662363"/>
          <p14:tracePt t="36557" x="10804525" y="3662363"/>
          <p14:tracePt t="36564" x="10831513" y="3662363"/>
          <p14:tracePt t="36580" x="10848975" y="3662363"/>
          <p14:tracePt t="36589" x="10858500" y="3652838"/>
          <p14:tracePt t="36597" x="10877550" y="3652838"/>
          <p14:tracePt t="36604" x="10904538" y="3652838"/>
          <p14:tracePt t="36613" x="10914063" y="3652838"/>
          <p14:tracePt t="36628" x="10950575" y="3652838"/>
          <p14:tracePt t="36636" x="10977563" y="3633788"/>
          <p14:tracePt t="36645" x="10995025" y="3633788"/>
          <p14:tracePt t="36653" x="11014075" y="3633788"/>
          <p14:tracePt t="36661" x="11060113" y="3616325"/>
          <p14:tracePt t="36668" x="11077575" y="3616325"/>
          <p14:tracePt t="36677" x="11096625" y="3606800"/>
          <p14:tracePt t="36684" x="11123613" y="3606800"/>
          <p14:tracePt t="36693" x="11141075" y="3606800"/>
          <p14:tracePt t="36710" x="11150600" y="3606800"/>
          <p14:tracePt t="36724" x="11169650" y="3606800"/>
          <p14:tracePt t="36741" x="11177588" y="3606800"/>
          <p14:tracePt t="36757" x="11206163" y="3606800"/>
          <p14:tracePt t="36765" x="11214100" y="3606800"/>
          <p14:tracePt t="36773" x="11233150" y="3606800"/>
          <p14:tracePt t="36781" x="11260138" y="3606800"/>
          <p14:tracePt t="36789" x="11279188" y="3606800"/>
          <p14:tracePt t="36798" x="11296650" y="3606800"/>
          <p14:tracePt t="36804" x="11315700" y="3606800"/>
          <p14:tracePt t="36813" x="11323638" y="3606800"/>
          <p14:tracePt t="37028" x="11315700" y="3606800"/>
          <p14:tracePt t="37036" x="11306175" y="3606800"/>
          <p14:tracePt t="37045" x="11296650" y="3606800"/>
          <p14:tracePt t="37052" x="11287125" y="3606800"/>
          <p14:tracePt t="37061" x="11279188" y="3606800"/>
          <p14:tracePt t="37069" x="11269663" y="3606800"/>
          <p14:tracePt t="37077" x="11250613" y="3606800"/>
          <p14:tracePt t="37084" x="11223625" y="3606800"/>
          <p14:tracePt t="37094" x="11187113" y="3606800"/>
          <p14:tracePt t="37101" x="11150600" y="3606800"/>
          <p14:tracePt t="37111" x="11133138" y="3606800"/>
          <p14:tracePt t="37116" x="11087100" y="3606800"/>
          <p14:tracePt t="37124" x="11060113" y="3616325"/>
          <p14:tracePt t="37133" x="11023600" y="3616325"/>
          <p14:tracePt t="37141" x="11004550" y="3625850"/>
          <p14:tracePt t="37149" x="10995025" y="3625850"/>
          <p14:tracePt t="37156" x="10958513" y="3633788"/>
          <p14:tracePt t="37165" x="10931525" y="3633788"/>
          <p14:tracePt t="37173" x="10922000" y="3643313"/>
          <p14:tracePt t="37181" x="10904538" y="3643313"/>
          <p14:tracePt t="37189" x="10885488" y="3643313"/>
          <p14:tracePt t="37197" x="10812463" y="3652838"/>
          <p14:tracePt t="37204" x="10804525" y="3662363"/>
          <p14:tracePt t="37213" x="10748963" y="3662363"/>
          <p14:tracePt t="37221" x="10702925" y="3670300"/>
          <p14:tracePt t="37230" x="10694988" y="3679825"/>
          <p14:tracePt t="37237" x="10648950" y="3689350"/>
          <p14:tracePt t="37246" x="10629900" y="3698875"/>
          <p14:tracePt t="37253" x="10621963" y="3698875"/>
          <p14:tracePt t="37261" x="10593388" y="3706813"/>
          <p14:tracePt t="37268" x="10585450" y="3706813"/>
          <p14:tracePt t="37277" x="10566400" y="3716338"/>
          <p14:tracePt t="37284" x="10547350" y="3716338"/>
          <p14:tracePt t="37294" x="10539413" y="3716338"/>
          <p14:tracePt t="37301" x="10520363" y="3725863"/>
          <p14:tracePt t="37311" x="10483850" y="3725863"/>
          <p14:tracePt t="37316" x="10466388" y="3725863"/>
          <p14:tracePt t="37325" x="10447338" y="3735388"/>
          <p14:tracePt t="37333" x="10420350" y="3743325"/>
          <p14:tracePt t="37341" x="10401300" y="3743325"/>
          <p14:tracePt t="37349" x="10347325" y="3762375"/>
          <p14:tracePt t="37357" x="10310813" y="3762375"/>
          <p14:tracePt t="37365" x="10255250" y="3762375"/>
          <p14:tracePt t="37373" x="10210800" y="3771900"/>
          <p14:tracePt t="37381" x="10155238" y="3771900"/>
          <p14:tracePt t="37389" x="10118725" y="3789363"/>
          <p14:tracePt t="37397" x="10082213" y="3798888"/>
          <p14:tracePt t="37404" x="10018713" y="3816350"/>
          <p14:tracePt t="37414" x="9945688" y="3816350"/>
          <p14:tracePt t="37420" x="9890125" y="3825875"/>
          <p14:tracePt t="37429" x="9853613" y="3825875"/>
          <p14:tracePt t="37436" x="9817100" y="3825875"/>
          <p14:tracePt t="37445" x="9763125" y="3835400"/>
          <p14:tracePt t="37453" x="9707563" y="3835400"/>
          <p14:tracePt t="37461" x="9625013" y="3844925"/>
          <p14:tracePt t="37468" x="9561513" y="3871913"/>
          <p14:tracePt t="37477" x="9507538" y="3881438"/>
          <p14:tracePt t="37484" x="9451975" y="3881438"/>
          <p14:tracePt t="37494" x="9405938" y="3898900"/>
          <p14:tracePt t="37500" x="9388475" y="3908425"/>
          <p14:tracePt t="37509" x="9332913" y="3908425"/>
          <p14:tracePt t="37516" x="9278938" y="3908425"/>
          <p14:tracePt t="37524" x="9232900" y="3908425"/>
          <p14:tracePt t="37533" x="9196388" y="3917950"/>
          <p14:tracePt t="37540" x="9150350" y="3917950"/>
          <p14:tracePt t="37548" x="9096375" y="3917950"/>
          <p14:tracePt t="37557" x="9069388" y="3935413"/>
          <p14:tracePt t="37565" x="9050338" y="3935413"/>
          <p14:tracePt t="37573" x="9004300" y="3935413"/>
          <p14:tracePt t="37581" x="8977313" y="3944938"/>
          <p14:tracePt t="37589" x="8959850" y="3944938"/>
          <p14:tracePt t="37597" x="8921750" y="3944938"/>
          <p14:tracePt t="37604" x="8904288" y="3944938"/>
          <p14:tracePt t="37614" x="8885238" y="3954463"/>
          <p14:tracePt t="37620" x="8858250" y="3954463"/>
          <p14:tracePt t="37629" x="8812213" y="3954463"/>
          <p14:tracePt t="37636" x="8775700" y="3963988"/>
          <p14:tracePt t="37644" x="8731250" y="3963988"/>
          <p14:tracePt t="37652" x="8658225" y="3963988"/>
          <p14:tracePt t="37661" x="8602663" y="3963988"/>
          <p14:tracePt t="37669" x="8575675" y="3963988"/>
          <p14:tracePt t="37677" x="8529638" y="3971925"/>
          <p14:tracePt t="37684" x="8475663" y="3971925"/>
          <p14:tracePt t="37694" x="8420100" y="3971925"/>
          <p14:tracePt t="37701" x="8366125" y="3990975"/>
          <p14:tracePt t="37710" x="8283575" y="3990975"/>
          <p14:tracePt t="37717" x="8256588" y="4000500"/>
          <p14:tracePt t="37725" x="8201025" y="4000500"/>
          <p14:tracePt t="37733" x="8183563" y="4000500"/>
          <p14:tracePt t="37741" x="8154988" y="4000500"/>
          <p14:tracePt t="37748" x="8147050" y="4000500"/>
          <p14:tracePt t="37756" x="8128000" y="4008438"/>
          <p14:tracePt t="37765" x="8108950" y="4008438"/>
          <p14:tracePt t="37789" x="8101013" y="4008438"/>
          <p14:tracePt t="37804" x="8091488" y="4008438"/>
          <p14:tracePt t="37821" x="8072438" y="4008438"/>
          <p14:tracePt t="37828" x="8054975" y="4008438"/>
          <p14:tracePt t="37845" x="8027988" y="4008438"/>
          <p14:tracePt t="37853" x="7999413" y="4008438"/>
          <p14:tracePt t="37861" x="7962900" y="4008438"/>
          <p14:tracePt t="37869" x="7954963" y="4008438"/>
          <p14:tracePt t="37877" x="7935913" y="4008438"/>
          <p14:tracePt t="37896" x="7899400" y="4008438"/>
          <p14:tracePt t="37900" x="7889875" y="4008438"/>
          <p14:tracePt t="37911" x="7872413" y="4008438"/>
          <p14:tracePt t="37917" x="7862888" y="4008438"/>
          <p14:tracePt t="37924" x="7853363" y="4008438"/>
          <p14:tracePt t="37932" x="7845425" y="4008438"/>
          <p14:tracePt t="37949" x="7835900" y="4008438"/>
          <p14:tracePt t="37957" x="7826375" y="4017963"/>
          <p14:tracePt t="37965" x="7816850" y="4017963"/>
          <p14:tracePt t="38029" x="7799388" y="4027488"/>
          <p14:tracePt t="40928" x="7159625" y="3990975"/>
          <p14:tracePt t="40957" x="6667500" y="3944938"/>
          <p14:tracePt t="40965" x="6429375" y="3927475"/>
          <p14:tracePt t="40973" x="6283325" y="3927475"/>
          <p14:tracePt t="40977" x="6173788" y="3927475"/>
          <p14:tracePt t="40981" x="6081713" y="3927475"/>
          <p14:tracePt t="40989" x="6008688" y="3917950"/>
          <p14:tracePt t="40998" x="5918200" y="3917950"/>
          <p14:tracePt t="41005" x="5835650" y="3917950"/>
          <p14:tracePt t="41014" x="5745163" y="3917950"/>
          <p14:tracePt t="41020" x="5670550" y="3917950"/>
          <p14:tracePt t="41029" x="5597525" y="3917950"/>
          <p14:tracePt t="41036" x="5507038" y="3917950"/>
          <p14:tracePt t="41041" x="5414963" y="3917950"/>
          <p14:tracePt t="41048" x="5324475" y="3917950"/>
          <p14:tracePt t="41056" x="5232400" y="3917950"/>
          <p14:tracePt t="41064" x="5141913" y="3917950"/>
          <p14:tracePt t="41073" x="5049838" y="3917950"/>
          <p14:tracePt t="41081" x="4922838" y="3917950"/>
          <p14:tracePt t="41089" x="4794250" y="3917950"/>
          <p14:tracePt t="41097" x="4667250" y="3917950"/>
          <p14:tracePt t="41101" x="4538663" y="3917950"/>
          <p14:tracePt t="41110" x="4411663" y="3917950"/>
          <p14:tracePt t="41116" x="4283075" y="3917950"/>
          <p14:tracePt t="41125" x="4156075" y="3917950"/>
          <p14:tracePt t="41133" x="4037013" y="3917950"/>
          <p14:tracePt t="41141" x="3927475" y="3935413"/>
          <p14:tracePt t="41148" x="3817938" y="3935413"/>
          <p14:tracePt t="41157" x="3725863" y="3944938"/>
          <p14:tracePt t="41165" x="3625850" y="3963988"/>
          <p14:tracePt t="41173" x="3552825" y="3971925"/>
          <p14:tracePt t="41181" x="3479800" y="3990975"/>
          <p14:tracePt t="41188" x="3397250" y="4000500"/>
          <p14:tracePt t="41197" x="3324225" y="4000500"/>
          <p14:tracePt t="41204" x="3270250" y="4000500"/>
          <p14:tracePt t="41213" x="3224213" y="4008438"/>
          <p14:tracePt t="41221" x="3168650" y="4008438"/>
          <p14:tracePt t="41229" x="3132138" y="4008438"/>
          <p14:tracePt t="41236" x="3095625" y="4017963"/>
          <p14:tracePt t="41245" x="3059113" y="4017963"/>
          <p14:tracePt t="41253" x="3032125" y="4017963"/>
          <p14:tracePt t="41261" x="2986088" y="4017963"/>
          <p14:tracePt t="41269" x="2949575" y="4027488"/>
          <p14:tracePt t="41277" x="2932113" y="4027488"/>
          <p14:tracePt t="41285" x="2876550" y="4027488"/>
          <p14:tracePt t="41294" x="2830513" y="4027488"/>
          <p14:tracePt t="41300" x="2794000" y="4027488"/>
          <p14:tracePt t="41310" x="2749550" y="4027488"/>
          <p14:tracePt t="41317" x="2740025" y="4037013"/>
          <p14:tracePt t="41325" x="2730500" y="4037013"/>
          <p14:tracePt t="41333" x="2676525" y="4037013"/>
          <p14:tracePt t="41341" x="2667000" y="4037013"/>
          <p14:tracePt t="41349" x="2647950" y="4044950"/>
          <p14:tracePt t="41357" x="2620963" y="4054475"/>
          <p14:tracePt t="41365" x="2603500" y="4054475"/>
          <p14:tracePt t="41373" x="2566988" y="4064000"/>
          <p14:tracePt t="41381" x="2557463" y="4064000"/>
          <p14:tracePt t="41389" x="2520950" y="4064000"/>
          <p14:tracePt t="41397" x="2484438" y="4064000"/>
          <p14:tracePt t="41404" x="2465388" y="4064000"/>
          <p14:tracePt t="41414" x="2438400" y="4064000"/>
          <p14:tracePt t="41420" x="2411413" y="4064000"/>
          <p14:tracePt t="41429" x="2374900" y="4081463"/>
          <p14:tracePt t="41444" x="2355850" y="4081463"/>
          <p14:tracePt t="41453" x="2346325" y="4081463"/>
          <p14:tracePt t="41461" x="2309813" y="4081463"/>
          <p14:tracePt t="41468" x="2301875" y="4081463"/>
          <p14:tracePt t="41477" x="2282825" y="4081463"/>
          <p14:tracePt t="41484" x="2273300" y="4081463"/>
          <p14:tracePt t="41494" x="2246313" y="4090988"/>
          <p14:tracePt t="41501" x="2219325" y="4090988"/>
          <p14:tracePt t="41510" x="2209800" y="4090988"/>
          <p14:tracePt t="41517" x="2182813" y="4090988"/>
          <p14:tracePt t="41525" x="2155825" y="4090988"/>
          <p14:tracePt t="41533" x="2127250" y="4090988"/>
          <p14:tracePt t="41540" x="2109788" y="4090988"/>
          <p14:tracePt t="41548" x="2082800" y="4110038"/>
          <p14:tracePt t="41557" x="2073275" y="4110038"/>
          <p14:tracePt t="41565" x="2046288" y="4110038"/>
          <p14:tracePt t="41573" x="2027238" y="4110038"/>
          <p14:tracePt t="41589" x="2017713" y="4110038"/>
          <p14:tracePt t="41620" x="2009775" y="4110038"/>
          <p14:tracePt t="42364" x="2000250" y="4110038"/>
          <p14:tracePt t="42373" x="1963738" y="4110038"/>
          <p14:tracePt t="42380" x="1908175" y="4110038"/>
          <p14:tracePt t="42389" x="1854200" y="4110038"/>
          <p14:tracePt t="42398" x="1781175" y="4110038"/>
          <p14:tracePt t="42404" x="1708150" y="4110038"/>
          <p14:tracePt t="42414" x="1671638" y="4110038"/>
          <p14:tracePt t="42420" x="1625600" y="4110038"/>
          <p14:tracePt t="42429" x="1589088" y="4110038"/>
          <p14:tracePt t="42436" x="1543050" y="4110038"/>
          <p14:tracePt t="42444" x="1525588" y="4110038"/>
          <p14:tracePt t="42453" x="1506538" y="4110038"/>
          <p14:tracePt t="42460" x="1489075" y="4110038"/>
          <p14:tracePt t="42477" x="1470025" y="4110038"/>
          <p14:tracePt t="42501" x="1452563" y="4117975"/>
          <p14:tracePt t="42510" x="1443038" y="4117975"/>
          <p14:tracePt t="42524" x="1416050" y="4117975"/>
          <p14:tracePt t="42533" x="1387475" y="4137025"/>
          <p14:tracePt t="42540" x="1379538" y="4137025"/>
          <p14:tracePt t="42557" x="1360488" y="4146550"/>
          <p14:tracePt t="42565" x="1343025" y="4154488"/>
          <p14:tracePt t="42573" x="1333500" y="4173538"/>
          <p14:tracePt t="42580" x="1314450" y="4173538"/>
          <p14:tracePt t="42589" x="1306513" y="4183063"/>
          <p14:tracePt t="42597" x="1306513" y="4191000"/>
          <p14:tracePt t="42604" x="1296988" y="4200525"/>
          <p14:tracePt t="42613" x="1287463" y="4210050"/>
          <p14:tracePt t="42629" x="1270000" y="4227513"/>
          <p14:tracePt t="42636" x="1270000" y="4237038"/>
          <p14:tracePt t="42645" x="1250950" y="4246563"/>
          <p14:tracePt t="42661" x="1241425" y="4246563"/>
          <p14:tracePt t="42668" x="1233488" y="4256088"/>
          <p14:tracePt t="42677" x="1223963" y="4256088"/>
          <p14:tracePt t="42693" x="1204913" y="4256088"/>
          <p14:tracePt t="42701" x="1187450" y="4256088"/>
          <p14:tracePt t="42710" x="1168400" y="4273550"/>
          <p14:tracePt t="42717" x="1150938" y="4273550"/>
          <p14:tracePt t="42725" x="1123950" y="4300538"/>
          <p14:tracePt t="42733" x="1095375" y="4319588"/>
          <p14:tracePt t="42740" x="1050925" y="4329113"/>
          <p14:tracePt t="42748" x="1022350" y="4337050"/>
          <p14:tracePt t="42756" x="985838" y="4356100"/>
          <p14:tracePt t="42764" x="977900" y="4365625"/>
          <p14:tracePt t="42772" x="958850" y="4365625"/>
          <p14:tracePt t="42780" x="941388" y="4365625"/>
          <p14:tracePt t="42788" x="922338" y="4383088"/>
          <p14:tracePt t="42805" x="912813" y="4392613"/>
          <p14:tracePt t="42837" x="895350" y="4402138"/>
          <p14:tracePt t="42845" x="876300" y="4402138"/>
          <p14:tracePt t="42853" x="868363" y="4402138"/>
          <p14:tracePt t="42860" x="839788" y="4410075"/>
          <p14:tracePt t="42868" x="812800" y="4419600"/>
          <p14:tracePt t="42877" x="793750" y="4419600"/>
          <p14:tracePt t="42884" x="757238" y="4438650"/>
          <p14:tracePt t="42893" x="739775" y="4456113"/>
          <p14:tracePt t="42915" x="703263" y="4475163"/>
          <p14:tracePt t="42916" x="676275" y="4492625"/>
          <p14:tracePt t="42924" x="657225" y="4492625"/>
          <p14:tracePt t="42933" x="611188" y="4529138"/>
          <p14:tracePt t="42941" x="603250" y="4556125"/>
          <p14:tracePt t="42948" x="593725" y="4565650"/>
          <p14:tracePt t="42957" x="593725" y="4584700"/>
          <p14:tracePt t="42973" x="574675" y="4602163"/>
          <p14:tracePt t="42997" x="574675" y="4621213"/>
          <p14:tracePt t="43020" x="574675" y="4638675"/>
          <p14:tracePt t="43029" x="574675" y="4648200"/>
          <p14:tracePt t="43045" x="574675" y="4665663"/>
          <p14:tracePt t="43052" x="574675" y="4711700"/>
          <p14:tracePt t="43068" x="574675" y="4730750"/>
          <p14:tracePt t="43084" x="574675" y="4748213"/>
          <p14:tracePt t="43093" x="574675" y="4757738"/>
          <p14:tracePt t="43117" x="574675" y="4775200"/>
          <p14:tracePt t="43125" x="574675" y="4784725"/>
          <p14:tracePt t="43132" x="574675" y="4803775"/>
          <p14:tracePt t="43140" x="574675" y="4811713"/>
          <p14:tracePt t="43157" x="574675" y="4821238"/>
          <p14:tracePt t="43173" x="574675" y="4830763"/>
          <p14:tracePt t="43180" x="574675" y="4840288"/>
          <p14:tracePt t="43189" x="574675" y="4848225"/>
          <p14:tracePt t="43197" x="574675" y="4857750"/>
          <p14:tracePt t="43204" x="593725" y="4894263"/>
          <p14:tracePt t="43230" x="603250" y="4903788"/>
          <p14:tracePt t="43262" x="611188" y="4913313"/>
          <p14:tracePt t="43276" x="620713" y="4922838"/>
          <p14:tracePt t="43292" x="620713" y="4930775"/>
          <p14:tracePt t="43317" x="630238" y="4930775"/>
          <p14:tracePt t="43324" x="639763" y="4940300"/>
          <p14:tracePt t="43369" x="647700" y="4940300"/>
          <p14:tracePt t="43388" x="657225" y="4940300"/>
          <p14:tracePt t="43397" x="666750" y="4949825"/>
          <p14:tracePt t="43729" x="676275" y="4959350"/>
          <p14:tracePt t="43745" x="684213" y="4959350"/>
          <p14:tracePt t="43752" x="703263" y="4959350"/>
          <p14:tracePt t="43769" x="730250" y="4959350"/>
          <p14:tracePt t="43776" x="749300" y="4959350"/>
          <p14:tracePt t="43784" x="766763" y="4959350"/>
          <p14:tracePt t="43789" x="785813" y="4959350"/>
          <p14:tracePt t="43797" x="812800" y="4959350"/>
          <p14:tracePt t="43804" x="858838" y="4967288"/>
          <p14:tracePt t="43814" x="876300" y="4967288"/>
          <p14:tracePt t="43821" x="949325" y="4967288"/>
          <p14:tracePt t="43829" x="977900" y="4976813"/>
          <p14:tracePt t="43836" x="1031875" y="4986338"/>
          <p14:tracePt t="43846" x="1077913" y="5003800"/>
          <p14:tracePt t="43852" x="1114425" y="5003800"/>
          <p14:tracePt t="43862" x="1160463" y="5013325"/>
          <p14:tracePt t="43868" x="1196975" y="5022850"/>
          <p14:tracePt t="43877" x="1214438" y="5022850"/>
          <p14:tracePt t="43884" x="1233488" y="5022850"/>
          <p14:tracePt t="43893" x="1270000" y="5032375"/>
          <p14:tracePt t="43912" x="1277938" y="5032375"/>
          <p14:tracePt t="43916" x="1287463" y="5032375"/>
          <p14:tracePt t="43925" x="1306513" y="5032375"/>
          <p14:tracePt t="43933" x="1314450" y="5032375"/>
          <p14:tracePt t="43941" x="1343025" y="5032375"/>
          <p14:tracePt t="43948" x="1350963" y="5032375"/>
          <p14:tracePt t="43957" x="1370013" y="5032375"/>
          <p14:tracePt t="43964" x="1397000" y="5032375"/>
          <p14:tracePt t="43972" x="1423988" y="5032375"/>
          <p14:tracePt t="43980" x="1460500" y="5032375"/>
          <p14:tracePt t="43988" x="1479550" y="5032375"/>
          <p14:tracePt t="43997" x="1516063" y="5032375"/>
          <p14:tracePt t="44004" x="1543050" y="5032375"/>
          <p14:tracePt t="44013" x="1562100" y="5032375"/>
          <p14:tracePt t="44021" x="1589088" y="5040313"/>
          <p14:tracePt t="44029" x="1598613" y="5040313"/>
          <p14:tracePt t="44037" x="1606550" y="5040313"/>
          <p14:tracePt t="44045" x="1644650" y="5040313"/>
          <p14:tracePt t="44061" x="1662113" y="5040313"/>
          <p14:tracePt t="44069" x="1671638" y="5040313"/>
          <p14:tracePt t="44077" x="1689100" y="5040313"/>
          <p14:tracePt t="44085" x="1717675" y="5040313"/>
          <p14:tracePt t="44093" x="1735138" y="5040313"/>
          <p14:tracePt t="44110" x="1790700" y="5040313"/>
          <p14:tracePt t="44117" x="1817688" y="5040313"/>
          <p14:tracePt t="44125" x="1827213" y="5040313"/>
          <p14:tracePt t="44132" x="1854200" y="5040313"/>
          <p14:tracePt t="44140" x="1881188" y="5040313"/>
          <p14:tracePt t="44149" x="1900238" y="5040313"/>
          <p14:tracePt t="44157" x="1954213" y="5040313"/>
          <p14:tracePt t="44164" x="1973263" y="5040313"/>
          <p14:tracePt t="44173" x="2027238" y="5040313"/>
          <p14:tracePt t="44181" x="2046288" y="5040313"/>
          <p14:tracePt t="44189" x="2063750" y="5040313"/>
          <p14:tracePt t="44197" x="2090738" y="5049838"/>
          <p14:tracePt t="44205" x="2100263" y="5049838"/>
          <p14:tracePt t="44213" x="2109788" y="5049838"/>
          <p14:tracePt t="44221" x="2136775" y="5059363"/>
          <p14:tracePt t="44237" x="2146300" y="5059363"/>
          <p14:tracePt t="44245" x="2155825" y="5059363"/>
          <p14:tracePt t="44269" x="2163763" y="5059363"/>
          <p14:tracePt t="44276" x="2192338" y="5059363"/>
          <p14:tracePt t="44293" x="2236788" y="5086350"/>
          <p14:tracePt t="44300" x="2246313" y="5086350"/>
          <p14:tracePt t="44310" x="2273300" y="5095875"/>
          <p14:tracePt t="44316" x="2292350" y="5095875"/>
          <p14:tracePt t="44325" x="2319338" y="5105400"/>
          <p14:tracePt t="44332" x="2338388" y="5105400"/>
          <p14:tracePt t="44341" x="2355850" y="5105400"/>
          <p14:tracePt t="44349" x="2365375" y="5105400"/>
          <p14:tracePt t="44357" x="2365375" y="5113338"/>
          <p14:tracePt t="44364" x="2374900" y="5113338"/>
          <p14:tracePt t="44421" x="2382838" y="5113338"/>
          <p14:tracePt t="44437" x="2392363" y="5113338"/>
          <p14:tracePt t="44469" x="2401888" y="5113338"/>
          <p14:tracePt t="44525" x="2411413" y="5113338"/>
          <p14:tracePt t="44541" x="2428875" y="5113338"/>
          <p14:tracePt t="44581" x="2438400" y="5113338"/>
          <p14:tracePt t="45096" x="2447925" y="5113338"/>
          <p14:tracePt t="45348" x="2447925" y="5105400"/>
          <p14:tracePt t="45364" x="2511425" y="5076825"/>
          <p14:tracePt t="45368" x="2584450" y="5049838"/>
          <p14:tracePt t="45372" x="2630488" y="5040313"/>
          <p14:tracePt t="45380" x="2703513" y="5032375"/>
          <p14:tracePt t="45388" x="2786063" y="5013325"/>
          <p14:tracePt t="45393" x="2859088" y="5013325"/>
          <p14:tracePt t="45397" x="2932113" y="5013325"/>
          <p14:tracePt t="45404" x="3022600" y="5013325"/>
          <p14:tracePt t="45413" x="3132138" y="5013325"/>
          <p14:tracePt t="45421" x="3241675" y="5003800"/>
          <p14:tracePt t="45429" x="3351213" y="5003800"/>
          <p14:tracePt t="45437" x="3460750" y="5003800"/>
          <p14:tracePt t="45445" x="3533775" y="5003800"/>
          <p14:tracePt t="45453" x="3598863" y="5003800"/>
          <p14:tracePt t="45457" x="3652838" y="5003800"/>
          <p14:tracePt t="45464" x="3708400" y="5003800"/>
          <p14:tracePt t="45472" x="3752850" y="5003800"/>
          <p14:tracePt t="45480" x="3781425" y="5003800"/>
          <p14:tracePt t="45488" x="3808413" y="5003800"/>
          <p14:tracePt t="45497" x="3817938" y="5003800"/>
          <p14:tracePt t="45504" x="3844925" y="5003800"/>
          <p14:tracePt t="45516" x="3854450" y="5003800"/>
          <p14:tracePt t="45533" x="3862388" y="5003800"/>
          <p14:tracePt t="45541" x="3898900" y="5022850"/>
          <p14:tracePt t="45549" x="3917950" y="5022850"/>
          <p14:tracePt t="45557" x="3954463" y="5032375"/>
          <p14:tracePt t="45564" x="3981450" y="5040313"/>
          <p14:tracePt t="45573" x="4000500" y="5040313"/>
          <p14:tracePt t="45580" x="4008438" y="5049838"/>
          <p14:tracePt t="45588" x="4017963" y="5049838"/>
          <p14:tracePt t="45612" x="4027488" y="5059363"/>
          <p14:tracePt t="45637" x="4037013" y="5068888"/>
          <p14:tracePt t="45864" x="4027488" y="5068888"/>
          <p14:tracePt t="45873" x="4027488" y="5059363"/>
          <p14:tracePt t="46361" x="4044950" y="5059363"/>
          <p14:tracePt t="46364" x="4054475" y="5059363"/>
          <p14:tracePt t="46369" x="4073525" y="5059363"/>
          <p14:tracePt t="46373" x="4090988" y="5059363"/>
          <p14:tracePt t="46381" x="4110038" y="5059363"/>
          <p14:tracePt t="46389" x="4127500" y="5059363"/>
          <p14:tracePt t="46397" x="4156075" y="5059363"/>
          <p14:tracePt t="46405" x="4183063" y="5059363"/>
          <p14:tracePt t="46413" x="4210050" y="5059363"/>
          <p14:tracePt t="46421" x="4256088" y="5059363"/>
          <p14:tracePt t="46429" x="4292600" y="5059363"/>
          <p14:tracePt t="46432" x="4338638" y="5059363"/>
          <p14:tracePt t="46441" x="4375150" y="5059363"/>
          <p14:tracePt t="46449" x="4411663" y="5059363"/>
          <p14:tracePt t="46456" x="4438650" y="5059363"/>
          <p14:tracePt t="46464" x="4465638" y="5059363"/>
          <p14:tracePt t="46472" x="4484688" y="5059363"/>
          <p14:tracePt t="46480" x="4511675" y="5059363"/>
          <p14:tracePt t="46489" x="4529138" y="5059363"/>
          <p14:tracePt t="46493" x="4548188" y="5059363"/>
          <p14:tracePt t="46501" x="4557713" y="5059363"/>
          <p14:tracePt t="46510" x="4594225" y="5059363"/>
          <p14:tracePt t="46517" x="4621213" y="5059363"/>
          <p14:tracePt t="46526" x="4638675" y="5059363"/>
          <p14:tracePt t="46533" x="4657725" y="5059363"/>
          <p14:tracePt t="46541" x="4675188" y="5059363"/>
          <p14:tracePt t="46549" x="4694238" y="5059363"/>
          <p14:tracePt t="46564" x="4703763" y="5059363"/>
          <p14:tracePt t="46573" x="4711700" y="5059363"/>
          <p14:tracePt t="46580" x="4721225" y="5059363"/>
          <p14:tracePt t="47593" x="4730750" y="5059363"/>
          <p14:tracePt t="47604" x="4740275" y="5049838"/>
          <p14:tracePt t="47637" x="4748213" y="5049838"/>
          <p14:tracePt t="47685" x="4757738" y="5040313"/>
          <p14:tracePt t="47701" x="4776788" y="5040313"/>
          <p14:tracePt t="47717" x="4784725" y="5040313"/>
          <p14:tracePt t="47725" x="4794250" y="5040313"/>
          <p14:tracePt t="47732" x="4821238" y="5040313"/>
          <p14:tracePt t="47748" x="4830763" y="5040313"/>
          <p14:tracePt t="47757" x="4840288" y="5032375"/>
          <p14:tracePt t="47772" x="4849813" y="5032375"/>
          <p14:tracePt t="47780" x="4867275" y="5022850"/>
          <p14:tracePt t="47797" x="4876800" y="5022850"/>
          <p14:tracePt t="47813" x="4886325" y="5013325"/>
          <p14:tracePt t="47837" x="4895850" y="5013325"/>
          <p14:tracePt t="47861" x="4903788" y="5013325"/>
          <p14:tracePt t="47869" x="4913313" y="5013325"/>
          <p14:tracePt t="47877" x="4932363" y="5013325"/>
          <p14:tracePt t="47885" x="4949825" y="5013325"/>
          <p14:tracePt t="47893" x="4959350" y="5013325"/>
          <p14:tracePt t="47900" x="4968875" y="5003800"/>
          <p14:tracePt t="47912" x="4986338" y="4995863"/>
          <p14:tracePt t="47916" x="5013325" y="4995863"/>
          <p14:tracePt t="47926" x="5032375" y="4995863"/>
          <p14:tracePt t="47933" x="5049838" y="4995863"/>
          <p14:tracePt t="47941" x="5078413" y="4995863"/>
          <p14:tracePt t="47948" x="5095875" y="4995863"/>
          <p14:tracePt t="47964" x="5114925" y="4995863"/>
          <p14:tracePt t="47973" x="5122863" y="4995863"/>
          <p14:tracePt t="48005" x="5132388" y="4986338"/>
          <p14:tracePt t="48173" x="5151438" y="4986338"/>
          <p14:tracePt t="48180" x="5187950" y="4976813"/>
          <p14:tracePt t="48204" x="5205413" y="4967288"/>
          <p14:tracePt t="48213" x="5232400" y="4967288"/>
          <p14:tracePt t="48221" x="5268913" y="4959350"/>
          <p14:tracePt t="48230" x="5287963" y="4959350"/>
          <p14:tracePt t="48237" x="5305425" y="4959350"/>
          <p14:tracePt t="48245" x="5334000" y="4959350"/>
          <p14:tracePt t="48253" x="5351463" y="4959350"/>
          <p14:tracePt t="48268" x="5370513" y="4959350"/>
          <p14:tracePt t="48277" x="5378450" y="4959350"/>
          <p14:tracePt t="48293" x="5414963" y="4959350"/>
          <p14:tracePt t="48300" x="5434013" y="4959350"/>
          <p14:tracePt t="48309" x="5461000" y="4959350"/>
          <p14:tracePt t="48316" x="5507038" y="4959350"/>
          <p14:tracePt t="48326" x="5570538" y="4967288"/>
          <p14:tracePt t="48332" x="5607050" y="4976813"/>
          <p14:tracePt t="48341" x="5653088" y="4995863"/>
          <p14:tracePt t="48349" x="5708650" y="5003800"/>
          <p14:tracePt t="48357" x="5716588" y="5003800"/>
          <p14:tracePt t="48364" x="5772150" y="5022850"/>
          <p14:tracePt t="48733" x="5781675" y="5022850"/>
          <p14:tracePt t="48741" x="5789613" y="5013325"/>
          <p14:tracePt t="48749" x="5818188" y="4995863"/>
          <p14:tracePt t="48757" x="5845175" y="4986338"/>
          <p14:tracePt t="48761" x="5872163" y="4976813"/>
          <p14:tracePt t="48764" x="5899150" y="4967288"/>
          <p14:tracePt t="48773" x="5945188" y="4959350"/>
          <p14:tracePt t="48780" x="5991225" y="4930775"/>
          <p14:tracePt t="48789" x="6018213" y="4930775"/>
          <p14:tracePt t="48797" x="6073775" y="4930775"/>
          <p14:tracePt t="48804" x="6137275" y="4922838"/>
          <p14:tracePt t="48813" x="6164263" y="4922838"/>
          <p14:tracePt t="48821" x="6210300" y="4913313"/>
          <p14:tracePt t="48826" x="6264275" y="4894263"/>
          <p14:tracePt t="48833" x="6310313" y="4894263"/>
          <p14:tracePt t="48842" x="6319838" y="4894263"/>
          <p14:tracePt t="48848" x="6365875" y="4894263"/>
          <p14:tracePt t="48857" x="6392863" y="4894263"/>
          <p14:tracePt t="48864" x="6419850" y="4894263"/>
          <p14:tracePt t="48873" x="6438900" y="4894263"/>
          <p14:tracePt t="48880" x="6456363" y="4894263"/>
          <p14:tracePt t="48885" x="6502400" y="4894263"/>
          <p14:tracePt t="48893" x="6511925" y="4894263"/>
          <p14:tracePt t="48901" x="6538913" y="4894263"/>
          <p14:tracePt t="48916" x="6557963" y="4894263"/>
          <p14:tracePt t="48917" x="6575425" y="4894263"/>
          <p14:tracePt t="48925" x="6611938" y="4894263"/>
          <p14:tracePt t="48932" x="6630988" y="4894263"/>
          <p14:tracePt t="48941" x="6657975" y="4894263"/>
          <p14:tracePt t="48948" x="6684963" y="4894263"/>
          <p14:tracePt t="48957" x="6704013" y="4894263"/>
          <p14:tracePt t="48964" x="6740525" y="4913313"/>
          <p14:tracePt t="48973" x="6784975" y="4913313"/>
          <p14:tracePt t="48981" x="6804025" y="4913313"/>
          <p14:tracePt t="48989" x="6840538" y="4922838"/>
          <p14:tracePt t="48997" x="6850063" y="4930775"/>
          <p14:tracePt t="49004" x="6877050" y="4930775"/>
          <p14:tracePt t="49013" x="6913563" y="4940300"/>
          <p14:tracePt t="49030" x="6923088" y="4940300"/>
          <p14:tracePt t="49249" x="6931025" y="4940300"/>
          <p14:tracePt t="49273" x="6940550" y="4940300"/>
          <p14:tracePt t="50233" x="6950075" y="4940300"/>
          <p14:tracePt t="50253" x="6931025" y="4949825"/>
          <p14:tracePt t="50262" x="6923088" y="4959350"/>
          <p14:tracePt t="50268" x="6913563" y="4967288"/>
          <p14:tracePt t="50278" x="6913563" y="4976813"/>
          <p14:tracePt t="50284" x="6894513" y="4995863"/>
          <p14:tracePt t="50292" x="6877050" y="5003800"/>
          <p14:tracePt t="50300" x="6867525" y="5022850"/>
          <p14:tracePt t="50309" x="6840538" y="5040313"/>
          <p14:tracePt t="50326" x="6813550" y="5086350"/>
          <p14:tracePt t="50333" x="6804025" y="5105400"/>
          <p14:tracePt t="50342" x="6794500" y="5113338"/>
          <p14:tracePt t="50348" x="6784975" y="5122863"/>
          <p14:tracePt t="50357" x="6777038" y="5132388"/>
          <p14:tracePt t="50364" x="6748463" y="5141913"/>
          <p14:tracePt t="50373" x="6740525" y="5141913"/>
          <p14:tracePt t="50381" x="6731000" y="5159375"/>
          <p14:tracePt t="50389" x="6694488" y="5168900"/>
          <p14:tracePt t="50397" x="6657975" y="5205413"/>
          <p14:tracePt t="50404" x="6638925" y="5232400"/>
          <p14:tracePt t="50413" x="6621463" y="5251450"/>
          <p14:tracePt t="50421" x="6584950" y="5287963"/>
          <p14:tracePt t="50430" x="6565900" y="5305425"/>
          <p14:tracePt t="50437" x="6548438" y="5324475"/>
          <p14:tracePt t="50445" x="6538913" y="5341938"/>
          <p14:tracePt t="50453" x="6529388" y="5378450"/>
          <p14:tracePt t="50463" x="6521450" y="5378450"/>
          <p14:tracePt t="50468" x="6502400" y="5397500"/>
          <p14:tracePt t="50478" x="6492875" y="5414963"/>
          <p14:tracePt t="50485" x="6483350" y="5424488"/>
          <p14:tracePt t="50493" x="6483350" y="5434013"/>
          <p14:tracePt t="50509" x="6483350" y="5451475"/>
          <p14:tracePt t="50525" x="6483350" y="5461000"/>
          <p14:tracePt t="50629" x="6483350" y="5470525"/>
          <p14:tracePt t="50636" x="6483350" y="5487988"/>
          <p14:tracePt t="50645" x="6511925" y="5507038"/>
          <p14:tracePt t="50661" x="6557963" y="5534025"/>
          <p14:tracePt t="50668" x="6584950" y="5534025"/>
          <p14:tracePt t="50676" x="6594475" y="5534025"/>
          <p14:tracePt t="50684" x="6638925" y="5543550"/>
          <p14:tracePt t="50693" x="6684963" y="5551488"/>
          <p14:tracePt t="50701" x="6721475" y="5551488"/>
          <p14:tracePt t="50709" x="6740525" y="5561013"/>
          <p14:tracePt t="50717" x="6767513" y="5561013"/>
          <p14:tracePt t="50725" x="6777038" y="5561013"/>
          <p14:tracePt t="50733" x="6794500" y="5570538"/>
          <p14:tracePt t="50772" x="6813550" y="5570538"/>
          <p14:tracePt t="50781" x="6821488" y="5570538"/>
          <p14:tracePt t="50789" x="6831013" y="5570538"/>
          <p14:tracePt t="50797" x="6858000" y="5570538"/>
          <p14:tracePt t="50805" x="6886575" y="5570538"/>
          <p14:tracePt t="50813" x="6904038" y="5570538"/>
          <p14:tracePt t="50820" x="6959600" y="5570538"/>
          <p14:tracePt t="50829" x="6986588" y="5570538"/>
          <p14:tracePt t="50837" x="7013575" y="5570538"/>
          <p14:tracePt t="50845" x="7059613" y="5570538"/>
          <p14:tracePt t="50853" x="7096125" y="5570538"/>
          <p14:tracePt t="50861" x="7113588" y="5570538"/>
          <p14:tracePt t="50868" x="7123113" y="5570538"/>
          <p14:tracePt t="50877" x="7142163" y="5570538"/>
          <p14:tracePt t="50932" x="7169150" y="5570538"/>
          <p14:tracePt t="50941" x="7178675" y="5570538"/>
          <p14:tracePt t="50948" x="7196138" y="5570538"/>
          <p14:tracePt t="50957" x="7223125" y="5570538"/>
          <p14:tracePt t="50964" x="7242175" y="5570538"/>
          <p14:tracePt t="50973" x="7278688" y="5570538"/>
          <p14:tracePt t="50981" x="7296150" y="5570538"/>
          <p14:tracePt t="50989" x="7315200" y="5570538"/>
          <p14:tracePt t="50997" x="7361238" y="5570538"/>
          <p14:tracePt t="51013" x="7370763" y="5570538"/>
          <p14:tracePt t="51020" x="7378700" y="5570538"/>
          <p14:tracePt t="51029" x="7388225" y="5570538"/>
          <p14:tracePt t="51037" x="7397750" y="5570538"/>
          <p14:tracePt t="51045" x="7407275" y="5570538"/>
          <p14:tracePt t="51053" x="7415213" y="5570538"/>
          <p14:tracePt t="51069" x="7424738" y="5570538"/>
          <p14:tracePt t="51076" x="7434263" y="5570538"/>
          <p14:tracePt t="51084" x="7451725" y="5570538"/>
          <p14:tracePt t="51108" x="7488238" y="5570538"/>
          <p14:tracePt t="51140" x="7497763" y="5570538"/>
          <p14:tracePt t="51164" x="7516813" y="5570538"/>
          <p14:tracePt t="51180" x="7534275" y="5570538"/>
          <p14:tracePt t="51188" x="7543800" y="5570538"/>
          <p14:tracePt t="51196" x="7553325" y="5570538"/>
          <p14:tracePt t="51204" x="7561263" y="5570538"/>
          <p14:tracePt t="51213" x="7570788" y="5570538"/>
          <p14:tracePt t="51221" x="7589838" y="5570538"/>
          <p14:tracePt t="51229" x="7634288" y="5570538"/>
          <p14:tracePt t="51237" x="7653338" y="5570538"/>
          <p14:tracePt t="51245" x="7689850" y="5588000"/>
          <p14:tracePt t="51252" x="7753350" y="5588000"/>
          <p14:tracePt t="51261" x="7808913" y="5597525"/>
          <p14:tracePt t="51268" x="7862888" y="5597525"/>
          <p14:tracePt t="51276" x="7899400" y="5597525"/>
          <p14:tracePt t="51284" x="7954963" y="5597525"/>
          <p14:tracePt t="51292" x="8027988" y="5597525"/>
          <p14:tracePt t="51300" x="8101013" y="5597525"/>
          <p14:tracePt t="51308" x="8154988" y="5597525"/>
          <p14:tracePt t="51317" x="8247063" y="5597525"/>
          <p14:tracePt t="51324" x="8337550" y="5597525"/>
          <p14:tracePt t="51333" x="8429625" y="5597525"/>
          <p14:tracePt t="51342" x="8502650" y="5597525"/>
          <p14:tracePt t="51348" x="8585200" y="5597525"/>
          <p14:tracePt t="51357" x="8612188" y="5597525"/>
          <p14:tracePt t="51364" x="8666163" y="5597525"/>
          <p14:tracePt t="51373" x="8685213" y="5597525"/>
          <p14:tracePt t="51380" x="8702675" y="5597525"/>
          <p14:tracePt t="51397" x="8712200" y="5597525"/>
          <p14:tracePt t="51404" x="8721725" y="5597525"/>
          <p14:tracePt t="51437" x="8739188" y="5597525"/>
          <p14:tracePt t="51453" x="8758238" y="5597525"/>
          <p14:tracePt t="51461" x="8767763" y="5597525"/>
          <p14:tracePt t="51468" x="8775700" y="5597525"/>
          <p14:tracePt t="51476" x="8785225" y="5597525"/>
          <p14:tracePt t="51484" x="8804275" y="5597525"/>
          <p14:tracePt t="51493" x="8812213" y="5597525"/>
          <p14:tracePt t="51500" x="8831263" y="5597525"/>
          <p14:tracePt t="51509" x="8840788" y="5597525"/>
          <p14:tracePt t="51516" x="8858250" y="5597525"/>
          <p14:tracePt t="53289" x="8894763" y="5616575"/>
          <p14:tracePt t="53296" x="8921750" y="5616575"/>
          <p14:tracePt t="53304" x="8967788" y="5624513"/>
          <p14:tracePt t="53309" x="9023350" y="5624513"/>
          <p14:tracePt t="53314" x="9040813" y="5634038"/>
          <p14:tracePt t="53320" x="9059863" y="5634038"/>
          <p14:tracePt t="53329" x="9069388" y="5634038"/>
          <p14:tracePt t="53337" x="9086850" y="5634038"/>
          <p14:tracePt t="53369" x="9096375" y="5634038"/>
          <p14:tracePt t="53381" x="9105900" y="5634038"/>
          <p14:tracePt t="53404" x="9113838" y="5643563"/>
          <p14:tracePt t="53421" x="9123363" y="5643563"/>
          <p14:tracePt t="53445" x="9142413" y="5643563"/>
          <p14:tracePt t="53452" x="9150350" y="5643563"/>
          <p14:tracePt t="53461" x="9169400" y="5643563"/>
          <p14:tracePt t="53469" x="9178925" y="5643563"/>
          <p14:tracePt t="53477" x="9186863" y="5643563"/>
          <p14:tracePt t="53484" x="9259888" y="5661025"/>
          <p14:tracePt t="53493" x="9296400" y="5661025"/>
          <p14:tracePt t="53501" x="9332913" y="5680075"/>
          <p14:tracePt t="53509" x="9342438" y="5680075"/>
          <p14:tracePt t="53517" x="9378950" y="5680075"/>
          <p14:tracePt t="53525" x="9398000" y="5680075"/>
          <p14:tracePt t="53542" x="9405938" y="5680075"/>
          <p14:tracePt t="53629" x="9424988" y="5680075"/>
          <p14:tracePt t="53646" x="9451975" y="5680075"/>
          <p14:tracePt t="53652" x="9498013" y="5697538"/>
          <p14:tracePt t="53661" x="9507538" y="5697538"/>
          <p14:tracePt t="53668" x="9551988" y="5697538"/>
          <p14:tracePt t="53676" x="9598025" y="5716588"/>
          <p14:tracePt t="53684" x="9617075" y="5716588"/>
          <p14:tracePt t="53693" x="9634538" y="5716588"/>
          <p14:tracePt t="53701" x="9671050" y="5716588"/>
          <p14:tracePt t="53716" x="9690100" y="5716588"/>
          <p14:tracePt t="53724" x="9707563" y="5716588"/>
          <p14:tracePt t="53733" x="9734550" y="5716588"/>
          <p14:tracePt t="53742" x="9753600" y="5716588"/>
          <p14:tracePt t="53749" x="9763125" y="5716588"/>
          <p14:tracePt t="53758" x="9780588" y="5716588"/>
          <p14:tracePt t="53764" x="9799638" y="5716588"/>
          <p14:tracePt t="53773" x="9817100" y="5716588"/>
          <p14:tracePt t="53781" x="9836150" y="5716588"/>
          <p14:tracePt t="53789" x="9872663" y="5743575"/>
          <p14:tracePt t="53797" x="9882188" y="5743575"/>
          <p14:tracePt t="53804" x="9890125" y="5743575"/>
          <p14:tracePt t="53820" x="9909175" y="5743575"/>
          <p14:tracePt t="53837" x="9918700" y="5743575"/>
          <p14:tracePt t="53845" x="9926638" y="5743575"/>
          <p14:tracePt t="53861" x="9936163" y="5743575"/>
          <p14:tracePt t="53869" x="9955213" y="5743575"/>
          <p14:tracePt t="53876" x="9991725" y="5743575"/>
          <p14:tracePt t="53884" x="10009188" y="5743575"/>
          <p14:tracePt t="53893" x="10045700" y="5743575"/>
          <p14:tracePt t="53911" x="10101263" y="5743575"/>
          <p14:tracePt t="53916" x="10145713" y="5743575"/>
          <p14:tracePt t="53926" x="10174288" y="5743575"/>
          <p14:tracePt t="53933" x="10218738" y="5743575"/>
          <p14:tracePt t="53942" x="10247313" y="5743575"/>
          <p14:tracePt t="53948" x="10264775" y="5743575"/>
          <p14:tracePt t="53957" x="10274300" y="5743575"/>
          <p14:tracePt t="54021" x="10283825" y="5743575"/>
          <p14:tracePt t="54029" x="10291763" y="5743575"/>
          <p14:tracePt t="54037" x="10310813" y="5743575"/>
          <p14:tracePt t="54046" x="10328275" y="5743575"/>
          <p14:tracePt t="54052" x="10337800" y="5743575"/>
          <p14:tracePt t="54062" x="10364788" y="5743575"/>
          <p14:tracePt t="54077" x="10401300" y="5753100"/>
          <p14:tracePt t="54085" x="10410825" y="5753100"/>
          <p14:tracePt t="54093" x="10429875" y="5753100"/>
          <p14:tracePt t="54100" x="10437813" y="5753100"/>
          <p14:tracePt t="54124" x="10447338" y="5753100"/>
          <p14:tracePt t="54457" x="10456863" y="5753100"/>
          <p14:tracePt t="54689" x="10447338" y="5762625"/>
          <p14:tracePt t="55724" x="10447338" y="5780088"/>
          <p14:tracePt t="55733" x="10447338" y="5789613"/>
          <p14:tracePt t="55741" x="10447338" y="5799138"/>
          <p14:tracePt t="55749" x="10447338" y="5816600"/>
          <p14:tracePt t="55764" x="10447338" y="5835650"/>
          <p14:tracePt t="55780" x="10447338" y="5843588"/>
          <p14:tracePt t="55788" x="10447338" y="5862638"/>
          <p14:tracePt t="55797" x="10447338" y="5881688"/>
          <p14:tracePt t="55804" x="10447338" y="5889625"/>
          <p14:tracePt t="55821" x="10447338" y="5899150"/>
          <p14:tracePt t="55837" x="10437813" y="5908675"/>
          <p14:tracePt t="55853" x="10410825" y="5918200"/>
          <p14:tracePt t="55861" x="10393363" y="5935663"/>
          <p14:tracePt t="55869" x="10383838" y="5935663"/>
          <p14:tracePt t="55876" x="10337800" y="5935663"/>
          <p14:tracePt t="55884" x="10301288" y="5945188"/>
          <p14:tracePt t="55893" x="10274300" y="5954713"/>
          <p14:tracePt t="55900" x="10218738" y="5954713"/>
          <p14:tracePt t="55912" x="10210800" y="5954713"/>
          <p14:tracePt t="55916" x="10182225" y="5954713"/>
          <p14:tracePt t="55924" x="10128250" y="5972175"/>
          <p14:tracePt t="55933" x="10109200" y="5981700"/>
          <p14:tracePt t="55942" x="10082213" y="5991225"/>
          <p14:tracePt t="55949" x="10045700" y="5999163"/>
          <p14:tracePt t="55958" x="10018713" y="5999163"/>
          <p14:tracePt t="55964" x="9982200" y="5999163"/>
          <p14:tracePt t="55973" x="9945688" y="6027738"/>
          <p14:tracePt t="55981" x="9890125" y="6027738"/>
          <p14:tracePt t="55988" x="9863138" y="6035675"/>
          <p14:tracePt t="55996" x="9809163" y="6045200"/>
          <p14:tracePt t="56004" x="9744075" y="6054725"/>
          <p14:tracePt t="56012" x="9671050" y="6054725"/>
          <p14:tracePt t="56020" x="9625013" y="6081713"/>
          <p14:tracePt t="56029" x="9588500" y="6081713"/>
          <p14:tracePt t="56037" x="9534525" y="6091238"/>
          <p14:tracePt t="56045" x="9498013" y="6091238"/>
          <p14:tracePt t="56053" x="9461500" y="6100763"/>
          <p14:tracePt t="56061" x="9442450" y="6100763"/>
          <p14:tracePt t="56069" x="9415463" y="6100763"/>
          <p14:tracePt t="56076" x="9405938" y="6108700"/>
          <p14:tracePt t="56084" x="9388475" y="6108700"/>
          <p14:tracePt t="56092" x="9369425" y="6108700"/>
          <p14:tracePt t="56100" x="9351963" y="6118225"/>
          <p14:tracePt t="56109" x="9342438" y="6118225"/>
          <p14:tracePt t="56116" x="9324975" y="6127750"/>
          <p14:tracePt t="56125" x="9315450" y="6127750"/>
          <p14:tracePt t="56132" x="9305925" y="6137275"/>
          <p14:tracePt t="56141" x="9296400" y="6137275"/>
          <p14:tracePt t="56148" x="9288463" y="6137275"/>
          <p14:tracePt t="56158" x="9278938" y="6145213"/>
          <p14:tracePt t="56164" x="9251950" y="6145213"/>
          <p14:tracePt t="56173" x="9242425" y="6154738"/>
          <p14:tracePt t="56181" x="9232900" y="6154738"/>
          <p14:tracePt t="56196" x="9223375" y="6164263"/>
          <p14:tracePt t="56204" x="9196388" y="6164263"/>
          <p14:tracePt t="56221" x="9178925" y="6164263"/>
          <p14:tracePt t="56229" x="9169400" y="6164263"/>
          <p14:tracePt t="56237" x="9150350" y="6164263"/>
          <p14:tracePt t="56252" x="9142413" y="6164263"/>
          <p14:tracePt t="56261" x="9132888" y="6164263"/>
          <p14:tracePt t="56269" x="9113838" y="6164263"/>
          <p14:tracePt t="56277" x="9096375" y="6164263"/>
          <p14:tracePt t="56284" x="9086850" y="6164263"/>
          <p14:tracePt t="56293" x="9077325" y="6164263"/>
          <p14:tracePt t="56300" x="9059863" y="6164263"/>
          <p14:tracePt t="56317" x="9032875" y="6164263"/>
          <p14:tracePt t="56325" x="9023350" y="6164263"/>
          <p14:tracePt t="56333" x="9013825" y="6164263"/>
          <p14:tracePt t="56342" x="9004300" y="6164263"/>
          <p14:tracePt t="56349" x="8996363" y="6164263"/>
          <p14:tracePt t="56358" x="8977313" y="6164263"/>
          <p14:tracePt t="56364" x="8959850" y="6164263"/>
          <p14:tracePt t="56372" x="8940800" y="6164263"/>
          <p14:tracePt t="56380" x="8931275" y="6164263"/>
          <p14:tracePt t="56389" x="8921750" y="6164263"/>
          <p14:tracePt t="56396" x="8904288" y="6173788"/>
          <p14:tracePt t="56404" x="8885238" y="6173788"/>
          <p14:tracePt t="56420" x="8867775" y="6173788"/>
          <p14:tracePt t="56429" x="8848725" y="6173788"/>
          <p14:tracePt t="56437" x="8840788" y="6173788"/>
          <p14:tracePt t="56445" x="8831263" y="6173788"/>
          <p14:tracePt t="56453" x="8812213" y="6173788"/>
          <p14:tracePt t="56461" x="8794750" y="6173788"/>
          <p14:tracePt t="56476" x="8775700" y="6173788"/>
          <p14:tracePt t="56500" x="8758238" y="6173788"/>
          <p14:tracePt t="56509" x="8739188" y="6173788"/>
          <p14:tracePt t="56525" x="8721725" y="6173788"/>
          <p14:tracePt t="56541" x="8702675" y="6173788"/>
          <p14:tracePt t="56558" x="8685213" y="6173788"/>
          <p14:tracePt t="56564" x="8675688" y="6173788"/>
          <p14:tracePt t="56573" x="8666163" y="6173788"/>
          <p14:tracePt t="56581" x="8658225" y="6173788"/>
          <p14:tracePt t="56604" x="8648700" y="6173788"/>
          <p14:tracePt t="56612" x="8639175" y="6173788"/>
          <p14:tracePt t="56701" x="8629650" y="6173788"/>
          <p14:tracePt t="57128" x="8621713" y="6173788"/>
          <p14:tracePt t="57193" x="8629650" y="6173788"/>
          <p14:tracePt t="57224" x="8639175" y="6173788"/>
          <p14:tracePt t="57233" x="8648700" y="6173788"/>
          <p14:tracePt t="57269" x="8658225" y="6173788"/>
          <p14:tracePt t="57357" x="8666163" y="6173788"/>
          <p14:tracePt t="57364" x="8675688" y="6173788"/>
          <p14:tracePt t="57380" x="8694738" y="6173788"/>
          <p14:tracePt t="57388" x="8731250" y="6173788"/>
          <p14:tracePt t="57396" x="8748713" y="6173788"/>
          <p14:tracePt t="57404" x="8758238" y="6173788"/>
          <p14:tracePt t="57412" x="8785225" y="6173788"/>
          <p14:tracePt t="57421" x="8812213" y="6181725"/>
          <p14:tracePt t="57429" x="8831263" y="6181725"/>
          <p14:tracePt t="57437" x="8867775" y="6200775"/>
          <p14:tracePt t="57445" x="8904288" y="6210300"/>
          <p14:tracePt t="57461" x="8931275" y="6210300"/>
          <p14:tracePt t="57469" x="8977313" y="6218238"/>
          <p14:tracePt t="57477" x="8986838" y="6227763"/>
          <p14:tracePt t="57485" x="9023350" y="6227763"/>
          <p14:tracePt t="57493" x="9032875" y="6227763"/>
          <p14:tracePt t="57509" x="9040813" y="6227763"/>
          <p14:tracePt t="57516" x="9050338" y="6227763"/>
          <p14:tracePt t="57524" x="9077325" y="6227763"/>
          <p14:tracePt t="57533" x="9105900" y="6227763"/>
          <p14:tracePt t="57541" x="9123363" y="6227763"/>
          <p14:tracePt t="57548" x="9150350" y="6227763"/>
          <p14:tracePt t="57558" x="9196388" y="6227763"/>
          <p14:tracePt t="57565" x="9223375" y="6227763"/>
          <p14:tracePt t="57573" x="9251950" y="6227763"/>
          <p14:tracePt t="57581" x="9296400" y="6227763"/>
          <p14:tracePt t="57589" x="9351963" y="6227763"/>
          <p14:tracePt t="57596" x="9388475" y="6227763"/>
          <p14:tracePt t="57604" x="9442450" y="6227763"/>
          <p14:tracePt t="57613" x="9478963" y="6227763"/>
          <p14:tracePt t="57621" x="9534525" y="6200775"/>
          <p14:tracePt t="57629" x="9588500" y="6200775"/>
          <p14:tracePt t="57636" x="9634538" y="6181725"/>
          <p14:tracePt t="57645" x="9680575" y="6154738"/>
          <p14:tracePt t="57653" x="9726613" y="6145213"/>
          <p14:tracePt t="57661" x="9753600" y="6137275"/>
          <p14:tracePt t="57669" x="9799638" y="6100763"/>
          <p14:tracePt t="57676" x="9863138" y="6064250"/>
          <p14:tracePt t="57685" x="9909175" y="6035675"/>
          <p14:tracePt t="57694" x="9936163" y="6008688"/>
          <p14:tracePt t="57700" x="9999663" y="5972175"/>
          <p14:tracePt t="57709" x="10082213" y="5918200"/>
          <p14:tracePt t="57716" x="10182225" y="5872163"/>
          <p14:tracePt t="57725" x="10283825" y="5835650"/>
          <p14:tracePt t="57733" x="10374313" y="5789613"/>
          <p14:tracePt t="57741" x="10493375" y="5734050"/>
          <p14:tracePt t="57748" x="10593388" y="5670550"/>
          <p14:tracePt t="57757" x="10694988" y="5634038"/>
          <p14:tracePt t="57764" x="10775950" y="5588000"/>
          <p14:tracePt t="57773" x="10841038" y="5551488"/>
          <p14:tracePt t="57781" x="10885488" y="5514975"/>
          <p14:tracePt t="57788" x="10950575" y="5461000"/>
          <p14:tracePt t="57796" x="11014075" y="5414963"/>
          <p14:tracePt t="57805" x="11068050" y="5360988"/>
          <p14:tracePt t="57812" x="11133138" y="5314950"/>
          <p14:tracePt t="57821" x="11214100" y="5222875"/>
          <p14:tracePt t="57829" x="11306175" y="5141913"/>
          <p14:tracePt t="57837" x="11406188" y="5068888"/>
          <p14:tracePt t="57845" x="11515725" y="4995863"/>
          <p14:tracePt t="57853" x="11653838" y="4922838"/>
          <p14:tracePt t="57861" x="11790363" y="4848225"/>
          <p14:tracePt t="57868" x="11909425" y="4784725"/>
          <p14:tracePt t="57877" x="12018963" y="4730750"/>
          <p14:tracePt t="57884" x="12118975" y="46577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C9DFE-F2CB-4445-BF17-32C1E87B9647}"/>
              </a:ext>
            </a:extLst>
          </p:cNvPr>
          <p:cNvSpPr txBox="1"/>
          <p:nvPr/>
        </p:nvSpPr>
        <p:spPr>
          <a:xfrm>
            <a:off x="1143000" y="219075"/>
            <a:ext cx="10229082" cy="83099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l-GR" sz="2400" b="1" dirty="0">
                <a:latin typeface="Comic Sans MS" panose="030F0702030302020204" pitchFamily="66" charset="0"/>
              </a:rPr>
              <a:t>Οι μορφές που παίρνει ένα επίθετο ονομάζονται βαθμοί του επιθέτου.</a:t>
            </a:r>
          </a:p>
          <a:p>
            <a:r>
              <a:rPr lang="el-GR" sz="2400" b="1" dirty="0">
                <a:latin typeface="Comic Sans MS" panose="030F0702030302020204" pitchFamily="66" charset="0"/>
              </a:rPr>
              <a:t>Οι βαθμοί του επιθέτου είναι τρεις.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C8715D-A8EA-40C2-B745-9AB745C63E98}"/>
              </a:ext>
            </a:extLst>
          </p:cNvPr>
          <p:cNvSpPr txBox="1"/>
          <p:nvPr/>
        </p:nvSpPr>
        <p:spPr>
          <a:xfrm>
            <a:off x="781050" y="1647825"/>
            <a:ext cx="188545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latin typeface="Comic Sans MS" panose="030F0702030302020204" pitchFamily="66" charset="0"/>
              </a:rPr>
              <a:t>Θετικός βαθμός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C2BB4-B0E0-4180-80AB-0D0DD6261F71}"/>
              </a:ext>
            </a:extLst>
          </p:cNvPr>
          <p:cNvSpPr txBox="1"/>
          <p:nvPr/>
        </p:nvSpPr>
        <p:spPr>
          <a:xfrm>
            <a:off x="4372088" y="1647825"/>
            <a:ext cx="230543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latin typeface="Comic Sans MS" panose="030F0702030302020204" pitchFamily="66" charset="0"/>
              </a:rPr>
              <a:t>Συγκριτικός βαθμός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15025-6E18-4F22-B617-2353CC8B82EC}"/>
              </a:ext>
            </a:extLst>
          </p:cNvPr>
          <p:cNvSpPr txBox="1"/>
          <p:nvPr/>
        </p:nvSpPr>
        <p:spPr>
          <a:xfrm>
            <a:off x="8277225" y="1647825"/>
            <a:ext cx="236795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latin typeface="Comic Sans MS" panose="030F0702030302020204" pitchFamily="66" charset="0"/>
              </a:rPr>
              <a:t>Υπερθετικός βαθμός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65BBC-D325-4BEA-BF0D-883905A6D61D}"/>
              </a:ext>
            </a:extLst>
          </p:cNvPr>
          <p:cNvSpPr txBox="1"/>
          <p:nvPr/>
        </p:nvSpPr>
        <p:spPr>
          <a:xfrm>
            <a:off x="647700" y="2676525"/>
            <a:ext cx="20825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Η Ελένη είναι </a:t>
            </a:r>
            <a:r>
              <a:rPr lang="el-GR" b="1" i="1" u="sng" dirty="0"/>
              <a:t>ψηλή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7B0580-AA44-470F-9797-57E4ABFC800F}"/>
              </a:ext>
            </a:extLst>
          </p:cNvPr>
          <p:cNvSpPr txBox="1"/>
          <p:nvPr/>
        </p:nvSpPr>
        <p:spPr>
          <a:xfrm>
            <a:off x="409575" y="3812144"/>
            <a:ext cx="30096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Φανερώνει ότι το ουσιαστικό </a:t>
            </a:r>
          </a:p>
          <a:p>
            <a:r>
              <a:rPr lang="el-GR" dirty="0"/>
              <a:t>έχει μια ιδιότητα.</a:t>
            </a:r>
            <a:endParaRPr 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C60AF8F-3AC0-4453-86F8-F8C8DC7ACAD2}"/>
              </a:ext>
            </a:extLst>
          </p:cNvPr>
          <p:cNvSpPr/>
          <p:nvPr/>
        </p:nvSpPr>
        <p:spPr>
          <a:xfrm>
            <a:off x="1994494" y="2044958"/>
            <a:ext cx="228600" cy="59775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7A396EA-5F4E-487E-AA65-D44EC74C803B}"/>
              </a:ext>
            </a:extLst>
          </p:cNvPr>
          <p:cNvSpPr/>
          <p:nvPr/>
        </p:nvSpPr>
        <p:spPr>
          <a:xfrm rot="10800000">
            <a:off x="2112563" y="3077349"/>
            <a:ext cx="228600" cy="5977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320FE1-1AB4-4E5F-81B0-9E6364D2C38A}"/>
              </a:ext>
            </a:extLst>
          </p:cNvPr>
          <p:cNvSpPr txBox="1"/>
          <p:nvPr/>
        </p:nvSpPr>
        <p:spPr>
          <a:xfrm>
            <a:off x="1539045" y="12615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4DAEE-9EBF-48A3-A0A2-9829E0102CA2}"/>
              </a:ext>
            </a:extLst>
          </p:cNvPr>
          <p:cNvSpPr txBox="1"/>
          <p:nvPr/>
        </p:nvSpPr>
        <p:spPr>
          <a:xfrm>
            <a:off x="5345110" y="12615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DAAC98-0AA1-4763-A612-0DF2A80D4C70}"/>
              </a:ext>
            </a:extLst>
          </p:cNvPr>
          <p:cNvSpPr txBox="1"/>
          <p:nvPr/>
        </p:nvSpPr>
        <p:spPr>
          <a:xfrm>
            <a:off x="9281506" y="12784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3</a:t>
            </a:r>
            <a:endParaRPr lang="en-US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012752A9-9668-4B0C-874E-B6E456F1B184}"/>
              </a:ext>
            </a:extLst>
          </p:cNvPr>
          <p:cNvSpPr/>
          <p:nvPr/>
        </p:nvSpPr>
        <p:spPr>
          <a:xfrm>
            <a:off x="5461622" y="2032813"/>
            <a:ext cx="228600" cy="59775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0E1F87-6367-446F-9BF4-595578DDD39A}"/>
              </a:ext>
            </a:extLst>
          </p:cNvPr>
          <p:cNvSpPr txBox="1"/>
          <p:nvPr/>
        </p:nvSpPr>
        <p:spPr>
          <a:xfrm>
            <a:off x="4545357" y="2861191"/>
            <a:ext cx="256236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Η Μαρία είναι </a:t>
            </a:r>
            <a:r>
              <a:rPr lang="el-GR" b="1" i="1" u="sng" dirty="0"/>
              <a:t>ψηλότερη</a:t>
            </a:r>
          </a:p>
          <a:p>
            <a:r>
              <a:rPr lang="el-GR" dirty="0"/>
              <a:t> </a:t>
            </a:r>
            <a:r>
              <a:rPr lang="el-GR" b="1" u="sng" dirty="0"/>
              <a:t>(ή πιο ψηλή</a:t>
            </a:r>
            <a:r>
              <a:rPr lang="el-GR" dirty="0"/>
              <a:t>)από </a:t>
            </a:r>
          </a:p>
          <a:p>
            <a:r>
              <a:rPr lang="el-GR" dirty="0"/>
              <a:t>την Ελένη.</a:t>
            </a:r>
            <a:endParaRPr lang="en-US" dirty="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EB2C862-CAC6-4534-85FA-547B74DF539C}"/>
              </a:ext>
            </a:extLst>
          </p:cNvPr>
          <p:cNvSpPr/>
          <p:nvPr/>
        </p:nvSpPr>
        <p:spPr>
          <a:xfrm rot="10800000">
            <a:off x="6207929" y="3599766"/>
            <a:ext cx="228600" cy="5977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AF9AAF-51BF-44E9-8BEA-35F1A2E07345}"/>
              </a:ext>
            </a:extLst>
          </p:cNvPr>
          <p:cNvSpPr txBox="1"/>
          <p:nvPr/>
        </p:nvSpPr>
        <p:spPr>
          <a:xfrm>
            <a:off x="4185387" y="4377927"/>
            <a:ext cx="442521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Φανερώνει ότι ένα ουσιαστικό </a:t>
            </a:r>
          </a:p>
          <a:p>
            <a:r>
              <a:rPr lang="el-GR" dirty="0"/>
              <a:t>έχει μια ιδιότητα σε μεγαλύτερο βαθμό</a:t>
            </a:r>
          </a:p>
          <a:p>
            <a:r>
              <a:rPr lang="el-GR" dirty="0"/>
              <a:t>από ένα άλλο ουσιαστικό.</a:t>
            </a:r>
          </a:p>
          <a:p>
            <a:r>
              <a:rPr lang="el-GR" dirty="0"/>
              <a:t>(Τον χρησιμοποιούμε για να συγκρίνουμε δύο ουσιαστικά.)</a:t>
            </a:r>
            <a:endParaRPr lang="en-US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7EC251F7-359E-4342-B5BE-A0D3D3958D80}"/>
              </a:ext>
            </a:extLst>
          </p:cNvPr>
          <p:cNvSpPr/>
          <p:nvPr/>
        </p:nvSpPr>
        <p:spPr>
          <a:xfrm>
            <a:off x="8928750" y="2043796"/>
            <a:ext cx="228600" cy="59775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B8BC34-076A-438D-A467-921801E9D133}"/>
              </a:ext>
            </a:extLst>
          </p:cNvPr>
          <p:cNvSpPr txBox="1"/>
          <p:nvPr/>
        </p:nvSpPr>
        <p:spPr>
          <a:xfrm>
            <a:off x="7852352" y="2668188"/>
            <a:ext cx="426353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Η Ασπασία είναι </a:t>
            </a:r>
            <a:r>
              <a:rPr lang="el-GR" b="1" i="1" u="sng" dirty="0"/>
              <a:t>ψηλότατη (ή πολύ ψηλή</a:t>
            </a:r>
            <a:r>
              <a:rPr lang="el-GR" dirty="0"/>
              <a:t>).</a:t>
            </a:r>
            <a:endParaRPr lang="en-US" dirty="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C86D1D7A-EDE5-4ECC-AD7A-BB977BC829D8}"/>
              </a:ext>
            </a:extLst>
          </p:cNvPr>
          <p:cNvSpPr/>
          <p:nvPr/>
        </p:nvSpPr>
        <p:spPr>
          <a:xfrm rot="10800000">
            <a:off x="10019917" y="3064159"/>
            <a:ext cx="228600" cy="5977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04831A-F3DD-406B-968E-CB133D12C627}"/>
              </a:ext>
            </a:extLst>
          </p:cNvPr>
          <p:cNvSpPr txBox="1"/>
          <p:nvPr/>
        </p:nvSpPr>
        <p:spPr>
          <a:xfrm>
            <a:off x="8922824" y="3752373"/>
            <a:ext cx="318714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Φανερώνει ότι ένα ουσιαστικό </a:t>
            </a:r>
          </a:p>
          <a:p>
            <a:r>
              <a:rPr lang="el-GR" dirty="0"/>
              <a:t>έχει μια ιδιότητα σε πολύ μεγάλο βαθμό.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736DB1-2119-4411-9032-0414C9D5E0D9}"/>
              </a:ext>
            </a:extLst>
          </p:cNvPr>
          <p:cNvCxnSpPr>
            <a:cxnSpLocks/>
          </p:cNvCxnSpPr>
          <p:nvPr/>
        </p:nvCxnSpPr>
        <p:spPr>
          <a:xfrm>
            <a:off x="5234344" y="2043796"/>
            <a:ext cx="2328506" cy="39569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79AC71C-AEB4-45AE-A074-159876FA7D21}"/>
              </a:ext>
            </a:extLst>
          </p:cNvPr>
          <p:cNvCxnSpPr>
            <a:stCxn id="8" idx="2"/>
          </p:cNvCxnSpPr>
          <p:nvPr/>
        </p:nvCxnSpPr>
        <p:spPr>
          <a:xfrm flipH="1">
            <a:off x="7965001" y="2017157"/>
            <a:ext cx="1496202" cy="3983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29C41A-381C-431C-8835-51C61A28C30C}"/>
              </a:ext>
            </a:extLst>
          </p:cNvPr>
          <p:cNvSpPr txBox="1"/>
          <p:nvPr/>
        </p:nvSpPr>
        <p:spPr>
          <a:xfrm>
            <a:off x="6340896" y="6066620"/>
            <a:ext cx="390762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Παραθετικά του επιθέτου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7E7B4ED-0282-47A8-B012-D28F959CE6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3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84"/>
    </mc:Choice>
    <mc:Fallback xmlns="">
      <p:transition spd="slow" advTm="11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 animBg="1"/>
      <p:bldP spid="29" grpId="1" animBg="1"/>
    </p:bldLst>
  </p:timing>
  <p:extLst>
    <p:ext uri="{3A86A75C-4F4B-4683-9AE1-C65F6400EC91}">
      <p14:laserTraceLst xmlns:p14="http://schemas.microsoft.com/office/powerpoint/2010/main">
        <p14:tracePtLst>
          <p14:tracePt t="2783" x="3232150" y="6178550"/>
          <p14:tracePt t="3230" x="1917700" y="6373813"/>
          <p14:tracePt t="3293" x="1854200" y="5918200"/>
          <p14:tracePt t="3348" x="1790700" y="5580063"/>
          <p14:tracePt t="3409" x="1771650" y="5534025"/>
          <p14:tracePt t="3410" x="1762125" y="5497513"/>
          <p14:tracePt t="3462" x="1681163" y="5305425"/>
          <p14:tracePt t="3523" x="1606550" y="5214938"/>
          <p14:tracePt t="3574" x="1570038" y="5205413"/>
          <p14:tracePt t="3627" x="1525588" y="5205413"/>
          <p14:tracePt t="4405" x="1479550" y="5251450"/>
          <p14:tracePt t="4458" x="1379538" y="5324475"/>
          <p14:tracePt t="4515" x="1296988" y="5461000"/>
          <p14:tracePt t="4567" x="1277938" y="5487988"/>
          <p14:tracePt t="4626" x="1270000" y="5497513"/>
          <p14:tracePt t="7264" x="1277938" y="5497513"/>
          <p14:tracePt t="7771" x="1296988" y="5497513"/>
          <p14:tracePt t="7823" x="1306513" y="5497513"/>
          <p14:tracePt t="11093" x="1314450" y="5487988"/>
          <p14:tracePt t="11254" x="1323975" y="5487988"/>
          <p14:tracePt t="11925" x="1350963" y="5487988"/>
          <p14:tracePt t="12039" x="1360488" y="5478463"/>
          <p14:tracePt t="12557" x="1416050" y="5470525"/>
          <p14:tracePt t="12611" x="1433513" y="5470525"/>
          <p14:tracePt t="12671" x="1452563" y="5470525"/>
          <p14:tracePt t="13576" x="1470025" y="5470525"/>
          <p14:tracePt t="15258" x="1479550" y="5470525"/>
          <p14:tracePt t="15313" x="1489075" y="5461000"/>
          <p14:tracePt t="17691" x="1497013" y="5461000"/>
          <p14:tracePt t="17744" x="1533525" y="5461000"/>
          <p14:tracePt t="17801" x="1598613" y="5461000"/>
          <p14:tracePt t="17855" x="1635125" y="5461000"/>
          <p14:tracePt t="17908" x="1681163" y="5461000"/>
          <p14:tracePt t="17959" x="1708150" y="5478463"/>
          <p14:tracePt t="19275" x="1725613" y="5478463"/>
          <p14:tracePt t="19326" x="1735138" y="5478463"/>
          <p14:tracePt t="19434" x="1744663" y="5478463"/>
          <p14:tracePt t="20293" x="1754188" y="5478463"/>
          <p14:tracePt t="20443" x="1808163" y="5478463"/>
          <p14:tracePt t="20493" x="1817688" y="5478463"/>
          <p14:tracePt t="20598" x="1881188" y="5434013"/>
          <p14:tracePt t="20648" x="2063750" y="5068888"/>
          <p14:tracePt t="20705" x="2309813" y="4621213"/>
          <p14:tracePt t="20758" x="2438400" y="4273550"/>
          <p14:tracePt t="20815" x="2603500" y="3927475"/>
          <p14:tracePt t="20863" x="2786063" y="3497263"/>
          <p14:tracePt t="20929" x="3041650" y="2520950"/>
          <p14:tracePt t="20930" x="3041650" y="2392363"/>
          <p14:tracePt t="20988" x="2903538" y="1716088"/>
          <p14:tracePt t="21045" x="2574925" y="1460500"/>
          <p14:tracePt t="21095" x="2292350" y="1277938"/>
          <p14:tracePt t="21154" x="1900238" y="411163"/>
          <p14:tracePt t="21207" x="1817688" y="238125"/>
          <p14:tracePt t="21262" x="1798638" y="301625"/>
          <p14:tracePt t="21315" x="1854200" y="749300"/>
          <p14:tracePt t="21376" x="1908175" y="968375"/>
          <p14:tracePt t="21482" x="1936750" y="995363"/>
          <p14:tracePt t="21544" x="2036763" y="1077913"/>
          <p14:tracePt t="21547" x="2046288" y="1077913"/>
          <p14:tracePt t="21603" x="2200275" y="1077913"/>
          <p14:tracePt t="21661" x="2611438" y="1104900"/>
          <p14:tracePt t="21711" x="3506788" y="1150938"/>
          <p14:tracePt t="21773" x="4192588" y="1150938"/>
          <p14:tracePt t="21825" x="4830763" y="1177925"/>
          <p14:tracePt t="21878" x="6146800" y="1233488"/>
          <p14:tracePt t="21933" x="7470775" y="1562100"/>
          <p14:tracePt t="21990" x="9863138" y="2146300"/>
          <p14:tracePt t="33360" x="7580313" y="4602163"/>
          <p14:tracePt t="33426" x="5908675" y="4602163"/>
          <p14:tracePt t="33478" x="5835650" y="4584700"/>
          <p14:tracePt t="33543" x="5662613" y="4565650"/>
          <p14:tracePt t="33599" x="4949825" y="4456113"/>
          <p14:tracePt t="33660" x="2566988" y="4054475"/>
          <p14:tracePt t="33717" x="1936750" y="3898900"/>
          <p14:tracePt t="33778" x="1908175" y="3881438"/>
          <p14:tracePt t="33834" x="1908175" y="3871913"/>
          <p14:tracePt t="33891" x="2474913" y="3789363"/>
          <p14:tracePt t="33948" x="4813300" y="3698875"/>
          <p14:tracePt t="34010" x="9086850" y="3670300"/>
          <p14:tracePt t="34063" x="10812463" y="3670300"/>
          <p14:tracePt t="34128" x="12172950" y="3670300"/>
          <p14:tracePt t="47678" x="11479213" y="4183063"/>
          <p14:tracePt t="47734" x="10821988" y="4256088"/>
          <p14:tracePt t="47789" x="10474325" y="4300538"/>
          <p14:tracePt t="47844" x="10466388" y="4300538"/>
          <p14:tracePt t="47905" x="10356850" y="4300538"/>
          <p14:tracePt t="47906" x="10328275" y="4300538"/>
          <p14:tracePt t="47957" x="10182225" y="4227513"/>
          <p14:tracePt t="48014" x="10082213" y="4173538"/>
          <p14:tracePt t="48069" x="9991725" y="4137025"/>
          <p14:tracePt t="48125" x="9909175" y="4127500"/>
          <p14:tracePt t="48175" x="9882188" y="4127500"/>
          <p14:tracePt t="48235" x="9863138" y="4127500"/>
          <p14:tracePt t="48392" x="9853613" y="4127500"/>
          <p14:tracePt t="52564" x="10247313" y="4064000"/>
          <p14:tracePt t="52617" x="11360150" y="3990975"/>
          <p14:tracePt t="52671" x="11982450" y="3898900"/>
          <p14:tracePt t="54958" x="12009438" y="3652838"/>
          <p14:tracePt t="55014" x="11936413" y="3670300"/>
          <p14:tracePt t="55070" x="11817350" y="3698875"/>
          <p14:tracePt t="55122" x="11534775" y="3725863"/>
          <p14:tracePt t="55183" x="11315700" y="3752850"/>
          <p14:tracePt t="55236" x="11279188" y="3752850"/>
          <p14:tracePt t="55344" x="11269663" y="3752850"/>
          <p14:tracePt t="55405" x="11196638" y="3752850"/>
          <p14:tracePt t="55469" x="11114088" y="3752850"/>
          <p14:tracePt t="55525" x="11060113" y="3752850"/>
          <p14:tracePt t="55707" x="11031538" y="3752850"/>
          <p14:tracePt t="55758" x="10848975" y="3743325"/>
          <p14:tracePt t="55818" x="10712450" y="3735388"/>
          <p14:tracePt t="55871" x="10685463" y="3735388"/>
          <p14:tracePt t="55925" x="10658475" y="3735388"/>
          <p14:tracePt t="55978" x="10629900" y="3735388"/>
          <p14:tracePt t="56035" x="10612438" y="3735388"/>
          <p14:tracePt t="56092" x="10602913" y="3735388"/>
          <p14:tracePt t="56150" x="10593388" y="3735388"/>
          <p14:tracePt t="56202" x="10566400" y="3725863"/>
          <p14:tracePt t="56460" x="10547350" y="3706813"/>
          <p14:tracePt t="57527" x="10529888" y="3698875"/>
          <p14:tracePt t="57582" x="10510838" y="3698875"/>
          <p14:tracePt t="58142" x="10502900" y="3698875"/>
          <p14:tracePt t="58407" x="10456863" y="3743325"/>
          <p14:tracePt t="58458" x="10456863" y="3789363"/>
          <p14:tracePt t="58517" x="10447338" y="3954463"/>
          <p14:tracePt t="58569" x="10437813" y="4000500"/>
          <p14:tracePt t="58623" x="10429875" y="4154488"/>
          <p14:tracePt t="58676" x="10410825" y="4246563"/>
          <p14:tracePt t="58735" x="10383838" y="4337050"/>
          <p14:tracePt t="58787" x="10337800" y="4392613"/>
          <p14:tracePt t="58842" x="10320338" y="4410075"/>
          <p14:tracePt t="58892" x="10310813" y="4419600"/>
          <p14:tracePt t="60633" x="10264775" y="4402138"/>
          <p14:tracePt t="60686" x="10118725" y="4310063"/>
          <p14:tracePt t="60738" x="9999663" y="4191000"/>
          <p14:tracePt t="60794" x="9680575" y="4127500"/>
          <p14:tracePt t="60852" x="9442450" y="4127500"/>
          <p14:tracePt t="60905" x="8739188" y="4410075"/>
          <p14:tracePt t="60960" x="8147050" y="4648200"/>
          <p14:tracePt t="61013" x="7789863" y="4811713"/>
          <p14:tracePt t="61015" x="7762875" y="4821238"/>
          <p14:tracePt t="61073" x="7315200" y="5013325"/>
          <p14:tracePt t="61132" x="7123113" y="5068888"/>
          <p14:tracePt t="61134" x="7086600" y="5068888"/>
          <p14:tracePt t="61193" x="6886575" y="5149850"/>
          <p14:tracePt t="61253" x="6840538" y="5168900"/>
          <p14:tracePt t="61523" x="7113588" y="5141913"/>
          <p14:tracePt t="61577" x="7424738" y="5141913"/>
          <p14:tracePt t="61635" x="7524750" y="5149850"/>
          <p14:tracePt t="61687" x="7616825" y="5195888"/>
          <p14:tracePt t="61749" x="7780338" y="5268913"/>
          <p14:tracePt t="61802" x="7826375" y="5341938"/>
          <p14:tracePt t="61854" x="7845425" y="5461000"/>
          <p14:tracePt t="61968" x="7845425" y="5470525"/>
          <p14:tracePt t="62020" x="7845425" y="5478463"/>
          <p14:tracePt t="62276" x="7853363" y="5487988"/>
          <p14:tracePt t="62884" x="7789863" y="5487988"/>
          <p14:tracePt t="62936" x="7743825" y="5487988"/>
          <p14:tracePt t="62989" x="7707313" y="5487988"/>
          <p14:tracePt t="63044" x="7699375" y="5487988"/>
          <p14:tracePt t="63351" x="7689850" y="5487988"/>
          <p14:tracePt t="63405" x="7653338" y="5507038"/>
          <p14:tracePt t="63462" x="7616825" y="5507038"/>
          <p14:tracePt t="66645" x="7553325" y="5478463"/>
          <p14:tracePt t="66701" x="7443788" y="5470525"/>
          <p14:tracePt t="66758" x="7288213" y="5470525"/>
          <p14:tracePt t="66808" x="7259638" y="5470525"/>
          <p14:tracePt t="66863" x="7223125" y="5451475"/>
          <p14:tracePt t="66968" x="7223125" y="5424488"/>
          <p14:tracePt t="67021" x="7259638" y="5414963"/>
          <p14:tracePt t="67082" x="7278688" y="5414963"/>
          <p14:tracePt t="68752" x="7288213" y="5414963"/>
          <p14:tracePt t="68907" x="7296150" y="5387975"/>
          <p14:tracePt t="68957" x="7232650" y="5314950"/>
          <p14:tracePt t="68958" x="7223125" y="5314950"/>
          <p14:tracePt t="69015" x="7032625" y="5059363"/>
          <p14:tracePt t="69062" x="7004050" y="5032375"/>
          <p14:tracePt t="69111" x="6996113" y="5022850"/>
          <p14:tracePt t="69214" x="6967538" y="5022850"/>
          <p14:tracePt t="69267" x="6923088" y="5022850"/>
          <p14:tracePt t="69324" x="6858000" y="5068888"/>
          <p14:tracePt t="69381" x="6840538" y="5095875"/>
          <p14:tracePt t="69433" x="6813550" y="5141913"/>
          <p14:tracePt t="69481" x="6711950" y="5222875"/>
          <p14:tracePt t="69532" x="6529388" y="5324475"/>
          <p14:tracePt t="69582" x="6264275" y="5514975"/>
          <p14:tracePt t="69635" x="6110288" y="5653088"/>
          <p14:tracePt t="69686" x="6100763" y="5762625"/>
          <p14:tracePt t="69750" x="6100763" y="5862638"/>
          <p14:tracePt t="69802" x="6100763" y="5908675"/>
          <p14:tracePt t="70257" x="6100763" y="5734050"/>
          <p14:tracePt t="70311" x="6100763" y="4008438"/>
          <p14:tracePt t="70371" x="6456363" y="2557463"/>
          <p14:tracePt t="70422" x="6548438" y="2338388"/>
          <p14:tracePt t="70482" x="6675438" y="2155825"/>
          <p14:tracePt t="70534" x="6996113" y="1635125"/>
          <p14:tracePt t="70598" x="7105650" y="1241425"/>
          <p14:tracePt t="70649" x="7105650" y="1233488"/>
          <p14:tracePt t="70707" x="6740525" y="1214438"/>
          <p14:tracePt t="70761" x="6100763" y="1131888"/>
          <p14:tracePt t="70820" x="5341938" y="1123950"/>
          <p14:tracePt t="70873" x="4475163" y="1187450"/>
          <p14:tracePt t="70928" x="3908425" y="1387475"/>
          <p14:tracePt t="70987" x="3862388" y="1552575"/>
          <p14:tracePt t="71041" x="3954463" y="1781175"/>
          <p14:tracePt t="71091" x="4265613" y="2036763"/>
          <p14:tracePt t="71156" x="4821238" y="2246313"/>
          <p14:tracePt t="71214" x="5232400" y="2265363"/>
          <p14:tracePt t="71267" x="5570538" y="2265363"/>
          <p14:tracePt t="71324" x="5753100" y="2265363"/>
          <p14:tracePt t="71381" x="6037263" y="2265363"/>
          <p14:tracePt t="71382" x="6081713" y="2255838"/>
          <p14:tracePt t="71433" x="6465888" y="2209800"/>
          <p14:tracePt t="71486" x="6711950" y="2100263"/>
          <p14:tracePt t="71541" x="6850063" y="1898650"/>
          <p14:tracePt t="71601" x="6850063" y="1671638"/>
          <p14:tracePt t="71653" x="6850063" y="1662113"/>
          <p14:tracePt t="72121" x="6850063" y="1643063"/>
          <p14:tracePt t="72171" x="6850063" y="1598613"/>
          <p14:tracePt t="72230" x="7040563" y="1689100"/>
          <p14:tracePt t="72287" x="7626350" y="2328863"/>
          <p14:tracePt t="72350" x="8329613" y="3487738"/>
          <p14:tracePt t="72405" x="8529638" y="4100513"/>
          <p14:tracePt t="72468" x="8548688" y="4475163"/>
          <p14:tracePt t="72524" x="8512175" y="4884738"/>
          <p14:tracePt t="72584" x="8366125" y="5305425"/>
          <p14:tracePt t="72633" x="8256588" y="5716588"/>
          <p14:tracePt t="72686" x="8164513" y="5899150"/>
          <p14:tracePt t="72739" x="7999413" y="6008688"/>
          <p14:tracePt t="72798" x="7762875" y="6118225"/>
          <p14:tracePt t="72854" x="7743825" y="6118225"/>
          <p14:tracePt t="72917" x="7726363" y="6118225"/>
          <p14:tracePt t="73081" x="7707313" y="6118225"/>
          <p14:tracePt t="73133" x="7670800" y="6118225"/>
          <p14:tracePt t="75146" x="7662863" y="6118225"/>
          <p14:tracePt t="75199" x="8081963" y="5770563"/>
          <p14:tracePt t="75253" x="8520113" y="5561013"/>
          <p14:tracePt t="75254" x="8612188" y="5514975"/>
          <p14:tracePt t="75315" x="9598025" y="5022850"/>
          <p14:tracePt t="75368" x="10841038" y="4548188"/>
          <p14:tracePt t="75425" x="11863388" y="4300538"/>
          <p14:tracePt t="79580" x="11269663" y="3232150"/>
          <p14:tracePt t="79635" x="10958513" y="3314700"/>
          <p14:tracePt t="79689" x="10666413" y="3351213"/>
          <p14:tracePt t="79750" x="10064750" y="3370263"/>
          <p14:tracePt t="79802" x="9734550" y="3370263"/>
          <p14:tracePt t="79871" x="9388475" y="3351213"/>
          <p14:tracePt t="79922" x="9096375" y="3351213"/>
          <p14:tracePt t="79986" x="8950325" y="3351213"/>
          <p14:tracePt t="80041" x="8812213" y="3341688"/>
          <p14:tracePt t="80100" x="8520113" y="3333750"/>
          <p14:tracePt t="80158" x="8466138" y="3314700"/>
          <p14:tracePt t="80516" x="8575675" y="3314700"/>
          <p14:tracePt t="80566" x="8821738" y="3314700"/>
          <p14:tracePt t="80623" x="9186863" y="3314700"/>
          <p14:tracePt t="80673" x="9342438" y="3287713"/>
          <p14:tracePt t="80733" x="9461500" y="3268663"/>
          <p14:tracePt t="80784" x="9515475" y="3241675"/>
          <p14:tracePt t="80841" x="9634538" y="3214688"/>
          <p14:tracePt t="80898" x="9707563" y="3187700"/>
          <p14:tracePt t="81299" x="9734550" y="3187700"/>
          <p14:tracePt t="81354" x="9872663" y="3178175"/>
          <p14:tracePt t="81413" x="9999663" y="3178175"/>
          <p14:tracePt t="81466" x="10128250" y="3168650"/>
          <p14:tracePt t="81521" x="10191750" y="3151188"/>
          <p14:tracePt t="81575" x="10201275" y="3151188"/>
          <p14:tracePt t="81629" x="10210800" y="3141663"/>
          <p14:tracePt t="83187" x="10210800" y="3132138"/>
          <p14:tracePt t="84569" x="10182225" y="3122613"/>
          <p14:tracePt t="84621" x="10045700" y="3068638"/>
          <p14:tracePt t="84684" x="9926638" y="3041650"/>
          <p14:tracePt t="84733" x="9918700" y="3041650"/>
          <p14:tracePt t="84789" x="9845675" y="3041650"/>
          <p14:tracePt t="84839" x="9780588" y="3041650"/>
          <p14:tracePt t="84904" x="9671050" y="3059113"/>
          <p14:tracePt t="84966" x="9598025" y="3078163"/>
          <p14:tracePt t="85029" x="9571038" y="3078163"/>
          <p14:tracePt t="85127" x="9753600" y="3078163"/>
          <p14:tracePt t="85180" x="10009188" y="3078163"/>
          <p14:tracePt t="85231" x="10191750" y="3078163"/>
          <p14:tracePt t="85285" x="10228263" y="3078163"/>
          <p14:tracePt t="85340" x="10456863" y="3068638"/>
          <p14:tracePt t="85398" x="10502900" y="3049588"/>
          <p14:tracePt t="85451" x="10639425" y="3041650"/>
          <p14:tracePt t="85505" x="10694988" y="3032125"/>
          <p14:tracePt t="86162" x="10739438" y="3086100"/>
          <p14:tracePt t="86219" x="10775950" y="3132138"/>
          <p14:tracePt t="86279" x="10831513" y="3168650"/>
          <p14:tracePt t="86331" x="10914063" y="3178175"/>
          <p14:tracePt t="86387" x="11087100" y="3195638"/>
          <p14:tracePt t="86441" x="11104563" y="3195638"/>
          <p14:tracePt t="86498" x="11187113" y="3195638"/>
          <p14:tracePt t="86549" x="11196638" y="3195638"/>
          <p14:tracePt t="86602" x="11214100" y="3195638"/>
          <p14:tracePt t="86656" x="11323638" y="3195638"/>
          <p14:tracePt t="86715" x="11598275" y="3178175"/>
          <p14:tracePt t="86767" x="11826875" y="3132138"/>
          <p14:tracePt t="86819" x="11863388" y="3132138"/>
          <p14:tracePt t="86877" x="12072938" y="3122613"/>
          <p14:tracePt t="86878" x="12128500" y="3122613"/>
          <p14:tracePt t="88727" x="11461750" y="3341688"/>
          <p14:tracePt t="88782" x="11150600" y="3341688"/>
          <p14:tracePt t="88835" x="10914063" y="3360738"/>
          <p14:tracePt t="88897" x="10675938" y="3351213"/>
          <p14:tracePt t="88946" x="10520363" y="3287713"/>
          <p14:tracePt t="89000" x="10356850" y="3187700"/>
          <p14:tracePt t="89054" x="10320338" y="3168650"/>
          <p14:tracePt t="89208" x="10283825" y="3168650"/>
          <p14:tracePt t="89260" x="10247313" y="3159125"/>
          <p14:tracePt t="90214" x="10328275" y="3159125"/>
          <p14:tracePt t="90265" x="10483850" y="3159125"/>
          <p14:tracePt t="90318" x="10639425" y="3159125"/>
          <p14:tracePt t="90372" x="10987088" y="3214688"/>
          <p14:tracePt t="90430" x="11104563" y="3214688"/>
          <p14:tracePt t="90590" x="11141075" y="3214688"/>
          <p14:tracePt t="90646" x="11461750" y="3214688"/>
          <p14:tracePt t="90698" x="11588750" y="3214688"/>
          <p14:tracePt t="91151" x="11634788" y="3214688"/>
          <p14:tracePt t="91201" x="11671300" y="3214688"/>
          <p14:tracePt t="91598" x="11690350" y="3214688"/>
          <p14:tracePt t="91918" x="11498263" y="3214688"/>
          <p14:tracePt t="91975" x="11214100" y="3297238"/>
          <p14:tracePt t="92033" x="11023600" y="3433763"/>
          <p14:tracePt t="92082" x="10995025" y="3543300"/>
          <p14:tracePt t="92135" x="10987088" y="3670300"/>
          <p14:tracePt t="92189" x="10941050" y="3835400"/>
          <p14:tracePt t="92244" x="10831513" y="4137025"/>
          <p14:tracePt t="92297" x="10758488" y="4300538"/>
          <p14:tracePt t="92350" x="10758488" y="4310063"/>
          <p14:tracePt t="92407" x="10758488" y="4319588"/>
          <p14:tracePt t="94121" x="10758488" y="4329113"/>
          <p14:tracePt t="94174" x="10748963" y="4329113"/>
          <p14:tracePt t="94230" x="10658475" y="4310063"/>
          <p14:tracePt t="94283" x="10328275" y="4154488"/>
          <p14:tracePt t="94338" x="10072688" y="4054475"/>
          <p14:tracePt t="94393" x="9853613" y="3862388"/>
          <p14:tracePt t="94446" x="9698038" y="3643313"/>
          <p14:tracePt t="94496" x="9644063" y="3552825"/>
          <p14:tracePt t="94549" x="9525000" y="3297238"/>
          <p14:tracePt t="94602" x="9478963" y="3159125"/>
          <p14:tracePt t="94663" x="9405938" y="3041650"/>
          <p14:tracePt t="94714" x="9361488" y="2995613"/>
          <p14:tracePt t="94771" x="9169400" y="2894013"/>
          <p14:tracePt t="94825" x="9050338" y="2840038"/>
          <p14:tracePt t="94880" x="9023350" y="2820988"/>
          <p14:tracePt t="94933" x="8921750" y="2747963"/>
          <p14:tracePt t="94934" x="8904288" y="2730500"/>
          <p14:tracePt t="94997" x="8666163" y="2601913"/>
          <p14:tracePt t="95054" x="8566150" y="2584450"/>
          <p14:tracePt t="95115" x="8466138" y="2574925"/>
          <p14:tracePt t="95164" x="8402638" y="2574925"/>
          <p14:tracePt t="95217" x="8293100" y="2601913"/>
          <p14:tracePt t="95272" x="8154988" y="2813050"/>
          <p14:tracePt t="95327" x="8101013" y="3105150"/>
          <p14:tracePt t="95381" x="8101013" y="3278188"/>
          <p14:tracePt t="95435" x="8137525" y="3460750"/>
          <p14:tracePt t="95489" x="8201025" y="3524250"/>
          <p14:tracePt t="95547" x="8337550" y="3589338"/>
          <p14:tracePt t="95598" x="8447088" y="3597275"/>
          <p14:tracePt t="95655" x="8539163" y="3597275"/>
          <p14:tracePt t="95718" x="8658225" y="3570288"/>
          <p14:tracePt t="95780" x="8712200" y="3460750"/>
          <p14:tracePt t="95831" x="8731250" y="3378200"/>
          <p14:tracePt t="95882" x="8748713" y="3324225"/>
          <p14:tracePt t="95937" x="8748713" y="3305175"/>
          <p14:tracePt t="95990" x="8758238" y="3297238"/>
          <p14:tracePt t="96046" x="8758238" y="3287713"/>
          <p14:tracePt t="96099" x="8758238" y="3278188"/>
          <p14:tracePt t="96153" x="8767763" y="3268663"/>
          <p14:tracePt t="96410" x="8785225" y="3260725"/>
          <p14:tracePt t="96462" x="8794750" y="3260725"/>
          <p14:tracePt t="97030" x="8921750" y="3260725"/>
          <p14:tracePt t="97086" x="9251950" y="3314700"/>
          <p14:tracePt t="97147" x="9288463" y="3324225"/>
          <p14:tracePt t="97200" x="9342438" y="3443288"/>
          <p14:tracePt t="97259" x="9525000" y="3779838"/>
          <p14:tracePt t="97321" x="9772650" y="4300538"/>
          <p14:tracePt t="97387" x="9945688" y="4711700"/>
          <p14:tracePt t="97447" x="9963150" y="4775200"/>
          <p14:tracePt t="97668" x="9963150" y="4848225"/>
          <p14:tracePt t="97724" x="9963150" y="5013325"/>
          <p14:tracePt t="97780" x="9936163" y="5095875"/>
          <p14:tracePt t="97832" x="9926638" y="5105400"/>
          <p14:tracePt t="99712" x="10082213" y="4976813"/>
          <p14:tracePt t="99762" x="10310813" y="4821238"/>
          <p14:tracePt t="99816" x="10493375" y="4694238"/>
          <p14:tracePt t="99875" x="10848975" y="4465638"/>
          <p14:tracePt t="99930" x="10941050" y="4392613"/>
          <p14:tracePt t="99981" x="11041063" y="4346575"/>
          <p14:tracePt t="100033" x="11333163" y="4173538"/>
          <p14:tracePt t="100086" x="11836400" y="4017963"/>
          <p14:tracePt t="100144" x="11963400" y="3981450"/>
          <p14:tracePt t="100199" x="12118975" y="3862388"/>
          <p14:tracePt t="102975" x="9178925" y="1854200"/>
          <p14:tracePt t="103031" x="7935913" y="1525588"/>
          <p14:tracePt t="103089" x="7269163" y="1497013"/>
          <p14:tracePt t="103145" x="6492875" y="1433513"/>
          <p14:tracePt t="103201" x="5561013" y="1260475"/>
          <p14:tracePt t="103262" x="4657725" y="1187450"/>
          <p14:tracePt t="103319" x="4621213" y="1187450"/>
          <p14:tracePt t="103382" x="4602163" y="1423988"/>
          <p14:tracePt t="103439" x="4657725" y="1662113"/>
          <p14:tracePt t="103497" x="4748213" y="1835150"/>
          <p14:tracePt t="103556" x="4932363" y="2163763"/>
          <p14:tracePt t="103615" x="4995863" y="2265363"/>
          <p14:tracePt t="103669" x="5005388" y="2273300"/>
          <p14:tracePt t="103948" x="5141913" y="2228850"/>
          <p14:tracePt t="104001" x="5643563" y="2036763"/>
          <p14:tracePt t="104060" x="6804025" y="1935163"/>
          <p14:tracePt t="104115" x="8018463" y="1954213"/>
          <p14:tracePt t="104185" x="9178925" y="2009775"/>
          <p14:tracePt t="104233" x="9215438" y="2017713"/>
          <p14:tracePt t="104300" x="9461500" y="2017713"/>
          <p14:tracePt t="104351" x="9617075" y="2017713"/>
          <p14:tracePt t="104408" x="9634538" y="2027238"/>
          <p14:tracePt t="104455" x="9734550" y="2109788"/>
          <p14:tracePt t="104513" x="9744075" y="2127250"/>
          <p14:tracePt t="109837" x="9772650" y="2136775"/>
          <p14:tracePt t="109894" x="9909175" y="2063750"/>
          <p14:tracePt t="109949" x="10374313" y="1890713"/>
          <p14:tracePt t="110000" x="10914063" y="1606550"/>
          <p14:tracePt t="110066" x="11890375" y="1131888"/>
          <p14:tracePt t="110184" x="12045950" y="1725613"/>
          <p14:tracePt t="110234" x="12182475" y="1862138"/>
          <p14:tracePt t="112942" x="11826875" y="5543550"/>
          <p14:tracePt t="112994" x="11817350" y="5543550"/>
          <p14:tracePt t="113049" x="11744325" y="5543550"/>
          <p14:tracePt t="113108" x="11690350" y="5543550"/>
          <p14:tracePt t="113160" x="11488738" y="5607050"/>
          <p14:tracePt t="113220" x="11352213" y="5670550"/>
          <p14:tracePt t="113274" x="11187113" y="5762625"/>
          <p14:tracePt t="113329" x="10968038" y="5889625"/>
          <p14:tracePt t="113384" x="10602913" y="5999163"/>
          <p14:tracePt t="113447" x="10520363" y="6027738"/>
          <p14:tracePt t="113497" x="10510838" y="6027738"/>
          <p14:tracePt t="113562" x="10466388" y="6091238"/>
          <p14:tracePt t="113613" x="10437813" y="6191250"/>
          <p14:tracePt t="113613" x="10429875" y="6200775"/>
          <p14:tracePt t="113726" x="10356850" y="6191250"/>
          <p14:tracePt t="113777" x="9899650" y="5981700"/>
          <p14:tracePt t="113834" x="8913813" y="5789613"/>
          <p14:tracePt t="113892" x="8081963" y="5726113"/>
          <p14:tracePt t="113945" x="7370763" y="5726113"/>
          <p14:tracePt t="114000" x="6813550" y="5716588"/>
          <p14:tracePt t="114065" x="6091238" y="5716588"/>
          <p14:tracePt t="114122" x="5434013" y="5743575"/>
          <p14:tracePt t="114176" x="5159375" y="5799138"/>
          <p14:tracePt t="114227" x="5114925" y="5862638"/>
          <p14:tracePt t="114281" x="5178425" y="6154738"/>
          <p14:tracePt t="114335" x="5414963" y="6410325"/>
          <p14:tracePt t="114392" x="5826125" y="6565900"/>
          <p14:tracePt t="114447" x="6392863" y="6619875"/>
          <p14:tracePt t="114509" x="6877050" y="6619875"/>
          <p14:tracePt t="114561" x="7634288" y="6675438"/>
          <p14:tracePt t="114613" x="8210550" y="6784975"/>
          <p14:tracePt t="114614" x="8320088" y="6802438"/>
          <p14:tracePt t="114671" x="9561513" y="6811963"/>
          <p14:tracePt t="114728" x="10374313" y="6811963"/>
          <p14:tracePt t="114779" x="10447338" y="6757988"/>
          <p14:tracePt t="114834" x="10666413" y="6538913"/>
          <p14:tracePt t="114887" x="10877550" y="6392863"/>
          <p14:tracePt t="114943" x="10922000" y="6356350"/>
          <p14:tracePt t="114995" x="10941050" y="6273800"/>
          <p14:tracePt t="115055" x="10941050" y="6237288"/>
          <p14:tracePt t="115109" x="11031538" y="6081713"/>
          <p14:tracePt t="115110" x="11060113" y="6035675"/>
          <p14:tracePt t="115164" x="11296650" y="5607050"/>
          <p14:tracePt t="115218" x="11880850" y="48942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C9DFE-F2CB-4445-BF17-32C1E87B9647}"/>
              </a:ext>
            </a:extLst>
          </p:cNvPr>
          <p:cNvSpPr txBox="1"/>
          <p:nvPr/>
        </p:nvSpPr>
        <p:spPr>
          <a:xfrm>
            <a:off x="117805" y="153099"/>
            <a:ext cx="10988906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Ο συγκριτικός και ο υπερθετικός βαθμός = Παραθετικά των επιθέτων</a:t>
            </a:r>
          </a:p>
          <a:p>
            <a:r>
              <a:rPr 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Μονολεκτικά (δηλαδή με μία λέξη) </a:t>
            </a:r>
            <a:r>
              <a:rPr lang="el-GR" sz="2000" b="1" dirty="0">
                <a:latin typeface="Comic Sans MS" panose="030F0702030302020204" pitchFamily="66" charset="0"/>
              </a:rPr>
              <a:t>ή</a:t>
            </a:r>
            <a:r>
              <a:rPr 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Περιφραστικά (δηλαδή με περισσότερες από μία λέξη</a:t>
            </a:r>
            <a:r>
              <a:rPr lang="el-GR" sz="2000" b="1" dirty="0">
                <a:latin typeface="Comic Sans MS" panose="030F0702030302020204" pitchFamily="66" charset="0"/>
              </a:rPr>
              <a:t>)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4BEBD-07EC-4EA2-9532-F41E7BC877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97"/>
          <a:stretch/>
        </p:blipFill>
        <p:spPr>
          <a:xfrm>
            <a:off x="609600" y="1524000"/>
            <a:ext cx="10015966" cy="4470400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F2C24C99-CCFF-4429-A912-3C2CDBB5B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38"/>
    </mc:Choice>
    <mc:Fallback xmlns="">
      <p:transition spd="slow" advTm="6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1" x="1168400" y="3633788"/>
          <p14:tracePt t="282" x="1277938" y="3516313"/>
          <p14:tracePt t="350" x="1350963" y="3287713"/>
          <p14:tracePt t="400" x="1360488" y="3151188"/>
          <p14:tracePt t="452" x="1370013" y="2876550"/>
          <p14:tracePt t="508" x="1287463" y="2584450"/>
          <p14:tracePt t="563" x="1114425" y="2255838"/>
          <p14:tracePt t="619" x="977900" y="1927225"/>
          <p14:tracePt t="676" x="912813" y="1716088"/>
          <p14:tracePt t="733" x="868363" y="1598613"/>
          <p14:tracePt t="795" x="803275" y="1516063"/>
          <p14:tracePt t="848" x="666750" y="1250950"/>
          <p14:tracePt t="901" x="611188" y="1095375"/>
          <p14:tracePt t="957" x="603250" y="1004888"/>
          <p14:tracePt t="1016" x="611188" y="866775"/>
          <p14:tracePt t="1072" x="693738" y="749300"/>
          <p14:tracePt t="1135" x="720725" y="730250"/>
          <p14:tracePt t="1197" x="739775" y="720725"/>
          <p14:tracePt t="1254" x="749300" y="703263"/>
          <p14:tracePt t="1312" x="766763" y="693738"/>
          <p14:tracePt t="1371" x="776288" y="676275"/>
          <p14:tracePt t="1791" x="822325" y="647700"/>
          <p14:tracePt t="1844" x="968375" y="611188"/>
          <p14:tracePt t="1897" x="1287463" y="611188"/>
          <p14:tracePt t="1952" x="1900238" y="611188"/>
          <p14:tracePt t="2008" x="2676525" y="557213"/>
          <p14:tracePt t="2063" x="3068638" y="557213"/>
          <p14:tracePt t="2114" x="3122613" y="557213"/>
          <p14:tracePt t="2170" x="3406775" y="584200"/>
          <p14:tracePt t="2225" x="3963988" y="620713"/>
          <p14:tracePt t="2278" x="4283075" y="620713"/>
          <p14:tracePt t="2329" x="4292600" y="620713"/>
          <p14:tracePt t="2495" x="4310063" y="620713"/>
          <p14:tracePt t="2547" x="4346575" y="630238"/>
          <p14:tracePt t="2712" x="4392613" y="630238"/>
          <p14:tracePt t="2765" x="4465638" y="630238"/>
          <p14:tracePt t="2817" x="4492625" y="630238"/>
          <p14:tracePt t="2872" x="4557713" y="630238"/>
          <p14:tracePt t="2929" x="4630738" y="630238"/>
          <p14:tracePt t="2983" x="4757738" y="611188"/>
          <p14:tracePt t="3038" x="4922838" y="584200"/>
          <p14:tracePt t="3092" x="4940300" y="584200"/>
          <p14:tracePt t="3256" x="4976813" y="584200"/>
          <p14:tracePt t="3317" x="5132388" y="584200"/>
          <p14:tracePt t="3370" x="5159375" y="584200"/>
          <p14:tracePt t="3426" x="5168900" y="584200"/>
          <p14:tracePt t="4036" x="4803775" y="849313"/>
          <p14:tracePt t="4092" x="4621213" y="1077913"/>
          <p14:tracePt t="4141" x="4602163" y="1114425"/>
          <p14:tracePt t="4190" x="4548188" y="1204913"/>
          <p14:tracePt t="4246" x="4502150" y="1233488"/>
          <p14:tracePt t="4300" x="4456113" y="1277938"/>
          <p14:tracePt t="4358" x="4392613" y="1314450"/>
          <p14:tracePt t="4409" x="4338638" y="1323975"/>
          <p14:tracePt t="4465" x="4319588" y="1323975"/>
          <p14:tracePt t="5834" x="4283075" y="1333500"/>
          <p14:tracePt t="5892" x="4137025" y="1360488"/>
          <p14:tracePt t="5952" x="4017963" y="1360488"/>
          <p14:tracePt t="6008" x="3963988" y="1360488"/>
          <p14:tracePt t="6066" x="3954463" y="1360488"/>
          <p14:tracePt t="6218" x="3898900" y="1360488"/>
          <p14:tracePt t="6271" x="3854450" y="1360488"/>
          <p14:tracePt t="6327" x="3679825" y="1350963"/>
          <p14:tracePt t="6380" x="3424238" y="1343025"/>
          <p14:tracePt t="6434" x="3224213" y="1343025"/>
          <p14:tracePt t="6488" x="3159125" y="1343025"/>
          <p14:tracePt t="6545" x="3105150" y="1343025"/>
          <p14:tracePt t="6597" x="3041650" y="1343025"/>
          <p14:tracePt t="6648" x="2913063" y="1333500"/>
          <p14:tracePt t="6701" x="2849563" y="1323975"/>
          <p14:tracePt t="6759" x="2794000" y="1323975"/>
          <p14:tracePt t="6811" x="2757488" y="1323975"/>
          <p14:tracePt t="6862" x="2749550" y="1323975"/>
          <p14:tracePt t="6968" x="2740025" y="1323975"/>
          <p14:tracePt t="7028" x="2730500" y="1323975"/>
          <p14:tracePt t="7082" x="2584450" y="1270000"/>
          <p14:tracePt t="7131" x="2411413" y="1160463"/>
          <p14:tracePt t="7193" x="2119313" y="939800"/>
          <p14:tracePt t="7242" x="1954213" y="776288"/>
          <p14:tracePt t="7299" x="1863725" y="666750"/>
          <p14:tracePt t="7355" x="1771650" y="557213"/>
          <p14:tracePt t="7412" x="1635125" y="411163"/>
          <p14:tracePt t="7464" x="1443038" y="347663"/>
          <p14:tracePt t="7515" x="1270000" y="347663"/>
          <p14:tracePt t="7572" x="912813" y="347663"/>
          <p14:tracePt t="7629" x="574675" y="347663"/>
          <p14:tracePt t="7681" x="392113" y="347663"/>
          <p14:tracePt t="7732" x="155575" y="520700"/>
          <p14:tracePt t="7892" x="420688" y="1433513"/>
          <p14:tracePt t="7945" x="630238" y="1443038"/>
          <p14:tracePt t="7995" x="639763" y="1443038"/>
          <p14:tracePt t="8049" x="647700" y="1443038"/>
          <p14:tracePt t="8157" x="676275" y="1443038"/>
          <p14:tracePt t="8211" x="895350" y="1379538"/>
          <p14:tracePt t="8266" x="958850" y="1360488"/>
          <p14:tracePt t="8325" x="1141413" y="1323975"/>
          <p14:tracePt t="8381" x="1525588" y="1270000"/>
          <p14:tracePt t="8431" x="2127250" y="1168400"/>
          <p14:tracePt t="8488" x="2392363" y="1095375"/>
          <p14:tracePt t="8594" x="2428875" y="1087438"/>
          <p14:tracePt t="8644" x="2538413" y="1050925"/>
          <p14:tracePt t="8696" x="2968625" y="885825"/>
          <p14:tracePt t="8746" x="3105150" y="849313"/>
          <p14:tracePt t="9362" x="3095625" y="839788"/>
          <p14:tracePt t="9411" x="3132138" y="839788"/>
          <p14:tracePt t="9464" x="3260725" y="849313"/>
          <p14:tracePt t="9515" x="3387725" y="903288"/>
          <p14:tracePt t="9569" x="3424238" y="912813"/>
          <p14:tracePt t="9732" x="3433763" y="912813"/>
          <p14:tracePt t="9787" x="3506788" y="912813"/>
          <p14:tracePt t="9846" x="3744913" y="912813"/>
          <p14:tracePt t="9846" x="3762375" y="912813"/>
          <p14:tracePt t="9897" x="3817938" y="912813"/>
          <p14:tracePt t="9952" x="3854450" y="912813"/>
          <p14:tracePt t="10008" x="4017963" y="968375"/>
          <p14:tracePt t="10062" x="4173538" y="1050925"/>
          <p14:tracePt t="10318" x="4210050" y="1050925"/>
          <p14:tracePt t="10533" x="4237038" y="1031875"/>
          <p14:tracePt t="10589" x="4356100" y="1004888"/>
          <p14:tracePt t="10645" x="4429125" y="1004888"/>
          <p14:tracePt t="10697" x="4475163" y="995363"/>
          <p14:tracePt t="10755" x="4502150" y="995363"/>
          <p14:tracePt t="10810" x="4548188" y="985838"/>
          <p14:tracePt t="10872" x="4794250" y="976313"/>
          <p14:tracePt t="10923" x="4976813" y="976313"/>
          <p14:tracePt t="10980" x="5022850" y="958850"/>
          <p14:tracePt t="11032" x="5086350" y="912813"/>
          <p14:tracePt t="11086" x="5159375" y="912813"/>
          <p14:tracePt t="11088" x="5168900" y="912813"/>
          <p14:tracePt t="11142" x="5351463" y="912813"/>
          <p14:tracePt t="11197" x="5835650" y="912813"/>
          <p14:tracePt t="11259" x="6008688" y="912813"/>
          <p14:tracePt t="11313" x="6045200" y="912813"/>
          <p14:tracePt t="11368" x="6091238" y="912813"/>
          <p14:tracePt t="11425" x="6210300" y="922338"/>
          <p14:tracePt t="11479" x="6310313" y="931863"/>
          <p14:tracePt t="11535" x="6475413" y="931863"/>
          <p14:tracePt t="11594" x="6565900" y="912813"/>
          <p14:tracePt t="11696" x="6584950" y="912813"/>
          <p14:tracePt t="12451" x="6767513" y="939800"/>
          <p14:tracePt t="12502" x="6967538" y="939800"/>
          <p14:tracePt t="12557" x="7142163" y="949325"/>
          <p14:tracePt t="12609" x="7215188" y="968375"/>
          <p14:tracePt t="12660" x="7296150" y="976313"/>
          <p14:tracePt t="12721" x="7415213" y="1004888"/>
          <p14:tracePt t="12777" x="7634288" y="1014413"/>
          <p14:tracePt t="12835" x="7845425" y="1031875"/>
          <p14:tracePt t="12894" x="8108950" y="1050925"/>
          <p14:tracePt t="12951" x="8247063" y="1050925"/>
          <p14:tracePt t="13007" x="8274050" y="1050925"/>
          <p14:tracePt t="13062" x="8410575" y="1058863"/>
          <p14:tracePt t="13121" x="8439150" y="1058863"/>
          <p14:tracePt t="13176" x="8447088" y="1058863"/>
          <p14:tracePt t="13678" x="8539163" y="1077913"/>
          <p14:tracePt t="13731" x="8812213" y="1150938"/>
          <p14:tracePt t="13799" x="8885238" y="1160463"/>
          <p14:tracePt t="14041" x="8894763" y="1160463"/>
          <p14:tracePt t="14828" x="8804275" y="1160463"/>
          <p14:tracePt t="14885" x="8439150" y="1196975"/>
          <p14:tracePt t="14934" x="7726363" y="1306513"/>
          <p14:tracePt t="14997" x="7013575" y="1323975"/>
          <p14:tracePt t="15057" x="6904038" y="1323975"/>
          <p14:tracePt t="15115" x="6630988" y="1333500"/>
          <p14:tracePt t="15177" x="6300788" y="1333500"/>
          <p14:tracePt t="15236" x="5781675" y="1314450"/>
          <p14:tracePt t="15298" x="4675188" y="1214438"/>
          <p14:tracePt t="15348" x="4073525" y="1214438"/>
          <p14:tracePt t="15407" x="3324225" y="1270000"/>
          <p14:tracePt t="15457" x="3141663" y="1287463"/>
          <p14:tracePt t="15512" x="2995613" y="1296988"/>
          <p14:tracePt t="15571" x="2776538" y="1314450"/>
          <p14:tracePt t="15631" x="2593975" y="1360488"/>
          <p14:tracePt t="15692" x="2547938" y="1370013"/>
          <p14:tracePt t="15749" x="2309813" y="1379538"/>
          <p14:tracePt t="15810" x="2063750" y="1350963"/>
          <p14:tracePt t="15868" x="1835150" y="1343025"/>
          <p14:tracePt t="15920" x="1754188" y="1333500"/>
          <p14:tracePt t="15976" x="1562100" y="1333500"/>
          <p14:tracePt t="16032" x="1350963" y="1333500"/>
          <p14:tracePt t="16093" x="1168400" y="1333500"/>
          <p14:tracePt t="16145" x="1014413" y="1333500"/>
          <p14:tracePt t="16202" x="849313" y="1397000"/>
          <p14:tracePt t="16257" x="730250" y="1460500"/>
          <p14:tracePt t="16311" x="693738" y="1506538"/>
          <p14:tracePt t="16365" x="666750" y="1589088"/>
          <p14:tracePt t="16420" x="666750" y="1862138"/>
          <p14:tracePt t="16475" x="703263" y="1990725"/>
          <p14:tracePt t="16530" x="812800" y="2082800"/>
          <p14:tracePt t="16582" x="968375" y="2146300"/>
          <p14:tracePt t="16647" x="1350963" y="2228850"/>
          <p14:tracePt t="16699" x="1662113" y="2236788"/>
          <p14:tracePt t="16757" x="1854200" y="2236788"/>
          <p14:tracePt t="16812" x="1944688" y="2228850"/>
          <p14:tracePt t="16863" x="2282825" y="2163763"/>
          <p14:tracePt t="16919" x="2557463" y="2155825"/>
          <p14:tracePt t="16974" x="2566988" y="2155825"/>
          <p14:tracePt t="18409" x="2520950" y="2146300"/>
          <p14:tracePt t="18462" x="2374900" y="2146300"/>
          <p14:tracePt t="18513" x="2273300" y="2136775"/>
          <p14:tracePt t="18570" x="2209800" y="2136775"/>
          <p14:tracePt t="18626" x="2090738" y="2192338"/>
          <p14:tracePt t="18679" x="2046288" y="2228850"/>
          <p14:tracePt t="18730" x="2000250" y="2292350"/>
          <p14:tracePt t="18731" x="1990725" y="2301875"/>
          <p14:tracePt t="18783" x="1973263" y="2382838"/>
          <p14:tracePt t="18840" x="1936750" y="2484438"/>
          <p14:tracePt t="18891" x="1917700" y="2574925"/>
          <p14:tracePt t="18944" x="1917700" y="2711450"/>
          <p14:tracePt t="18996" x="1927225" y="2776538"/>
          <p14:tracePt t="19046" x="1973263" y="2830513"/>
          <p14:tracePt t="19108" x="2073275" y="2886075"/>
          <p14:tracePt t="19161" x="2109788" y="2886075"/>
          <p14:tracePt t="19211" x="2119313" y="2886075"/>
          <p14:tracePt t="19360" x="2073275" y="2922588"/>
          <p14:tracePt t="19412" x="1725613" y="3132138"/>
          <p14:tracePt t="19467" x="1460500" y="3406775"/>
          <p14:tracePt t="19529" x="1204913" y="3944938"/>
          <p14:tracePt t="19580" x="1077913" y="4410075"/>
          <p14:tracePt t="19633" x="1058863" y="5003800"/>
          <p14:tracePt t="19692" x="1050925" y="5259388"/>
          <p14:tracePt t="19766" x="1123950" y="5314950"/>
          <p14:tracePt t="19832" x="1343025" y="5314950"/>
          <p14:tracePt t="19890" x="1516063" y="5314950"/>
          <p14:tracePt t="19947" x="1735138" y="5222875"/>
          <p14:tracePt t="20013" x="1808163" y="5186363"/>
          <p14:tracePt t="20074" x="1954213" y="5076825"/>
          <p14:tracePt t="20126" x="2082800" y="5022850"/>
          <p14:tracePt t="20184" x="2100263" y="4976813"/>
          <p14:tracePt t="20240" x="2100263" y="4949825"/>
          <p14:tracePt t="22009" x="2109788" y="4903788"/>
          <p14:tracePt t="22059" x="2219325" y="4767263"/>
          <p14:tracePt t="22113" x="2419350" y="4575175"/>
          <p14:tracePt t="22167" x="2822575" y="4283075"/>
          <p14:tracePt t="22227" x="3159125" y="4037013"/>
          <p14:tracePt t="22279" x="3643313" y="3789363"/>
          <p14:tracePt t="22333" x="4256088" y="3451225"/>
          <p14:tracePt t="22391" x="4922838" y="2986088"/>
          <p14:tracePt t="22444" x="5159375" y="2784475"/>
          <p14:tracePt t="22501" x="5278438" y="2593975"/>
          <p14:tracePt t="22559" x="5414963" y="2428875"/>
          <p14:tracePt t="22610" x="5507038" y="2374900"/>
          <p14:tracePt t="22663" x="5543550" y="2346325"/>
          <p14:tracePt t="23175" x="5553075" y="2301875"/>
          <p14:tracePt t="23283" x="5570538" y="2282825"/>
          <p14:tracePt t="23336" x="5634038" y="2246313"/>
          <p14:tracePt t="23393" x="5745163" y="2219325"/>
          <p14:tracePt t="23442" x="5808663" y="2209800"/>
          <p14:tracePt t="23493" x="5908675" y="2209800"/>
          <p14:tracePt t="23545" x="6054725" y="2209800"/>
          <p14:tracePt t="23609" x="6100763" y="2200275"/>
          <p14:tracePt t="24104" x="6118225" y="2192338"/>
          <p14:tracePt t="24166" x="6283325" y="2155825"/>
          <p14:tracePt t="24239" x="6446838" y="2155825"/>
          <p14:tracePt t="24300" x="6621463" y="2155825"/>
          <p14:tracePt t="24363" x="6711950" y="2155825"/>
          <p14:tracePt t="24425" x="6850063" y="2146300"/>
          <p14:tracePt t="24545" x="6867525" y="2146300"/>
          <p14:tracePt t="24906" x="6877050" y="2155825"/>
          <p14:tracePt t="24967" x="6813550" y="2209800"/>
          <p14:tracePt t="24970" x="6784975" y="2209800"/>
          <p14:tracePt t="25028" x="6777038" y="2219325"/>
          <p14:tracePt t="25868" x="7013575" y="2273300"/>
          <p14:tracePt t="25923" x="7123113" y="2301875"/>
          <p14:tracePt t="25979" x="7142163" y="2301875"/>
          <p14:tracePt t="26033" x="7150100" y="2301875"/>
          <p14:tracePt t="26710" x="7069138" y="2265363"/>
          <p14:tracePt t="26762" x="7023100" y="2219325"/>
          <p14:tracePt t="26819" x="7004050" y="2209800"/>
          <p14:tracePt t="27200" x="6996113" y="2209800"/>
          <p14:tracePt t="27311" x="6986588" y="2236788"/>
          <p14:tracePt t="27363" x="6967538" y="2265363"/>
          <p14:tracePt t="27420" x="6959600" y="2273300"/>
          <p14:tracePt t="27467" x="6923088" y="2273300"/>
          <p14:tracePt t="27527" x="6886575" y="2273300"/>
          <p14:tracePt t="27579" x="6748463" y="2309813"/>
          <p14:tracePt t="27630" x="6557963" y="2365375"/>
          <p14:tracePt t="27691" x="6183313" y="2438400"/>
          <p14:tracePt t="27751" x="5799138" y="2492375"/>
          <p14:tracePt t="27805" x="5443538" y="2501900"/>
          <p14:tracePt t="27862" x="5078413" y="2501900"/>
          <p14:tracePt t="27913" x="4940300" y="2501900"/>
          <p14:tracePt t="27975" x="4448175" y="2574925"/>
          <p14:tracePt t="28032" x="4219575" y="2720975"/>
          <p14:tracePt t="28089" x="4000500" y="2903538"/>
          <p14:tracePt t="28143" x="3935413" y="2930525"/>
          <p14:tracePt t="28297" x="3927475" y="2930525"/>
          <p14:tracePt t="28414" x="3908425" y="2930525"/>
          <p14:tracePt t="28473" x="3871913" y="2922588"/>
          <p14:tracePt t="28536" x="3844925" y="2903538"/>
          <p14:tracePt t="28590" x="3817938" y="2894013"/>
          <p14:tracePt t="28649" x="3771900" y="2886075"/>
          <p14:tracePt t="28705" x="3716338" y="2886075"/>
          <p14:tracePt t="28707" x="3698875" y="2867025"/>
          <p14:tracePt t="28771" x="3643313" y="2867025"/>
          <p14:tracePt t="28827" x="3552825" y="2867025"/>
          <p14:tracePt t="28883" x="3460750" y="2867025"/>
          <p14:tracePt t="28938" x="3406775" y="2867025"/>
          <p14:tracePt t="28992" x="3387725" y="2867025"/>
          <p14:tracePt t="29048" x="3379788" y="2867025"/>
          <p14:tracePt t="29260" x="3370263" y="2867025"/>
          <p14:tracePt t="29369" x="3360738" y="2867025"/>
          <p14:tracePt t="29427" x="3278188" y="2867025"/>
          <p14:tracePt t="29484" x="3270250" y="2867025"/>
          <p14:tracePt t="31052" x="3489325" y="2894013"/>
          <p14:tracePt t="31107" x="6173788" y="3105150"/>
          <p14:tracePt t="31161" x="6784975" y="3122613"/>
          <p14:tracePt t="31217" x="6967538" y="3122613"/>
          <p14:tracePt t="31273" x="7388225" y="3122613"/>
          <p14:tracePt t="31327" x="7626350" y="3122613"/>
          <p14:tracePt t="31382" x="8785225" y="3105150"/>
          <p14:tracePt t="31439" x="9069388" y="3041650"/>
          <p14:tracePt t="31494" x="9332913" y="2976563"/>
          <p14:tracePt t="31546" x="9434513" y="2949575"/>
          <p14:tracePt t="31603" x="9561513" y="2913063"/>
          <p14:tracePt t="31657" x="9780588" y="2813050"/>
          <p14:tracePt t="31712" x="9809163" y="2747963"/>
          <p14:tracePt t="31765" x="9809163" y="2740025"/>
          <p14:tracePt t="31826" x="9809163" y="2711450"/>
          <p14:tracePt t="31826" x="9809163" y="2703513"/>
          <p14:tracePt t="31879" x="9790113" y="2611438"/>
          <p14:tracePt t="31938" x="9690100" y="2447925"/>
          <p14:tracePt t="31992" x="9634538" y="2401888"/>
          <p14:tracePt t="32043" x="9507538" y="2309813"/>
          <p14:tracePt t="32100" x="9451975" y="2282825"/>
          <p14:tracePt t="32164" x="9369425" y="2265363"/>
          <p14:tracePt t="32225" x="9315450" y="2265363"/>
          <p14:tracePt t="32288" x="9223375" y="2365375"/>
          <p14:tracePt t="32349" x="9178925" y="2447925"/>
          <p14:tracePt t="32409" x="9169400" y="2520950"/>
          <p14:tracePt t="32467" x="9169400" y="2630488"/>
          <p14:tracePt t="32530" x="9186863" y="2693988"/>
          <p14:tracePt t="32591" x="9232900" y="2757488"/>
          <p14:tracePt t="32643" x="9305925" y="2776538"/>
          <p14:tracePt t="32697" x="9388475" y="2776538"/>
          <p14:tracePt t="32754" x="9451975" y="2776538"/>
          <p14:tracePt t="32807" x="9498013" y="2776538"/>
          <p14:tracePt t="32868" x="9534525" y="2776538"/>
          <p14:tracePt t="32925" x="9561513" y="2757488"/>
          <p14:tracePt t="32977" x="9607550" y="2730500"/>
          <p14:tracePt t="33033" x="9644063" y="2674938"/>
          <p14:tracePt t="33091" x="9671050" y="2584450"/>
          <p14:tracePt t="33144" x="9680575" y="2538413"/>
          <p14:tracePt t="33205" x="9680575" y="2455863"/>
          <p14:tracePt t="33260" x="9680575" y="2392363"/>
          <p14:tracePt t="33310" x="9680575" y="2338388"/>
          <p14:tracePt t="33363" x="9617075" y="2282825"/>
          <p14:tracePt t="33420" x="9498013" y="2236788"/>
          <p14:tracePt t="33474" x="9442450" y="2236788"/>
          <p14:tracePt t="33532" x="9324975" y="2236788"/>
          <p14:tracePt t="33590" x="9205913" y="2265363"/>
          <p14:tracePt t="33648" x="9086850" y="2319338"/>
          <p14:tracePt t="33708" x="9032875" y="2392363"/>
          <p14:tracePt t="33761" x="9013825" y="2455863"/>
          <p14:tracePt t="33813" x="9013825" y="2557463"/>
          <p14:tracePt t="33873" x="9032875" y="2638425"/>
          <p14:tracePt t="33933" x="9132888" y="2767013"/>
          <p14:tracePt t="33991" x="9196388" y="2794000"/>
          <p14:tracePt t="34044" x="9251950" y="2803525"/>
          <p14:tracePt t="34101" x="9398000" y="2803525"/>
          <p14:tracePt t="34157" x="9507538" y="2803525"/>
          <p14:tracePt t="34639" x="9515475" y="2803525"/>
          <p14:tracePt t="34692" x="9507538" y="2803525"/>
          <p14:tracePt t="34745" x="9498013" y="2803525"/>
          <p14:tracePt t="34854" x="9478963" y="2803525"/>
          <p14:tracePt t="34909" x="9442450" y="2803525"/>
          <p14:tracePt t="34962" x="9424988" y="2803525"/>
          <p14:tracePt t="35024" x="9415463" y="2803525"/>
          <p14:tracePt t="35086" x="9398000" y="2794000"/>
          <p14:tracePt t="35191" x="9388475" y="2794000"/>
          <p14:tracePt t="35242" x="9351963" y="2784475"/>
          <p14:tracePt t="35294" x="9296400" y="2784475"/>
          <p14:tracePt t="35350" x="9223375" y="2784475"/>
          <p14:tracePt t="35404" x="9159875" y="2784475"/>
          <p14:tracePt t="35457" x="9113838" y="2784475"/>
          <p14:tracePt t="35514" x="9086850" y="2784475"/>
          <p14:tracePt t="35569" x="9077325" y="2776538"/>
          <p14:tracePt t="35626" x="9069388" y="2767013"/>
          <p14:tracePt t="35779" x="9059863" y="2757488"/>
          <p14:tracePt t="35839" x="8950325" y="2747963"/>
          <p14:tracePt t="35896" x="8685213" y="2747963"/>
          <p14:tracePt t="35947" x="8529638" y="2747963"/>
          <p14:tracePt t="36011" x="8264525" y="2776538"/>
          <p14:tracePt t="36062" x="8154988" y="2776538"/>
          <p14:tracePt t="36121" x="7926388" y="2794000"/>
          <p14:tracePt t="36181" x="7626350" y="2794000"/>
          <p14:tracePt t="36238" x="7507288" y="2794000"/>
          <p14:tracePt t="36292" x="7251700" y="2794000"/>
          <p14:tracePt t="36345" x="7150100" y="2794000"/>
          <p14:tracePt t="36404" x="6913563" y="2794000"/>
          <p14:tracePt t="36460" x="6529388" y="2794000"/>
          <p14:tracePt t="36517" x="6365875" y="2803525"/>
          <p14:tracePt t="36569" x="6118225" y="2813050"/>
          <p14:tracePt t="36622" x="5716588" y="2840038"/>
          <p14:tracePt t="36680" x="5470525" y="2886075"/>
          <p14:tracePt t="36735" x="5224463" y="2913063"/>
          <p14:tracePt t="36791" x="4986338" y="2913063"/>
          <p14:tracePt t="36845" x="4895850" y="2922588"/>
          <p14:tracePt t="36905" x="4840288" y="2922588"/>
          <p14:tracePt t="36958" x="4675188" y="2922588"/>
          <p14:tracePt t="37013" x="4383088" y="2922588"/>
          <p14:tracePt t="37068" x="4237038" y="2922588"/>
          <p14:tracePt t="37122" x="4146550" y="2922588"/>
          <p14:tracePt t="37175" x="4100513" y="2922588"/>
          <p14:tracePt t="37227" x="3890963" y="2922588"/>
          <p14:tracePt t="37286" x="3679825" y="2959100"/>
          <p14:tracePt t="37339" x="3652838" y="2959100"/>
          <p14:tracePt t="37389" x="3625850" y="2959100"/>
          <p14:tracePt t="37442" x="3443288" y="2959100"/>
          <p14:tracePt t="37498" x="3351213" y="2959100"/>
          <p14:tracePt t="37604" x="3343275" y="2959100"/>
          <p14:tracePt t="37657" x="3314700" y="2959100"/>
          <p14:tracePt t="37712" x="3297238" y="2959100"/>
          <p14:tracePt t="37871" x="3287713" y="2959100"/>
          <p14:tracePt t="37929" x="3278188" y="2959100"/>
          <p14:tracePt t="38305" x="3287713" y="2959100"/>
          <p14:tracePt t="38356" x="3297238" y="2959100"/>
          <p14:tracePt t="38563" x="3306763" y="2949575"/>
          <p14:tracePt t="38620" x="3241675" y="2903538"/>
          <p14:tracePt t="38677" x="3224213" y="2886075"/>
          <p14:tracePt t="38734" x="3168650" y="2876550"/>
          <p14:tracePt t="38790" x="3141663" y="2876550"/>
          <p14:tracePt t="38843" x="3105150" y="2876550"/>
          <p14:tracePt t="38894" x="3095625" y="2876550"/>
          <p14:tracePt t="38952" x="3086100" y="2876550"/>
          <p14:tracePt t="39261" x="3068638" y="2876550"/>
          <p14:tracePt t="39314" x="3049588" y="2867025"/>
          <p14:tracePt t="39428" x="3041650" y="2867025"/>
          <p14:tracePt t="40796" x="3151188" y="2849563"/>
          <p14:tracePt t="40852" x="3178175" y="2849563"/>
          <p14:tracePt t="40911" x="3260725" y="2849563"/>
          <p14:tracePt t="40962" x="3314700" y="2849563"/>
          <p14:tracePt t="41025" x="3379788" y="2849563"/>
          <p14:tracePt t="41077" x="3460750" y="2849563"/>
          <p14:tracePt t="41130" x="3506788" y="2849563"/>
          <p14:tracePt t="41187" x="3533775" y="2849563"/>
          <p14:tracePt t="41241" x="3570288" y="2849563"/>
          <p14:tracePt t="41295" x="3635375" y="2803525"/>
          <p14:tracePt t="41344" x="3725863" y="2740025"/>
          <p14:tracePt t="41398" x="3735388" y="2693988"/>
          <p14:tracePt t="41454" x="3725863" y="2574925"/>
          <p14:tracePt t="41510" x="3671888" y="2474913"/>
          <p14:tracePt t="41567" x="3579813" y="2382838"/>
          <p14:tracePt t="41623" x="3516313" y="2338388"/>
          <p14:tracePt t="41679" x="3343275" y="2265363"/>
          <p14:tracePt t="41737" x="3151188" y="2246313"/>
          <p14:tracePt t="41790" x="2940050" y="2228850"/>
          <p14:tracePt t="41842" x="2803525" y="2228850"/>
          <p14:tracePt t="41899" x="2676525" y="2301875"/>
          <p14:tracePt t="41953" x="2593975" y="2355850"/>
          <p14:tracePt t="42009" x="2574925" y="2455863"/>
          <p14:tracePt t="42064" x="2603500" y="2501900"/>
          <p14:tracePt t="42123" x="2630488" y="2511425"/>
          <p14:tracePt t="42173" x="2640013" y="2520950"/>
          <p14:tracePt t="42229" x="2647950" y="2520950"/>
          <p14:tracePt t="42281" x="2667000" y="2528888"/>
          <p14:tracePt t="42341" x="2786063" y="2620963"/>
          <p14:tracePt t="42393" x="2859088" y="2684463"/>
          <p14:tracePt t="42450" x="2913063" y="2720975"/>
          <p14:tracePt t="42503" x="2959100" y="2747963"/>
          <p14:tracePt t="42560" x="3049588" y="2776538"/>
          <p14:tracePt t="42615" x="3132138" y="2794000"/>
          <p14:tracePt t="42671" x="3168650" y="2803525"/>
          <p14:tracePt t="42723" x="3224213" y="2813050"/>
          <p14:tracePt t="42788" x="3278188" y="2813050"/>
          <p14:tracePt t="42840" x="3360738" y="2813050"/>
          <p14:tracePt t="42896" x="3479800" y="2813050"/>
          <p14:tracePt t="42954" x="3497263" y="2813050"/>
          <p14:tracePt t="43159" x="3506788" y="2813050"/>
          <p14:tracePt t="43213" x="3516313" y="2813050"/>
          <p14:tracePt t="45234" x="3013075" y="2940050"/>
          <p14:tracePt t="45284" x="2886075" y="3132138"/>
          <p14:tracePt t="45334" x="2840038" y="3232150"/>
          <p14:tracePt t="45389" x="2757488" y="3397250"/>
          <p14:tracePt t="45445" x="2713038" y="3497263"/>
          <p14:tracePt t="45500" x="2713038" y="3543300"/>
          <p14:tracePt t="45557" x="2713038" y="3616325"/>
          <p14:tracePt t="45611" x="2713038" y="3779838"/>
          <p14:tracePt t="45669" x="2713038" y="4044950"/>
          <p14:tracePt t="45723" x="2713038" y="4264025"/>
          <p14:tracePt t="45784" x="2703513" y="4356100"/>
          <p14:tracePt t="45840" x="2693988" y="4392613"/>
          <p14:tracePt t="45899" x="2640013" y="4548188"/>
          <p14:tracePt t="46211" x="2640013" y="4465638"/>
          <p14:tracePt t="46262" x="2640013" y="4419600"/>
          <p14:tracePt t="46423" x="2640013" y="4319588"/>
          <p14:tracePt t="46474" x="2574925" y="4210050"/>
          <p14:tracePt t="46534" x="2365375" y="4137025"/>
          <p14:tracePt t="46585" x="2236788" y="4137025"/>
          <p14:tracePt t="46639" x="2054225" y="4137025"/>
          <p14:tracePt t="46694" x="1900238" y="4137025"/>
          <p14:tracePt t="46748" x="1744663" y="4110038"/>
          <p14:tracePt t="46805" x="1525588" y="4100513"/>
          <p14:tracePt t="46864" x="1250950" y="4090988"/>
          <p14:tracePt t="46921" x="1141413" y="4090988"/>
          <p14:tracePt t="46974" x="1041400" y="4146550"/>
          <p14:tracePt t="47026" x="968375" y="4256088"/>
          <p14:tracePt t="47083" x="912813" y="4356100"/>
          <p14:tracePt t="47139" x="895350" y="4548188"/>
          <p14:tracePt t="47197" x="949325" y="4694238"/>
          <p14:tracePt t="47253" x="1004888" y="4775200"/>
          <p14:tracePt t="47310" x="1077913" y="4840288"/>
          <p14:tracePt t="47362" x="1196975" y="4930775"/>
          <p14:tracePt t="47422" x="1277938" y="4976813"/>
          <p14:tracePt t="47479" x="1497013" y="5076825"/>
          <p14:tracePt t="47535" x="1635125" y="5122863"/>
          <p14:tracePt t="47589" x="1754188" y="5132388"/>
          <p14:tracePt t="47642" x="2017713" y="5159375"/>
          <p14:tracePt t="47700" x="2109788" y="5159375"/>
          <p14:tracePt t="47754" x="2173288" y="5159375"/>
          <p14:tracePt t="47809" x="2273300" y="5132388"/>
          <p14:tracePt t="47871" x="2411413" y="5076825"/>
          <p14:tracePt t="47925" x="2538413" y="4930775"/>
          <p14:tracePt t="47978" x="2593975" y="4738688"/>
          <p14:tracePt t="48040" x="2511425" y="4565650"/>
          <p14:tracePt t="48103" x="2465388" y="4511675"/>
          <p14:tracePt t="48162" x="2438400" y="4492625"/>
          <p14:tracePt t="48220" x="2411413" y="4475163"/>
          <p14:tracePt t="48335" x="2411413" y="4465638"/>
          <p14:tracePt t="48404" x="2419350" y="4456113"/>
          <p14:tracePt t="48459" x="2428875" y="4456113"/>
          <p14:tracePt t="48575" x="2447925" y="4456113"/>
          <p14:tracePt t="48635" x="2484438" y="4438650"/>
          <p14:tracePt t="48694" x="2520950" y="4429125"/>
          <p14:tracePt t="48754" x="2538413" y="4419600"/>
          <p14:tracePt t="48973" x="2584450" y="4429125"/>
          <p14:tracePt t="49030" x="2611438" y="4446588"/>
          <p14:tracePt t="49084" x="2620963" y="4446588"/>
          <p14:tracePt t="49134" x="2620963" y="4465638"/>
          <p14:tracePt t="49195" x="2647950" y="4592638"/>
          <p14:tracePt t="49254" x="2713038" y="4738688"/>
          <p14:tracePt t="49307" x="2786063" y="4767263"/>
          <p14:tracePt t="49358" x="3005138" y="4748213"/>
          <p14:tracePt t="49409" x="3141663" y="4721225"/>
          <p14:tracePt t="49459" x="3159125" y="4711700"/>
          <p14:tracePt t="49510" x="3224213" y="4694238"/>
          <p14:tracePt t="49563" x="3260725" y="4694238"/>
          <p14:tracePt t="49723" x="3270250" y="4694238"/>
          <p14:tracePt t="49980" x="3278188" y="4694238"/>
          <p14:tracePt t="50036" x="3297238" y="4694238"/>
          <p14:tracePt t="50094" x="3360738" y="4694238"/>
          <p14:tracePt t="50153" x="3443288" y="4694238"/>
          <p14:tracePt t="50208" x="3506788" y="4694238"/>
          <p14:tracePt t="50260" x="3643313" y="4694238"/>
          <p14:tracePt t="50317" x="3789363" y="4711700"/>
          <p14:tracePt t="50370" x="3808413" y="4711700"/>
          <p14:tracePt t="50421" x="3817938" y="4711700"/>
          <p14:tracePt t="50473" x="3871913" y="4721225"/>
          <p14:tracePt t="50529" x="4008438" y="4775200"/>
          <p14:tracePt t="50586" x="4100513" y="4794250"/>
          <p14:tracePt t="50643" x="4419600" y="4884738"/>
          <p14:tracePt t="50699" x="4594225" y="4922838"/>
          <p14:tracePt t="50759" x="4803775" y="4930775"/>
          <p14:tracePt t="50818" x="5168900" y="4949825"/>
          <p14:tracePt t="50873" x="5305425" y="4949825"/>
          <p14:tracePt t="50924" x="5589588" y="4930775"/>
          <p14:tracePt t="50977" x="5981700" y="4922838"/>
          <p14:tracePt t="51035" x="6648450" y="4903788"/>
          <p14:tracePt t="51091" x="7150100" y="4884738"/>
          <p14:tracePt t="51149" x="7707313" y="4884738"/>
          <p14:tracePt t="51199" x="8045450" y="4884738"/>
          <p14:tracePt t="51255" x="8237538" y="4876800"/>
          <p14:tracePt t="51315" x="8512175" y="4848225"/>
          <p14:tracePt t="51365" x="8821738" y="4840288"/>
          <p14:tracePt t="51419" x="9150350" y="4794250"/>
          <p14:tracePt t="51470" x="9196388" y="4784725"/>
          <p14:tracePt t="51523" x="9296400" y="4767263"/>
          <p14:tracePt t="51579" x="9434513" y="4767263"/>
          <p14:tracePt t="51637" x="9478963" y="4767263"/>
          <p14:tracePt t="51696" x="9551988" y="4767263"/>
          <p14:tracePt t="51759" x="9588500" y="4711700"/>
          <p14:tracePt t="51811" x="9607550" y="4538663"/>
          <p14:tracePt t="51872" x="9534525" y="4438650"/>
          <p14:tracePt t="51936" x="9378950" y="4383088"/>
          <p14:tracePt t="51991" x="9123363" y="4346575"/>
          <p14:tracePt t="52048" x="8996363" y="4346575"/>
          <p14:tracePt t="52105" x="8950325" y="4346575"/>
          <p14:tracePt t="52164" x="8921750" y="4383088"/>
          <p14:tracePt t="52220" x="8913813" y="4446588"/>
          <p14:tracePt t="52272" x="8940800" y="4556125"/>
          <p14:tracePt t="52326" x="9096375" y="4711700"/>
          <p14:tracePt t="52376" x="9159875" y="4767263"/>
          <p14:tracePt t="52431" x="9223375" y="4830763"/>
          <p14:tracePt t="52544" x="9259888" y="4830763"/>
          <p14:tracePt t="52602" x="9278938" y="4830763"/>
          <p14:tracePt t="52659" x="9351963" y="4830763"/>
          <p14:tracePt t="52767" x="9361488" y="4830763"/>
          <p14:tracePt t="54054" x="9369425" y="4830763"/>
          <p14:tracePt t="54576" x="9398000" y="4830763"/>
          <p14:tracePt t="54628" x="9442450" y="4811713"/>
          <p14:tracePt t="54678" x="9478963" y="4784725"/>
          <p14:tracePt t="54732" x="9534525" y="4757738"/>
          <p14:tracePt t="54786" x="9551988" y="4748213"/>
          <p14:tracePt t="54843" x="9561513" y="4694238"/>
          <p14:tracePt t="54900" x="9571038" y="4621213"/>
          <p14:tracePt t="54954" x="9571038" y="4556125"/>
          <p14:tracePt t="55005" x="9515475" y="4465638"/>
          <p14:tracePt t="55058" x="9471025" y="4419600"/>
          <p14:tracePt t="55112" x="9378950" y="4410075"/>
          <p14:tracePt t="55165" x="9259888" y="4410075"/>
          <p14:tracePt t="55220" x="9215438" y="4402138"/>
          <p14:tracePt t="55276" x="9150350" y="4446588"/>
          <p14:tracePt t="55326" x="9113838" y="4529138"/>
          <p14:tracePt t="55382" x="9096375" y="4602163"/>
          <p14:tracePt t="55484" x="9096375" y="4611688"/>
          <p14:tracePt t="55745" x="8867775" y="4629150"/>
          <p14:tracePt t="55802" x="8512175" y="4657725"/>
          <p14:tracePt t="55858" x="7808913" y="4657725"/>
          <p14:tracePt t="55916" x="7040563" y="4657725"/>
          <p14:tracePt t="55976" x="6446838" y="4657725"/>
          <p14:tracePt t="56042" x="5232400" y="4657725"/>
          <p14:tracePt t="56102" x="4383088" y="4657725"/>
          <p14:tracePt t="56156" x="3497263" y="4657725"/>
          <p14:tracePt t="56209" x="2949575" y="4721225"/>
          <p14:tracePt t="56264" x="2620963" y="4767263"/>
          <p14:tracePt t="56320" x="2603500" y="4775200"/>
          <p14:tracePt t="56577" x="2630488" y="4784725"/>
          <p14:tracePt t="56632" x="2720975" y="4794250"/>
          <p14:tracePt t="56688" x="2859088" y="4821238"/>
          <p14:tracePt t="56740" x="2876550" y="4821238"/>
          <p14:tracePt t="56790" x="2903538" y="4821238"/>
          <p14:tracePt t="56845" x="2995613" y="4821238"/>
          <p14:tracePt t="56907" x="3086100" y="4830763"/>
          <p14:tracePt t="56958" x="3159125" y="4830763"/>
          <p14:tracePt t="57009" x="3224213" y="4830763"/>
          <p14:tracePt t="57059" x="3278188" y="4830763"/>
          <p14:tracePt t="57113" x="3351213" y="4830763"/>
          <p14:tracePt t="57168" x="3433763" y="4830763"/>
          <p14:tracePt t="57223" x="3598863" y="4840288"/>
          <p14:tracePt t="57273" x="3606800" y="4840288"/>
          <p14:tracePt t="57328" x="3616325" y="4848225"/>
          <p14:tracePt t="58036" x="3506788" y="4848225"/>
          <p14:tracePt t="58085" x="3397250" y="4848225"/>
          <p14:tracePt t="58134" x="3260725" y="4857750"/>
          <p14:tracePt t="58186" x="3095625" y="4884738"/>
          <p14:tracePt t="58186" x="3078163" y="4884738"/>
          <p14:tracePt t="58239" x="2976563" y="4903788"/>
          <p14:tracePt t="59405" x="2986088" y="4913313"/>
          <p14:tracePt t="59456" x="3005138" y="4922838"/>
          <p14:tracePt t="59507" x="3032125" y="4949825"/>
          <p14:tracePt t="59563" x="3068638" y="4995863"/>
          <p14:tracePt t="59613" x="3086100" y="5003800"/>
          <p14:tracePt t="59674" x="3205163" y="5086350"/>
          <p14:tracePt t="59675" x="3251200" y="5113338"/>
          <p14:tracePt t="59723" x="3387725" y="5222875"/>
          <p14:tracePt t="59773" x="3397250" y="5232400"/>
          <p14:tracePt t="59935" x="3424238" y="5232400"/>
          <p14:tracePt t="59993" x="3460750" y="5159375"/>
          <p14:tracePt t="60055" x="3479800" y="5095875"/>
          <p14:tracePt t="60106" x="3506788" y="5059363"/>
          <p14:tracePt t="60161" x="3516313" y="5049838"/>
          <p14:tracePt t="64368" x="3525838" y="5013325"/>
          <p14:tracePt t="64420" x="3543300" y="4930775"/>
          <p14:tracePt t="64484" x="3141663" y="4575175"/>
          <p14:tracePt t="64539" x="3013075" y="4419600"/>
          <p14:tracePt t="64595" x="2566988" y="3743325"/>
          <p14:tracePt t="64644" x="2163763" y="3151188"/>
          <p14:tracePt t="64710" x="1717675" y="2146300"/>
          <p14:tracePt t="64764" x="1470025" y="1470025"/>
          <p14:tracePt t="64828" x="941388" y="703263"/>
          <p14:tracePt t="64882" x="392113" y="730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1BCD2D-FB55-4A99-98F6-C5AD8FE5AC9B}"/>
              </a:ext>
            </a:extLst>
          </p:cNvPr>
          <p:cNvSpPr txBox="1"/>
          <p:nvPr/>
        </p:nvSpPr>
        <p:spPr>
          <a:xfrm>
            <a:off x="453085" y="427419"/>
            <a:ext cx="10988906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Ο συγκριτικός και ο υπερθετικός βαθμός = Παραθετικά των επιθέτων</a:t>
            </a:r>
          </a:p>
          <a:p>
            <a:r>
              <a:rPr 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Μονολεκτικά (δηλαδή με μία λέξη) </a:t>
            </a:r>
            <a:r>
              <a:rPr lang="el-GR" sz="2000" b="1" dirty="0">
                <a:latin typeface="Comic Sans MS" panose="030F0702030302020204" pitchFamily="66" charset="0"/>
              </a:rPr>
              <a:t>ή</a:t>
            </a:r>
            <a:r>
              <a:rPr 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Περιφραστικά (δηλαδή με περισσότερες από μία λέξη</a:t>
            </a:r>
            <a:r>
              <a:rPr lang="el-GR" sz="2000" b="1" dirty="0">
                <a:latin typeface="Comic Sans MS" panose="030F0702030302020204" pitchFamily="66" charset="0"/>
              </a:rPr>
              <a:t>)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BF7D8-418E-4DE2-9311-388CFAA7C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15" y="1752143"/>
            <a:ext cx="11361085" cy="215945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8717F5-5182-4C2E-A120-E4D5EE61B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9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87"/>
    </mc:Choice>
    <mc:Fallback xmlns="">
      <p:transition spd="slow" advTm="50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5" x="2493963" y="6072188"/>
          <p14:tracePt t="723" x="2693988" y="5661025"/>
          <p14:tracePt t="778" x="2740025" y="5405438"/>
          <p14:tracePt t="834" x="2867025" y="5040313"/>
          <p14:tracePt t="884" x="3032125" y="4575175"/>
          <p14:tracePt t="938" x="3032125" y="4438650"/>
          <p14:tracePt t="1044" x="3032125" y="4429125"/>
          <p14:tracePt t="1098" x="3013075" y="4446588"/>
          <p14:tracePt t="1150" x="2995613" y="4492625"/>
          <p14:tracePt t="1200" x="2986088" y="4502150"/>
          <p14:tracePt t="3219" x="3068638" y="4402138"/>
          <p14:tracePt t="3270" x="3589338" y="4008438"/>
          <p14:tracePt t="3321" x="4273550" y="3698875"/>
          <p14:tracePt t="3377" x="5095875" y="3205163"/>
          <p14:tracePt t="3434" x="5434013" y="2813050"/>
          <p14:tracePt t="3486" x="5507038" y="2601913"/>
          <p14:tracePt t="3544" x="5726113" y="2246313"/>
          <p14:tracePt t="3601" x="6054725" y="1862138"/>
          <p14:tracePt t="3653" x="6110288" y="1752600"/>
          <p14:tracePt t="3703" x="6110288" y="1725613"/>
          <p14:tracePt t="3761" x="5972175" y="1460500"/>
          <p14:tracePt t="3818" x="5881688" y="1333500"/>
          <p14:tracePt t="3875" x="5835650" y="1296988"/>
          <p14:tracePt t="3927" x="5653088" y="1296988"/>
          <p14:tracePt t="3932" x="5580063" y="1296988"/>
          <p14:tracePt t="3981" x="5407025" y="1270000"/>
          <p14:tracePt t="4037" x="5378450" y="1270000"/>
          <p14:tracePt t="4088" x="5334000" y="1270000"/>
          <p14:tracePt t="4144" x="5324475" y="1277938"/>
          <p14:tracePt t="4243" x="5324475" y="1287463"/>
          <p14:tracePt t="4293" x="5324475" y="1306513"/>
          <p14:tracePt t="4350" x="5378450" y="1306513"/>
          <p14:tracePt t="4401" x="5434013" y="1306513"/>
          <p14:tracePt t="4453" x="5507038" y="1306513"/>
          <p14:tracePt t="4506" x="5689600" y="1296988"/>
          <p14:tracePt t="4560" x="5753100" y="1287463"/>
          <p14:tracePt t="4668" x="5772150" y="1287463"/>
          <p14:tracePt t="5420" x="5105400" y="1333500"/>
          <p14:tracePt t="5467" x="4419600" y="1606550"/>
          <p14:tracePt t="5517" x="3844925" y="1898650"/>
          <p14:tracePt t="5572" x="3433763" y="2200275"/>
          <p14:tracePt t="5626" x="3105150" y="2611438"/>
          <p14:tracePt t="5685" x="2840038" y="2886075"/>
          <p14:tracePt t="5736" x="2620963" y="3086100"/>
          <p14:tracePt t="5790" x="2457450" y="3278188"/>
          <p14:tracePt t="5849" x="2411413" y="3370263"/>
          <p14:tracePt t="6102" x="2419350" y="3370263"/>
          <p14:tracePt t="6206" x="2419350" y="3360738"/>
          <p14:tracePt t="6254" x="2428875" y="3351213"/>
          <p14:tracePt t="6311" x="2457450" y="3287713"/>
          <p14:tracePt t="6364" x="2474913" y="3260725"/>
          <p14:tracePt t="6684" x="2411413" y="3406775"/>
          <p14:tracePt t="6736" x="2346325" y="3560763"/>
          <p14:tracePt t="6788" x="2301875" y="3670300"/>
          <p14:tracePt t="6845" x="2265363" y="3789363"/>
          <p14:tracePt t="6901" x="2236788" y="3852863"/>
          <p14:tracePt t="6954" x="2236788" y="3935413"/>
          <p14:tracePt t="7011" x="2236788" y="3990975"/>
          <p14:tracePt t="7064" x="2236788" y="4000500"/>
          <p14:tracePt t="7119" x="2236788" y="4037013"/>
          <p14:tracePt t="7176" x="2236788" y="4064000"/>
          <p14:tracePt t="8867" x="2236788" y="4037013"/>
          <p14:tracePt t="8919" x="2236788" y="4017963"/>
          <p14:tracePt t="8971" x="2265363" y="3835400"/>
          <p14:tracePt t="9028" x="2301875" y="3662363"/>
          <p14:tracePt t="9078" x="2346325" y="3589338"/>
          <p14:tracePt t="9130" x="2457450" y="3470275"/>
          <p14:tracePt t="9183" x="2574925" y="3314700"/>
          <p14:tracePt t="9233" x="2640013" y="3122613"/>
          <p14:tracePt t="9284" x="2693988" y="3013075"/>
          <p14:tracePt t="9340" x="2703513" y="2922588"/>
          <p14:tracePt t="9394" x="2749550" y="2776538"/>
          <p14:tracePt t="9448" x="2757488" y="2693988"/>
          <p14:tracePt t="9499" x="2767013" y="2657475"/>
          <p14:tracePt t="9954" x="2767013" y="2647950"/>
          <p14:tracePt t="10006" x="2886075" y="2647950"/>
          <p14:tracePt t="10065" x="2976563" y="2630488"/>
          <p14:tracePt t="10116" x="3022600" y="2630488"/>
          <p14:tracePt t="10174" x="3151188" y="2620963"/>
          <p14:tracePt t="10228" x="3187700" y="2611438"/>
          <p14:tracePt t="10283" x="3270250" y="2611438"/>
          <p14:tracePt t="10336" x="3387725" y="2611438"/>
          <p14:tracePt t="10393" x="3716338" y="2593975"/>
          <p14:tracePt t="10447" x="3825875" y="2593975"/>
          <p14:tracePt t="10500" x="3835400" y="2593975"/>
          <p14:tracePt t="10550" x="3854450" y="2584450"/>
          <p14:tracePt t="10654" x="3871913" y="2584450"/>
          <p14:tracePt t="10705" x="3917950" y="2565400"/>
          <p14:tracePt t="10865" x="4137025" y="2565400"/>
          <p14:tracePt t="10916" x="4794250" y="2574925"/>
          <p14:tracePt t="10968" x="5351463" y="2657475"/>
          <p14:tracePt t="11023" x="5626100" y="2674938"/>
          <p14:tracePt t="11077" x="5716588" y="2674938"/>
          <p14:tracePt t="11132" x="5981700" y="2674938"/>
          <p14:tracePt t="11184" x="6300788" y="2674938"/>
          <p14:tracePt t="11239" x="6886575" y="2547938"/>
          <p14:tracePt t="11300" x="7069138" y="2511425"/>
          <p14:tracePt t="11351" x="7159625" y="2492375"/>
          <p14:tracePt t="11401" x="7370763" y="2492375"/>
          <p14:tracePt t="11456" x="7570788" y="2492375"/>
          <p14:tracePt t="11514" x="7653338" y="2492375"/>
          <p14:tracePt t="11565" x="7689850" y="2492375"/>
          <p14:tracePt t="11621" x="7762875" y="2492375"/>
          <p14:tracePt t="11675" x="7845425" y="2492375"/>
          <p14:tracePt t="11734" x="7908925" y="2492375"/>
          <p14:tracePt t="11785" x="7935913" y="2492375"/>
          <p14:tracePt t="11854" x="7972425" y="2492375"/>
          <p14:tracePt t="11918" x="7981950" y="2501900"/>
          <p14:tracePt t="12753" x="7991475" y="2511425"/>
          <p14:tracePt t="12910" x="7816850" y="2511425"/>
          <p14:tracePt t="12967" x="7670800" y="2492375"/>
          <p14:tracePt t="13024" x="7278688" y="2465388"/>
          <p14:tracePt t="13075" x="6402388" y="2419350"/>
          <p14:tracePt t="13136" x="5616575" y="2419350"/>
          <p14:tracePt t="13191" x="4776788" y="2484438"/>
          <p14:tracePt t="13282" x="3570288" y="2601913"/>
          <p14:tracePt t="13368" x="3397250" y="2601913"/>
          <p14:tracePt t="13448" x="3306763" y="2630488"/>
          <p14:tracePt t="13521" x="2976563" y="2638425"/>
          <p14:tracePt t="13583" x="2630488" y="2657475"/>
          <p14:tracePt t="13642" x="2603500" y="2667000"/>
          <p14:tracePt t="13705" x="2355850" y="2667000"/>
          <p14:tracePt t="13759" x="2182813" y="2684463"/>
          <p14:tracePt t="13817" x="1927225" y="2720975"/>
          <p14:tracePt t="13871" x="1808163" y="2740025"/>
          <p14:tracePt t="13926" x="1681163" y="2740025"/>
          <p14:tracePt t="13987" x="1497013" y="2747963"/>
          <p14:tracePt t="14041" x="1333500" y="2784475"/>
          <p14:tracePt t="14098" x="1150938" y="2820988"/>
          <p14:tracePt t="14158" x="1058863" y="2876550"/>
          <p14:tracePt t="14209" x="1050925" y="2976563"/>
          <p14:tracePt t="14267" x="1058863" y="3068638"/>
          <p14:tracePt t="14317" x="1160463" y="3141663"/>
          <p14:tracePt t="14368" x="1250950" y="3168650"/>
          <p14:tracePt t="14424" x="1489075" y="3260725"/>
          <p14:tracePt t="14477" x="1589088" y="3297238"/>
          <p14:tracePt t="14532" x="1708150" y="3333750"/>
          <p14:tracePt t="14584" x="1854200" y="3406775"/>
          <p14:tracePt t="14647" x="2082800" y="3479800"/>
          <p14:tracePt t="14704" x="2219325" y="3506788"/>
          <p14:tracePt t="14753" x="2246313" y="3506788"/>
          <p14:tracePt t="14804" x="2338388" y="3516313"/>
          <p14:tracePt t="14859" x="2574925" y="3533775"/>
          <p14:tracePt t="14917" x="2713038" y="3533775"/>
          <p14:tracePt t="14968" x="2776538" y="3533775"/>
          <p14:tracePt t="15032" x="2859088" y="3524250"/>
          <p14:tracePt t="15136" x="2859088" y="3516313"/>
          <p14:tracePt t="15188" x="2913063" y="3479800"/>
          <p14:tracePt t="15247" x="2932113" y="3451225"/>
          <p14:tracePt t="15298" x="2940050" y="3443288"/>
          <p14:tracePt t="15360" x="2959100" y="3433763"/>
          <p14:tracePt t="15415" x="2959100" y="3414713"/>
          <p14:tracePt t="15569" x="2959100" y="3397250"/>
          <p14:tracePt t="15620" x="2959100" y="3378200"/>
          <p14:tracePt t="15672" x="2959100" y="3370263"/>
          <p14:tracePt t="15726" x="2949575" y="3341688"/>
          <p14:tracePt t="15782" x="2976563" y="3305175"/>
          <p14:tracePt t="15834" x="3005138" y="3278188"/>
          <p14:tracePt t="15888" x="3041650" y="3224213"/>
          <p14:tracePt t="15942" x="3068638" y="3168650"/>
          <p14:tracePt t="16050" x="3078163" y="3151188"/>
          <p14:tracePt t="16102" x="3086100" y="3141663"/>
          <p14:tracePt t="16157" x="3105150" y="3132138"/>
          <p14:tracePt t="16618" x="3260725" y="3095625"/>
          <p14:tracePt t="16669" x="3324225" y="3095625"/>
          <p14:tracePt t="16725" x="3370263" y="3095625"/>
          <p14:tracePt t="16781" x="3416300" y="3095625"/>
          <p14:tracePt t="16831" x="3452813" y="3095625"/>
          <p14:tracePt t="16881" x="3516313" y="3105150"/>
          <p14:tracePt t="16934" x="3606800" y="3187700"/>
          <p14:tracePt t="16988" x="3625850" y="3205163"/>
          <p14:tracePt t="17152" x="3652838" y="3205163"/>
          <p14:tracePt t="17202" x="3862388" y="3205163"/>
          <p14:tracePt t="17251" x="4073525" y="3214688"/>
          <p14:tracePt t="17299" x="4083050" y="3224213"/>
          <p14:tracePt t="17350" x="4100513" y="3251200"/>
          <p14:tracePt t="17403" x="4164013" y="3314700"/>
          <p14:tracePt t="17456" x="4200525" y="3351213"/>
          <p14:tracePt t="17512" x="4292600" y="3387725"/>
          <p14:tracePt t="17566" x="4356100" y="3387725"/>
          <p14:tracePt t="17620" x="4438650" y="3387725"/>
          <p14:tracePt t="17673" x="4548188" y="3378200"/>
          <p14:tracePt t="17729" x="4694238" y="3370263"/>
          <p14:tracePt t="17788" x="4903788" y="3333750"/>
          <p14:tracePt t="17842" x="4940300" y="3314700"/>
          <p14:tracePt t="17903" x="5032375" y="3314700"/>
          <p14:tracePt t="17953" x="5114925" y="3297238"/>
          <p14:tracePt t="18010" x="5151438" y="3232150"/>
          <p14:tracePt t="18063" x="5151438" y="3132138"/>
          <p14:tracePt t="18113" x="5151438" y="3049588"/>
          <p14:tracePt t="18166" x="5141913" y="2959100"/>
          <p14:tracePt t="18221" x="4995863" y="2857500"/>
          <p14:tracePt t="18278" x="4886325" y="2803525"/>
          <p14:tracePt t="18334" x="4757738" y="2767013"/>
          <p14:tracePt t="18385" x="4638675" y="2767013"/>
          <p14:tracePt t="18442" x="4538663" y="2767013"/>
          <p14:tracePt t="18496" x="4429125" y="2913063"/>
          <p14:tracePt t="18553" x="4411663" y="3159125"/>
          <p14:tracePt t="18605" x="4492625" y="3297238"/>
          <p14:tracePt t="18667" x="4521200" y="3297238"/>
          <p14:tracePt t="18716" x="4538663" y="3297238"/>
          <p14:tracePt t="18766" x="4575175" y="3297238"/>
          <p14:tracePt t="18820" x="4748213" y="3297238"/>
          <p14:tracePt t="18880" x="5068888" y="3305175"/>
          <p14:tracePt t="18939" x="5260975" y="3305175"/>
          <p14:tracePt t="19002" x="5414963" y="3305175"/>
          <p14:tracePt t="19063" x="5589588" y="3305175"/>
          <p14:tracePt t="19170" x="5634038" y="3305175"/>
          <p14:tracePt t="19222" x="5735638" y="3333750"/>
          <p14:tracePt t="19277" x="6037263" y="3351213"/>
          <p14:tracePt t="19331" x="6356350" y="3351213"/>
          <p14:tracePt t="19332" x="6392863" y="3351213"/>
          <p14:tracePt t="19382" x="6611938" y="3351213"/>
          <p14:tracePt t="19438" x="6731000" y="3351213"/>
          <p14:tracePt t="19491" x="6977063" y="3351213"/>
          <p14:tracePt t="19492" x="7040563" y="3351213"/>
          <p14:tracePt t="19546" x="7242175" y="3351213"/>
          <p14:tracePt t="20148" x="7215188" y="3351213"/>
          <p14:tracePt t="20204" x="7150100" y="3351213"/>
          <p14:tracePt t="20258" x="6804025" y="3351213"/>
          <p14:tracePt t="20312" x="6446838" y="3351213"/>
          <p14:tracePt t="20368" x="6292850" y="3341688"/>
          <p14:tracePt t="20418" x="6064250" y="3297238"/>
          <p14:tracePt t="20475" x="5818188" y="3260725"/>
          <p14:tracePt t="20530" x="5524500" y="3224213"/>
          <p14:tracePt t="20583" x="5151438" y="3168650"/>
          <p14:tracePt t="20634" x="5078413" y="3168650"/>
          <p14:tracePt t="20690" x="4959350" y="3178175"/>
          <p14:tracePt t="20742" x="4903788" y="3205163"/>
          <p14:tracePt t="20796" x="4867275" y="3232150"/>
          <p14:tracePt t="20848" x="4849813" y="3251200"/>
          <p14:tracePt t="20902" x="4830763" y="3251200"/>
          <p14:tracePt t="20954" x="4821238" y="3251200"/>
          <p14:tracePt t="21168" x="4794250" y="3251200"/>
          <p14:tracePt t="21228" x="4767263" y="3251200"/>
          <p14:tracePt t="21283" x="4740275" y="3251200"/>
          <p14:tracePt t="21339" x="4721225" y="3260725"/>
          <p14:tracePt t="23453" x="4784725" y="3260725"/>
          <p14:tracePt t="23503" x="4940300" y="3187700"/>
          <p14:tracePt t="23558" x="5178425" y="3049588"/>
          <p14:tracePt t="23612" x="5195888" y="3005138"/>
          <p14:tracePt t="23669" x="5141913" y="2876550"/>
          <p14:tracePt t="23719" x="4922838" y="2674938"/>
          <p14:tracePt t="23776" x="4830763" y="2620963"/>
          <p14:tracePt t="23831" x="4757738" y="2601913"/>
          <p14:tracePt t="23892" x="4611688" y="2647950"/>
          <p14:tracePt t="23945" x="4611688" y="2657475"/>
          <p14:tracePt t="23999" x="4611688" y="2674938"/>
          <p14:tracePt t="24051" x="4730750" y="2747963"/>
          <p14:tracePt t="24052" x="4784725" y="2776538"/>
          <p14:tracePt t="24102" x="5041900" y="2794000"/>
          <p14:tracePt t="24160" x="5251450" y="2803525"/>
          <p14:tracePt t="24214" x="5278438" y="2903538"/>
          <p14:tracePt t="24266" x="5324475" y="3105150"/>
          <p14:tracePt t="24318" x="5324475" y="3224213"/>
          <p14:tracePt t="24374" x="5324475" y="3260725"/>
          <p14:tracePt t="24533" x="5334000" y="3260725"/>
          <p14:tracePt t="24584" x="5341938" y="3260725"/>
          <p14:tracePt t="24643" x="5414963" y="3260725"/>
          <p14:tracePt t="24698" x="5461000" y="3260725"/>
          <p14:tracePt t="24751" x="5516563" y="3268663"/>
          <p14:tracePt t="24801" x="5597525" y="3268663"/>
          <p14:tracePt t="24858" x="5735638" y="3268663"/>
          <p14:tracePt t="24913" x="5972175" y="3268663"/>
          <p14:tracePt t="24967" x="6154738" y="3278188"/>
          <p14:tracePt t="25021" x="6446838" y="3305175"/>
          <p14:tracePt t="25073" x="6684963" y="3314700"/>
          <p14:tracePt t="25128" x="6850063" y="3333750"/>
          <p14:tracePt t="25189" x="6904038" y="3333750"/>
          <p14:tracePt t="25305" x="6986588" y="3333750"/>
          <p14:tracePt t="25368" x="7205663" y="3324225"/>
          <p14:tracePt t="25430" x="7215188" y="3324225"/>
          <p14:tracePt t="25487" x="7223125" y="3324225"/>
          <p14:tracePt t="25813" x="7242175" y="3324225"/>
          <p14:tracePt t="25868" x="7251700" y="3314700"/>
          <p14:tracePt t="25973" x="7324725" y="3278188"/>
          <p14:tracePt t="26032" x="7816850" y="3214688"/>
          <p14:tracePt t="26086" x="8174038" y="3214688"/>
          <p14:tracePt t="26144" x="8575675" y="3251200"/>
          <p14:tracePt t="26204" x="9169400" y="3287713"/>
          <p14:tracePt t="26263" x="9223375" y="3287713"/>
          <p14:tracePt t="26321" x="9315450" y="3297238"/>
          <p14:tracePt t="26379" x="9324975" y="3297238"/>
          <p14:tracePt t="26442" x="9332913" y="3305175"/>
          <p14:tracePt t="26708" x="9332913" y="3287713"/>
          <p14:tracePt t="27416" x="9332913" y="3268663"/>
          <p14:tracePt t="27471" x="9251950" y="3251200"/>
          <p14:tracePt t="27536" x="8848725" y="3205163"/>
          <p14:tracePt t="27594" x="7972425" y="3406775"/>
          <p14:tracePt t="27652" x="6940550" y="3852863"/>
          <p14:tracePt t="27713" x="5981700" y="4164013"/>
          <p14:tracePt t="27770" x="4602163" y="4857750"/>
          <p14:tracePt t="27830" x="4302125" y="5040313"/>
          <p14:tracePt t="27889" x="4146550" y="5040313"/>
          <p14:tracePt t="27951" x="3652838" y="4959350"/>
          <p14:tracePt t="28013" x="3360738" y="4894263"/>
          <p14:tracePt t="28070" x="3232150" y="4848225"/>
          <p14:tracePt t="28132" x="3141663" y="4721225"/>
          <p14:tracePt t="28191" x="3105150" y="4492625"/>
          <p14:tracePt t="28248" x="3086100" y="4346575"/>
          <p14:tracePt t="28302" x="3078163" y="4256088"/>
          <p14:tracePt t="28359" x="3059113" y="4183063"/>
          <p14:tracePt t="28413" x="3005138" y="3963988"/>
          <p14:tracePt t="28466" x="2913063" y="3871913"/>
          <p14:tracePt t="28525" x="2794000" y="3816350"/>
          <p14:tracePt t="28583" x="2547938" y="3698875"/>
          <p14:tracePt t="28637" x="2265363" y="3616325"/>
          <p14:tracePt t="28698" x="2146300" y="3589338"/>
          <p14:tracePt t="28752" x="1944688" y="3524250"/>
          <p14:tracePt t="28805" x="1754188" y="3506788"/>
          <p14:tracePt t="28864" x="1606550" y="3506788"/>
          <p14:tracePt t="28917" x="1333500" y="3543300"/>
          <p14:tracePt t="28979" x="1196975" y="3606800"/>
          <p14:tracePt t="29032" x="1087438" y="3689350"/>
          <p14:tracePt t="29086" x="1077913" y="3881438"/>
          <p14:tracePt t="29142" x="1123950" y="4017963"/>
          <p14:tracePt t="29195" x="1296988" y="4090988"/>
          <p14:tracePt t="29249" x="1460500" y="4137025"/>
          <p14:tracePt t="29313" x="1671638" y="4183063"/>
          <p14:tracePt t="29366" x="1900238" y="4256088"/>
          <p14:tracePt t="29420" x="2136775" y="4273550"/>
          <p14:tracePt t="29479" x="2292350" y="4273550"/>
          <p14:tracePt t="29539" x="2484438" y="4264025"/>
          <p14:tracePt t="29539" x="2520950" y="4256088"/>
          <p14:tracePt t="29598" x="2693988" y="4200525"/>
          <p14:tracePt t="29651" x="2713038" y="4191000"/>
          <p14:tracePt t="29710" x="2720975" y="4164013"/>
          <p14:tracePt t="29766" x="2757488" y="4146550"/>
          <p14:tracePt t="29822" x="2776538" y="4137025"/>
          <p14:tracePt t="30199" x="2886075" y="4117975"/>
          <p14:tracePt t="30258" x="3114675" y="4117975"/>
          <p14:tracePt t="30496" x="3122613" y="4117975"/>
          <p14:tracePt t="30555" x="3314700" y="4183063"/>
          <p14:tracePt t="30618" x="3470275" y="4191000"/>
          <p14:tracePt t="30671" x="3606800" y="4191000"/>
          <p14:tracePt t="30729" x="3798888" y="4219575"/>
          <p14:tracePt t="30799" x="3917950" y="4219575"/>
          <p14:tracePt t="30850" x="4000500" y="4219575"/>
          <p14:tracePt t="30912" x="4265613" y="4219575"/>
          <p14:tracePt t="30964" x="4292600" y="4210050"/>
          <p14:tracePt t="31022" x="4310063" y="4210050"/>
          <p14:tracePt t="31082" x="4346575" y="4210050"/>
          <p14:tracePt t="31138" x="4492625" y="4183063"/>
          <p14:tracePt t="31196" x="4529138" y="4183063"/>
          <p14:tracePt t="31249" x="4548188" y="4173538"/>
          <p14:tracePt t="31305" x="4667250" y="4164013"/>
          <p14:tracePt t="31367" x="4857750" y="4154488"/>
          <p14:tracePt t="31420" x="4867275" y="4154488"/>
          <p14:tracePt t="31479" x="4903788" y="4154488"/>
          <p14:tracePt t="31533" x="4932363" y="4146550"/>
          <p14:tracePt t="31589" x="4940300" y="4127500"/>
          <p14:tracePt t="31649" x="4995863" y="4117975"/>
          <p14:tracePt t="31702" x="5013325" y="4110038"/>
          <p14:tracePt t="31764" x="5022850" y="4064000"/>
          <p14:tracePt t="31820" x="5022850" y="4054475"/>
          <p14:tracePt t="32255" x="5151438" y="4044950"/>
          <p14:tracePt t="32315" x="5241925" y="4044950"/>
          <p14:tracePt t="32369" x="5260975" y="4044950"/>
          <p14:tracePt t="32420" x="5324475" y="4027488"/>
          <p14:tracePt t="32478" x="5497513" y="3971925"/>
          <p14:tracePt t="32532" x="5597525" y="3898900"/>
          <p14:tracePt t="32585" x="5616575" y="3816350"/>
          <p14:tracePt t="32647" x="5643563" y="3743325"/>
          <p14:tracePt t="32707" x="5643563" y="3670300"/>
          <p14:tracePt t="32764" x="5487988" y="3497263"/>
          <p14:tracePt t="32820" x="5078413" y="3370263"/>
          <p14:tracePt t="32878" x="4794250" y="3341688"/>
          <p14:tracePt t="32935" x="4575175" y="3460750"/>
          <p14:tracePt t="33000" x="4502150" y="3533775"/>
          <p14:tracePt t="33115" x="4529138" y="3543300"/>
          <p14:tracePt t="33170" x="4548188" y="3543300"/>
          <p14:tracePt t="33232" x="4757738" y="3616325"/>
          <p14:tracePt t="33288" x="5049838" y="3752850"/>
          <p14:tracePt t="33343" x="5214938" y="3844925"/>
          <p14:tracePt t="33398" x="5232400" y="3881438"/>
          <p14:tracePt t="33455" x="5297488" y="4008438"/>
          <p14:tracePt t="33511" x="5370513" y="4100513"/>
          <p14:tracePt t="33569" x="5762625" y="4402138"/>
          <p14:tracePt t="33628" x="5862638" y="4465638"/>
          <p14:tracePt t="33736" x="5891213" y="4465638"/>
          <p14:tracePt t="33795" x="6118225" y="4410075"/>
          <p14:tracePt t="33796" x="6137275" y="4410075"/>
          <p14:tracePt t="33850" x="6264275" y="4383088"/>
          <p14:tracePt t="33910" x="6383338" y="4292600"/>
          <p14:tracePt t="33966" x="6438900" y="4283075"/>
          <p14:tracePt t="34031" x="6446838" y="4283075"/>
          <p14:tracePt t="34087" x="6456363" y="4283075"/>
          <p14:tracePt t="34141" x="6684963" y="4283075"/>
          <p14:tracePt t="34203" x="7223125" y="4256088"/>
          <p14:tracePt t="34264" x="7251700" y="4246563"/>
          <p14:tracePt t="34322" x="7351713" y="4219575"/>
          <p14:tracePt t="34381" x="7415213" y="4200525"/>
          <p14:tracePt t="34444" x="7507288" y="4191000"/>
          <p14:tracePt t="34498" x="7516813" y="4183063"/>
          <p14:tracePt t="35347" x="7561263" y="4173538"/>
          <p14:tracePt t="35405" x="7589838" y="4154488"/>
          <p14:tracePt t="35468" x="7643813" y="4137025"/>
          <p14:tracePt t="35537" x="7753350" y="4117975"/>
          <p14:tracePt t="35599" x="7881938" y="4100513"/>
          <p14:tracePt t="35654" x="7926388" y="4100513"/>
          <p14:tracePt t="35712" x="7972425" y="4100513"/>
          <p14:tracePt t="35768" x="8147050" y="4100513"/>
          <p14:tracePt t="35827" x="8201025" y="4100513"/>
          <p14:tracePt t="36193" x="8293100" y="4073525"/>
          <p14:tracePt t="36245" x="8356600" y="4073525"/>
          <p14:tracePt t="36312" x="8410575" y="4073525"/>
          <p14:tracePt t="36381" x="8639175" y="4073525"/>
          <p14:tracePt t="36450" x="8804275" y="4110038"/>
          <p14:tracePt t="36581" x="8804275" y="4117975"/>
          <p14:tracePt t="36645" x="8812213" y="4183063"/>
          <p14:tracePt t="36701" x="8848725" y="4219575"/>
          <p14:tracePt t="36909" x="8996363" y="4227513"/>
          <p14:tracePt t="36961" x="9150350" y="4227513"/>
          <p14:tracePt t="37019" x="9205913" y="4227513"/>
          <p14:tracePt t="37077" x="9278938" y="4237038"/>
          <p14:tracePt t="37135" x="9342438" y="4237038"/>
          <p14:tracePt t="37195" x="9471025" y="4237038"/>
          <p14:tracePt t="37251" x="9671050" y="4237038"/>
          <p14:tracePt t="37308" x="9836150" y="4227513"/>
          <p14:tracePt t="37364" x="9845675" y="4219575"/>
          <p14:tracePt t="38716" x="9744075" y="4154488"/>
          <p14:tracePt t="38770" x="9398000" y="4017963"/>
          <p14:tracePt t="38831" x="8885238" y="3944938"/>
          <p14:tracePt t="38884" x="8337550" y="3881438"/>
          <p14:tracePt t="38942" x="7926388" y="3881438"/>
          <p14:tracePt t="38997" x="7461250" y="3881438"/>
          <p14:tracePt t="39054" x="6959600" y="3889375"/>
          <p14:tracePt t="39115" x="6538913" y="3898900"/>
          <p14:tracePt t="39169" x="6191250" y="3908425"/>
          <p14:tracePt t="39230" x="6000750" y="3908425"/>
          <p14:tracePt t="39285" x="5991225" y="3908425"/>
          <p14:tracePt t="39344" x="5845175" y="3908425"/>
          <p14:tracePt t="39405" x="5424488" y="3908425"/>
          <p14:tracePt t="39463" x="5168900" y="3908425"/>
          <p14:tracePt t="39520" x="5105400" y="3908425"/>
          <p14:tracePt t="39573" x="5068888" y="3908425"/>
          <p14:tracePt t="39633" x="5013325" y="3954463"/>
          <p14:tracePt t="39685" x="4986338" y="3990975"/>
          <p14:tracePt t="39897" x="4976813" y="4000500"/>
          <p14:tracePt t="39954" x="4949825" y="4008438"/>
          <p14:tracePt t="40067" x="4949825" y="4027488"/>
          <p14:tracePt t="40174" x="4940300" y="4027488"/>
          <p14:tracePt t="40277" x="4932363" y="4037013"/>
          <p14:tracePt t="40328" x="4913313" y="4064000"/>
          <p14:tracePt t="40381" x="4857750" y="4117975"/>
          <p14:tracePt t="40494" x="4830763" y="4137025"/>
          <p14:tracePt t="40548" x="4821238" y="4146550"/>
          <p14:tracePt t="42613" x="4830763" y="4154488"/>
          <p14:tracePt t="42670" x="4886325" y="4146550"/>
          <p14:tracePt t="42778" x="4940300" y="4146550"/>
          <p14:tracePt t="42887" x="4949825" y="4146550"/>
          <p14:tracePt t="42946" x="4959350" y="4117975"/>
          <p14:tracePt t="43314" x="4976813" y="4100513"/>
          <p14:tracePt t="43366" x="5022850" y="4054475"/>
          <p14:tracePt t="43420" x="5041900" y="4037013"/>
          <p14:tracePt t="43476" x="5068888" y="4027488"/>
          <p14:tracePt t="43746" x="5387975" y="4127500"/>
          <p14:tracePt t="43797" x="5918200" y="4191000"/>
          <p14:tracePt t="43905" x="5981700" y="4227513"/>
          <p14:tracePt t="43960" x="6000750" y="4246563"/>
          <p14:tracePt t="44016" x="6008688" y="4256088"/>
          <p14:tracePt t="44072" x="6027738" y="4256088"/>
          <p14:tracePt t="44770" x="6008688" y="4256088"/>
          <p14:tracePt t="44829" x="5945188" y="4264025"/>
          <p14:tracePt t="44881" x="5891213" y="4264025"/>
          <p14:tracePt t="44934" x="5835650" y="4264025"/>
          <p14:tracePt t="44996" x="5799138" y="4264025"/>
          <p14:tracePt t="45049" x="5789613" y="4264025"/>
          <p14:tracePt t="45163" x="5772150" y="4219575"/>
          <p14:tracePt t="45216" x="5772150" y="4200525"/>
          <p14:tracePt t="45799" x="5772150" y="4191000"/>
          <p14:tracePt t="45856" x="5799138" y="4210050"/>
          <p14:tracePt t="45913" x="5854700" y="4219575"/>
          <p14:tracePt t="45965" x="5891213" y="4219575"/>
          <p14:tracePt t="46019" x="5908675" y="4200525"/>
          <p14:tracePt t="46080" x="5935663" y="4164013"/>
          <p14:tracePt t="46295" x="5945188" y="4154488"/>
          <p14:tracePt t="46350" x="5991225" y="4146550"/>
          <p14:tracePt t="46402" x="6000750" y="4146550"/>
          <p14:tracePt t="46462" x="6027738" y="4110038"/>
          <p14:tracePt t="46780" x="6054725" y="4117975"/>
          <p14:tracePt t="46834" x="6164263" y="4137025"/>
          <p14:tracePt t="46893" x="6219825" y="4146550"/>
          <p14:tracePt t="47107" x="6227763" y="4146550"/>
          <p14:tracePt t="47107" x="6237288" y="4146550"/>
          <p14:tracePt t="47166" x="6246813" y="4146550"/>
          <p14:tracePt t="47436" x="6237288" y="4164013"/>
          <p14:tracePt t="47603" x="6256338" y="4164013"/>
          <p14:tracePt t="47660" x="6557963" y="4137025"/>
          <p14:tracePt t="47717" x="6657975" y="4137025"/>
          <p14:tracePt t="47776" x="6731000" y="4137025"/>
          <p14:tracePt t="47834" x="6804025" y="4137025"/>
          <p14:tracePt t="48013" x="6831013" y="4127500"/>
          <p14:tracePt t="48068" x="6940550" y="4073525"/>
          <p14:tracePt t="48126" x="7086600" y="4037013"/>
          <p14:tracePt t="48186" x="7334250" y="4008438"/>
          <p14:tracePt t="48245" x="7378700" y="4000500"/>
          <p14:tracePt t="48351" x="7407275" y="4017963"/>
          <p14:tracePt t="48408" x="7434263" y="4054475"/>
          <p14:tracePt t="48462" x="7443788" y="4081463"/>
          <p14:tracePt t="48520" x="7443788" y="4100513"/>
          <p14:tracePt t="49064" x="7105650" y="4044950"/>
          <p14:tracePt t="49118" x="5789613" y="3479800"/>
          <p14:tracePt t="49184" x="4090988" y="2930525"/>
          <p14:tracePt t="49238" x="3497263" y="2647950"/>
          <p14:tracePt t="49242" x="3397250" y="2601913"/>
          <p14:tracePt t="49308" x="2830513" y="2328863"/>
          <p14:tracePt t="49369" x="2146300" y="2036763"/>
          <p14:tracePt t="49432" x="1579563" y="1679575"/>
          <p14:tracePt t="49487" x="1177925" y="1314450"/>
          <p14:tracePt t="49546" x="904875" y="1095375"/>
          <p14:tracePt t="49601" x="447675" y="858838"/>
          <p14:tracePt t="49660" x="19050" y="5667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8FE27-B0C8-44B7-9DC3-EF963F257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52" y="1116875"/>
            <a:ext cx="11309987" cy="4308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81CD96-1C44-4243-AD5B-4EDC5D895356}"/>
              </a:ext>
            </a:extLst>
          </p:cNvPr>
          <p:cNvSpPr txBox="1"/>
          <p:nvPr/>
        </p:nvSpPr>
        <p:spPr>
          <a:xfrm>
            <a:off x="843280" y="436880"/>
            <a:ext cx="245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u="sng" dirty="0">
                <a:highlight>
                  <a:srgbClr val="FFFF00"/>
                </a:highlight>
              </a:rPr>
              <a:t>Παραδείγματα</a:t>
            </a:r>
            <a:r>
              <a:rPr lang="el-GR" dirty="0"/>
              <a:t> 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57F344C-B38F-4D3C-B048-6753A8C6E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0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06"/>
    </mc:Choice>
    <mc:Fallback xmlns="">
      <p:transition spd="slow" advTm="111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1" x="3162300" y="6254750"/>
          <p14:tracePt t="1072" x="1562100" y="6100763"/>
          <p14:tracePt t="1125" x="1506538" y="5726113"/>
          <p14:tracePt t="1178" x="1506538" y="5661025"/>
          <p14:tracePt t="1228" x="1570038" y="5616575"/>
          <p14:tracePt t="1293" x="1625600" y="5487988"/>
          <p14:tracePt t="1354" x="1625600" y="5105400"/>
          <p14:tracePt t="1411" x="1625600" y="4794250"/>
          <p14:tracePt t="1475" x="1625600" y="4465638"/>
          <p14:tracePt t="1536" x="1562100" y="4183063"/>
          <p14:tracePt t="1592" x="1489075" y="3981450"/>
          <p14:tracePt t="1647" x="1479550" y="3652838"/>
          <p14:tracePt t="1697" x="1479550" y="3122613"/>
          <p14:tracePt t="1750" x="1223963" y="2667000"/>
          <p14:tracePt t="1800" x="1131888" y="2584450"/>
          <p14:tracePt t="1863" x="1131888" y="2574925"/>
          <p14:tracePt t="2064" x="1131888" y="2557463"/>
          <p14:tracePt t="2119" x="1114425" y="2528888"/>
          <p14:tracePt t="8853" x="1936750" y="2100263"/>
          <p14:tracePt t="8905" x="2338388" y="2017713"/>
          <p14:tracePt t="8963" x="2374900" y="2017713"/>
          <p14:tracePt t="8965" x="2382838" y="2017713"/>
          <p14:tracePt t="9020" x="2447925" y="2017713"/>
          <p14:tracePt t="9079" x="2474913" y="2017713"/>
          <p14:tracePt t="9187" x="2328863" y="2054225"/>
          <p14:tracePt t="9244" x="2127250" y="2265363"/>
          <p14:tracePt t="9304" x="1990725" y="2520950"/>
          <p14:tracePt t="9356" x="1963738" y="2730500"/>
          <p14:tracePt t="9413" x="1963738" y="2794000"/>
          <p14:tracePt t="9464" x="1954213" y="2803525"/>
          <p14:tracePt t="9519" x="1954213" y="2813050"/>
          <p14:tracePt t="9623" x="1954213" y="2840038"/>
          <p14:tracePt t="9676" x="2301875" y="2876550"/>
          <p14:tracePt t="9733" x="2922588" y="2913063"/>
          <p14:tracePt t="9785" x="2949575" y="2913063"/>
          <p14:tracePt t="9888" x="2959100" y="2886075"/>
          <p14:tracePt t="9937" x="2932113" y="2830513"/>
          <p14:tracePt t="9987" x="2830513" y="2803525"/>
          <p14:tracePt t="10039" x="2647950" y="2757488"/>
          <p14:tracePt t="10088" x="2282825" y="2638425"/>
          <p14:tracePt t="10140" x="2000250" y="2538413"/>
          <p14:tracePt t="10190" x="1963738" y="2511425"/>
          <p14:tracePt t="10243" x="1854200" y="2455863"/>
          <p14:tracePt t="10300" x="1754188" y="2382838"/>
          <p14:tracePt t="10351" x="1652588" y="2365375"/>
          <p14:tracePt t="10406" x="1489075" y="2365375"/>
          <p14:tracePt t="10457" x="1433513" y="2355850"/>
          <p14:tracePt t="10509" x="1270000" y="2355850"/>
          <p14:tracePt t="10566" x="1087438" y="2365375"/>
          <p14:tracePt t="10621" x="868363" y="2392363"/>
          <p14:tracePt t="10671" x="603250" y="2401888"/>
          <p14:tracePt t="10727" x="457200" y="2455863"/>
          <p14:tracePt t="10778" x="292100" y="2557463"/>
          <p14:tracePt t="10780" x="274638" y="2574925"/>
          <p14:tracePt t="10840" x="282575" y="2894013"/>
          <p14:tracePt t="10895" x="693738" y="3305175"/>
          <p14:tracePt t="10957" x="1087438" y="3487738"/>
          <p14:tracePt t="11021" x="1489075" y="3570288"/>
          <p14:tracePt t="11077" x="1762125" y="3589338"/>
          <p14:tracePt t="11135" x="2155825" y="3597275"/>
          <p14:tracePt t="11193" x="2584450" y="3597275"/>
          <p14:tracePt t="11243" x="2703513" y="3487738"/>
          <p14:tracePt t="11302" x="2840038" y="3224213"/>
          <p14:tracePt t="11351" x="2859088" y="3168650"/>
          <p14:tracePt t="11400" x="2859088" y="3151188"/>
          <p14:tracePt t="11613" x="2830513" y="3187700"/>
          <p14:tracePt t="11664" x="2630488" y="3360738"/>
          <p14:tracePt t="11720" x="2292350" y="3552825"/>
          <p14:tracePt t="11772" x="1990725" y="3670300"/>
          <p14:tracePt t="11826" x="1744663" y="3689350"/>
          <p14:tracePt t="11886" x="1397000" y="3679825"/>
          <p14:tracePt t="11936" x="1168400" y="3670300"/>
          <p14:tracePt t="11989" x="995363" y="3670300"/>
          <p14:tracePt t="12043" x="812800" y="3679825"/>
          <p14:tracePt t="12095" x="657225" y="3735388"/>
          <p14:tracePt t="12152" x="574675" y="3752850"/>
          <p14:tracePt t="12201" x="501650" y="3798888"/>
          <p14:tracePt t="12254" x="374650" y="3954463"/>
          <p14:tracePt t="12304" x="301625" y="4073525"/>
          <p14:tracePt t="12357" x="282575" y="4283075"/>
          <p14:tracePt t="12420" x="457200" y="4711700"/>
          <p14:tracePt t="12472" x="657225" y="4867275"/>
          <p14:tracePt t="12526" x="995363" y="4959350"/>
          <p14:tracePt t="12584" x="1343025" y="4976813"/>
          <p14:tracePt t="12642" x="1652588" y="5105400"/>
          <p14:tracePt t="12709" x="2328863" y="5214938"/>
          <p14:tracePt t="12770" x="2757488" y="5222875"/>
          <p14:tracePt t="12829" x="3005138" y="5214938"/>
          <p14:tracePt t="12888" x="3187700" y="5003800"/>
          <p14:tracePt t="12939" x="3333750" y="4848225"/>
          <p14:tracePt t="13000" x="3214688" y="4502150"/>
          <p14:tracePt t="13058" x="2876550" y="4146550"/>
          <p14:tracePt t="13111" x="2749550" y="4000500"/>
          <p14:tracePt t="13167" x="2740025" y="3981450"/>
          <p14:tracePt t="13222" x="2720975" y="3963988"/>
          <p14:tracePt t="13283" x="2703513" y="3944938"/>
          <p14:tracePt t="13434" x="2703513" y="3935413"/>
          <p14:tracePt t="13682" x="2703513" y="3927475"/>
          <p14:tracePt t="13735" x="2703513" y="3898900"/>
          <p14:tracePt t="13790" x="2730500" y="3862388"/>
          <p14:tracePt t="13988" x="2903538" y="3816350"/>
          <p14:tracePt t="14040" x="2968625" y="3725863"/>
          <p14:tracePt t="14095" x="3406775" y="3141663"/>
          <p14:tracePt t="14151" x="3835400" y="2693988"/>
          <p14:tracePt t="14206" x="4146550" y="2301875"/>
          <p14:tracePt t="14259" x="4229100" y="2036763"/>
          <p14:tracePt t="14260" x="4229100" y="2017713"/>
          <p14:tracePt t="14319" x="4237038" y="1781175"/>
          <p14:tracePt t="14367" x="4237038" y="1497013"/>
          <p14:tracePt t="14418" x="4210050" y="1350963"/>
          <p14:tracePt t="14474" x="4127500" y="1233488"/>
          <p14:tracePt t="14531" x="4008438" y="1104900"/>
          <p14:tracePt t="14585" x="3917950" y="1058863"/>
          <p14:tracePt t="14638" x="3671888" y="1058863"/>
          <p14:tracePt t="14694" x="3506788" y="1114425"/>
          <p14:tracePt t="14752" x="3397250" y="1204913"/>
          <p14:tracePt t="14802" x="3343275" y="1323975"/>
          <p14:tracePt t="14857" x="3297238" y="1489075"/>
          <p14:tracePt t="14906" x="3333750" y="1598613"/>
          <p14:tracePt t="14966" x="3479800" y="1679575"/>
          <p14:tracePt t="15020" x="3606800" y="1725613"/>
          <p14:tracePt t="15076" x="3708400" y="1789113"/>
          <p14:tracePt t="15130" x="3835400" y="1844675"/>
          <p14:tracePt t="15185" x="4017963" y="1898650"/>
          <p14:tracePt t="15237" x="4200525" y="1898650"/>
          <p14:tracePt t="15287" x="4365625" y="1935163"/>
          <p14:tracePt t="15342" x="4602163" y="1935163"/>
          <p14:tracePt t="15399" x="4968875" y="1944688"/>
          <p14:tracePt t="15448" x="5324475" y="1944688"/>
          <p14:tracePt t="15504" x="5434013" y="1944688"/>
          <p14:tracePt t="15561" x="5470525" y="1762125"/>
          <p14:tracePt t="15616" x="5407025" y="1497013"/>
          <p14:tracePt t="15671" x="5205413" y="1306513"/>
          <p14:tracePt t="15727" x="5032375" y="1250950"/>
          <p14:tracePt t="15785" x="4867275" y="1223963"/>
          <p14:tracePt t="15837" x="4648200" y="1223963"/>
          <p14:tracePt t="15891" x="4492625" y="1214438"/>
          <p14:tracePt t="15892" x="4456113" y="1214438"/>
          <p14:tracePt t="15949" x="4283075" y="1270000"/>
          <p14:tracePt t="16000" x="4273550" y="1277938"/>
          <p14:tracePt t="16394" x="4365625" y="1287463"/>
          <p14:tracePt t="16452" x="4484688" y="1250950"/>
          <p14:tracePt t="16545" x="4492625" y="1250950"/>
          <p14:tracePt t="16601" x="4548188" y="1250950"/>
          <p14:tracePt t="16655" x="4575175" y="1250950"/>
          <p14:tracePt t="16704" x="4584700" y="1250950"/>
          <p14:tracePt t="16760" x="4621213" y="1250950"/>
          <p14:tracePt t="16811" x="4675188" y="1241425"/>
          <p14:tracePt t="16811" x="4684713" y="1233488"/>
          <p14:tracePt t="16866" x="4748213" y="1204913"/>
          <p14:tracePt t="16918" x="4940300" y="1150938"/>
          <p14:tracePt t="16969" x="5187950" y="1123950"/>
          <p14:tracePt t="17022" x="5241925" y="1123950"/>
          <p14:tracePt t="17081" x="5297488" y="1250950"/>
          <p14:tracePt t="17135" x="5305425" y="1606550"/>
          <p14:tracePt t="17189" x="5214938" y="1881188"/>
          <p14:tracePt t="17239" x="5159375" y="2082800"/>
          <p14:tracePt t="17295" x="5078413" y="2236788"/>
          <p14:tracePt t="17346" x="4986338" y="2374900"/>
          <p14:tracePt t="17402" x="4849813" y="2547938"/>
          <p14:tracePt t="17456" x="4767263" y="2667000"/>
          <p14:tracePt t="17507" x="4757738" y="2693988"/>
          <p14:tracePt t="18282" x="4757738" y="2703513"/>
          <p14:tracePt t="18335" x="4776788" y="2693988"/>
          <p14:tracePt t="18387" x="4784725" y="2693988"/>
          <p14:tracePt t="18738" x="4794250" y="2674938"/>
          <p14:tracePt t="18788" x="4794250" y="2657475"/>
          <p14:tracePt t="18840" x="4794250" y="2647950"/>
          <p14:tracePt t="18891" x="4794250" y="2638425"/>
          <p14:tracePt t="18950" x="4794250" y="2611438"/>
          <p14:tracePt t="19001" x="4821238" y="2574925"/>
          <p14:tracePt t="19056" x="4849813" y="2565400"/>
          <p14:tracePt t="19106" x="4876800" y="2547938"/>
          <p14:tracePt t="19165" x="4922838" y="2501900"/>
          <p14:tracePt t="19217" x="4940300" y="2428875"/>
          <p14:tracePt t="19269" x="4959350" y="2319338"/>
          <p14:tracePt t="19326" x="4959350" y="2228850"/>
          <p14:tracePt t="19385" x="4959350" y="2182813"/>
          <p14:tracePt t="19436" x="4959350" y="2127250"/>
          <p14:tracePt t="19490" x="4886325" y="2073275"/>
          <p14:tracePt t="19545" x="4748213" y="2000250"/>
          <p14:tracePt t="19605" x="4611688" y="1954213"/>
          <p14:tracePt t="19655" x="4521200" y="1954213"/>
          <p14:tracePt t="19708" x="4429125" y="1944688"/>
          <p14:tracePt t="19760" x="4310063" y="1944688"/>
          <p14:tracePt t="19814" x="4273550" y="1944688"/>
          <p14:tracePt t="19864" x="4237038" y="1944688"/>
          <p14:tracePt t="19918" x="4146550" y="1944688"/>
          <p14:tracePt t="19968" x="4090988" y="1944688"/>
          <p14:tracePt t="20016" x="3990975" y="1944688"/>
          <p14:tracePt t="20066" x="3871913" y="1944688"/>
          <p14:tracePt t="20119" x="3789363" y="1944688"/>
          <p14:tracePt t="20171" x="3708400" y="1944688"/>
          <p14:tracePt t="20172" x="3698875" y="1944688"/>
          <p14:tracePt t="20221" x="3635375" y="1954213"/>
          <p14:tracePt t="20279" x="3589338" y="1981200"/>
          <p14:tracePt t="20331" x="3552825" y="2027238"/>
          <p14:tracePt t="20384" x="3543300" y="2036763"/>
          <p14:tracePt t="20434" x="3543300" y="2127250"/>
          <p14:tracePt t="20484" x="3606800" y="2273300"/>
          <p14:tracePt t="20538" x="3643313" y="2328863"/>
          <p14:tracePt t="20590" x="3671888" y="2365375"/>
          <p14:tracePt t="20649" x="3735388" y="2428875"/>
          <p14:tracePt t="20700" x="3798888" y="2455863"/>
          <p14:tracePt t="20751" x="3854450" y="2465388"/>
          <p14:tracePt t="20802" x="3908425" y="2474913"/>
          <p14:tracePt t="20856" x="3971925" y="2501900"/>
          <p14:tracePt t="20909" x="4083050" y="2511425"/>
          <p14:tracePt t="20967" x="4265613" y="2520950"/>
          <p14:tracePt t="21020" x="4310063" y="2528888"/>
          <p14:tracePt t="21076" x="4429125" y="2574925"/>
          <p14:tracePt t="21135" x="4584700" y="2620963"/>
          <p14:tracePt t="21185" x="4694238" y="2630488"/>
          <p14:tracePt t="21236" x="4748213" y="2630488"/>
          <p14:tracePt t="21290" x="4803775" y="2620963"/>
          <p14:tracePt t="21343" x="4840288" y="2593975"/>
          <p14:tracePt t="21401" x="4876800" y="2520950"/>
          <p14:tracePt t="21453" x="4913313" y="2411413"/>
          <p14:tracePt t="21511" x="4932363" y="2346325"/>
          <p14:tracePt t="21565" x="4932363" y="2338388"/>
          <p14:tracePt t="22677" x="4932363" y="2236788"/>
          <p14:tracePt t="22727" x="4913313" y="2136775"/>
          <p14:tracePt t="22782" x="4932363" y="2000250"/>
          <p14:tracePt t="22833" x="5068888" y="1854200"/>
          <p14:tracePt t="22887" x="5232400" y="1781175"/>
          <p14:tracePt t="22941" x="5689600" y="1716088"/>
          <p14:tracePt t="22999" x="5964238" y="1679575"/>
          <p14:tracePt t="23104" x="5972175" y="1679575"/>
          <p14:tracePt t="23158" x="6100763" y="1679575"/>
          <p14:tracePt t="23210" x="6137275" y="1679575"/>
          <p14:tracePt t="24601" x="5954713" y="1698625"/>
          <p14:tracePt t="24655" x="5680075" y="1708150"/>
          <p14:tracePt t="24710" x="5507038" y="1735138"/>
          <p14:tracePt t="24770" x="5214938" y="1771650"/>
          <p14:tracePt t="24831" x="4767263" y="1854200"/>
          <p14:tracePt t="24888" x="4346575" y="1898650"/>
          <p14:tracePt t="24947" x="3990975" y="1944688"/>
          <p14:tracePt t="24948" x="3935413" y="1944688"/>
          <p14:tracePt t="25005" x="3433763" y="2009775"/>
          <p14:tracePt t="25058" x="3141663" y="2036763"/>
          <p14:tracePt t="25111" x="2932113" y="2090738"/>
          <p14:tracePt t="25168" x="2676525" y="2192338"/>
          <p14:tracePt t="25220" x="2530475" y="2309813"/>
          <p14:tracePt t="25276" x="2374900" y="2484438"/>
          <p14:tracePt t="25331" x="2246313" y="2630488"/>
          <p14:tracePt t="25332" x="2236788" y="2638425"/>
          <p14:tracePt t="25388" x="2200275" y="2720975"/>
          <p14:tracePt t="25441" x="2182813" y="2747963"/>
          <p14:tracePt t="25492" x="2182813" y="2757488"/>
          <p14:tracePt t="26101" x="2209800" y="2776538"/>
          <p14:tracePt t="26152" x="2265363" y="2803525"/>
          <p14:tracePt t="26207" x="2292350" y="2813050"/>
          <p14:tracePt t="26258" x="2309813" y="2820988"/>
          <p14:tracePt t="26467" x="2338388" y="2820988"/>
          <p14:tracePt t="26467" x="2346325" y="2820988"/>
          <p14:tracePt t="26518" x="2382838" y="2794000"/>
          <p14:tracePt t="26574" x="2428875" y="2767013"/>
          <p14:tracePt t="26624" x="2501900" y="2711450"/>
          <p14:tracePt t="26684" x="2776538" y="2584450"/>
          <p14:tracePt t="26732" x="2995613" y="2492375"/>
          <p14:tracePt t="26789" x="3232150" y="2419350"/>
          <p14:tracePt t="26845" x="3625850" y="2392363"/>
          <p14:tracePt t="26900" x="4164013" y="2392363"/>
          <p14:tracePt t="26950" x="4456113" y="2392363"/>
          <p14:tracePt t="27002" x="4821238" y="2392363"/>
          <p14:tracePt t="27056" x="5022850" y="2392363"/>
          <p14:tracePt t="27113" x="5305425" y="2401888"/>
          <p14:tracePt t="27166" x="5480050" y="2411413"/>
          <p14:tracePt t="27217" x="5534025" y="2419350"/>
          <p14:tracePt t="27271" x="5716588" y="2474913"/>
          <p14:tracePt t="27322" x="5781675" y="2484438"/>
          <p14:tracePt t="27376" x="5818188" y="2484438"/>
          <p14:tracePt t="27431" x="5872163" y="2501900"/>
          <p14:tracePt t="27484" x="5908675" y="2511425"/>
          <p14:tracePt t="27533" x="5927725" y="2511425"/>
          <p14:tracePt t="29758" x="5553075" y="2601913"/>
          <p14:tracePt t="29816" x="4813300" y="2703513"/>
          <p14:tracePt t="29873" x="4119563" y="2830513"/>
          <p14:tracePt t="29933" x="3360738" y="3032125"/>
          <p14:tracePt t="29989" x="3005138" y="3178175"/>
          <p14:tracePt t="30044" x="2657475" y="3324225"/>
          <p14:tracePt t="30101" x="2273300" y="3543300"/>
          <p14:tracePt t="30155" x="2155825" y="3643313"/>
          <p14:tracePt t="30213" x="2054225" y="3771900"/>
          <p14:tracePt t="30271" x="2017713" y="3935413"/>
          <p14:tracePt t="30326" x="1990725" y="4127500"/>
          <p14:tracePt t="30380" x="1990725" y="4183063"/>
          <p14:tracePt t="30430" x="1990725" y="4191000"/>
          <p14:tracePt t="31416" x="2017713" y="4191000"/>
          <p14:tracePt t="31471" x="2073275" y="4191000"/>
          <p14:tracePt t="31528" x="2109788" y="4191000"/>
          <p14:tracePt t="31582" x="2163763" y="4191000"/>
          <p14:tracePt t="31637" x="2301875" y="4127500"/>
          <p14:tracePt t="31688" x="2484438" y="4037013"/>
          <p14:tracePt t="31746" x="2667000" y="3963988"/>
          <p14:tracePt t="31803" x="3078163" y="3835400"/>
          <p14:tracePt t="31859" x="3579813" y="3762375"/>
          <p14:tracePt t="31861" x="3606800" y="3762375"/>
          <p14:tracePt t="31920" x="3917950" y="3762375"/>
          <p14:tracePt t="31972" x="4575175" y="3808413"/>
          <p14:tracePt t="32030" x="5059363" y="3816350"/>
          <p14:tracePt t="32084" x="5268913" y="3816350"/>
          <p14:tracePt t="32139" x="5397500" y="3835400"/>
          <p14:tracePt t="32140" x="5397500" y="3844925"/>
          <p14:tracePt t="32199" x="5534025" y="3871913"/>
          <p14:tracePt t="32251" x="5626100" y="3898900"/>
          <p14:tracePt t="32252" x="5634038" y="3898900"/>
          <p14:tracePt t="32308" x="5699125" y="3971925"/>
          <p14:tracePt t="32367" x="5708650" y="3990975"/>
          <p14:tracePt t="33013" x="5935663" y="4000500"/>
          <p14:tracePt t="33070" x="6064250" y="4000500"/>
          <p14:tracePt t="33124" x="6264275" y="4000500"/>
          <p14:tracePt t="33180" x="6456363" y="4008438"/>
          <p14:tracePt t="33238" x="6565900" y="4037013"/>
          <p14:tracePt t="33296" x="6767513" y="4073525"/>
          <p14:tracePt t="33354" x="7023100" y="4090988"/>
          <p14:tracePt t="33407" x="7259638" y="4110038"/>
          <p14:tracePt t="33463" x="7397750" y="4137025"/>
          <p14:tracePt t="33520" x="7443788" y="4137025"/>
          <p14:tracePt t="33578" x="7524750" y="4137025"/>
          <p14:tracePt t="33636" x="7534275" y="4137025"/>
          <p14:tracePt t="33688" x="7543800" y="4137025"/>
          <p14:tracePt t="33905" x="7553325" y="4137025"/>
          <p14:tracePt t="34282" x="7634288" y="3990975"/>
          <p14:tracePt t="34339" x="7716838" y="3597275"/>
          <p14:tracePt t="34400" x="7808913" y="3314700"/>
          <p14:tracePt t="34451" x="7918450" y="3086100"/>
          <p14:tracePt t="34502" x="7972425" y="2803525"/>
          <p14:tracePt t="34561" x="7981950" y="2538413"/>
          <p14:tracePt t="34617" x="7999413" y="2419350"/>
          <p14:tracePt t="34668" x="8027988" y="2355850"/>
          <p14:tracePt t="34724" x="8072438" y="2265363"/>
          <p14:tracePt t="34780" x="8147050" y="2119313"/>
          <p14:tracePt t="34836" x="8183563" y="1908175"/>
          <p14:tracePt t="34887" x="8183563" y="1744663"/>
          <p14:tracePt t="34943" x="8183563" y="1643063"/>
          <p14:tracePt t="34998" x="8147050" y="1506538"/>
          <p14:tracePt t="35055" x="8091488" y="1423988"/>
          <p14:tracePt t="35105" x="8045450" y="1343025"/>
          <p14:tracePt t="35165" x="7991475" y="1260475"/>
          <p14:tracePt t="35222" x="7872413" y="1141413"/>
          <p14:tracePt t="35273" x="7616825" y="995363"/>
          <p14:tracePt t="35330" x="7205663" y="903288"/>
          <p14:tracePt t="35388" x="6648450" y="885825"/>
          <p14:tracePt t="35441" x="6373813" y="876300"/>
          <p14:tracePt t="35496" x="6237288" y="876300"/>
          <p14:tracePt t="35550" x="6037263" y="912813"/>
          <p14:tracePt t="35600" x="5789613" y="1041400"/>
          <p14:tracePt t="35656" x="5670550" y="1160463"/>
          <p14:tracePt t="35706" x="5662613" y="1296988"/>
          <p14:tracePt t="35764" x="5716588" y="1497013"/>
          <p14:tracePt t="35818" x="5735638" y="1552575"/>
          <p14:tracePt t="35871" x="5826125" y="1689100"/>
          <p14:tracePt t="35930" x="6127750" y="1927225"/>
          <p14:tracePt t="35980" x="6346825" y="2036763"/>
          <p14:tracePt t="36033" x="6594475" y="2100263"/>
          <p14:tracePt t="36085" x="6813550" y="2109788"/>
          <p14:tracePt t="36135" x="6858000" y="2109788"/>
          <p14:tracePt t="36190" x="7159625" y="2109788"/>
          <p14:tracePt t="36245" x="7415213" y="2109788"/>
          <p14:tracePt t="36297" x="7524750" y="2109788"/>
          <p14:tracePt t="36353" x="7735888" y="2046288"/>
          <p14:tracePt t="36405" x="7816850" y="2009775"/>
          <p14:tracePt t="36457" x="7918450" y="1954213"/>
          <p14:tracePt t="36510" x="7945438" y="1725613"/>
          <p14:tracePt t="36560" x="7945438" y="1671638"/>
          <p14:tracePt t="36610" x="7945438" y="1635125"/>
          <p14:tracePt t="36665" x="7954963" y="1598613"/>
          <p14:tracePt t="36716" x="7954963" y="1570038"/>
          <p14:tracePt t="36817" x="7954963" y="1562100"/>
          <p14:tracePt t="37377" x="7954963" y="1543050"/>
          <p14:tracePt t="37430" x="7889875" y="1416050"/>
          <p14:tracePt t="37483" x="7853363" y="1379538"/>
          <p14:tracePt t="37586" x="7835900" y="1360488"/>
          <p14:tracePt t="37653" x="7826375" y="1350963"/>
          <p14:tracePt t="40859" x="7826375" y="1333500"/>
          <p14:tracePt t="41347" x="7872413" y="1323975"/>
          <p14:tracePt t="41596" x="8154988" y="1370013"/>
          <p14:tracePt t="41647" x="8320088" y="1423988"/>
          <p14:tracePt t="41844" x="8356600" y="1387475"/>
          <p14:tracePt t="41898" x="8447088" y="1343025"/>
          <p14:tracePt t="41953" x="8556625" y="1314450"/>
          <p14:tracePt t="42012" x="8685213" y="1277938"/>
          <p14:tracePt t="42063" x="8748713" y="1270000"/>
          <p14:tracePt t="42115" x="8804275" y="1250950"/>
          <p14:tracePt t="42168" x="8812213" y="1250950"/>
          <p14:tracePt t="42216" x="8812213" y="1241425"/>
          <p14:tracePt t="42369" x="8821738" y="1296988"/>
          <p14:tracePt t="42425" x="8858250" y="1379538"/>
          <p14:tracePt t="42482" x="8904288" y="1479550"/>
          <p14:tracePt t="42529" x="8950325" y="1606550"/>
          <p14:tracePt t="42584" x="9069388" y="1762125"/>
          <p14:tracePt t="42636" x="9123363" y="1808163"/>
          <p14:tracePt t="42686" x="9296400" y="1927225"/>
          <p14:tracePt t="42744" x="9488488" y="2009775"/>
          <p14:tracePt t="42803" x="9744075" y="2063750"/>
          <p14:tracePt t="42858" x="10082213" y="2119313"/>
          <p14:tracePt t="42919" x="10356850" y="2146300"/>
          <p14:tracePt t="42978" x="10612438" y="2109788"/>
          <p14:tracePt t="43034" x="10858500" y="2054225"/>
          <p14:tracePt t="43085" x="10931525" y="2027238"/>
          <p14:tracePt t="43140" x="11187113" y="1890713"/>
          <p14:tracePt t="43189" x="11206163" y="1854200"/>
          <p14:tracePt t="43239" x="11223625" y="1762125"/>
          <p14:tracePt t="43296" x="11233150" y="1598613"/>
          <p14:tracePt t="43347" x="11250613" y="1489075"/>
          <p14:tracePt t="43348" x="11260138" y="1460500"/>
          <p14:tracePt t="43398" x="11260138" y="1387475"/>
          <p14:tracePt t="43453" x="11269663" y="1277938"/>
          <p14:tracePt t="43504" x="11123613" y="1104900"/>
          <p14:tracePt t="43564" x="11050588" y="1077913"/>
          <p14:tracePt t="43912" x="11041063" y="1077913"/>
          <p14:tracePt t="43965" x="10612438" y="1077913"/>
          <p14:tracePt t="44016" x="9671050" y="1004888"/>
          <p14:tracePt t="44070" x="8456613" y="822325"/>
          <p14:tracePt t="44119" x="7634288" y="803275"/>
          <p14:tracePt t="44177" x="6346825" y="776288"/>
          <p14:tracePt t="44227" x="5918200" y="803275"/>
          <p14:tracePt t="44280" x="5589588" y="903288"/>
          <p14:tracePt t="44337" x="5214938" y="1114425"/>
          <p14:tracePt t="44391" x="5068888" y="1214438"/>
          <p14:tracePt t="44446" x="4903788" y="1370013"/>
          <p14:tracePt t="44502" x="4784725" y="1497013"/>
          <p14:tracePt t="44555" x="4711700" y="1598613"/>
          <p14:tracePt t="44614" x="4621213" y="1679575"/>
          <p14:tracePt t="44670" x="4375150" y="1781175"/>
          <p14:tracePt t="44720" x="4200525" y="1871663"/>
          <p14:tracePt t="44783" x="4037013" y="2009775"/>
          <p14:tracePt t="44833" x="4017963" y="2046288"/>
          <p14:tracePt t="44891" x="3990975" y="2109788"/>
          <p14:tracePt t="44891" x="3981450" y="2109788"/>
          <p14:tracePt t="44945" x="3963988" y="2146300"/>
          <p14:tracePt t="44996" x="3927475" y="2173288"/>
          <p14:tracePt t="45049" x="3908425" y="2209800"/>
          <p14:tracePt t="45106" x="3871913" y="2236788"/>
          <p14:tracePt t="45155" x="3854450" y="2255838"/>
          <p14:tracePt t="45716" x="3789363" y="2265363"/>
          <p14:tracePt t="45769" x="3543300" y="2328863"/>
          <p14:tracePt t="45831" x="3343275" y="2374900"/>
          <p14:tracePt t="45884" x="3105150" y="2465388"/>
          <p14:tracePt t="45935" x="2986088" y="2547938"/>
          <p14:tracePt t="45986" x="2940050" y="2574925"/>
          <p14:tracePt t="46046" x="2786063" y="2674938"/>
          <p14:tracePt t="46098" x="2647950" y="2767013"/>
          <p14:tracePt t="46153" x="2520950" y="2922588"/>
          <p14:tracePt t="46205" x="2457450" y="2976563"/>
          <p14:tracePt t="46266" x="2419350" y="3068638"/>
          <p14:tracePt t="46322" x="2419350" y="3105150"/>
          <p14:tracePt t="47379" x="2419350" y="3114675"/>
          <p14:tracePt t="47380" x="2474913" y="3114675"/>
          <p14:tracePt t="47435" x="3178175" y="3078163"/>
          <p14:tracePt t="47496" x="4740275" y="3059113"/>
          <p14:tracePt t="47546" x="5745163" y="2968625"/>
          <p14:tracePt t="47600" x="7397750" y="2903538"/>
          <p14:tracePt t="47652" x="7743825" y="2903538"/>
          <p14:tracePt t="47711" x="7816850" y="2903538"/>
          <p14:tracePt t="47712" x="7826375" y="2903538"/>
          <p14:tracePt t="47763" x="7908925" y="2903538"/>
          <p14:tracePt t="47818" x="7972425" y="2903538"/>
          <p14:tracePt t="47868" x="8329613" y="2876550"/>
          <p14:tracePt t="47919" x="8539163" y="2830513"/>
          <p14:tracePt t="47981" x="8566150" y="2830513"/>
          <p14:tracePt t="48030" x="8712200" y="2740025"/>
          <p14:tracePt t="48080" x="8758238" y="2720975"/>
          <p14:tracePt t="48134" x="8785225" y="2711450"/>
          <p14:tracePt t="48487" x="8821738" y="2657475"/>
          <p14:tracePt t="48539" x="8848725" y="2647950"/>
          <p14:tracePt t="48595" x="8894763" y="2638425"/>
          <p14:tracePt t="48648" x="8940800" y="2620963"/>
          <p14:tracePt t="48704" x="9013825" y="2593975"/>
          <p14:tracePt t="48755" x="9077325" y="2584450"/>
          <p14:tracePt t="48820" x="9169400" y="2557463"/>
          <p14:tracePt t="48872" x="9196388" y="2557463"/>
          <p14:tracePt t="48932" x="9223375" y="2557463"/>
          <p14:tracePt t="48985" x="9305925" y="2557463"/>
          <p14:tracePt t="49039" x="9478963" y="2547938"/>
          <p14:tracePt t="49098" x="9625013" y="2538413"/>
          <p14:tracePt t="49149" x="9734550" y="2538413"/>
          <p14:tracePt t="49208" x="9863138" y="2538413"/>
          <p14:tracePt t="49265" x="9999663" y="2538413"/>
          <p14:tracePt t="49320" x="10101263" y="2538413"/>
          <p14:tracePt t="49372" x="10118725" y="2538413"/>
          <p14:tracePt t="49428" x="10164763" y="2538413"/>
          <p14:tracePt t="49479" x="10182225" y="2538413"/>
          <p14:tracePt t="49531" x="10320338" y="2511425"/>
          <p14:tracePt t="49582" x="10483850" y="2492375"/>
          <p14:tracePt t="49636" x="10539413" y="2492375"/>
          <p14:tracePt t="49688" x="10575925" y="2474913"/>
          <p14:tracePt t="49743" x="10602913" y="2474913"/>
          <p14:tracePt t="49797" x="10639425" y="2455863"/>
          <p14:tracePt t="49847" x="10648950" y="2455863"/>
          <p14:tracePt t="51034" x="10182225" y="2411413"/>
          <p14:tracePt t="51083" x="9259888" y="2411413"/>
          <p14:tracePt t="51137" x="8293100" y="2565400"/>
          <p14:tracePt t="51187" x="7259638" y="2784475"/>
          <p14:tracePt t="51247" x="6200775" y="3068638"/>
          <p14:tracePt t="51297" x="5524500" y="3305175"/>
          <p14:tracePt t="51352" x="5013325" y="3451225"/>
          <p14:tracePt t="51404" x="4492625" y="3579813"/>
          <p14:tracePt t="51463" x="3971925" y="3762375"/>
          <p14:tracePt t="51513" x="3552825" y="3917950"/>
          <p14:tracePt t="51571" x="2976563" y="4191000"/>
          <p14:tracePt t="51628" x="2786063" y="4273550"/>
          <p14:tracePt t="51682" x="2611438" y="4392613"/>
          <p14:tracePt t="51731" x="2484438" y="4511675"/>
          <p14:tracePt t="51785" x="2447925" y="4556125"/>
          <p14:tracePt t="51836" x="2401888" y="4638675"/>
          <p14:tracePt t="51895" x="2374900" y="4702175"/>
          <p14:tracePt t="55709" x="2411413" y="4675188"/>
          <p14:tracePt t="55763" x="2593975" y="4502150"/>
          <p14:tracePt t="55817" x="2859088" y="4154488"/>
          <p14:tracePt t="55869" x="3159125" y="3698875"/>
          <p14:tracePt t="55930" x="3497263" y="3260725"/>
          <p14:tracePt t="55983" x="3525838" y="3195638"/>
          <p14:tracePt t="56036" x="3562350" y="3105150"/>
          <p14:tracePt t="56096" x="3635375" y="2867025"/>
          <p14:tracePt t="56149" x="3652838" y="2730500"/>
          <p14:tracePt t="56200" x="3689350" y="2638425"/>
          <p14:tracePt t="56257" x="3698875" y="2538413"/>
          <p14:tracePt t="56313" x="3698875" y="2520950"/>
          <p14:tracePt t="56900" x="3798888" y="2484438"/>
          <p14:tracePt t="56950" x="4164013" y="2438400"/>
          <p14:tracePt t="57013" x="4657725" y="2438400"/>
          <p14:tracePt t="57066" x="5534025" y="2455863"/>
          <p14:tracePt t="57117" x="6356350" y="2557463"/>
          <p14:tracePt t="57171" x="6584950" y="2630488"/>
          <p14:tracePt t="57229" x="6959600" y="2747963"/>
          <p14:tracePt t="57280" x="7096125" y="2840038"/>
          <p14:tracePt t="57336" x="7407275" y="3105150"/>
          <p14:tracePt t="57390" x="7680325" y="3260725"/>
          <p14:tracePt t="57446" x="7735888" y="3351213"/>
          <p14:tracePt t="57500" x="7918450" y="3689350"/>
          <p14:tracePt t="57549" x="7991475" y="3789363"/>
          <p14:tracePt t="57601" x="7999413" y="3808413"/>
          <p14:tracePt t="57662" x="8081963" y="3881438"/>
          <p14:tracePt t="57716" x="8201025" y="3990975"/>
          <p14:tracePt t="57773" x="8293100" y="4037013"/>
          <p14:tracePt t="57830" x="8456613" y="4081463"/>
          <p14:tracePt t="57888" x="8685213" y="4127500"/>
          <p14:tracePt t="57943" x="8702675" y="4127500"/>
          <p14:tracePt t="57998" x="8712200" y="4127500"/>
          <p14:tracePt t="58606" x="8721725" y="4127500"/>
          <p14:tracePt t="58667" x="9096375" y="4090988"/>
          <p14:tracePt t="58729" x="9305925" y="4064000"/>
          <p14:tracePt t="58781" x="9488488" y="4064000"/>
          <p14:tracePt t="58837" x="9753600" y="4064000"/>
          <p14:tracePt t="58887" x="9899650" y="4064000"/>
          <p14:tracePt t="58948" x="9909175" y="4064000"/>
          <p14:tracePt t="59205" x="9963150" y="4064000"/>
          <p14:tracePt t="59261" x="10145713" y="4064000"/>
          <p14:tracePt t="59318" x="10401300" y="4027488"/>
          <p14:tracePt t="59373" x="10539413" y="4017963"/>
          <p14:tracePt t="59426" x="10721975" y="4017963"/>
          <p14:tracePt t="59477" x="10821988" y="4017963"/>
          <p14:tracePt t="59531" x="10950575" y="4027488"/>
          <p14:tracePt t="59581" x="11087100" y="4054475"/>
          <p14:tracePt t="59637" x="11114088" y="4064000"/>
          <p14:tracePt t="59927" x="11123613" y="4064000"/>
          <p14:tracePt t="61298" x="11114088" y="4064000"/>
          <p14:tracePt t="61350" x="10941050" y="4173538"/>
          <p14:tracePt t="61410" x="10748963" y="4584700"/>
          <p14:tracePt t="61461" x="10658475" y="4840288"/>
          <p14:tracePt t="61518" x="10621963" y="5049838"/>
          <p14:tracePt t="61576" x="10593388" y="5168900"/>
          <p14:tracePt t="61630" x="10585450" y="5478463"/>
          <p14:tracePt t="61681" x="10556875" y="5707063"/>
          <p14:tracePt t="61736" x="10529888" y="5816600"/>
          <p14:tracePt t="61793" x="10247313" y="6027738"/>
          <p14:tracePt t="61848" x="9809163" y="6081713"/>
          <p14:tracePt t="61898" x="9023350" y="6127750"/>
          <p14:tracePt t="61958" x="8329613" y="6127750"/>
          <p14:tracePt t="62012" x="7716838" y="6127750"/>
          <p14:tracePt t="62068" x="6923088" y="6181725"/>
          <p14:tracePt t="62119" x="6475413" y="6181725"/>
          <p14:tracePt t="62120" x="6402388" y="6181725"/>
          <p14:tracePt t="62179" x="5981700" y="6181725"/>
          <p14:tracePt t="62229" x="5735638" y="6191250"/>
          <p14:tracePt t="62284" x="5424488" y="6200775"/>
          <p14:tracePt t="62336" x="5122863" y="6181725"/>
          <p14:tracePt t="62397" x="4684713" y="6035675"/>
          <p14:tracePt t="62448" x="4356100" y="5899150"/>
          <p14:tracePt t="62504" x="4219575" y="5816600"/>
          <p14:tracePt t="62560" x="3771900" y="5451475"/>
          <p14:tracePt t="62617" x="3397250" y="5003800"/>
          <p14:tracePt t="62671" x="3351213" y="4794250"/>
          <p14:tracePt t="62724" x="3297238" y="4575175"/>
          <p14:tracePt t="62778" x="3168650" y="4037013"/>
          <p14:tracePt t="62833" x="3151188" y="3908425"/>
          <p14:tracePt t="62881" x="3151188" y="3889375"/>
          <p14:tracePt t="62942" x="3151188" y="3835400"/>
          <p14:tracePt t="62995" x="3151188" y="3771900"/>
          <p14:tracePt t="63049" x="3122613" y="3570288"/>
          <p14:tracePt t="63099" x="3122613" y="3506788"/>
          <p14:tracePt t="63153" x="3122613" y="3487738"/>
          <p14:tracePt t="63267" x="3122613" y="3479800"/>
          <p14:tracePt t="63369" x="3132138" y="3479800"/>
          <p14:tracePt t="63419" x="3251200" y="3424238"/>
          <p14:tracePt t="63473" x="3424238" y="3314700"/>
          <p14:tracePt t="63529" x="3652838" y="3214688"/>
          <p14:tracePt t="63583" x="3835400" y="3132138"/>
          <p14:tracePt t="63633" x="3862388" y="3122613"/>
          <p14:tracePt t="63739" x="3871913" y="3114675"/>
          <p14:tracePt t="63791" x="3890963" y="3095625"/>
          <p14:tracePt t="63841" x="3890963" y="3078163"/>
          <p14:tracePt t="63948" x="3898900" y="3068638"/>
          <p14:tracePt t="64000" x="3944938" y="3059113"/>
          <p14:tracePt t="64053" x="4008438" y="3041650"/>
          <p14:tracePt t="65192" x="4017963" y="3041650"/>
          <p14:tracePt t="65245" x="4017963" y="3032125"/>
          <p14:tracePt t="65298" x="3944938" y="2986088"/>
          <p14:tracePt t="65348" x="3808413" y="2913063"/>
          <p14:tracePt t="65403" x="3725863" y="2840038"/>
          <p14:tracePt t="65459" x="3662363" y="2784475"/>
          <p14:tracePt t="65513" x="3616325" y="2757488"/>
          <p14:tracePt t="65563" x="3443288" y="2657475"/>
          <p14:tracePt t="65613" x="3297238" y="2574925"/>
          <p14:tracePt t="65666" x="3013075" y="2511425"/>
          <p14:tracePt t="65717" x="2740025" y="2465388"/>
          <p14:tracePt t="65771" x="2511425" y="2447925"/>
          <p14:tracePt t="65826" x="2246313" y="2447925"/>
          <p14:tracePt t="65881" x="2063750" y="2447925"/>
          <p14:tracePt t="65932" x="2009775" y="2465388"/>
          <p14:tracePt t="65984" x="1981200" y="2465388"/>
          <p14:tracePt t="66041" x="1954213" y="2484438"/>
          <p14:tracePt t="66481" x="1954213" y="2492375"/>
          <p14:tracePt t="66536" x="2027238" y="2492375"/>
          <p14:tracePt t="66586" x="2109788" y="2474913"/>
          <p14:tracePt t="66646" x="2282825" y="2438400"/>
          <p14:tracePt t="66699" x="2447925" y="2428875"/>
          <p14:tracePt t="66754" x="2786063" y="2447925"/>
          <p14:tracePt t="66808" x="3187700" y="2557463"/>
          <p14:tracePt t="66860" x="3416300" y="2620963"/>
          <p14:tracePt t="66911" x="3562350" y="2620963"/>
          <p14:tracePt t="66961" x="3835400" y="2674938"/>
          <p14:tracePt t="67012" x="3908425" y="2684463"/>
          <p14:tracePt t="67060" x="4054475" y="2720975"/>
          <p14:tracePt t="67111" x="4302125" y="2813050"/>
          <p14:tracePt t="67160" x="4448175" y="2867025"/>
          <p14:tracePt t="67211" x="4648200" y="2913063"/>
          <p14:tracePt t="67261" x="4675188" y="2913063"/>
          <p14:tracePt t="67316" x="4730750" y="2949575"/>
          <p14:tracePt t="67366" x="4857750" y="2968625"/>
          <p14:tracePt t="67420" x="5049838" y="2886075"/>
          <p14:tracePt t="67471" x="5214938" y="2776538"/>
          <p14:tracePt t="67526" x="5607050" y="2447925"/>
          <p14:tracePt t="67577" x="5845175" y="2265363"/>
          <p14:tracePt t="67632" x="5991225" y="2219325"/>
          <p14:tracePt t="67687" x="6292850" y="2063750"/>
          <p14:tracePt t="67746" x="6511925" y="1927225"/>
          <p14:tracePt t="67795" x="6548438" y="1862138"/>
          <p14:tracePt t="67845" x="6575425" y="1752600"/>
          <p14:tracePt t="67905" x="6584950" y="1671638"/>
          <p14:tracePt t="68060" x="6584950" y="1716088"/>
          <p14:tracePt t="68116" x="6511925" y="1798638"/>
          <p14:tracePt t="68171" x="6492875" y="1935163"/>
          <p14:tracePt t="68226" x="6456363" y="2073275"/>
          <p14:tracePt t="68286" x="6419850" y="2209800"/>
          <p14:tracePt t="68336" x="6356350" y="2338388"/>
          <p14:tracePt t="68396" x="6237288" y="2528888"/>
          <p14:tracePt t="68447" x="6073775" y="2703513"/>
          <p14:tracePt t="68504" x="5918200" y="2830513"/>
          <p14:tracePt t="68553" x="5881688" y="2876550"/>
          <p14:tracePt t="68611" x="5845175" y="2903538"/>
          <p14:tracePt t="68665" x="5826125" y="2922588"/>
          <p14:tracePt t="68768" x="5826125" y="2930525"/>
          <p14:tracePt t="68820" x="5826125" y="2959100"/>
          <p14:tracePt t="68881" x="5826125" y="2976563"/>
          <p14:tracePt t="68930" x="5826125" y="2986088"/>
          <p14:tracePt t="69731" x="5826125" y="2995613"/>
          <p14:tracePt t="69833" x="5881688" y="3005138"/>
          <p14:tracePt t="69882" x="6018213" y="3022600"/>
          <p14:tracePt t="69938" x="6081713" y="3041650"/>
          <p14:tracePt t="69991" x="6183313" y="3059113"/>
          <p14:tracePt t="70046" x="6283325" y="3068638"/>
          <p14:tracePt t="70096" x="6565900" y="3086100"/>
          <p14:tracePt t="70150" x="6731000" y="3105150"/>
          <p14:tracePt t="70202" x="6784975" y="3114675"/>
          <p14:tracePt t="70260" x="7040563" y="3141663"/>
          <p14:tracePt t="70311" x="7086600" y="3141663"/>
          <p14:tracePt t="71341" x="7086600" y="3151188"/>
          <p14:tracePt t="71397" x="7059613" y="3151188"/>
          <p14:tracePt t="71458" x="6804025" y="3187700"/>
          <p14:tracePt t="71517" x="6356350" y="3241675"/>
          <p14:tracePt t="71579" x="5643563" y="3314700"/>
          <p14:tracePt t="71640" x="4976813" y="3397250"/>
          <p14:tracePt t="71695" x="4621213" y="3443288"/>
          <p14:tracePt t="71696" x="4594225" y="3451225"/>
          <p14:tracePt t="71750" x="4302125" y="3516313"/>
          <p14:tracePt t="71808" x="3935413" y="3670300"/>
          <p14:tracePt t="71861" x="3570288" y="3825875"/>
          <p14:tracePt t="71916" x="3387725" y="3881438"/>
          <p14:tracePt t="71972" x="3178175" y="3963988"/>
          <p14:tracePt t="72033" x="2886075" y="4100513"/>
          <p14:tracePt t="72083" x="2840038" y="4154488"/>
          <p14:tracePt t="72142" x="2757488" y="4256088"/>
          <p14:tracePt t="72197" x="2693988" y="4373563"/>
          <p14:tracePt t="72251" x="2611438" y="4538663"/>
          <p14:tracePt t="72312" x="2603500" y="4592638"/>
          <p14:tracePt t="72423" x="2603500" y="4611688"/>
          <p14:tracePt t="73211" x="2657475" y="4611688"/>
          <p14:tracePt t="73265" x="2667000" y="4611688"/>
          <p14:tracePt t="73317" x="2676525" y="4621213"/>
          <p14:tracePt t="73477" x="2703513" y="4621213"/>
          <p14:tracePt t="73531" x="3005138" y="4602163"/>
          <p14:tracePt t="73589" x="3479800" y="4548188"/>
          <p14:tracePt t="73642" x="3570288" y="4511675"/>
          <p14:tracePt t="73694" x="3798888" y="4502150"/>
          <p14:tracePt t="73750" x="4037013" y="4492625"/>
          <p14:tracePt t="73808" x="4237038" y="4511675"/>
          <p14:tracePt t="73860" x="4548188" y="4519613"/>
          <p14:tracePt t="73915" x="4703763" y="4519613"/>
          <p14:tracePt t="73974" x="4986338" y="4519613"/>
          <p14:tracePt t="74030" x="5370513" y="4519613"/>
          <p14:tracePt t="74088" x="5626100" y="4519613"/>
          <p14:tracePt t="74145" x="5781675" y="4519613"/>
          <p14:tracePt t="74197" x="5835650" y="4519613"/>
          <p14:tracePt t="74253" x="5972175" y="4529138"/>
          <p14:tracePt t="74310" x="5981700" y="4529138"/>
          <p14:tracePt t="74362" x="5991225" y="4529138"/>
          <p14:tracePt t="74471" x="6027738" y="4529138"/>
          <p14:tracePt t="74528" x="6310313" y="4548188"/>
          <p14:tracePt t="74586" x="6557963" y="4584700"/>
          <p14:tracePt t="74642" x="7023100" y="4584700"/>
          <p14:tracePt t="74705" x="7105650" y="4592638"/>
          <p14:tracePt t="74758" x="7169150" y="4602163"/>
          <p14:tracePt t="74819" x="7626350" y="4665663"/>
          <p14:tracePt t="74877" x="7789863" y="4684713"/>
          <p14:tracePt t="76193" x="7762875" y="4657725"/>
          <p14:tracePt t="76246" x="7726363" y="4638675"/>
          <p14:tracePt t="76304" x="7716838" y="4621213"/>
          <p14:tracePt t="76360" x="7707313" y="4584700"/>
          <p14:tracePt t="76418" x="7699375" y="4548188"/>
          <p14:tracePt t="76479" x="7699375" y="4465638"/>
          <p14:tracePt t="76532" x="7772400" y="4346575"/>
          <p14:tracePt t="76594" x="7808913" y="4256088"/>
          <p14:tracePt t="76648" x="7935913" y="4044950"/>
          <p14:tracePt t="76705" x="7972425" y="3917950"/>
          <p14:tracePt t="76762" x="7999413" y="3779838"/>
          <p14:tracePt t="76816" x="8054975" y="3716338"/>
          <p14:tracePt t="76879" x="8128000" y="3633788"/>
          <p14:tracePt t="76880" x="8147050" y="3616325"/>
          <p14:tracePt t="76945" x="8210550" y="3543300"/>
          <p14:tracePt t="76999" x="8237538" y="3533775"/>
          <p14:tracePt t="77376" x="8283575" y="3451225"/>
          <p14:tracePt t="77428" x="8356600" y="3360738"/>
          <p14:tracePt t="77488" x="8410575" y="3268663"/>
          <p14:tracePt t="77547" x="8420100" y="3251200"/>
          <p14:tracePt t="77605" x="8466138" y="3168650"/>
          <p14:tracePt t="77664" x="8475663" y="3159125"/>
          <p14:tracePt t="77719" x="8483600" y="3151188"/>
          <p14:tracePt t="77835" x="8520113" y="3114675"/>
          <p14:tracePt t="77892" x="8539163" y="3086100"/>
          <p14:tracePt t="77946" x="8575675" y="3049588"/>
          <p14:tracePt t="77997" x="8612188" y="3013075"/>
          <p14:tracePt t="78107" x="8621713" y="3005138"/>
          <p14:tracePt t="78160" x="8629650" y="3005138"/>
          <p14:tracePt t="78213" x="8639175" y="2995613"/>
          <p14:tracePt t="78510" x="8639175" y="2976563"/>
          <p14:tracePt t="78568" x="8648700" y="2959100"/>
          <p14:tracePt t="78633" x="8666163" y="2940050"/>
          <p14:tracePt t="78694" x="8685213" y="2903538"/>
          <p14:tracePt t="78757" x="8694738" y="2886075"/>
          <p14:tracePt t="81164" x="8694738" y="2876550"/>
          <p14:tracePt t="81213" x="8702675" y="2876550"/>
          <p14:tracePt t="82773" x="8702675" y="2913063"/>
          <p14:tracePt t="82825" x="8685213" y="2930525"/>
          <p14:tracePt t="82876" x="8658225" y="2986088"/>
          <p14:tracePt t="82926" x="8629650" y="3041650"/>
          <p14:tracePt t="82979" x="8602663" y="3086100"/>
          <p14:tracePt t="83034" x="8575675" y="3151188"/>
          <p14:tracePt t="83094" x="8539163" y="3241675"/>
          <p14:tracePt t="83149" x="8520113" y="3314700"/>
          <p14:tracePt t="83207" x="8493125" y="3406775"/>
          <p14:tracePt t="83259" x="8475663" y="3470275"/>
          <p14:tracePt t="83309" x="8475663" y="3487738"/>
          <p14:tracePt t="83368" x="8456613" y="3552825"/>
          <p14:tracePt t="83424" x="8456613" y="3589338"/>
          <p14:tracePt t="83475" x="8456613" y="3616325"/>
          <p14:tracePt t="83526" x="8420100" y="3698875"/>
          <p14:tracePt t="83580" x="8402638" y="3762375"/>
          <p14:tracePt t="83629" x="8383588" y="3816350"/>
          <p14:tracePt t="83684" x="8347075" y="3944938"/>
          <p14:tracePt t="83740" x="8320088" y="4008438"/>
          <p14:tracePt t="83790" x="8320088" y="4037013"/>
          <p14:tracePt t="83846" x="8320088" y="4064000"/>
          <p14:tracePt t="83897" x="8320088" y="4100513"/>
          <p14:tracePt t="83950" x="8320088" y="4110038"/>
          <p14:tracePt t="84007" x="8320088" y="4117975"/>
          <p14:tracePt t="84064" x="8320088" y="4127500"/>
          <p14:tracePt t="84859" x="8320088" y="4154488"/>
          <p14:tracePt t="84909" x="8337550" y="4219575"/>
          <p14:tracePt t="84960" x="8366125" y="4365625"/>
          <p14:tracePt t="85010" x="8366125" y="4548188"/>
          <p14:tracePt t="85064" x="8366125" y="4556125"/>
          <p14:tracePt t="85111" x="8366125" y="4565650"/>
          <p14:tracePt t="85318" x="8393113" y="4575175"/>
          <p14:tracePt t="85376" x="8639175" y="4565650"/>
          <p14:tracePt t="85424" x="8996363" y="4584700"/>
          <p14:tracePt t="85474" x="9013825" y="4584700"/>
          <p14:tracePt t="85523" x="9032875" y="4592638"/>
          <p14:tracePt t="85576" x="9105900" y="4611688"/>
          <p14:tracePt t="85626" x="9142413" y="4611688"/>
          <p14:tracePt t="85680" x="9471025" y="4675188"/>
          <p14:tracePt t="85729" x="9544050" y="4694238"/>
          <p14:tracePt t="85784" x="9580563" y="4694238"/>
          <p14:tracePt t="85840" x="9918700" y="4694238"/>
          <p14:tracePt t="85889" x="10228263" y="4694238"/>
          <p14:tracePt t="85945" x="10410825" y="4694238"/>
          <p14:tracePt t="85997" x="10520363" y="4694238"/>
          <p14:tracePt t="86052" x="10731500" y="4694238"/>
          <p14:tracePt t="86105" x="11060113" y="4767263"/>
          <p14:tracePt t="86158" x="11096625" y="4775200"/>
          <p14:tracePt t="86207" x="11114088" y="4775200"/>
          <p14:tracePt t="86260" x="11150600" y="4775200"/>
          <p14:tracePt t="86309" x="11160125" y="4775200"/>
          <p14:tracePt t="86463" x="11169650" y="4775200"/>
          <p14:tracePt t="87758" x="11133138" y="4721225"/>
          <p14:tracePt t="87865" x="11104563" y="4721225"/>
          <p14:tracePt t="87916" x="10848975" y="4665663"/>
          <p14:tracePt t="87974" x="10456863" y="4648200"/>
          <p14:tracePt t="88027" x="10009188" y="4638675"/>
          <p14:tracePt t="88081" x="9544050" y="4575175"/>
          <p14:tracePt t="88129" x="9424988" y="4575175"/>
          <p14:tracePt t="88180" x="9086850" y="4575175"/>
          <p14:tracePt t="88230" x="8694738" y="4638675"/>
          <p14:tracePt t="88292" x="8220075" y="4648200"/>
          <p14:tracePt t="88344" x="7580313" y="4538663"/>
          <p14:tracePt t="88399" x="6967538" y="4410075"/>
          <p14:tracePt t="88453" x="6465888" y="4300538"/>
          <p14:tracePt t="88507" x="6018213" y="4137025"/>
          <p14:tracePt t="88559" x="5781675" y="4044950"/>
          <p14:tracePt t="88614" x="5626100" y="3990975"/>
          <p14:tracePt t="88667" x="5278438" y="3862388"/>
          <p14:tracePt t="88723" x="5178425" y="3789363"/>
          <p14:tracePt t="88775" x="5122863" y="3716338"/>
          <p14:tracePt t="88834" x="5078413" y="3597275"/>
          <p14:tracePt t="88886" x="5041900" y="3552825"/>
          <p14:tracePt t="88947" x="5022850" y="3524250"/>
          <p14:tracePt t="89006" x="5022850" y="3497263"/>
          <p14:tracePt t="89107" x="5022850" y="3487738"/>
          <p14:tracePt t="90078" x="4986338" y="3406775"/>
          <p14:tracePt t="90138" x="4932363" y="3341688"/>
          <p14:tracePt t="90195" x="4849813" y="3278188"/>
          <p14:tracePt t="90251" x="4748213" y="3195638"/>
          <p14:tracePt t="90310" x="4667250" y="3159125"/>
          <p14:tracePt t="90361" x="4575175" y="3132138"/>
          <p14:tracePt t="90415" x="4411663" y="3122613"/>
          <p14:tracePt t="90473" x="4119563" y="3105150"/>
          <p14:tracePt t="90528" x="3954463" y="3095625"/>
          <p14:tracePt t="90585" x="3854450" y="3095625"/>
          <p14:tracePt t="90642" x="3716338" y="3095625"/>
          <p14:tracePt t="90700" x="3625850" y="3122613"/>
          <p14:tracePt t="90760" x="3589338" y="3232150"/>
          <p14:tracePt t="90811" x="3589338" y="3314700"/>
          <p14:tracePt t="90866" x="3589338" y="3378200"/>
          <p14:tracePt t="90924" x="3662363" y="3479800"/>
          <p14:tracePt t="90980" x="3781425" y="3533775"/>
          <p14:tracePt t="91037" x="3981450" y="3652838"/>
          <p14:tracePt t="91090" x="4137025" y="3706813"/>
          <p14:tracePt t="91143" x="4438650" y="3743325"/>
          <p14:tracePt t="91201" x="4502150" y="3743325"/>
          <p14:tracePt t="91835" x="4548188" y="3743325"/>
          <p14:tracePt t="91891" x="4630738" y="3752850"/>
          <p14:tracePt t="91950" x="4703763" y="3752850"/>
          <p14:tracePt t="92010" x="4940300" y="3516313"/>
          <p14:tracePt t="92072" x="5078413" y="3341688"/>
          <p14:tracePt t="92128" x="5278438" y="3187700"/>
          <p14:tracePt t="92179" x="5334000" y="3086100"/>
          <p14:tracePt t="92237" x="5414963" y="2894013"/>
          <p14:tracePt t="92302" x="5516563" y="2820988"/>
          <p14:tracePt t="92360" x="5662613" y="2703513"/>
          <p14:tracePt t="92414" x="5826125" y="2584450"/>
          <p14:tracePt t="92476" x="6018213" y="2419350"/>
          <p14:tracePt t="92531" x="6054725" y="2265363"/>
          <p14:tracePt t="92589" x="6054725" y="2100263"/>
          <p14:tracePt t="92646" x="6073775" y="2027238"/>
          <p14:tracePt t="92700" x="6091238" y="1973263"/>
          <p14:tracePt t="92759" x="6118225" y="1954213"/>
          <p14:tracePt t="92813" x="6146800" y="1935163"/>
          <p14:tracePt t="92984" x="6118225" y="1935163"/>
          <p14:tracePt t="93043" x="6091238" y="1963738"/>
          <p14:tracePt t="93576" x="6027738" y="2009775"/>
          <p14:tracePt t="93627" x="5918200" y="2073275"/>
          <p14:tracePt t="93684" x="5826125" y="2209800"/>
          <p14:tracePt t="93743" x="5789613" y="2392363"/>
          <p14:tracePt t="93806" x="5781675" y="2538413"/>
          <p14:tracePt t="93858" x="5781675" y="2903538"/>
          <p14:tracePt t="93912" x="5789613" y="3251200"/>
          <p14:tracePt t="93966" x="5799138" y="3341688"/>
          <p14:tracePt t="94018" x="5799138" y="3360738"/>
          <p14:tracePt t="94075" x="5818188" y="3406775"/>
          <p14:tracePt t="94133" x="5854700" y="3506788"/>
          <p14:tracePt t="94191" x="5854700" y="3516313"/>
          <p14:tracePt t="94726" x="5935663" y="3524250"/>
          <p14:tracePt t="94778" x="6027738" y="3533775"/>
          <p14:tracePt t="94833" x="6073775" y="3543300"/>
          <p14:tracePt t="94891" x="6127750" y="3552825"/>
          <p14:tracePt t="94945" x="6219825" y="3552825"/>
          <p14:tracePt t="95005" x="6300788" y="3560763"/>
          <p14:tracePt t="95064" x="6475413" y="3570288"/>
          <p14:tracePt t="95115" x="6611938" y="3589338"/>
          <p14:tracePt t="95176" x="6731000" y="3616325"/>
          <p14:tracePt t="95239" x="6821488" y="3625850"/>
          <p14:tracePt t="95772" x="6831013" y="3625850"/>
          <p14:tracePt t="95827" x="6794500" y="3652838"/>
          <p14:tracePt t="95881" x="6694488" y="3670300"/>
          <p14:tracePt t="95938" x="6602413" y="3679825"/>
          <p14:tracePt t="95992" x="6502400" y="3698875"/>
          <p14:tracePt t="96050" x="6346825" y="3735388"/>
          <p14:tracePt t="96108" x="6200775" y="3779838"/>
          <p14:tracePt t="96163" x="6054725" y="3835400"/>
          <p14:tracePt t="96225" x="5872163" y="3971925"/>
          <p14:tracePt t="96278" x="5808663" y="4054475"/>
          <p14:tracePt t="96333" x="5699125" y="4227513"/>
          <p14:tracePt t="96396" x="5424488" y="4721225"/>
          <p14:tracePt t="96451" x="5407025" y="4757738"/>
          <p14:tracePt t="96823" x="5407025" y="4767263"/>
          <p14:tracePt t="96876" x="5407025" y="4803775"/>
          <p14:tracePt t="96928" x="5407025" y="4876800"/>
          <p14:tracePt t="96980" x="5324475" y="5013325"/>
          <p14:tracePt t="97039" x="5032375" y="5059363"/>
          <p14:tracePt t="97094" x="4054475" y="4949825"/>
          <p14:tracePt t="97149" x="3379788" y="4821238"/>
          <p14:tracePt t="97206" x="3224213" y="4794250"/>
          <p14:tracePt t="97259" x="3059113" y="4775200"/>
          <p14:tracePt t="97316" x="2757488" y="4767263"/>
          <p14:tracePt t="97376" x="2046288" y="4738688"/>
          <p14:tracePt t="97426" x="1981200" y="4738688"/>
          <p14:tracePt t="98010" x="2309813" y="4840288"/>
          <p14:tracePt t="98066" x="2676525" y="4949825"/>
          <p14:tracePt t="98121" x="3406775" y="5086350"/>
          <p14:tracePt t="98176" x="3835400" y="5113338"/>
          <p14:tracePt t="98229" x="4156075" y="5159375"/>
          <p14:tracePt t="98288" x="4630738" y="5251450"/>
          <p14:tracePt t="98343" x="5141913" y="5324475"/>
          <p14:tracePt t="98401" x="5487988" y="5332413"/>
          <p14:tracePt t="98459" x="6146800" y="5332413"/>
          <p14:tracePt t="98516" x="6850063" y="5341938"/>
          <p14:tracePt t="98572" x="6867525" y="5341938"/>
          <p14:tracePt t="98628" x="6904038" y="5341938"/>
          <p14:tracePt t="98896" x="7004050" y="5341938"/>
          <p14:tracePt t="98955" x="7215188" y="5341938"/>
          <p14:tracePt t="99010" x="7334250" y="5341938"/>
          <p14:tracePt t="99065" x="7415213" y="5341938"/>
          <p14:tracePt t="99115" x="7443788" y="5351463"/>
          <p14:tracePt t="99173" x="7470775" y="5368925"/>
          <p14:tracePt t="99226" x="7480300" y="5368925"/>
          <p14:tracePt t="100019" x="7488238" y="5368925"/>
          <p14:tracePt t="100178" x="7516813" y="5368925"/>
          <p14:tracePt t="100239" x="7524750" y="5368925"/>
          <p14:tracePt t="100300" x="7561263" y="5368925"/>
          <p14:tracePt t="100357" x="7597775" y="5368925"/>
          <p14:tracePt t="100413" x="7872413" y="5434013"/>
          <p14:tracePt t="100475" x="8548688" y="5470525"/>
          <p14:tracePt t="100526" x="8913813" y="5478463"/>
          <p14:tracePt t="100580" x="9059863" y="5478463"/>
          <p14:tracePt t="100638" x="9242425" y="5478463"/>
          <p14:tracePt t="100693" x="9324975" y="5478463"/>
          <p14:tracePt t="100756" x="9625013" y="5434013"/>
          <p14:tracePt t="100808" x="9991725" y="5387975"/>
          <p14:tracePt t="100862" x="10155238" y="5341938"/>
          <p14:tracePt t="100919" x="10328275" y="5132388"/>
          <p14:tracePt t="100919" x="10347325" y="5095875"/>
          <p14:tracePt t="100976" x="10364788" y="5013325"/>
          <p14:tracePt t="101029" x="10383838" y="4940300"/>
          <p14:tracePt t="101090" x="10393363" y="4757738"/>
          <p14:tracePt t="101147" x="10393363" y="4665663"/>
          <p14:tracePt t="101210" x="10393363" y="4502150"/>
          <p14:tracePt t="101272" x="10393363" y="4292600"/>
          <p14:tracePt t="101327" x="10393363" y="4273550"/>
          <p14:tracePt t="101388" x="10393363" y="4183063"/>
          <p14:tracePt t="101448" x="10364788" y="4054475"/>
          <p14:tracePt t="101506" x="10310813" y="3963988"/>
          <p14:tracePt t="101576" x="10264775" y="3908425"/>
          <p14:tracePt t="101627" x="10210800" y="3816350"/>
          <p14:tracePt t="101680" x="10201275" y="3808413"/>
          <p14:tracePt t="101738" x="10145713" y="3789363"/>
          <p14:tracePt t="101790" x="10101263" y="3771900"/>
          <p14:tracePt t="101849" x="9963150" y="3725863"/>
          <p14:tracePt t="101909" x="9936163" y="3725863"/>
          <p14:tracePt t="101965" x="9845675" y="3725863"/>
          <p14:tracePt t="102023" x="9753600" y="3716338"/>
          <p14:tracePt t="102024" x="9726613" y="3716338"/>
          <p14:tracePt t="102077" x="9498013" y="3706813"/>
          <p14:tracePt t="102135" x="9332913" y="3698875"/>
          <p14:tracePt t="102191" x="9169400" y="3689350"/>
          <p14:tracePt t="102193" x="9150350" y="3689350"/>
          <p14:tracePt t="102256" x="8967788" y="3643313"/>
          <p14:tracePt t="102315" x="8877300" y="3597275"/>
          <p14:tracePt t="102371" x="8804275" y="3570288"/>
          <p14:tracePt t="103102" x="8877300" y="3570288"/>
          <p14:tracePt t="103161" x="9069388" y="3579813"/>
          <p14:tracePt t="103220" x="9288463" y="3616325"/>
          <p14:tracePt t="103288" x="9588500" y="3633788"/>
          <p14:tracePt t="103346" x="9690100" y="3633788"/>
          <p14:tracePt t="103402" x="9826625" y="3643313"/>
          <p14:tracePt t="103455" x="10064750" y="3652838"/>
          <p14:tracePt t="103507" x="10228263" y="3662363"/>
          <p14:tracePt t="103563" x="10401300" y="3662363"/>
          <p14:tracePt t="103618" x="10483850" y="3662363"/>
          <p14:tracePt t="103675" x="10585450" y="3662363"/>
          <p14:tracePt t="103726" x="10712450" y="3662363"/>
          <p14:tracePt t="103780" x="10739438" y="3662363"/>
          <p14:tracePt t="103837" x="10821988" y="3662363"/>
          <p14:tracePt t="103895" x="10877550" y="3662363"/>
          <p14:tracePt t="103954" x="10895013" y="3662363"/>
          <p14:tracePt t="104009" x="10914063" y="3662363"/>
          <p14:tracePt t="104178" x="10922000" y="3652838"/>
          <p14:tracePt t="104229" x="10848975" y="3543300"/>
          <p14:tracePt t="104285" x="10785475" y="3479800"/>
          <p14:tracePt t="104341" x="10675938" y="3443288"/>
          <p14:tracePt t="104393" x="10410825" y="3424238"/>
          <p14:tracePt t="104456" x="10137775" y="3378200"/>
          <p14:tracePt t="104512" x="9780588" y="3341688"/>
          <p14:tracePt t="104565" x="9525000" y="3324225"/>
          <p14:tracePt t="104625" x="9324975" y="3314700"/>
          <p14:tracePt t="104678" x="9142413" y="3314700"/>
          <p14:tracePt t="104735" x="8986838" y="3314700"/>
          <p14:tracePt t="104790" x="8913813" y="3314700"/>
          <p14:tracePt t="104850" x="8894763" y="3341688"/>
          <p14:tracePt t="104904" x="8894763" y="3370263"/>
          <p14:tracePt t="104957" x="8894763" y="3387725"/>
          <p14:tracePt t="105630" x="8877300" y="3397250"/>
          <p14:tracePt t="105693" x="8848725" y="3397250"/>
          <p14:tracePt t="105749" x="8821738" y="3406775"/>
          <p14:tracePt t="105803" x="8721725" y="3524250"/>
          <p14:tracePt t="105858" x="8566150" y="3698875"/>
          <p14:tracePt t="105910" x="8512175" y="3789363"/>
          <p14:tracePt t="105964" x="8466138" y="3898900"/>
          <p14:tracePt t="106024" x="8439150" y="4008438"/>
          <p14:tracePt t="106082" x="8393113" y="4081463"/>
          <p14:tracePt t="106140" x="8366125" y="4164013"/>
          <p14:tracePt t="106197" x="8347075" y="4273550"/>
          <p14:tracePt t="106254" x="8320088" y="4492625"/>
          <p14:tracePt t="106310" x="8320088" y="4748213"/>
          <p14:tracePt t="106524" x="8310563" y="4757738"/>
          <p14:tracePt t="106581" x="8274050" y="4959350"/>
          <p14:tracePt t="106640" x="8201025" y="5086350"/>
          <p14:tracePt t="106691" x="8201025" y="5095875"/>
          <p14:tracePt t="106948" x="8191500" y="5105400"/>
          <p14:tracePt t="107124" x="8191500" y="5113338"/>
          <p14:tracePt t="107175" x="8201025" y="5113338"/>
          <p14:tracePt t="107389" x="8228013" y="5132388"/>
          <p14:tracePt t="107447" x="8228013" y="5141913"/>
          <p14:tracePt t="107613" x="8393113" y="5149850"/>
          <p14:tracePt t="107670" x="8456613" y="5149850"/>
          <p14:tracePt t="107728" x="8502650" y="5149850"/>
          <p14:tracePt t="107780" x="8585200" y="5149850"/>
          <p14:tracePt t="107839" x="8658225" y="5149850"/>
          <p14:tracePt t="107947" x="8666163" y="5159375"/>
          <p14:tracePt t="108004" x="8666163" y="5168900"/>
          <p14:tracePt t="108060" x="8658225" y="5186363"/>
          <p14:tracePt t="108111" x="8658225" y="5195888"/>
          <p14:tracePt t="108272" x="8694738" y="5195888"/>
          <p14:tracePt t="108326" x="8959850" y="5195888"/>
          <p14:tracePt t="108385" x="9215438" y="5205413"/>
          <p14:tracePt t="108444" x="9398000" y="5222875"/>
          <p14:tracePt t="108500" x="9580563" y="5222875"/>
          <p14:tracePt t="108557" x="9607550" y="5232400"/>
          <p14:tracePt t="108616" x="9853613" y="5268913"/>
          <p14:tracePt t="108677" x="9872663" y="5268913"/>
          <p14:tracePt t="108836" x="9890125" y="5278438"/>
          <p14:tracePt t="108948" x="9963150" y="5295900"/>
          <p14:tracePt t="109006" x="10145713" y="5251450"/>
          <p14:tracePt t="109060" x="10201275" y="5251450"/>
          <p14:tracePt t="109128" x="10237788" y="5287963"/>
          <p14:tracePt t="109184" x="10237788" y="5451475"/>
          <p14:tracePt t="109186" x="10237788" y="5461000"/>
          <p14:tracePt t="109240" x="10210800" y="5524500"/>
          <p14:tracePt t="109301" x="10201275" y="5534025"/>
          <p14:tracePt t="109357" x="10082213" y="5607050"/>
          <p14:tracePt t="109420" x="9899650" y="5726113"/>
          <p14:tracePt t="109473" x="9799638" y="5770563"/>
          <p14:tracePt t="109629" x="9763125" y="5770563"/>
          <p14:tracePt t="109686" x="9361488" y="5753100"/>
          <p14:tracePt t="109742" x="8794750" y="5807075"/>
          <p14:tracePt t="109797" x="7626350" y="6018213"/>
          <p14:tracePt t="109853" x="4648200" y="5954713"/>
          <p14:tracePt t="109907" x="1506538" y="52784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27FE-3D37-4ED3-A011-2B285390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Πήγαινε στο σετ φυλλαδίων Ελληνικών σελ. 10 διάβασε όσα είπαμε και συμπλήρωσε τη σελ.11 και τη σελίδα 12.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BE43C-5E72-40D7-9F72-EA4EB8BBE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97361"/>
            <a:ext cx="3925203" cy="3296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9DA7BB-084A-4FD2-8B51-D380C1597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520" y="1931594"/>
            <a:ext cx="3625935" cy="476384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036AFDF-CA27-42F9-B841-6C6DE55B3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0"/>
    </mc:Choice>
    <mc:Fallback xmlns="">
      <p:transition spd="slow" advTm="17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EBCC-CF69-4A4E-8916-BD92B67F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1136650"/>
            <a:ext cx="10515600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l-GR" sz="2800" dirty="0"/>
              <a:t>Πήγαινε στο Τετράδιο Εργασιών. </a:t>
            </a:r>
            <a:br>
              <a:rPr lang="el-GR" sz="2800" dirty="0"/>
            </a:br>
            <a:r>
              <a:rPr lang="el-GR" sz="2800" dirty="0"/>
              <a:t>Συμπλήρωσε στη σελίδα 62 την άσκηση 2.</a:t>
            </a:r>
            <a:br>
              <a:rPr lang="el-GR" sz="2800" dirty="0"/>
            </a:br>
            <a:r>
              <a:rPr lang="el-GR" sz="2800" dirty="0"/>
              <a:t>Συμπλήρωσε στη σελίδα 63 την άσκηση 3.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3ACB7E-9FD2-481E-AA69-324B7CDB5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8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0"/>
    </mc:Choice>
    <mc:Fallback xmlns="">
      <p:transition spd="slow" advTm="1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F4443-2C7F-4EA2-844A-DBEEF739CECB}"/>
              </a:ext>
            </a:extLst>
          </p:cNvPr>
          <p:cNvSpPr txBox="1"/>
          <p:nvPr/>
        </p:nvSpPr>
        <p:spPr>
          <a:xfrm>
            <a:off x="3505200" y="2914650"/>
            <a:ext cx="5038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latin typeface="Comic Sans MS" panose="030F0702030302020204" pitchFamily="66" charset="0"/>
              </a:rPr>
              <a:t>Τελειώσαμε για σήμερα!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052D83-78BA-424B-9095-B55874E53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1"/>
    </mc:Choice>
    <mc:Fallback xmlns="">
      <p:transition spd="slow" advTm="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1.3|1.3|4.9|4.1|9|9.4|23.2|10.7|14.2|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106</TotalTime>
  <Words>331</Words>
  <Application>Microsoft Office PowerPoint</Application>
  <PresentationFormat>Widescreen</PresentationFormat>
  <Paragraphs>44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Πήγαινε στο σετ φυλλαδίων Ελληνικών σελ. 10 διάβασε όσα είπαμε και συμπλήρωσε τη σελ.11 και τη σελίδα 12.</vt:lpstr>
      <vt:lpstr>Πήγαινε στο Τετράδιο Εργασιών.  Συμπλήρωσε στη σελίδα 62 την άσκηση 2. Συμπλήρωσε στη σελίδα 63 την άσκηση 3.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ΑΝΘΗ ΠΑΝΑΓΙΩΤΟΥ</dc:creator>
  <cp:lastModifiedBy>ΑΝΘΗ ΠΑΝΑΓΙΩΤΟΥ</cp:lastModifiedBy>
  <cp:revision>9</cp:revision>
  <dcterms:created xsi:type="dcterms:W3CDTF">2021-01-16T12:35:48Z</dcterms:created>
  <dcterms:modified xsi:type="dcterms:W3CDTF">2021-01-16T15:01:02Z</dcterms:modified>
</cp:coreProperties>
</file>