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63" r:id="rId4"/>
    <p:sldId id="258" r:id="rId5"/>
    <p:sldId id="266" r:id="rId6"/>
    <p:sldId id="267" r:id="rId7"/>
    <p:sldId id="262" r:id="rId8"/>
    <p:sldId id="26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75AC6-7B07-49C8-B684-91FCA14220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A7CCBD-ABAF-4AD3-B2D9-705A06F2C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87C011-7C95-4C7B-8582-0171D6F39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5192C-B7DD-47B7-9D02-62AC1FFA016E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93F219-4417-4314-AAD3-1E52E2491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734133-D637-4AD4-8D33-50455D794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FF3C8-33CB-439B-8E2A-57BECBE8D9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275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B7F0F-6B99-444F-A525-56BFE74D5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6C5D02-CD00-4E94-A20E-29965696C9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586F99-8A54-48C3-AA74-2401C4AEF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5192C-B7DD-47B7-9D02-62AC1FFA016E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6D39AA-206D-43B9-8E2F-AF34C6EA7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A40623-74BA-4948-9460-38C916F50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FF3C8-33CB-439B-8E2A-57BECBE8D9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328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A101225-7826-40B9-A4B2-009B3E51CE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54AFF2-A70D-4822-8531-55A1B27E66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2D5988-F64D-448E-9F66-0AEE05C1F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5192C-B7DD-47B7-9D02-62AC1FFA016E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66A79E-2E66-43D4-855D-83054EED2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85B7FE-7563-4055-85CC-58A787D61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FF3C8-33CB-439B-8E2A-57BECBE8D9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762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18ECD-4419-4971-82A3-05BA67540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44FB99-3F2F-4D08-852B-08CBA3DBC3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F65CC-C461-4E92-AB36-5461153FA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5192C-B7DD-47B7-9D02-62AC1FFA016E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657E87-A03B-4C69-963F-62B6453FE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5B68B2-B8B2-4EEC-8AF3-AF14327B2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FF3C8-33CB-439B-8E2A-57BECBE8D9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879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357B7-3EA5-4C22-9A63-A6E12E04F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B275B2-22BD-4DA3-9B71-758D11BCA4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E5C0B2-8F6B-40C0-BD08-C39C01880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5192C-B7DD-47B7-9D02-62AC1FFA016E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CEB89C-7A96-403F-B7AB-BA2EA2D89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F951B9-7560-488E-9EAB-AA501E089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FF3C8-33CB-439B-8E2A-57BECBE8D9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140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5D7B9-FAB9-48C9-B50D-B4E9E0252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CD947F-73CB-4BE3-B603-297AB03E50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610A28-95C0-4F89-A14A-3ACECB0FAD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D06102-FF80-497B-B70F-882F4EF7A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5192C-B7DD-47B7-9D02-62AC1FFA016E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684EF7-B1F7-4EBE-A542-5B9DBEE8F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FB5234-5F6F-486E-8BC5-5860241B0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FF3C8-33CB-439B-8E2A-57BECBE8D9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451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15454-1DDC-4992-915D-8BBDE4375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004856-ABC4-4599-AE31-DD41D68BC5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FC3ED7-7ED0-4C03-BC7D-0423EC0808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91A622-1F6B-40EA-9E50-2CB6237BB1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38D286-8121-4BC0-894D-4EE1DCCE1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FB98F07-D5B2-47AD-A935-2E0064AB3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5192C-B7DD-47B7-9D02-62AC1FFA016E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B1D1145-5C88-4098-BA9B-9C5F29CD8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324395D-6789-40C1-B613-845F7645E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FF3C8-33CB-439B-8E2A-57BECBE8D9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495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B3A35-E21E-4D0E-B50C-1959FD338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68F2DB-6598-40DF-8145-79B6BF6F1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5192C-B7DD-47B7-9D02-62AC1FFA016E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667381-CAF1-4BE9-B454-1661C40F0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3BC01E-4B38-45B3-9CF8-17B1A29D2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FF3C8-33CB-439B-8E2A-57BECBE8D9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738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AD1021-3C4F-417F-93EF-990B9EF03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5192C-B7DD-47B7-9D02-62AC1FFA016E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C74008-B265-4FA1-9D6B-471A3B820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C83E08-A4E8-4FB1-A8CE-078C11A86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FF3C8-33CB-439B-8E2A-57BECBE8D9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152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A0135-E6EF-4BBA-89DA-BBF42C15D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135C1A-BE4C-494C-A464-BAA53CE1B9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984672-120C-4049-8EE7-3C360735FF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21EC66-5724-4DCE-A7E9-D32B5A41F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5192C-B7DD-47B7-9D02-62AC1FFA016E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60397C-607C-4365-943A-87EFB3564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030DE5-16FE-4942-ACEB-57867FB9C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FF3C8-33CB-439B-8E2A-57BECBE8D9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475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87B7F-0392-4634-9A50-3B98875F8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16EDD6-D170-4364-BEDA-CECD470163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342761-EAAB-48C0-9FF0-4CEDA179A8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AE6586-E115-437D-8A0E-EF05C6D4D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5192C-B7DD-47B7-9D02-62AC1FFA016E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BC17C4-935E-41FF-B69E-1E6BE27A0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25E067-8966-4690-B548-0F0686BE1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FF3C8-33CB-439B-8E2A-57BECBE8D9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182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22B907-73D7-4969-A072-FCA2855C7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2ABB04-837F-4F0B-AA60-380723AB78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D23556-447F-4620-A2B4-DDBA6DD09F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75192C-B7DD-47B7-9D02-62AC1FFA016E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8A32A3-FAB6-43C6-AA6F-283903E931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C7B3BC-871C-4DF0-BDB3-692D6BD111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8FF3C8-33CB-439B-8E2A-57BECBE8D9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206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C343169-BBD1-4B58-AFF9-1C2B10950457}"/>
              </a:ext>
            </a:extLst>
          </p:cNvPr>
          <p:cNvSpPr txBox="1"/>
          <p:nvPr/>
        </p:nvSpPr>
        <p:spPr>
          <a:xfrm>
            <a:off x="1638300" y="2133600"/>
            <a:ext cx="71256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u="sng" dirty="0">
                <a:latin typeface="Comic Sans MS" panose="030F0702030302020204" pitchFamily="66" charset="0"/>
              </a:rPr>
              <a:t>Η παρουσίαση δεν έχει ήχο. </a:t>
            </a:r>
          </a:p>
          <a:p>
            <a:r>
              <a:rPr lang="el-GR" sz="2400" b="1" u="sng" dirty="0">
                <a:latin typeface="Comic Sans MS" panose="030F0702030302020204" pitchFamily="66" charset="0"/>
              </a:rPr>
              <a:t>Πάτησε κλικ για να δεις την επόμενη διαφάνεια.</a:t>
            </a:r>
            <a:endParaRPr lang="en-US" sz="2400" b="1" u="sng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724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FBB6BD00-05CC-44FC-AF80-CEBBD0371B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27"/>
          <a:stretch/>
        </p:blipFill>
        <p:spPr bwMode="auto">
          <a:xfrm>
            <a:off x="1400175" y="496943"/>
            <a:ext cx="7981949" cy="5445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6659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Η τοπική εφημερίδα κάνει διαγωνισμό για το&#10;καλύτερο σχολικό άρθρο. Το βραβείο είναι μια&#10;ξενάγηση σε μια μεγάλη εφημερίδα. ...">
            <a:extLst>
              <a:ext uri="{FF2B5EF4-FFF2-40B4-BE49-F238E27FC236}">
                <a16:creationId xmlns:a16="http://schemas.microsoft.com/office/drawing/2014/main" id="{1E52216F-A5E7-4111-8041-85F286165B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09"/>
          <a:stretch/>
        </p:blipFill>
        <p:spPr bwMode="auto">
          <a:xfrm>
            <a:off x="1028700" y="392906"/>
            <a:ext cx="6076950" cy="281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A64FFA7-32A3-4EDE-AAAF-216DDE0986B5}"/>
              </a:ext>
            </a:extLst>
          </p:cNvPr>
          <p:cNvSpPr txBox="1"/>
          <p:nvPr/>
        </p:nvSpPr>
        <p:spPr>
          <a:xfrm>
            <a:off x="3581400" y="4261784"/>
            <a:ext cx="5581650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b="1" dirty="0">
                <a:latin typeface="Comic Sans MS" panose="030F0702030302020204" pitchFamily="66" charset="0"/>
              </a:rPr>
              <a:t>Διαγωνισμός για το καλύτερο σχολικό άρθρο. </a:t>
            </a:r>
          </a:p>
          <a:p>
            <a:r>
              <a:rPr lang="el-GR" b="1" dirty="0">
                <a:latin typeface="Comic Sans MS" panose="030F0702030302020204" pitchFamily="66" charset="0"/>
              </a:rPr>
              <a:t>*Το βραβείο: το καλύτερο άρθρο θα μπει στο εξώφυλλο της εφημερίδας μας.</a:t>
            </a:r>
            <a:endParaRPr lang="en-US" b="1" dirty="0">
              <a:latin typeface="Comic Sans MS" panose="030F0702030302020204" pitchFamily="66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D740EA-F4B0-4000-96A7-23A873B52739}"/>
              </a:ext>
            </a:extLst>
          </p:cNvPr>
          <p:cNvSpPr txBox="1"/>
          <p:nvPr/>
        </p:nvSpPr>
        <p:spPr>
          <a:xfrm>
            <a:off x="7496176" y="657225"/>
            <a:ext cx="4038600" cy="224676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b="1" dirty="0">
                <a:latin typeface="Comic Sans MS" panose="030F0702030302020204" pitchFamily="66" charset="0"/>
              </a:rPr>
              <a:t>Όταν επιστρέψουμε στο σχολείο μας τι λέτε να φτιάξουμε την εφημερίδα της τάξης μας; </a:t>
            </a:r>
          </a:p>
          <a:p>
            <a:r>
              <a:rPr lang="el-GR" sz="2000" b="1" dirty="0">
                <a:latin typeface="Comic Sans MS" panose="030F0702030302020204" pitchFamily="66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b="1" dirty="0">
                <a:latin typeface="Comic Sans MS" panose="030F0702030302020204" pitchFamily="66" charset="0"/>
              </a:rPr>
              <a:t>Σκεφτείτε ένα ενδιαφέρον όνομα για την εφημερίδα μας!</a:t>
            </a:r>
            <a:endParaRPr lang="en-US" sz="2000" b="1" dirty="0">
              <a:latin typeface="Comic Sans MS" panose="030F0702030302020204" pitchFamily="66" charset="0"/>
            </a:endParaRPr>
          </a:p>
        </p:txBody>
      </p:sp>
      <p:pic>
        <p:nvPicPr>
          <p:cNvPr id="7" name="Picture 4" descr="Clip Art Newspaper High Res Stock Images | Shutterstock">
            <a:extLst>
              <a:ext uri="{FF2B5EF4-FFF2-40B4-BE49-F238E27FC236}">
                <a16:creationId xmlns:a16="http://schemas.microsoft.com/office/drawing/2014/main" id="{5738D958-2B48-4C75-8757-5E9464F90E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76" b="17809"/>
          <a:stretch/>
        </p:blipFill>
        <p:spPr bwMode="auto">
          <a:xfrm rot="19706181">
            <a:off x="756349" y="4150041"/>
            <a:ext cx="2299102" cy="1380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8303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Συγγραφη αρθρου | Teaching writing, Teaching methods, Oral language  activities">
            <a:extLst>
              <a:ext uri="{FF2B5EF4-FFF2-40B4-BE49-F238E27FC236}">
                <a16:creationId xmlns:a16="http://schemas.microsoft.com/office/drawing/2014/main" id="{BC716E8A-8030-4651-9FFA-A685290DD3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16565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64C3FF9-CCD2-4F2C-8183-6139DD85D2C9}"/>
              </a:ext>
            </a:extLst>
          </p:cNvPr>
          <p:cNvSpPr txBox="1"/>
          <p:nvPr/>
        </p:nvSpPr>
        <p:spPr>
          <a:xfrm>
            <a:off x="1964734" y="408152"/>
            <a:ext cx="5904180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l-GR" sz="2800" b="1" dirty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</a:rPr>
              <a:t>Ας γράψουμε άρθρο εφημερίδας…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CC1D9C-C12F-4D4E-A807-87C9896C6EDF}"/>
              </a:ext>
            </a:extLst>
          </p:cNvPr>
          <p:cNvSpPr txBox="1"/>
          <p:nvPr/>
        </p:nvSpPr>
        <p:spPr>
          <a:xfrm>
            <a:off x="1005840" y="1508760"/>
            <a:ext cx="9509760" cy="2308324"/>
          </a:xfrm>
          <a:custGeom>
            <a:avLst/>
            <a:gdLst>
              <a:gd name="connsiteX0" fmla="*/ 0 w 9509760"/>
              <a:gd name="connsiteY0" fmla="*/ 0 h 2308324"/>
              <a:gd name="connsiteX1" fmla="*/ 393976 w 9509760"/>
              <a:gd name="connsiteY1" fmla="*/ 0 h 2308324"/>
              <a:gd name="connsiteX2" fmla="*/ 787952 w 9509760"/>
              <a:gd name="connsiteY2" fmla="*/ 0 h 2308324"/>
              <a:gd name="connsiteX3" fmla="*/ 1277025 w 9509760"/>
              <a:gd name="connsiteY3" fmla="*/ 0 h 2308324"/>
              <a:gd name="connsiteX4" fmla="*/ 1671001 w 9509760"/>
              <a:gd name="connsiteY4" fmla="*/ 0 h 2308324"/>
              <a:gd name="connsiteX5" fmla="*/ 2540464 w 9509760"/>
              <a:gd name="connsiteY5" fmla="*/ 0 h 2308324"/>
              <a:gd name="connsiteX6" fmla="*/ 3029538 w 9509760"/>
              <a:gd name="connsiteY6" fmla="*/ 0 h 2308324"/>
              <a:gd name="connsiteX7" fmla="*/ 3803904 w 9509760"/>
              <a:gd name="connsiteY7" fmla="*/ 0 h 2308324"/>
              <a:gd name="connsiteX8" fmla="*/ 4292977 w 9509760"/>
              <a:gd name="connsiteY8" fmla="*/ 0 h 2308324"/>
              <a:gd name="connsiteX9" fmla="*/ 4877148 w 9509760"/>
              <a:gd name="connsiteY9" fmla="*/ 0 h 2308324"/>
              <a:gd name="connsiteX10" fmla="*/ 5271124 w 9509760"/>
              <a:gd name="connsiteY10" fmla="*/ 0 h 2308324"/>
              <a:gd name="connsiteX11" fmla="*/ 6045490 w 9509760"/>
              <a:gd name="connsiteY11" fmla="*/ 0 h 2308324"/>
              <a:gd name="connsiteX12" fmla="*/ 6724759 w 9509760"/>
              <a:gd name="connsiteY12" fmla="*/ 0 h 2308324"/>
              <a:gd name="connsiteX13" fmla="*/ 7308930 w 9509760"/>
              <a:gd name="connsiteY13" fmla="*/ 0 h 2308324"/>
              <a:gd name="connsiteX14" fmla="*/ 7798003 w 9509760"/>
              <a:gd name="connsiteY14" fmla="*/ 0 h 2308324"/>
              <a:gd name="connsiteX15" fmla="*/ 8191979 w 9509760"/>
              <a:gd name="connsiteY15" fmla="*/ 0 h 2308324"/>
              <a:gd name="connsiteX16" fmla="*/ 8585955 w 9509760"/>
              <a:gd name="connsiteY16" fmla="*/ 0 h 2308324"/>
              <a:gd name="connsiteX17" fmla="*/ 9509760 w 9509760"/>
              <a:gd name="connsiteY17" fmla="*/ 0 h 2308324"/>
              <a:gd name="connsiteX18" fmla="*/ 9509760 w 9509760"/>
              <a:gd name="connsiteY18" fmla="*/ 530915 h 2308324"/>
              <a:gd name="connsiteX19" fmla="*/ 9509760 w 9509760"/>
              <a:gd name="connsiteY19" fmla="*/ 1038746 h 2308324"/>
              <a:gd name="connsiteX20" fmla="*/ 9509760 w 9509760"/>
              <a:gd name="connsiteY20" fmla="*/ 1546577 h 2308324"/>
              <a:gd name="connsiteX21" fmla="*/ 9509760 w 9509760"/>
              <a:gd name="connsiteY21" fmla="*/ 2308324 h 2308324"/>
              <a:gd name="connsiteX22" fmla="*/ 8925589 w 9509760"/>
              <a:gd name="connsiteY22" fmla="*/ 2308324 h 2308324"/>
              <a:gd name="connsiteX23" fmla="*/ 8246320 w 9509760"/>
              <a:gd name="connsiteY23" fmla="*/ 2308324 h 2308324"/>
              <a:gd name="connsiteX24" fmla="*/ 7471954 w 9509760"/>
              <a:gd name="connsiteY24" fmla="*/ 2308324 h 2308324"/>
              <a:gd name="connsiteX25" fmla="*/ 7077979 w 9509760"/>
              <a:gd name="connsiteY25" fmla="*/ 2308324 h 2308324"/>
              <a:gd name="connsiteX26" fmla="*/ 6208515 w 9509760"/>
              <a:gd name="connsiteY26" fmla="*/ 2308324 h 2308324"/>
              <a:gd name="connsiteX27" fmla="*/ 5339051 w 9509760"/>
              <a:gd name="connsiteY27" fmla="*/ 2308324 h 2308324"/>
              <a:gd name="connsiteX28" fmla="*/ 4849978 w 9509760"/>
              <a:gd name="connsiteY28" fmla="*/ 2308324 h 2308324"/>
              <a:gd name="connsiteX29" fmla="*/ 3980514 w 9509760"/>
              <a:gd name="connsiteY29" fmla="*/ 2308324 h 2308324"/>
              <a:gd name="connsiteX30" fmla="*/ 3491440 w 9509760"/>
              <a:gd name="connsiteY30" fmla="*/ 2308324 h 2308324"/>
              <a:gd name="connsiteX31" fmla="*/ 2907269 w 9509760"/>
              <a:gd name="connsiteY31" fmla="*/ 2308324 h 2308324"/>
              <a:gd name="connsiteX32" fmla="*/ 2418196 w 9509760"/>
              <a:gd name="connsiteY32" fmla="*/ 2308324 h 2308324"/>
              <a:gd name="connsiteX33" fmla="*/ 1738928 w 9509760"/>
              <a:gd name="connsiteY33" fmla="*/ 2308324 h 2308324"/>
              <a:gd name="connsiteX34" fmla="*/ 869464 w 9509760"/>
              <a:gd name="connsiteY34" fmla="*/ 2308324 h 2308324"/>
              <a:gd name="connsiteX35" fmla="*/ 0 w 9509760"/>
              <a:gd name="connsiteY35" fmla="*/ 2308324 h 2308324"/>
              <a:gd name="connsiteX36" fmla="*/ 0 w 9509760"/>
              <a:gd name="connsiteY36" fmla="*/ 1754326 h 2308324"/>
              <a:gd name="connsiteX37" fmla="*/ 0 w 9509760"/>
              <a:gd name="connsiteY37" fmla="*/ 1154162 h 2308324"/>
              <a:gd name="connsiteX38" fmla="*/ 0 w 9509760"/>
              <a:gd name="connsiteY38" fmla="*/ 646331 h 2308324"/>
              <a:gd name="connsiteX39" fmla="*/ 0 w 9509760"/>
              <a:gd name="connsiteY39" fmla="*/ 0 h 2308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9509760" h="2308324" extrusionOk="0">
                <a:moveTo>
                  <a:pt x="0" y="0"/>
                </a:moveTo>
                <a:cubicBezTo>
                  <a:pt x="90831" y="-12625"/>
                  <a:pt x="217230" y="9720"/>
                  <a:pt x="393976" y="0"/>
                </a:cubicBezTo>
                <a:cubicBezTo>
                  <a:pt x="570722" y="-9720"/>
                  <a:pt x="592250" y="16826"/>
                  <a:pt x="787952" y="0"/>
                </a:cubicBezTo>
                <a:cubicBezTo>
                  <a:pt x="983654" y="-16826"/>
                  <a:pt x="1170908" y="10527"/>
                  <a:pt x="1277025" y="0"/>
                </a:cubicBezTo>
                <a:cubicBezTo>
                  <a:pt x="1383142" y="-10527"/>
                  <a:pt x="1536395" y="16859"/>
                  <a:pt x="1671001" y="0"/>
                </a:cubicBezTo>
                <a:cubicBezTo>
                  <a:pt x="1805607" y="-16859"/>
                  <a:pt x="2226891" y="-13533"/>
                  <a:pt x="2540464" y="0"/>
                </a:cubicBezTo>
                <a:cubicBezTo>
                  <a:pt x="2854037" y="13533"/>
                  <a:pt x="2822653" y="-1611"/>
                  <a:pt x="3029538" y="0"/>
                </a:cubicBezTo>
                <a:cubicBezTo>
                  <a:pt x="3236423" y="1611"/>
                  <a:pt x="3468875" y="11004"/>
                  <a:pt x="3803904" y="0"/>
                </a:cubicBezTo>
                <a:cubicBezTo>
                  <a:pt x="4138933" y="-11004"/>
                  <a:pt x="4118061" y="-18163"/>
                  <a:pt x="4292977" y="0"/>
                </a:cubicBezTo>
                <a:cubicBezTo>
                  <a:pt x="4467893" y="18163"/>
                  <a:pt x="4699982" y="-14280"/>
                  <a:pt x="4877148" y="0"/>
                </a:cubicBezTo>
                <a:cubicBezTo>
                  <a:pt x="5054314" y="14280"/>
                  <a:pt x="5154798" y="-3119"/>
                  <a:pt x="5271124" y="0"/>
                </a:cubicBezTo>
                <a:cubicBezTo>
                  <a:pt x="5387450" y="3119"/>
                  <a:pt x="5866322" y="-37092"/>
                  <a:pt x="6045490" y="0"/>
                </a:cubicBezTo>
                <a:cubicBezTo>
                  <a:pt x="6224658" y="37092"/>
                  <a:pt x="6390399" y="-17676"/>
                  <a:pt x="6724759" y="0"/>
                </a:cubicBezTo>
                <a:cubicBezTo>
                  <a:pt x="7059119" y="17676"/>
                  <a:pt x="7182332" y="28026"/>
                  <a:pt x="7308930" y="0"/>
                </a:cubicBezTo>
                <a:cubicBezTo>
                  <a:pt x="7435528" y="-28026"/>
                  <a:pt x="7562440" y="-23510"/>
                  <a:pt x="7798003" y="0"/>
                </a:cubicBezTo>
                <a:cubicBezTo>
                  <a:pt x="8033566" y="23510"/>
                  <a:pt x="8102610" y="-18016"/>
                  <a:pt x="8191979" y="0"/>
                </a:cubicBezTo>
                <a:cubicBezTo>
                  <a:pt x="8281348" y="18016"/>
                  <a:pt x="8450054" y="7044"/>
                  <a:pt x="8585955" y="0"/>
                </a:cubicBezTo>
                <a:cubicBezTo>
                  <a:pt x="8721856" y="-7044"/>
                  <a:pt x="9249998" y="21295"/>
                  <a:pt x="9509760" y="0"/>
                </a:cubicBezTo>
                <a:cubicBezTo>
                  <a:pt x="9500023" y="260692"/>
                  <a:pt x="9512506" y="408553"/>
                  <a:pt x="9509760" y="530915"/>
                </a:cubicBezTo>
                <a:cubicBezTo>
                  <a:pt x="9507014" y="653277"/>
                  <a:pt x="9519554" y="929592"/>
                  <a:pt x="9509760" y="1038746"/>
                </a:cubicBezTo>
                <a:cubicBezTo>
                  <a:pt x="9499966" y="1147900"/>
                  <a:pt x="9489253" y="1443321"/>
                  <a:pt x="9509760" y="1546577"/>
                </a:cubicBezTo>
                <a:cubicBezTo>
                  <a:pt x="9530267" y="1649833"/>
                  <a:pt x="9492986" y="1954942"/>
                  <a:pt x="9509760" y="2308324"/>
                </a:cubicBezTo>
                <a:cubicBezTo>
                  <a:pt x="9261815" y="2306142"/>
                  <a:pt x="9136049" y="2319808"/>
                  <a:pt x="8925589" y="2308324"/>
                </a:cubicBezTo>
                <a:cubicBezTo>
                  <a:pt x="8715129" y="2296840"/>
                  <a:pt x="8542187" y="2298552"/>
                  <a:pt x="8246320" y="2308324"/>
                </a:cubicBezTo>
                <a:cubicBezTo>
                  <a:pt x="7950453" y="2318096"/>
                  <a:pt x="7730487" y="2323919"/>
                  <a:pt x="7471954" y="2308324"/>
                </a:cubicBezTo>
                <a:cubicBezTo>
                  <a:pt x="7213421" y="2292729"/>
                  <a:pt x="7201370" y="2294970"/>
                  <a:pt x="7077979" y="2308324"/>
                </a:cubicBezTo>
                <a:cubicBezTo>
                  <a:pt x="6954589" y="2321678"/>
                  <a:pt x="6538818" y="2348682"/>
                  <a:pt x="6208515" y="2308324"/>
                </a:cubicBezTo>
                <a:cubicBezTo>
                  <a:pt x="5878212" y="2267966"/>
                  <a:pt x="5700996" y="2270170"/>
                  <a:pt x="5339051" y="2308324"/>
                </a:cubicBezTo>
                <a:cubicBezTo>
                  <a:pt x="4977106" y="2346478"/>
                  <a:pt x="5077110" y="2320170"/>
                  <a:pt x="4849978" y="2308324"/>
                </a:cubicBezTo>
                <a:cubicBezTo>
                  <a:pt x="4622846" y="2296478"/>
                  <a:pt x="4354543" y="2286752"/>
                  <a:pt x="3980514" y="2308324"/>
                </a:cubicBezTo>
                <a:cubicBezTo>
                  <a:pt x="3606485" y="2329896"/>
                  <a:pt x="3662674" y="2303509"/>
                  <a:pt x="3491440" y="2308324"/>
                </a:cubicBezTo>
                <a:cubicBezTo>
                  <a:pt x="3320206" y="2313139"/>
                  <a:pt x="3187200" y="2282221"/>
                  <a:pt x="2907269" y="2308324"/>
                </a:cubicBezTo>
                <a:cubicBezTo>
                  <a:pt x="2627338" y="2334427"/>
                  <a:pt x="2574848" y="2312885"/>
                  <a:pt x="2418196" y="2308324"/>
                </a:cubicBezTo>
                <a:cubicBezTo>
                  <a:pt x="2261544" y="2303763"/>
                  <a:pt x="2071166" y="2288149"/>
                  <a:pt x="1738928" y="2308324"/>
                </a:cubicBezTo>
                <a:cubicBezTo>
                  <a:pt x="1406690" y="2328499"/>
                  <a:pt x="1276691" y="2285763"/>
                  <a:pt x="869464" y="2308324"/>
                </a:cubicBezTo>
                <a:cubicBezTo>
                  <a:pt x="462237" y="2330885"/>
                  <a:pt x="206424" y="2311680"/>
                  <a:pt x="0" y="2308324"/>
                </a:cubicBezTo>
                <a:cubicBezTo>
                  <a:pt x="-9659" y="2106813"/>
                  <a:pt x="7193" y="1898221"/>
                  <a:pt x="0" y="1754326"/>
                </a:cubicBezTo>
                <a:cubicBezTo>
                  <a:pt x="-7193" y="1610431"/>
                  <a:pt x="14602" y="1322108"/>
                  <a:pt x="0" y="1154162"/>
                </a:cubicBezTo>
                <a:cubicBezTo>
                  <a:pt x="-14602" y="986216"/>
                  <a:pt x="12883" y="760622"/>
                  <a:pt x="0" y="646331"/>
                </a:cubicBezTo>
                <a:cubicBezTo>
                  <a:pt x="-12883" y="532040"/>
                  <a:pt x="-22968" y="257782"/>
                  <a:pt x="0" y="0"/>
                </a:cubicBezTo>
                <a:close/>
              </a:path>
            </a:pathLst>
          </a:custGeom>
          <a:noFill/>
          <a:ln w="57150"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6110377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l-GR" sz="2400" b="1" u="sng" dirty="0">
                <a:latin typeface="Comic Sans MS" panose="030F0702030302020204" pitchFamily="66" charset="0"/>
              </a:rPr>
              <a:t>Θέμα: </a:t>
            </a:r>
          </a:p>
          <a:p>
            <a:r>
              <a:rPr lang="el-GR" sz="2400" dirty="0">
                <a:solidFill>
                  <a:srgbClr val="00B050"/>
                </a:solidFill>
                <a:latin typeface="Comic Sans MS" panose="030F0702030302020204" pitchFamily="66" charset="0"/>
              </a:rPr>
              <a:t>Μια ομάδα προσκόπων ξεκίνησε την εκδρομή της με καλοκαιρία αλλά στη συνέχεια ο καιρός χάλασε. Φαντάσου και γράψε στο τετράδιό σου ένα άρθρο για την περιπέτεια που έζησε  αυτή η ομάδα των προσκόπων μαζί με τον ομαδάρχη της, πώς αντέδρασαν και πώς κατάφεραν να ξεπεράσουν αυτή τη δυσκολία.</a:t>
            </a:r>
            <a:endParaRPr lang="en-US" sz="24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42" name="Picture 2" descr="76ο Σύστημα Προσκόπων Στροβόλου – admin">
            <a:extLst>
              <a:ext uri="{FF2B5EF4-FFF2-40B4-BE49-F238E27FC236}">
                <a16:creationId xmlns:a16="http://schemas.microsoft.com/office/drawing/2014/main" id="{AED8302E-97F2-4A1F-B913-1F4DF35E11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480" y="4573742"/>
            <a:ext cx="3048000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McGaheysville Elementary School | Mudanzas, Lugares para visitar, Lugares">
            <a:extLst>
              <a:ext uri="{FF2B5EF4-FFF2-40B4-BE49-F238E27FC236}">
                <a16:creationId xmlns:a16="http://schemas.microsoft.com/office/drawing/2014/main" id="{DEBF5C69-0180-4EA0-BDF1-8D7C9E8915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237" y="-5294"/>
            <a:ext cx="2552725" cy="1767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2870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2C23A28-74E3-4102-8744-B3A71FB3F6B7}"/>
              </a:ext>
            </a:extLst>
          </p:cNvPr>
          <p:cNvSpPr txBox="1"/>
          <p:nvPr/>
        </p:nvSpPr>
        <p:spPr>
          <a:xfrm>
            <a:off x="288334" y="113512"/>
            <a:ext cx="5904180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l-GR" sz="2800" b="1" dirty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</a:rPr>
              <a:t>Ας γράψουμε άρθρο εφημερίδας…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38077A1-1BCC-4A79-BE35-0140F9D17B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9029"/>
          <a:stretch/>
        </p:blipFill>
        <p:spPr>
          <a:xfrm>
            <a:off x="199425" y="2752724"/>
            <a:ext cx="5693856" cy="1900555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051840B-588B-4BEA-8DAB-473A58B6A1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7869" y="668997"/>
            <a:ext cx="5340539" cy="4262181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000A853-6F8C-4EE5-8895-47E54D86B2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7869" y="5816798"/>
            <a:ext cx="5904180" cy="551114"/>
          </a:xfrm>
          <a:prstGeom prst="rect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6DFB9EC-5208-454E-BA5F-01057EABF846}"/>
              </a:ext>
            </a:extLst>
          </p:cNvPr>
          <p:cNvSpPr txBox="1"/>
          <p:nvPr/>
        </p:nvSpPr>
        <p:spPr>
          <a:xfrm>
            <a:off x="6034132" y="5355133"/>
            <a:ext cx="5052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3.</a:t>
            </a:r>
            <a:endParaRPr lang="en-US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060A267-F1C8-4339-9BB2-14B09D398164}"/>
              </a:ext>
            </a:extLst>
          </p:cNvPr>
          <p:cNvSpPr txBox="1"/>
          <p:nvPr/>
        </p:nvSpPr>
        <p:spPr>
          <a:xfrm>
            <a:off x="6157869" y="251612"/>
            <a:ext cx="5052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2.</a:t>
            </a:r>
            <a:endParaRPr lang="en-US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96A7DE7-0BB5-4950-83C2-E56AD2D6CD5E}"/>
              </a:ext>
            </a:extLst>
          </p:cNvPr>
          <p:cNvSpPr txBox="1"/>
          <p:nvPr/>
        </p:nvSpPr>
        <p:spPr>
          <a:xfrm>
            <a:off x="111900" y="2319634"/>
            <a:ext cx="5052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1.</a:t>
            </a:r>
            <a:endParaRPr lang="en-US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EAF671C-A3CF-4888-A7C5-34CF1939D0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733" y="917047"/>
            <a:ext cx="4836117" cy="1333415"/>
          </a:xfrm>
          <a:custGeom>
            <a:avLst/>
            <a:gdLst>
              <a:gd name="connsiteX0" fmla="*/ 0 w 4836117"/>
              <a:gd name="connsiteY0" fmla="*/ 0 h 1333415"/>
              <a:gd name="connsiteX1" fmla="*/ 392263 w 4836117"/>
              <a:gd name="connsiteY1" fmla="*/ 0 h 1333415"/>
              <a:gd name="connsiteX2" fmla="*/ 977970 w 4836117"/>
              <a:gd name="connsiteY2" fmla="*/ 0 h 1333415"/>
              <a:gd name="connsiteX3" fmla="*/ 1612039 w 4836117"/>
              <a:gd name="connsiteY3" fmla="*/ 0 h 1333415"/>
              <a:gd name="connsiteX4" fmla="*/ 2149385 w 4836117"/>
              <a:gd name="connsiteY4" fmla="*/ 0 h 1333415"/>
              <a:gd name="connsiteX5" fmla="*/ 2783454 w 4836117"/>
              <a:gd name="connsiteY5" fmla="*/ 0 h 1333415"/>
              <a:gd name="connsiteX6" fmla="*/ 3224078 w 4836117"/>
              <a:gd name="connsiteY6" fmla="*/ 0 h 1333415"/>
              <a:gd name="connsiteX7" fmla="*/ 3809786 w 4836117"/>
              <a:gd name="connsiteY7" fmla="*/ 0 h 1333415"/>
              <a:gd name="connsiteX8" fmla="*/ 4202048 w 4836117"/>
              <a:gd name="connsiteY8" fmla="*/ 0 h 1333415"/>
              <a:gd name="connsiteX9" fmla="*/ 4836117 w 4836117"/>
              <a:gd name="connsiteY9" fmla="*/ 0 h 1333415"/>
              <a:gd name="connsiteX10" fmla="*/ 4836117 w 4836117"/>
              <a:gd name="connsiteY10" fmla="*/ 471140 h 1333415"/>
              <a:gd name="connsiteX11" fmla="*/ 4836117 w 4836117"/>
              <a:gd name="connsiteY11" fmla="*/ 915612 h 1333415"/>
              <a:gd name="connsiteX12" fmla="*/ 4836117 w 4836117"/>
              <a:gd name="connsiteY12" fmla="*/ 1333415 h 1333415"/>
              <a:gd name="connsiteX13" fmla="*/ 4250409 w 4836117"/>
              <a:gd name="connsiteY13" fmla="*/ 1333415 h 1333415"/>
              <a:gd name="connsiteX14" fmla="*/ 3713063 w 4836117"/>
              <a:gd name="connsiteY14" fmla="*/ 1333415 h 1333415"/>
              <a:gd name="connsiteX15" fmla="*/ 3272439 w 4836117"/>
              <a:gd name="connsiteY15" fmla="*/ 1333415 h 1333415"/>
              <a:gd name="connsiteX16" fmla="*/ 2638370 w 4836117"/>
              <a:gd name="connsiteY16" fmla="*/ 1333415 h 1333415"/>
              <a:gd name="connsiteX17" fmla="*/ 2052663 w 4836117"/>
              <a:gd name="connsiteY17" fmla="*/ 1333415 h 1333415"/>
              <a:gd name="connsiteX18" fmla="*/ 1612039 w 4836117"/>
              <a:gd name="connsiteY18" fmla="*/ 1333415 h 1333415"/>
              <a:gd name="connsiteX19" fmla="*/ 977970 w 4836117"/>
              <a:gd name="connsiteY19" fmla="*/ 1333415 h 1333415"/>
              <a:gd name="connsiteX20" fmla="*/ 0 w 4836117"/>
              <a:gd name="connsiteY20" fmla="*/ 1333415 h 1333415"/>
              <a:gd name="connsiteX21" fmla="*/ 0 w 4836117"/>
              <a:gd name="connsiteY21" fmla="*/ 875609 h 1333415"/>
              <a:gd name="connsiteX22" fmla="*/ 0 w 4836117"/>
              <a:gd name="connsiteY22" fmla="*/ 417803 h 1333415"/>
              <a:gd name="connsiteX23" fmla="*/ 0 w 4836117"/>
              <a:gd name="connsiteY23" fmla="*/ 0 h 1333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836117" h="1333415" fill="none" extrusionOk="0">
                <a:moveTo>
                  <a:pt x="0" y="0"/>
                </a:moveTo>
                <a:cubicBezTo>
                  <a:pt x="144190" y="-19887"/>
                  <a:pt x="296107" y="36796"/>
                  <a:pt x="392263" y="0"/>
                </a:cubicBezTo>
                <a:cubicBezTo>
                  <a:pt x="488419" y="-36796"/>
                  <a:pt x="792055" y="24252"/>
                  <a:pt x="977970" y="0"/>
                </a:cubicBezTo>
                <a:cubicBezTo>
                  <a:pt x="1163885" y="-24252"/>
                  <a:pt x="1390019" y="58204"/>
                  <a:pt x="1612039" y="0"/>
                </a:cubicBezTo>
                <a:cubicBezTo>
                  <a:pt x="1834059" y="-58204"/>
                  <a:pt x="1952603" y="46589"/>
                  <a:pt x="2149385" y="0"/>
                </a:cubicBezTo>
                <a:cubicBezTo>
                  <a:pt x="2346167" y="-46589"/>
                  <a:pt x="2496633" y="53320"/>
                  <a:pt x="2783454" y="0"/>
                </a:cubicBezTo>
                <a:cubicBezTo>
                  <a:pt x="3070275" y="-53320"/>
                  <a:pt x="3068030" y="40787"/>
                  <a:pt x="3224078" y="0"/>
                </a:cubicBezTo>
                <a:cubicBezTo>
                  <a:pt x="3380126" y="-40787"/>
                  <a:pt x="3526356" y="54427"/>
                  <a:pt x="3809786" y="0"/>
                </a:cubicBezTo>
                <a:cubicBezTo>
                  <a:pt x="4093216" y="-54427"/>
                  <a:pt x="4031555" y="6159"/>
                  <a:pt x="4202048" y="0"/>
                </a:cubicBezTo>
                <a:cubicBezTo>
                  <a:pt x="4372541" y="-6159"/>
                  <a:pt x="4593318" y="65063"/>
                  <a:pt x="4836117" y="0"/>
                </a:cubicBezTo>
                <a:cubicBezTo>
                  <a:pt x="4855222" y="150099"/>
                  <a:pt x="4796782" y="351477"/>
                  <a:pt x="4836117" y="471140"/>
                </a:cubicBezTo>
                <a:cubicBezTo>
                  <a:pt x="4875452" y="590803"/>
                  <a:pt x="4818906" y="769598"/>
                  <a:pt x="4836117" y="915612"/>
                </a:cubicBezTo>
                <a:cubicBezTo>
                  <a:pt x="4853328" y="1061626"/>
                  <a:pt x="4793156" y="1155951"/>
                  <a:pt x="4836117" y="1333415"/>
                </a:cubicBezTo>
                <a:cubicBezTo>
                  <a:pt x="4681938" y="1343277"/>
                  <a:pt x="4504704" y="1290486"/>
                  <a:pt x="4250409" y="1333415"/>
                </a:cubicBezTo>
                <a:cubicBezTo>
                  <a:pt x="3996114" y="1376344"/>
                  <a:pt x="3835725" y="1278116"/>
                  <a:pt x="3713063" y="1333415"/>
                </a:cubicBezTo>
                <a:cubicBezTo>
                  <a:pt x="3590401" y="1388714"/>
                  <a:pt x="3378601" y="1311053"/>
                  <a:pt x="3272439" y="1333415"/>
                </a:cubicBezTo>
                <a:cubicBezTo>
                  <a:pt x="3166277" y="1355777"/>
                  <a:pt x="2892069" y="1286287"/>
                  <a:pt x="2638370" y="1333415"/>
                </a:cubicBezTo>
                <a:cubicBezTo>
                  <a:pt x="2384671" y="1380543"/>
                  <a:pt x="2207787" y="1317407"/>
                  <a:pt x="2052663" y="1333415"/>
                </a:cubicBezTo>
                <a:cubicBezTo>
                  <a:pt x="1897539" y="1349423"/>
                  <a:pt x="1820057" y="1294039"/>
                  <a:pt x="1612039" y="1333415"/>
                </a:cubicBezTo>
                <a:cubicBezTo>
                  <a:pt x="1404021" y="1372791"/>
                  <a:pt x="1192861" y="1307422"/>
                  <a:pt x="977970" y="1333415"/>
                </a:cubicBezTo>
                <a:cubicBezTo>
                  <a:pt x="763079" y="1359408"/>
                  <a:pt x="232535" y="1282323"/>
                  <a:pt x="0" y="1333415"/>
                </a:cubicBezTo>
                <a:cubicBezTo>
                  <a:pt x="-5732" y="1240677"/>
                  <a:pt x="27175" y="984473"/>
                  <a:pt x="0" y="875609"/>
                </a:cubicBezTo>
                <a:cubicBezTo>
                  <a:pt x="-27175" y="766745"/>
                  <a:pt x="13344" y="541610"/>
                  <a:pt x="0" y="417803"/>
                </a:cubicBezTo>
                <a:cubicBezTo>
                  <a:pt x="-13344" y="293996"/>
                  <a:pt x="19964" y="102876"/>
                  <a:pt x="0" y="0"/>
                </a:cubicBezTo>
                <a:close/>
              </a:path>
              <a:path w="4836117" h="1333415" stroke="0" extrusionOk="0">
                <a:moveTo>
                  <a:pt x="0" y="0"/>
                </a:moveTo>
                <a:cubicBezTo>
                  <a:pt x="167132" y="-18403"/>
                  <a:pt x="321092" y="20781"/>
                  <a:pt x="440624" y="0"/>
                </a:cubicBezTo>
                <a:cubicBezTo>
                  <a:pt x="560156" y="-20781"/>
                  <a:pt x="712478" y="13857"/>
                  <a:pt x="832887" y="0"/>
                </a:cubicBezTo>
                <a:cubicBezTo>
                  <a:pt x="953296" y="-13857"/>
                  <a:pt x="1118031" y="16643"/>
                  <a:pt x="1321872" y="0"/>
                </a:cubicBezTo>
                <a:cubicBezTo>
                  <a:pt x="1525714" y="-16643"/>
                  <a:pt x="1530350" y="6817"/>
                  <a:pt x="1714135" y="0"/>
                </a:cubicBezTo>
                <a:cubicBezTo>
                  <a:pt x="1897920" y="-6817"/>
                  <a:pt x="2049198" y="49464"/>
                  <a:pt x="2251481" y="0"/>
                </a:cubicBezTo>
                <a:cubicBezTo>
                  <a:pt x="2453764" y="-49464"/>
                  <a:pt x="2453512" y="15116"/>
                  <a:pt x="2643744" y="0"/>
                </a:cubicBezTo>
                <a:cubicBezTo>
                  <a:pt x="2833976" y="-15116"/>
                  <a:pt x="2934902" y="21020"/>
                  <a:pt x="3036007" y="0"/>
                </a:cubicBezTo>
                <a:cubicBezTo>
                  <a:pt x="3137112" y="-21020"/>
                  <a:pt x="3421991" y="51595"/>
                  <a:pt x="3524992" y="0"/>
                </a:cubicBezTo>
                <a:cubicBezTo>
                  <a:pt x="3627994" y="-51595"/>
                  <a:pt x="3823745" y="17303"/>
                  <a:pt x="4013977" y="0"/>
                </a:cubicBezTo>
                <a:cubicBezTo>
                  <a:pt x="4204209" y="-17303"/>
                  <a:pt x="4662293" y="5476"/>
                  <a:pt x="4836117" y="0"/>
                </a:cubicBezTo>
                <a:cubicBezTo>
                  <a:pt x="4871955" y="205384"/>
                  <a:pt x="4811805" y="270204"/>
                  <a:pt x="4836117" y="471140"/>
                </a:cubicBezTo>
                <a:cubicBezTo>
                  <a:pt x="4860429" y="672076"/>
                  <a:pt x="4795697" y="729408"/>
                  <a:pt x="4836117" y="915612"/>
                </a:cubicBezTo>
                <a:cubicBezTo>
                  <a:pt x="4876537" y="1101816"/>
                  <a:pt x="4828069" y="1155134"/>
                  <a:pt x="4836117" y="1333415"/>
                </a:cubicBezTo>
                <a:cubicBezTo>
                  <a:pt x="4717416" y="1366052"/>
                  <a:pt x="4638791" y="1313776"/>
                  <a:pt x="4443854" y="1333415"/>
                </a:cubicBezTo>
                <a:cubicBezTo>
                  <a:pt x="4248917" y="1353054"/>
                  <a:pt x="4106793" y="1295588"/>
                  <a:pt x="3809786" y="1333415"/>
                </a:cubicBezTo>
                <a:cubicBezTo>
                  <a:pt x="3512779" y="1371242"/>
                  <a:pt x="3569190" y="1291959"/>
                  <a:pt x="3369162" y="1333415"/>
                </a:cubicBezTo>
                <a:cubicBezTo>
                  <a:pt x="3169134" y="1374871"/>
                  <a:pt x="2947935" y="1275736"/>
                  <a:pt x="2783454" y="1333415"/>
                </a:cubicBezTo>
                <a:cubicBezTo>
                  <a:pt x="2618973" y="1391094"/>
                  <a:pt x="2356636" y="1281480"/>
                  <a:pt x="2246108" y="1333415"/>
                </a:cubicBezTo>
                <a:cubicBezTo>
                  <a:pt x="2135580" y="1385350"/>
                  <a:pt x="1936519" y="1312093"/>
                  <a:pt x="1805484" y="1333415"/>
                </a:cubicBezTo>
                <a:cubicBezTo>
                  <a:pt x="1674449" y="1354737"/>
                  <a:pt x="1578981" y="1285755"/>
                  <a:pt x="1364860" y="1333415"/>
                </a:cubicBezTo>
                <a:cubicBezTo>
                  <a:pt x="1150739" y="1381075"/>
                  <a:pt x="1067184" y="1323469"/>
                  <a:pt x="924236" y="1333415"/>
                </a:cubicBezTo>
                <a:cubicBezTo>
                  <a:pt x="781288" y="1343361"/>
                  <a:pt x="355571" y="1289603"/>
                  <a:pt x="0" y="1333415"/>
                </a:cubicBezTo>
                <a:cubicBezTo>
                  <a:pt x="-7557" y="1204199"/>
                  <a:pt x="4172" y="1085594"/>
                  <a:pt x="0" y="902277"/>
                </a:cubicBezTo>
                <a:cubicBezTo>
                  <a:pt x="-4172" y="718960"/>
                  <a:pt x="25193" y="618515"/>
                  <a:pt x="0" y="471140"/>
                </a:cubicBezTo>
                <a:cubicBezTo>
                  <a:pt x="-25193" y="323765"/>
                  <a:pt x="55353" y="177928"/>
                  <a:pt x="0" y="0"/>
                </a:cubicBezTo>
                <a:close/>
              </a:path>
            </a:pathLst>
          </a:custGeom>
          <a:ln w="38100">
            <a:solidFill>
              <a:srgbClr val="FFFF00"/>
            </a:solidFill>
            <a:extLst>
              <a:ext uri="{C807C97D-BFC1-408E-A445-0C87EB9F89A2}">
                <ask:lineSketchStyleProps xmlns:ask="http://schemas.microsoft.com/office/drawing/2018/sketchyshapes" sd="427374527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sp>
        <p:nvSpPr>
          <p:cNvPr id="22" name="Star: 8 Points 21">
            <a:extLst>
              <a:ext uri="{FF2B5EF4-FFF2-40B4-BE49-F238E27FC236}">
                <a16:creationId xmlns:a16="http://schemas.microsoft.com/office/drawing/2014/main" id="{6B3DAF02-63A4-4664-915C-2213F1C4DF4D}"/>
              </a:ext>
            </a:extLst>
          </p:cNvPr>
          <p:cNvSpPr/>
          <p:nvPr/>
        </p:nvSpPr>
        <p:spPr>
          <a:xfrm>
            <a:off x="1271676" y="4162426"/>
            <a:ext cx="3509874" cy="2651954"/>
          </a:xfrm>
          <a:prstGeom prst="star8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2DA4DA4-D7DF-4F06-A97E-4ACEC2A98F2D}"/>
              </a:ext>
            </a:extLst>
          </p:cNvPr>
          <p:cNvSpPr txBox="1"/>
          <p:nvPr/>
        </p:nvSpPr>
        <p:spPr>
          <a:xfrm>
            <a:off x="2036035" y="4580462"/>
            <a:ext cx="1981155" cy="18158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l-GR" sz="1400" b="1" u="sng" dirty="0"/>
              <a:t>Ρήματα: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400" dirty="0"/>
              <a:t>στον αόριστο και στον παρατατικό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400" dirty="0"/>
              <a:t>γ΄ πρόσωπο ενικού (αυτός, αυτή, αυτό)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400" dirty="0"/>
              <a:t>γ΄ πρόσωπο πληθυντικού (αυτοί, αυτές, αυτά)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522932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Αξιολογώ το γραπτό μου&#10;+ -&#10;1. Άρχισα με μια σημαντική και ενδιαφέρουσα&#10;πληροφορία;&#10;2. Έχω αναφέρει πού και πότε συνέβη το&#10;...">
            <a:extLst>
              <a:ext uri="{FF2B5EF4-FFF2-40B4-BE49-F238E27FC236}">
                <a16:creationId xmlns:a16="http://schemas.microsoft.com/office/drawing/2014/main" id="{AAD161F3-FFF3-47B1-9E7F-60641DBEC9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19"/>
          <a:stretch/>
        </p:blipFill>
        <p:spPr bwMode="auto">
          <a:xfrm>
            <a:off x="1376855" y="-31803"/>
            <a:ext cx="9396248" cy="6594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61037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357BD6C-9BE9-46AC-9B01-401311B16ACA}"/>
              </a:ext>
            </a:extLst>
          </p:cNvPr>
          <p:cNvSpPr txBox="1"/>
          <p:nvPr/>
        </p:nvSpPr>
        <p:spPr>
          <a:xfrm>
            <a:off x="2657474" y="2552700"/>
            <a:ext cx="67722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800" b="1" u="sng" dirty="0">
                <a:latin typeface="Comic Sans MS" panose="030F0702030302020204" pitchFamily="66" charset="0"/>
              </a:rPr>
              <a:t>ΚΑΛΗ    ΕΠΙΤΥΧΙΑ</a:t>
            </a:r>
            <a:endParaRPr lang="en-US" sz="4800" b="1" u="sng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5598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162</Words>
  <Application>Microsoft Office PowerPoint</Application>
  <PresentationFormat>Widescreen</PresentationFormat>
  <Paragraphs>19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ΑΝΘΗ ΠΑΝΑΓΙΩΤΟΥ</dc:creator>
  <cp:lastModifiedBy>ΑΝΘΗ ΠΑΝΑΓΙΩΤΟΥ</cp:lastModifiedBy>
  <cp:revision>10</cp:revision>
  <dcterms:created xsi:type="dcterms:W3CDTF">2021-01-18T16:30:08Z</dcterms:created>
  <dcterms:modified xsi:type="dcterms:W3CDTF">2021-01-21T14:15:16Z</dcterms:modified>
</cp:coreProperties>
</file>