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1E38-F222-4DD1-A2A8-6BA8D88C1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85E49-6715-4910-95CE-BEB01723A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212B-49F0-4E6F-9E2F-34192C1C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50C59-B15E-4404-987E-35B24FE4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639D-C5F7-483A-B8DD-6A1E441B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52C6-D7C4-4A52-89A6-CD39ACA7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761F8-BBDB-453D-8F01-1C6307A9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6AF2-CCC0-4A9C-AFF8-3BA18D85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7F2F6-DD2B-4E69-A36A-A59DDBBF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8239D-7036-4A38-9489-207A7A6D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45271-3852-4C94-9A17-B6563CE17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87160-E5A5-496A-A985-E06F03B2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F7DB-1D57-4964-BC14-0024126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BF585-6A75-457E-928A-54845F4E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C746-9FF1-48D4-946F-A057CA25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B822-95CF-4E78-93D6-1CB27F7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8834-EC71-4D84-AEC6-54D29804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0668-8ABD-40C9-83D5-89DA817A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8A00-1313-48B4-845B-5699AC7A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B5C8-F984-4B0F-B79D-AF9BDD26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DC67-B57F-4E11-B78A-48E01D6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B4440-8B40-4DF5-A4B2-F1690A24D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E954-A176-4558-805B-A9A809D1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D18E-A3F5-48AF-8B7A-24485D2B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86DB-86B9-4E16-B417-382857AE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8606-23C2-446C-BB38-E3F33116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8F40-FA4E-4DBA-88C2-7F3EFE5B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44BE3-7C50-467E-8281-B6C4D233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46900-2AD0-4FF3-8BDC-A62B773E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E22F6-31A2-438C-A341-95E6B351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F9429-475C-401B-BC15-78682401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7D8E-1716-4F50-93B3-C1CB3386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BE0D2-89F4-4155-BE4B-71344F953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C345D-F889-4366-9B0B-09CCAF023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FFD17-D824-48BF-B936-17325E8F8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0955C-593B-4065-A25E-F90588F54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3939C-6277-44D4-A88B-32E5ABB2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5B6EA-4D3A-4DA9-8B4D-9BC30829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D75B0-9474-474E-8450-0FAB20D5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D7D8-0F48-4E4C-A785-4B56B3AD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CE420-5BD6-44B1-B9B8-90ADD18D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02266-32BD-4779-8370-6AC799E0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42C2E-02A0-4715-B5A8-5322CFAD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FF249-F80B-4EAB-AB54-74D4DA6C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E1A80-037E-4CAA-A907-CB715901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87A26-BF8B-4D1D-80A5-D6DDFDCC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D140-8908-4F00-9246-214E3AC2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17F4-DBAB-4B73-9CBF-4AFB4CBD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D7CB-1774-4060-A873-D5EDE11FA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9C36B-1F42-4C1D-BEA8-2F74BA0C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9B685-FA80-4799-820D-AD60DB85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35FBE-1C40-4132-AC1B-17834862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636E-68E3-4066-9C32-0FEC4ACE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C7893-4EAA-4C4B-B1C8-C0FB18DA4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6D005-0647-4625-8096-6EA2EBA57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F8951-B497-4537-9F69-14D32D6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867F-F920-4530-9FC2-961C899E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83736-8FCF-4563-9A69-B98B556F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C75F8-1729-41FA-AFBA-CACFCC85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49DA-2A83-49FC-B186-F7B525E2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621C-4A55-4AE1-8442-4501F479E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2C00-DA62-4EDC-8C17-86AE615CADE9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ED7A-34B9-4990-B5F0-A5D3B7F6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6FB2-0A99-442C-80EA-73D209F99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08A2-B2DE-4B67-8D86-9F4065BE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mzCgOC3caz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63560-031B-4C6B-995B-7D35BCF11124}"/>
              </a:ext>
            </a:extLst>
          </p:cNvPr>
          <p:cNvSpPr txBox="1"/>
          <p:nvPr/>
        </p:nvSpPr>
        <p:spPr>
          <a:xfrm>
            <a:off x="4267200" y="1930400"/>
            <a:ext cx="37337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Consolas" panose="020B0609020204030204" pitchFamily="49" charset="0"/>
              </a:rPr>
              <a:t>18 Ιανουαρίου 2021</a:t>
            </a:r>
          </a:p>
          <a:p>
            <a:r>
              <a:rPr lang="el-GR" sz="2800" b="1" dirty="0">
                <a:latin typeface="Consolas" panose="020B0609020204030204" pitchFamily="49" charset="0"/>
              </a:rPr>
              <a:t>Μαθηματικά</a:t>
            </a:r>
          </a:p>
          <a:p>
            <a:r>
              <a:rPr lang="el-GR" sz="2800" b="1" dirty="0">
                <a:latin typeface="Consolas" panose="020B0609020204030204" pitchFamily="49" charset="0"/>
              </a:rPr>
              <a:t>Κλάσματα</a:t>
            </a:r>
            <a:endParaRPr lang="en-US" sz="2800" b="1" dirty="0">
              <a:latin typeface="Consolas" panose="020B0609020204030204" pitchFamily="49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B8D14E-A6CB-4078-923A-E141AD93D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5"/>
    </mc:Choice>
    <mc:Fallback>
      <p:transition spd="slow" advTm="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4BDB42-DE74-4421-980D-8A11F0450A90}"/>
              </a:ext>
            </a:extLst>
          </p:cNvPr>
          <p:cNvSpPr txBox="1"/>
          <p:nvPr/>
        </p:nvSpPr>
        <p:spPr>
          <a:xfrm>
            <a:off x="2586152" y="246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https://www.youtube.com/watch?v=mzCgOC3caz4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C8ACB-9187-4C6C-84E0-1781BCD6742C}"/>
              </a:ext>
            </a:extLst>
          </p:cNvPr>
          <p:cNvSpPr txBox="1"/>
          <p:nvPr/>
        </p:nvSpPr>
        <p:spPr>
          <a:xfrm>
            <a:off x="1200150" y="676275"/>
            <a:ext cx="88680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Για να θυμηθείς τι μάθαμε μέχρι τώρα στα κλάσματα παρακολούθησε το πιο κάτω </a:t>
            </a:r>
            <a:r>
              <a:rPr lang="el-GR" dirty="0" err="1"/>
              <a:t>βιντεάκι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E97BD-D5CB-4C30-9223-E3AE209A298F}"/>
              </a:ext>
            </a:extLst>
          </p:cNvPr>
          <p:cNvSpPr txBox="1"/>
          <p:nvPr/>
        </p:nvSpPr>
        <p:spPr>
          <a:xfrm>
            <a:off x="5095874" y="3619500"/>
            <a:ext cx="656272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nsolas" panose="020B0609020204030204" pitchFamily="49" charset="0"/>
              </a:rPr>
              <a:t>Κάνε κλικ στον πιο πάνω σύνδεσμο</a:t>
            </a:r>
            <a:endParaRPr lang="en-US" sz="2000" b="1" dirty="0">
              <a:latin typeface="Consolas" panose="020B0609020204030204" pitchFamily="49" charset="0"/>
            </a:endParaRPr>
          </a:p>
          <a:p>
            <a:r>
              <a:rPr lang="el-GR" sz="2000" b="1" dirty="0">
                <a:latin typeface="Consolas" panose="020B0609020204030204" pitchFamily="49" charset="0"/>
              </a:rPr>
              <a:t> ή</a:t>
            </a:r>
            <a:endParaRPr lang="en-US" sz="2000" b="1" dirty="0">
              <a:latin typeface="Consolas" panose="020B0609020204030204" pitchFamily="49" charset="0"/>
            </a:endParaRPr>
          </a:p>
          <a:p>
            <a:r>
              <a:rPr lang="el-GR" sz="2000" b="1" dirty="0">
                <a:latin typeface="Consolas" panose="020B0609020204030204" pitchFamily="49" charset="0"/>
              </a:rPr>
              <a:t> αντίγραψε την πιο πάνω διεύθυνση στο </a:t>
            </a:r>
            <a:r>
              <a:rPr lang="en-US" sz="2000" b="1" dirty="0">
                <a:latin typeface="Consolas" panose="020B0609020204030204" pitchFamily="49" charset="0"/>
              </a:rPr>
              <a:t>google.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4A39AB8-6290-428A-A464-BC621C9BD827}"/>
              </a:ext>
            </a:extLst>
          </p:cNvPr>
          <p:cNvSpPr/>
          <p:nvPr/>
        </p:nvSpPr>
        <p:spPr>
          <a:xfrm rot="15237414">
            <a:off x="5519737" y="2929480"/>
            <a:ext cx="661988" cy="438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49DFB6C-F1D6-48C8-B86E-5BC4A1EFD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2"/>
    </mc:Choice>
    <mc:Fallback>
      <p:transition spd="slow" advTm="20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162" x="3244850" y="6229350"/>
          <p14:tracePt t="8326" x="2000250" y="6665913"/>
          <p14:tracePt t="8334" x="2000250" y="6538913"/>
          <p14:tracePt t="8342" x="2009775" y="6410325"/>
          <p14:tracePt t="8350" x="2036763" y="6283325"/>
          <p14:tracePt t="8358" x="2082800" y="6145213"/>
          <p14:tracePt t="8367" x="2146300" y="6018213"/>
          <p14:tracePt t="8374" x="2219325" y="5881688"/>
          <p14:tracePt t="8382" x="2273300" y="5743575"/>
          <p14:tracePt t="8390" x="2346325" y="5616575"/>
          <p14:tracePt t="8398" x="2428875" y="5497513"/>
          <p14:tracePt t="8406" x="2501900" y="5378450"/>
          <p14:tracePt t="8414" x="2557463" y="5278438"/>
          <p14:tracePt t="8422" x="2611438" y="5178425"/>
          <p14:tracePt t="8430" x="2640013" y="5113338"/>
          <p14:tracePt t="8438" x="2667000" y="5040313"/>
          <p14:tracePt t="8446" x="2684463" y="4959350"/>
          <p14:tracePt t="8455" x="2703513" y="4894263"/>
          <p14:tracePt t="8463" x="2713038" y="4840288"/>
          <p14:tracePt t="8471" x="2720975" y="4775200"/>
          <p14:tracePt t="8479" x="2740025" y="4721225"/>
          <p14:tracePt t="8487" x="2740025" y="4665663"/>
          <p14:tracePt t="8494" x="2749550" y="4621213"/>
          <p14:tracePt t="8503" x="2757488" y="4565650"/>
          <p14:tracePt t="8510" x="2767013" y="4519613"/>
          <p14:tracePt t="8518" x="2786063" y="4456113"/>
          <p14:tracePt t="8526" x="2794000" y="4383088"/>
          <p14:tracePt t="8536" x="2803525" y="4319588"/>
          <p14:tracePt t="8542" x="2822575" y="4246563"/>
          <p14:tracePt t="8551" x="2849563" y="4154488"/>
          <p14:tracePt t="8558" x="2859088" y="4054475"/>
          <p14:tracePt t="8567" x="2876550" y="3927475"/>
          <p14:tracePt t="8574" x="2903538" y="3798888"/>
          <p14:tracePt t="8583" x="2922588" y="3670300"/>
          <p14:tracePt t="8590" x="2932113" y="3533775"/>
          <p14:tracePt t="8599" x="2932113" y="3424238"/>
          <p14:tracePt t="8606" x="2932113" y="3314700"/>
          <p14:tracePt t="8614" x="2932113" y="3224213"/>
          <p14:tracePt t="8622" x="2932113" y="3151188"/>
          <p14:tracePt t="8630" x="2932113" y="3095625"/>
          <p14:tracePt t="8638" x="2932113" y="3041650"/>
          <p14:tracePt t="8646" x="2932113" y="2976563"/>
          <p14:tracePt t="8655" x="2922588" y="2922588"/>
          <p14:tracePt t="8662" x="2903538" y="2857500"/>
          <p14:tracePt t="8671" x="2895600" y="2803525"/>
          <p14:tracePt t="8678" x="2886075" y="2740025"/>
          <p14:tracePt t="8687" x="2867025" y="2684463"/>
          <p14:tracePt t="8695" x="2859088" y="2667000"/>
          <p14:tracePt t="8704" x="2849563" y="2593975"/>
          <p14:tracePt t="8710" x="2849563" y="2565400"/>
          <p14:tracePt t="8719" x="2849563" y="2492375"/>
          <p14:tracePt t="8726" x="2849563" y="2438400"/>
          <p14:tracePt t="8734" x="2840038" y="2355850"/>
          <p14:tracePt t="8742" x="2840038" y="2301875"/>
          <p14:tracePt t="8751" x="2840038" y="2228850"/>
          <p14:tracePt t="8758" x="2822575" y="2182813"/>
          <p14:tracePt t="8767" x="2822575" y="2146300"/>
          <p14:tracePt t="8774" x="2813050" y="2073275"/>
          <p14:tracePt t="8782" x="2786063" y="2046288"/>
          <p14:tracePt t="8790" x="2776538" y="2009775"/>
          <p14:tracePt t="8799" x="2757488" y="1973263"/>
          <p14:tracePt t="8806" x="2730500" y="1935163"/>
          <p14:tracePt t="8814" x="2713038" y="1917700"/>
          <p14:tracePt t="8822" x="2703513" y="1908175"/>
          <p14:tracePt t="8830" x="2667000" y="1890713"/>
          <p14:tracePt t="8838" x="2657475" y="1890713"/>
          <p14:tracePt t="8846" x="2630488" y="1890713"/>
          <p14:tracePt t="8855" x="2603500" y="1890713"/>
          <p14:tracePt t="8863" x="2557463" y="1890713"/>
          <p14:tracePt t="8871" x="2530475" y="1890713"/>
          <p14:tracePt t="8878" x="2474913" y="1890713"/>
          <p14:tracePt t="8888" x="2457450" y="1898650"/>
          <p14:tracePt t="8894" x="2411413" y="1917700"/>
          <p14:tracePt t="8902" x="2382838" y="1927225"/>
          <p14:tracePt t="8911" x="2355850" y="1944688"/>
          <p14:tracePt t="8918" x="2319338" y="1963738"/>
          <p14:tracePt t="8926" x="2301875" y="1990725"/>
          <p14:tracePt t="8934" x="2273300" y="2017713"/>
          <p14:tracePt t="8942" x="2236788" y="2036763"/>
          <p14:tracePt t="8950" x="2219325" y="2063750"/>
          <p14:tracePt t="8958" x="2209800" y="2073275"/>
          <p14:tracePt t="8967" x="2192338" y="2109788"/>
          <p14:tracePt t="8974" x="2192338" y="2127250"/>
          <p14:tracePt t="8983" x="2173288" y="2192338"/>
          <p14:tracePt t="8990" x="2173288" y="2219325"/>
          <p14:tracePt t="8998" x="2163763" y="2255838"/>
          <p14:tracePt t="9006" x="2163763" y="2292350"/>
          <p14:tracePt t="9014" x="2146300" y="2355850"/>
          <p14:tracePt t="9022" x="2146300" y="2401888"/>
          <p14:tracePt t="9030" x="2146300" y="2419350"/>
          <p14:tracePt t="9039" x="2146300" y="2447925"/>
          <p14:tracePt t="9046" x="2146300" y="2465388"/>
          <p14:tracePt t="9071" x="2146300" y="2484438"/>
          <p14:tracePt t="9134" x="2146300" y="2492375"/>
          <p14:tracePt t="9142" x="2146300" y="2501900"/>
          <p14:tracePt t="9150" x="2155825" y="2528888"/>
          <p14:tracePt t="9158" x="2200275" y="2547938"/>
          <p14:tracePt t="9167" x="2228850" y="2574925"/>
          <p14:tracePt t="9175" x="2246313" y="2638425"/>
          <p14:tracePt t="9182" x="2292350" y="2674938"/>
          <p14:tracePt t="9190" x="2338388" y="2720975"/>
          <p14:tracePt t="9199" x="2428875" y="2813050"/>
          <p14:tracePt t="9206" x="2511425" y="2849563"/>
          <p14:tracePt t="9215" x="2574925" y="2913063"/>
          <p14:tracePt t="9222" x="2603500" y="2949575"/>
          <p14:tracePt t="9230" x="2657475" y="2986088"/>
          <p14:tracePt t="9239" x="2684463" y="3005138"/>
          <p14:tracePt t="9246" x="2703513" y="3022600"/>
          <p14:tracePt t="9255" x="2730500" y="3032125"/>
          <p14:tracePt t="9262" x="2757488" y="3041650"/>
          <p14:tracePt t="9271" x="2776538" y="3049588"/>
          <p14:tracePt t="9278" x="2786063" y="3049588"/>
          <p14:tracePt t="9287" x="2822575" y="3078163"/>
          <p14:tracePt t="9294" x="2830513" y="3078163"/>
          <p14:tracePt t="9303" x="2849563" y="3078163"/>
          <p14:tracePt t="9310" x="2876550" y="3095625"/>
          <p14:tracePt t="9318" x="2895600" y="3105150"/>
          <p14:tracePt t="9326" x="2913063" y="3114675"/>
          <p14:tracePt t="9334" x="2940050" y="3132138"/>
          <p14:tracePt t="9342" x="2976563" y="3132138"/>
          <p14:tracePt t="9351" x="3032125" y="3151188"/>
          <p14:tracePt t="9358" x="3049588" y="3159125"/>
          <p14:tracePt t="9367" x="3105150" y="3187700"/>
          <p14:tracePt t="9374" x="3151188" y="3187700"/>
          <p14:tracePt t="9382" x="3168650" y="3195638"/>
          <p14:tracePt t="9390" x="3205163" y="3205163"/>
          <p14:tracePt t="9399" x="3224213" y="3205163"/>
          <p14:tracePt t="9406" x="3270250" y="3205163"/>
          <p14:tracePt t="9414" x="3297238" y="3205163"/>
          <p14:tracePt t="9422" x="3314700" y="3205163"/>
          <p14:tracePt t="9430" x="3333750" y="3205163"/>
          <p14:tracePt t="9439" x="3351213" y="3205163"/>
          <p14:tracePt t="9455" x="3370263" y="3205163"/>
          <p14:tracePt t="9462" x="3379788" y="3205163"/>
          <p14:tracePt t="9494" x="3387725" y="3205163"/>
          <p14:tracePt t="9503" x="3397250" y="3205163"/>
          <p14:tracePt t="9510" x="3406775" y="3205163"/>
          <p14:tracePt t="9518" x="3416300" y="3205163"/>
          <p14:tracePt t="9526" x="3433763" y="3205163"/>
          <p14:tracePt t="9534" x="3460750" y="3205163"/>
          <p14:tracePt t="9542" x="3470275" y="3205163"/>
          <p14:tracePt t="9551" x="3479800" y="3205163"/>
          <p14:tracePt t="9558" x="3489325" y="3195638"/>
          <p14:tracePt t="9567" x="3497263" y="3187700"/>
          <p14:tracePt t="9584" x="3506788" y="3187700"/>
          <p14:tracePt t="9590" x="3516313" y="3187700"/>
          <p14:tracePt t="9598" x="3533775" y="3178175"/>
          <p14:tracePt t="9606" x="3552825" y="3168650"/>
          <p14:tracePt t="9614" x="3562350" y="3168650"/>
          <p14:tracePt t="9622" x="3598863" y="3159125"/>
          <p14:tracePt t="9630" x="3652838" y="3159125"/>
          <p14:tracePt t="9638" x="3698875" y="3151188"/>
          <p14:tracePt t="9646" x="3735388" y="3151188"/>
          <p14:tracePt t="9654" x="3781425" y="3151188"/>
          <p14:tracePt t="9662" x="3844925" y="3151188"/>
          <p14:tracePt t="9671" x="3898900" y="3151188"/>
          <p14:tracePt t="9678" x="3981450" y="3151188"/>
          <p14:tracePt t="9687" x="4008438" y="3151188"/>
          <p14:tracePt t="9694" x="4064000" y="3151188"/>
          <p14:tracePt t="9702" x="4137025" y="3151188"/>
          <p14:tracePt t="9710" x="4210050" y="3151188"/>
          <p14:tracePt t="9718" x="4283075" y="3151188"/>
          <p14:tracePt t="9726" x="4338638" y="3151188"/>
          <p14:tracePt t="9734" x="4402138" y="3151188"/>
          <p14:tracePt t="9742" x="4429125" y="3151188"/>
          <p14:tracePt t="9751" x="4465638" y="3151188"/>
          <p14:tracePt t="9758" x="4484688" y="3151188"/>
          <p14:tracePt t="9768" x="4529138" y="3151188"/>
          <p14:tracePt t="9774" x="4565650" y="3151188"/>
          <p14:tracePt t="9784" x="4611688" y="3151188"/>
          <p14:tracePt t="9790" x="4667250" y="3151188"/>
          <p14:tracePt t="9798" x="4721225" y="3151188"/>
          <p14:tracePt t="9806" x="4776788" y="3151188"/>
          <p14:tracePt t="9814" x="4849813" y="3151188"/>
          <p14:tracePt t="9822" x="4922838" y="3151188"/>
          <p14:tracePt t="9830" x="4995863" y="3151188"/>
          <p14:tracePt t="9839" x="5032375" y="3151188"/>
          <p14:tracePt t="9846" x="5086350" y="3151188"/>
          <p14:tracePt t="9855" x="5159375" y="3151188"/>
          <p14:tracePt t="9862" x="5232400" y="3168650"/>
          <p14:tracePt t="9871" x="5314950" y="3178175"/>
          <p14:tracePt t="9878" x="5370513" y="3178175"/>
          <p14:tracePt t="9887" x="5424488" y="3195638"/>
          <p14:tracePt t="9894" x="5507038" y="3195638"/>
          <p14:tracePt t="9902" x="5580063" y="3205163"/>
          <p14:tracePt t="9910" x="5653088" y="3205163"/>
          <p14:tracePt t="9918" x="5745163" y="3205163"/>
          <p14:tracePt t="9926" x="5835650" y="3205163"/>
          <p14:tracePt t="9934" x="5927725" y="3205163"/>
          <p14:tracePt t="9942" x="6008688" y="3205163"/>
          <p14:tracePt t="9951" x="6081713" y="3205163"/>
          <p14:tracePt t="9958" x="6173788" y="3205163"/>
          <p14:tracePt t="9967" x="6264275" y="3205163"/>
          <p14:tracePt t="9974" x="6356350" y="3205163"/>
          <p14:tracePt t="9982" x="6429375" y="3205163"/>
          <p14:tracePt t="9990" x="6521450" y="3205163"/>
          <p14:tracePt t="9998" x="6611938" y="3205163"/>
          <p14:tracePt t="10006" x="6684963" y="3205163"/>
          <p14:tracePt t="10014" x="6767513" y="3205163"/>
          <p14:tracePt t="10022" x="6840538" y="3205163"/>
          <p14:tracePt t="10030" x="6894513" y="3205163"/>
          <p14:tracePt t="10038" x="6950075" y="3205163"/>
          <p14:tracePt t="10046" x="7004050" y="3205163"/>
          <p14:tracePt t="10055" x="7059613" y="3205163"/>
          <p14:tracePt t="10062" x="7105650" y="3205163"/>
          <p14:tracePt t="10071" x="7178675" y="3205163"/>
          <p14:tracePt t="10078" x="7251700" y="3205163"/>
          <p14:tracePt t="10087" x="7324725" y="3205163"/>
          <p14:tracePt t="10094" x="7397750" y="3205163"/>
          <p14:tracePt t="10103" x="7488238" y="3205163"/>
          <p14:tracePt t="10110" x="7597775" y="3205163"/>
          <p14:tracePt t="10119" x="7726363" y="3205163"/>
          <p14:tracePt t="10126" x="7853363" y="3205163"/>
          <p14:tracePt t="10134" x="7981950" y="3205163"/>
          <p14:tracePt t="10142" x="8091488" y="3205163"/>
          <p14:tracePt t="10151" x="8210550" y="3187700"/>
          <p14:tracePt t="10158" x="8301038" y="3159125"/>
          <p14:tracePt t="10167" x="8320088" y="3151188"/>
          <p14:tracePt t="10175" x="8337550" y="3132138"/>
          <p14:tracePt t="10184" x="8347075" y="3122613"/>
          <p14:tracePt t="10198" x="8356600" y="3114675"/>
          <p14:tracePt t="10206" x="8356600" y="3105150"/>
          <p14:tracePt t="10214" x="8356600" y="3095625"/>
          <p14:tracePt t="10222" x="8366125" y="3078163"/>
          <p14:tracePt t="10238" x="8366125" y="3059113"/>
          <p14:tracePt t="10246" x="8383588" y="3041650"/>
          <p14:tracePt t="10255" x="8393113" y="3032125"/>
          <p14:tracePt t="10262" x="8393113" y="3022600"/>
          <p14:tracePt t="10271" x="8393113" y="2995613"/>
          <p14:tracePt t="10278" x="8393113" y="2976563"/>
          <p14:tracePt t="10287" x="8393113" y="2959100"/>
          <p14:tracePt t="10294" x="8393113" y="2930525"/>
          <p14:tracePt t="10302" x="8393113" y="2903538"/>
          <p14:tracePt t="10310" x="8393113" y="2857500"/>
          <p14:tracePt t="10318" x="8393113" y="2840038"/>
          <p14:tracePt t="10326" x="8374063" y="2803525"/>
          <p14:tracePt t="10334" x="8356600" y="2767013"/>
          <p14:tracePt t="10342" x="8320088" y="2711450"/>
          <p14:tracePt t="10351" x="8301038" y="2674938"/>
          <p14:tracePt t="10358" x="8293100" y="2647950"/>
          <p14:tracePt t="10367" x="8283575" y="2630488"/>
          <p14:tracePt t="10374" x="8264525" y="2601913"/>
          <p14:tracePt t="10383" x="8256588" y="2565400"/>
          <p14:tracePt t="10390" x="8228013" y="2538413"/>
          <p14:tracePt t="10399" x="8210550" y="2511425"/>
          <p14:tracePt t="10406" x="8191500" y="2474913"/>
          <p14:tracePt t="10414" x="8147050" y="2428875"/>
          <p14:tracePt t="10422" x="8128000" y="2411413"/>
          <p14:tracePt t="10430" x="8064500" y="2374900"/>
          <p14:tracePt t="10439" x="8018463" y="2338388"/>
          <p14:tracePt t="10446" x="7954963" y="2319338"/>
          <p14:tracePt t="10455" x="7889875" y="2273300"/>
          <p14:tracePt t="10462" x="7853363" y="2265363"/>
          <p14:tracePt t="10471" x="7789863" y="2246313"/>
          <p14:tracePt t="10478" x="7707313" y="2200275"/>
          <p14:tracePt t="10487" x="7634288" y="2192338"/>
          <p14:tracePt t="10495" x="7570788" y="2163763"/>
          <p14:tracePt t="10502" x="7488238" y="2136775"/>
          <p14:tracePt t="10510" x="7434263" y="2127250"/>
          <p14:tracePt t="10519" x="7370763" y="2109788"/>
          <p14:tracePt t="10526" x="7315200" y="2100263"/>
          <p14:tracePt t="10536" x="7232650" y="2090738"/>
          <p14:tracePt t="10542" x="7178675" y="2073275"/>
          <p14:tracePt t="10551" x="7096125" y="2063750"/>
          <p14:tracePt t="10558" x="7023100" y="2054225"/>
          <p14:tracePt t="10567" x="6931025" y="2036763"/>
          <p14:tracePt t="10574" x="6813550" y="2009775"/>
          <p14:tracePt t="10583" x="6684963" y="2000250"/>
          <p14:tracePt t="10590" x="6557963" y="2000250"/>
          <p14:tracePt t="10599" x="6429375" y="2000250"/>
          <p14:tracePt t="10606" x="6300788" y="2000250"/>
          <p14:tracePt t="10614" x="6173788" y="2000250"/>
          <p14:tracePt t="10622" x="6045200" y="1981200"/>
          <p14:tracePt t="10631" x="5918200" y="1981200"/>
          <p14:tracePt t="10639" x="5789613" y="1981200"/>
          <p14:tracePt t="10646" x="5662613" y="1981200"/>
          <p14:tracePt t="10655" x="5534025" y="1981200"/>
          <p14:tracePt t="10662" x="5424488" y="1981200"/>
          <p14:tracePt t="10671" x="5334000" y="1981200"/>
          <p14:tracePt t="10678" x="5224463" y="1981200"/>
          <p14:tracePt t="10687" x="5114925" y="1981200"/>
          <p14:tracePt t="10694" x="5005388" y="1981200"/>
          <p14:tracePt t="10703" x="4895850" y="1981200"/>
          <p14:tracePt t="10710" x="4784725" y="1981200"/>
          <p14:tracePt t="10718" x="4657725" y="1981200"/>
          <p14:tracePt t="10726" x="4511675" y="1981200"/>
          <p14:tracePt t="10735" x="4383088" y="1981200"/>
          <p14:tracePt t="10742" x="4237038" y="1981200"/>
          <p14:tracePt t="10751" x="4073525" y="1981200"/>
          <p14:tracePt t="10758" x="3908425" y="1981200"/>
          <p14:tracePt t="10768" x="3762375" y="1981200"/>
          <p14:tracePt t="10774" x="3616325" y="1981200"/>
          <p14:tracePt t="10783" x="3489325" y="1981200"/>
          <p14:tracePt t="10790" x="3379788" y="1963738"/>
          <p14:tracePt t="10799" x="3270250" y="1963738"/>
          <p14:tracePt t="10806" x="3187700" y="1954213"/>
          <p14:tracePt t="10814" x="3114675" y="1954213"/>
          <p14:tracePt t="10822" x="3059113" y="1954213"/>
          <p14:tracePt t="10830" x="3041650" y="1954213"/>
          <p14:tracePt t="10838" x="3005138" y="1944688"/>
          <p14:tracePt t="10846" x="2968625" y="1944688"/>
          <p14:tracePt t="10855" x="2940050" y="1944688"/>
          <p14:tracePt t="10862" x="2913063" y="1944688"/>
          <p14:tracePt t="10871" x="2895600" y="1944688"/>
          <p14:tracePt t="10878" x="2840038" y="1944688"/>
          <p14:tracePt t="10905" x="2713038" y="1963738"/>
          <p14:tracePt t="10909" x="2684463" y="1981200"/>
          <p14:tracePt t="10918" x="2647950" y="2000250"/>
          <p14:tracePt t="10926" x="2620963" y="2000250"/>
          <p14:tracePt t="10936" x="2574925" y="2017713"/>
          <p14:tracePt t="10942" x="2557463" y="2027238"/>
          <p14:tracePt t="10950" x="2530475" y="2046288"/>
          <p14:tracePt t="10958" x="2511425" y="2073275"/>
          <p14:tracePt t="10967" x="2493963" y="2082800"/>
          <p14:tracePt t="10974" x="2474913" y="2090738"/>
          <p14:tracePt t="10984" x="2465388" y="2090738"/>
          <p14:tracePt t="10990" x="2457450" y="2109788"/>
          <p14:tracePt t="10999" x="2447925" y="2127250"/>
          <p14:tracePt t="11006" x="2447925" y="2136775"/>
          <p14:tracePt t="11015" x="2438400" y="2163763"/>
          <p14:tracePt t="11022" x="2428875" y="2209800"/>
          <p14:tracePt t="11030" x="2419350" y="2228850"/>
          <p14:tracePt t="11039" x="2401888" y="2265363"/>
          <p14:tracePt t="11046" x="2401888" y="2301875"/>
          <p14:tracePt t="11055" x="2401888" y="2328863"/>
          <p14:tracePt t="11062" x="2392363" y="2365375"/>
          <p14:tracePt t="11072" x="2382838" y="2401888"/>
          <p14:tracePt t="11078" x="2374900" y="2419350"/>
          <p14:tracePt t="11087" x="2374900" y="2455863"/>
          <p14:tracePt t="11094" x="2365375" y="2474913"/>
          <p14:tracePt t="11103" x="2365375" y="2492375"/>
          <p14:tracePt t="11110" x="2365375" y="2501900"/>
          <p14:tracePt t="11118" x="2365375" y="2520950"/>
          <p14:tracePt t="11126" x="2365375" y="2538413"/>
          <p14:tracePt t="11142" x="2365375" y="2557463"/>
          <p14:tracePt t="11150" x="2365375" y="2565400"/>
          <p14:tracePt t="11158" x="2365375" y="2574925"/>
          <p14:tracePt t="11168" x="2365375" y="2593975"/>
          <p14:tracePt t="11184" x="2365375" y="2611438"/>
          <p14:tracePt t="11190" x="2365375" y="2620963"/>
          <p14:tracePt t="11198" x="2365375" y="2638425"/>
          <p14:tracePt t="11206" x="2374900" y="2657475"/>
          <p14:tracePt t="11215" x="2392363" y="2674938"/>
          <p14:tracePt t="11222" x="2411413" y="2693988"/>
          <p14:tracePt t="11230" x="2419350" y="2703513"/>
          <p14:tracePt t="11239" x="2447925" y="2720975"/>
          <p14:tracePt t="11246" x="2457450" y="2730500"/>
          <p14:tracePt t="11255" x="2484438" y="2747963"/>
          <p14:tracePt t="11262" x="2501900" y="2767013"/>
          <p14:tracePt t="11271" x="2520950" y="2776538"/>
          <p14:tracePt t="11278" x="2538413" y="2794000"/>
          <p14:tracePt t="11287" x="2574925" y="2803525"/>
          <p14:tracePt t="11295" x="2593975" y="2803525"/>
          <p14:tracePt t="11303" x="2611438" y="2820988"/>
          <p14:tracePt t="11310" x="2640013" y="2840038"/>
          <p14:tracePt t="11318" x="2684463" y="2849563"/>
          <p14:tracePt t="11326" x="2703513" y="2857500"/>
          <p14:tracePt t="11334" x="2720975" y="2867025"/>
          <p14:tracePt t="11342" x="2749550" y="2876550"/>
          <p14:tracePt t="11351" x="2767013" y="2886075"/>
          <p14:tracePt t="11358" x="2794000" y="2894013"/>
          <p14:tracePt t="11367" x="2830513" y="2894013"/>
          <p14:tracePt t="11375" x="2849563" y="2903538"/>
          <p14:tracePt t="11383" x="2876550" y="2913063"/>
          <p14:tracePt t="11390" x="2895600" y="2922588"/>
          <p14:tracePt t="11399" x="2922588" y="2930525"/>
          <p14:tracePt t="11406" x="2940050" y="2940050"/>
          <p14:tracePt t="11416" x="2959100" y="2949575"/>
          <p14:tracePt t="11422" x="2976563" y="2949575"/>
          <p14:tracePt t="11430" x="2995613" y="2959100"/>
          <p14:tracePt t="11438" x="3005138" y="2959100"/>
          <p14:tracePt t="11446" x="3013075" y="2968625"/>
          <p14:tracePt t="11455" x="3032125" y="2968625"/>
          <p14:tracePt t="11462" x="3041650" y="2968625"/>
          <p14:tracePt t="11471" x="3059113" y="2976563"/>
          <p14:tracePt t="11478" x="3068638" y="2976563"/>
          <p14:tracePt t="11487" x="3105150" y="2986088"/>
          <p14:tracePt t="11494" x="3132138" y="2986088"/>
          <p14:tracePt t="11503" x="3159125" y="2995613"/>
          <p14:tracePt t="11510" x="3214688" y="2995613"/>
          <p14:tracePt t="11518" x="3278188" y="3013075"/>
          <p14:tracePt t="11526" x="3333750" y="3022600"/>
          <p14:tracePt t="11530" x="3379788" y="3022600"/>
          <p14:tracePt t="11542" x="3433763" y="3022600"/>
          <p14:tracePt t="11550" x="3497263" y="3049588"/>
          <p14:tracePt t="11558" x="3533775" y="3049588"/>
          <p14:tracePt t="11566" x="3552825" y="3059113"/>
          <p14:tracePt t="11574" x="3570288" y="3059113"/>
          <p14:tracePt t="11584" x="3589338" y="3059113"/>
          <p14:tracePt t="11590" x="3598863" y="3059113"/>
          <p14:tracePt t="11615" x="3606800" y="3059113"/>
          <p14:tracePt t="11646" x="3616325" y="3059113"/>
          <p14:tracePt t="11654" x="3625850" y="3059113"/>
          <p14:tracePt t="11662" x="3643313" y="3059113"/>
          <p14:tracePt t="11671" x="3652838" y="3059113"/>
          <p14:tracePt t="11678" x="3671888" y="3059113"/>
          <p14:tracePt t="11687" x="3689350" y="3059113"/>
          <p14:tracePt t="11694" x="3698875" y="3059113"/>
          <p14:tracePt t="11703" x="3744913" y="3059113"/>
          <p14:tracePt t="11710" x="3771900" y="3059113"/>
          <p14:tracePt t="11718" x="3798888" y="3059113"/>
          <p14:tracePt t="11726" x="3844925" y="3068638"/>
          <p14:tracePt t="11734" x="3871913" y="3068638"/>
          <p14:tracePt t="11742" x="3898900" y="3078163"/>
          <p14:tracePt t="11751" x="3917950" y="3078163"/>
          <p14:tracePt t="11758" x="3963988" y="3086100"/>
          <p14:tracePt t="11766" x="3971925" y="3086100"/>
          <p14:tracePt t="11790" x="3981450" y="3086100"/>
          <p14:tracePt t="11838" x="3990975" y="3086100"/>
          <p14:tracePt t="11862" x="4000500" y="3086100"/>
          <p14:tracePt t="11873" x="4000500" y="3078163"/>
          <p14:tracePt t="11878" x="4008438" y="3059113"/>
          <p14:tracePt t="11887" x="4008438" y="3041650"/>
          <p14:tracePt t="11894" x="4017963" y="3041650"/>
          <p14:tracePt t="11903" x="4027488" y="3022600"/>
          <p14:tracePt t="11918" x="4037013" y="3005138"/>
          <p14:tracePt t="11935" x="4044950" y="2968625"/>
          <p14:tracePt t="12006" x="4054475" y="2968625"/>
          <p14:tracePt t="12150" x="4064000" y="2959100"/>
          <p14:tracePt t="12175" x="4073525" y="2959100"/>
          <p14:tracePt t="12198" x="4090988" y="2949575"/>
          <p14:tracePt t="12318" x="4100513" y="2940050"/>
          <p14:tracePt t="12382" x="4100513" y="2930525"/>
          <p14:tracePt t="12422" x="4119563" y="2913063"/>
          <p14:tracePt t="12462" x="4127500" y="2913063"/>
          <p14:tracePt t="14986" x="3762375" y="2968625"/>
          <p14:tracePt t="15190" x="3752850" y="2976563"/>
          <p14:tracePt t="15218" x="3752850" y="2986088"/>
          <p14:tracePt t="15226" x="3752850" y="3005138"/>
          <p14:tracePt t="15234" x="3752850" y="3032125"/>
          <p14:tracePt t="15242" x="3752850" y="3041650"/>
          <p14:tracePt t="15251" x="3752850" y="3068638"/>
          <p14:tracePt t="15258" x="3752850" y="3095625"/>
          <p14:tracePt t="15262" x="3762375" y="3122613"/>
          <p14:tracePt t="15271" x="3771900" y="3187700"/>
          <p14:tracePt t="15278" x="3781425" y="3214688"/>
          <p14:tracePt t="15287" x="3781425" y="3232150"/>
          <p14:tracePt t="15295" x="3808413" y="3260725"/>
          <p14:tracePt t="15310" x="3808413" y="3268663"/>
          <p14:tracePt t="15326" x="3808413" y="3287713"/>
          <p14:tracePt t="15334" x="3817938" y="3297238"/>
          <p14:tracePt t="15342" x="3817938" y="3305175"/>
          <p14:tracePt t="15351" x="3817938" y="3314700"/>
          <p14:tracePt t="15358" x="3825875" y="3351213"/>
          <p14:tracePt t="15367" x="3844925" y="3378200"/>
          <p14:tracePt t="15375" x="3854450" y="3406775"/>
          <p14:tracePt t="15383" x="3871913" y="3470275"/>
          <p14:tracePt t="15390" x="3898900" y="3524250"/>
          <p14:tracePt t="15399" x="3908425" y="3570288"/>
          <p14:tracePt t="15406" x="3944938" y="3652838"/>
          <p14:tracePt t="15414" x="3971925" y="3679825"/>
          <p14:tracePt t="15422" x="3981450" y="3725863"/>
          <p14:tracePt t="15430" x="4000500" y="3752850"/>
          <p14:tracePt t="15438" x="4008438" y="3771900"/>
          <p14:tracePt t="15446" x="4027488" y="3789363"/>
          <p14:tracePt t="15454" x="4037013" y="3798888"/>
          <p14:tracePt t="15462" x="4037013" y="3808413"/>
          <p14:tracePt t="15471" x="4037013" y="3816350"/>
          <p14:tracePt t="15487" x="4037013" y="3835400"/>
          <p14:tracePt t="15503" x="4037013" y="3852863"/>
          <p14:tracePt t="15510" x="4044950" y="3871913"/>
          <p14:tracePt t="15526" x="4044950" y="3898900"/>
          <p14:tracePt t="15534" x="4054475" y="3927475"/>
          <p14:tracePt t="15542" x="4054475" y="3954463"/>
          <p14:tracePt t="15551" x="4054475" y="3971925"/>
          <p14:tracePt t="15558" x="4054475" y="3990975"/>
          <p14:tracePt t="15567" x="4054475" y="4000500"/>
          <p14:tracePt t="15574" x="4054475" y="4017963"/>
          <p14:tracePt t="15582" x="4054475" y="4027488"/>
          <p14:tracePt t="15599" x="4054475" y="4044950"/>
          <p14:tracePt t="15694" x="4044950" y="3981450"/>
          <p14:tracePt t="15703" x="4017963" y="3935413"/>
          <p14:tracePt t="15710" x="4008438" y="3871913"/>
          <p14:tracePt t="15719" x="3990975" y="3816350"/>
          <p14:tracePt t="15726" x="3971925" y="3779838"/>
          <p14:tracePt t="15736" x="3963988" y="3743325"/>
          <p14:tracePt t="15742" x="3954463" y="3706813"/>
          <p14:tracePt t="15758" x="3944938" y="3670300"/>
          <p14:tracePt t="15767" x="3944938" y="3662363"/>
          <p14:tracePt t="15774" x="3944938" y="3652838"/>
          <p14:tracePt t="15783" x="3944938" y="3625850"/>
          <p14:tracePt t="15790" x="3944938" y="3616325"/>
          <p14:tracePt t="15799" x="3944938" y="3597275"/>
          <p14:tracePt t="15806" x="3944938" y="3579813"/>
          <p14:tracePt t="15822" x="3944938" y="3560763"/>
          <p14:tracePt t="15830" x="3944938" y="3543300"/>
          <p14:tracePt t="15838" x="3944938" y="3533775"/>
          <p14:tracePt t="15846" x="3944938" y="3524250"/>
          <p14:tracePt t="15854" x="3944938" y="3497263"/>
          <p14:tracePt t="15870" x="3944938" y="3487738"/>
          <p14:tracePt t="15895" x="3944938" y="3470275"/>
          <p14:tracePt t="15900" x="3944938" y="3460750"/>
          <p14:tracePt t="15907" x="3944938" y="3443288"/>
          <p14:tracePt t="15951" x="3944938" y="3433763"/>
          <p14:tracePt t="15966" x="3944938" y="3406775"/>
          <p14:tracePt t="15974" x="3944938" y="3387725"/>
          <p14:tracePt t="15990" x="3935413" y="3351213"/>
          <p14:tracePt t="15999" x="3927475" y="3341688"/>
          <p14:tracePt t="16006" x="3927475" y="3324225"/>
          <p14:tracePt t="16022" x="3927475" y="3314700"/>
          <p14:tracePt t="16038" x="3917950" y="3305175"/>
          <p14:tracePt t="16046" x="3917950" y="3297238"/>
          <p14:tracePt t="16062" x="3908425" y="3287713"/>
          <p14:tracePt t="16078" x="3908425" y="3268663"/>
          <p14:tracePt t="16086" x="3908425" y="3251200"/>
          <p14:tracePt t="16094" x="3898900" y="3232150"/>
          <p14:tracePt t="16099" x="3898900" y="3195638"/>
          <p14:tracePt t="16106" x="3890963" y="3178175"/>
          <p14:tracePt t="16118" x="3890963" y="3141663"/>
          <p14:tracePt t="16126" x="3881438" y="3114675"/>
          <p14:tracePt t="16134" x="3881438" y="3095625"/>
          <p14:tracePt t="16143" x="3881438" y="3078163"/>
          <p14:tracePt t="16151" x="3881438" y="3049588"/>
          <p14:tracePt t="16166" x="3881438" y="3032125"/>
          <p14:tracePt t="16183" x="3881438" y="3022600"/>
          <p14:tracePt t="16222" x="3881438" y="3013075"/>
          <p14:tracePt t="19658" x="3022600" y="3022600"/>
          <p14:tracePt t="19666" x="2090738" y="3049588"/>
          <p14:tracePt t="19675" x="1606550" y="3049588"/>
          <p14:tracePt t="19682" x="1314450" y="3049588"/>
          <p14:tracePt t="19690" x="1114425" y="3041650"/>
          <p14:tracePt t="19694" x="949325" y="3032125"/>
          <p14:tracePt t="19699" x="793750" y="3005138"/>
          <p14:tracePt t="19706" x="684213" y="2986088"/>
          <p14:tracePt t="19715" x="574675" y="2959100"/>
          <p14:tracePt t="19722" x="474663" y="2940050"/>
          <p14:tracePt t="19731" x="401638" y="2922588"/>
          <p14:tracePt t="19738" x="338138" y="2876550"/>
          <p14:tracePt t="19746" x="274638" y="2840038"/>
          <p14:tracePt t="19754" x="219075" y="2794000"/>
          <p14:tracePt t="19758" x="182563" y="2740025"/>
          <p14:tracePt t="19766" x="146050" y="2674938"/>
          <p14:tracePt t="19774" x="92075" y="2611438"/>
          <p14:tracePt t="19782" x="46038" y="25479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Πώς γράφω ένα κλάσμα; &#10;Το κλάσμα σχηματίζεται από δυο φυσικούς αριθμούς, &#10;τον αριθμητή και τον παρανομαστή, που χωρίζονται...">
            <a:extLst>
              <a:ext uri="{FF2B5EF4-FFF2-40B4-BE49-F238E27FC236}">
                <a16:creationId xmlns:a16="http://schemas.microsoft.com/office/drawing/2014/main" id="{E69E5171-D0F4-424C-8991-70878000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8922" r="15809" b="34147"/>
          <a:stretch/>
        </p:blipFill>
        <p:spPr bwMode="auto">
          <a:xfrm>
            <a:off x="1285489" y="1276350"/>
            <a:ext cx="735375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A5B779-92BC-4222-BF3A-9A849776048A}"/>
              </a:ext>
            </a:extLst>
          </p:cNvPr>
          <p:cNvSpPr txBox="1"/>
          <p:nvPr/>
        </p:nvSpPr>
        <p:spPr>
          <a:xfrm>
            <a:off x="1562100" y="657225"/>
            <a:ext cx="4262705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l-GR" sz="2400" b="1" u="sng" dirty="0">
                <a:latin typeface="Consolas" panose="020B0609020204030204" pitchFamily="49" charset="0"/>
              </a:rPr>
              <a:t>Μαθαίνω για τα κλάσματα…</a:t>
            </a:r>
            <a:endParaRPr lang="en-US" sz="2400" b="1" u="sng" dirty="0">
              <a:latin typeface="Consolas" panose="020B0609020204030204" pitchFamily="49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D335077-12AB-4715-A570-2BFF70298E74}"/>
              </a:ext>
            </a:extLst>
          </p:cNvPr>
          <p:cNvSpPr/>
          <p:nvPr/>
        </p:nvSpPr>
        <p:spPr>
          <a:xfrm rot="4003354">
            <a:off x="5029109" y="3283713"/>
            <a:ext cx="2748034" cy="337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B1A06-575B-4686-87B8-0769E0A1E52F}"/>
              </a:ext>
            </a:extLst>
          </p:cNvPr>
          <p:cNvSpPr txBox="1"/>
          <p:nvPr/>
        </p:nvSpPr>
        <p:spPr>
          <a:xfrm>
            <a:off x="6100971" y="4781394"/>
            <a:ext cx="322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Κλασματική γραμμή</a:t>
            </a:r>
            <a:endParaRPr lang="en-US" sz="2400" b="1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A50CD-27A8-4678-BA32-50C4F67ABF5E}"/>
              </a:ext>
            </a:extLst>
          </p:cNvPr>
          <p:cNvSpPr txBox="1"/>
          <p:nvPr/>
        </p:nvSpPr>
        <p:spPr>
          <a:xfrm>
            <a:off x="968033" y="3667126"/>
            <a:ext cx="4122795" cy="1738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b="1" u="sng" dirty="0">
                <a:solidFill>
                  <a:schemeClr val="accent6">
                    <a:lumMod val="75000"/>
                  </a:schemeClr>
                </a:solidFill>
              </a:rPr>
              <a:t>Παρονομαστής</a:t>
            </a:r>
            <a:r>
              <a:rPr lang="el-GR" sz="2000" b="1" u="sng" dirty="0"/>
              <a:t> </a:t>
            </a:r>
            <a:r>
              <a:rPr lang="el-GR" dirty="0"/>
              <a:t>είναι ο αριθμός </a:t>
            </a:r>
          </a:p>
          <a:p>
            <a:pPr>
              <a:lnSpc>
                <a:spcPct val="200000"/>
              </a:lnSpc>
            </a:pPr>
            <a:r>
              <a:rPr lang="el-GR" b="1" u="sng" dirty="0"/>
              <a:t>κάτω από τη γραμμή </a:t>
            </a:r>
            <a:r>
              <a:rPr lang="el-GR" dirty="0"/>
              <a:t>που μας δείχνει </a:t>
            </a:r>
          </a:p>
          <a:p>
            <a:pPr>
              <a:lnSpc>
                <a:spcPct val="200000"/>
              </a:lnSpc>
            </a:pPr>
            <a:r>
              <a:rPr lang="el-GR" b="1" u="sng" dirty="0"/>
              <a:t>σε πόσα ίσα μέρη </a:t>
            </a:r>
            <a:r>
              <a:rPr lang="el-GR" dirty="0"/>
              <a:t>χωρίζουμε ένα σύνολο.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18DBC2D-371C-4A11-B624-7827AE60C628}"/>
              </a:ext>
            </a:extLst>
          </p:cNvPr>
          <p:cNvSpPr/>
          <p:nvPr/>
        </p:nvSpPr>
        <p:spPr>
          <a:xfrm>
            <a:off x="1981200" y="2886075"/>
            <a:ext cx="25717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47D8F-4B6F-4A84-9FE9-FACE6238C06B}"/>
              </a:ext>
            </a:extLst>
          </p:cNvPr>
          <p:cNvSpPr txBox="1"/>
          <p:nvPr/>
        </p:nvSpPr>
        <p:spPr>
          <a:xfrm>
            <a:off x="7493752" y="2238375"/>
            <a:ext cx="4615302" cy="1738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b="1" u="sng" dirty="0">
                <a:solidFill>
                  <a:srgbClr val="FF0000"/>
                </a:solidFill>
              </a:rPr>
              <a:t>Αριθμητής</a:t>
            </a:r>
            <a:r>
              <a:rPr lang="el-GR" sz="2000" b="1" u="sng" dirty="0"/>
              <a:t> </a:t>
            </a:r>
            <a:r>
              <a:rPr lang="el-GR" dirty="0"/>
              <a:t>ενός κλάσματος είναι ο </a:t>
            </a:r>
          </a:p>
          <a:p>
            <a:pPr>
              <a:lnSpc>
                <a:spcPct val="200000"/>
              </a:lnSpc>
            </a:pPr>
            <a:r>
              <a:rPr lang="el-GR" dirty="0"/>
              <a:t>αριθμός </a:t>
            </a:r>
            <a:r>
              <a:rPr lang="el-GR" b="1" u="sng" dirty="0"/>
              <a:t>πάνω από τη γραμμή </a:t>
            </a:r>
            <a:r>
              <a:rPr lang="el-GR" dirty="0"/>
              <a:t>που μας δείχνει</a:t>
            </a:r>
          </a:p>
          <a:p>
            <a:pPr>
              <a:lnSpc>
                <a:spcPct val="200000"/>
              </a:lnSpc>
            </a:pPr>
            <a:r>
              <a:rPr lang="el-GR" b="1" u="sng" dirty="0"/>
              <a:t>πόσα ίσα μέρη παίρνουμε </a:t>
            </a:r>
            <a:r>
              <a:rPr lang="el-GR" dirty="0"/>
              <a:t>από ένα σύνολο.</a:t>
            </a:r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D7916AB-5AE6-4725-805C-7847715BBE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8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24"/>
    </mc:Choice>
    <mc:Fallback>
      <p:transition spd="slow" advTm="65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7412" x="3181350" y="6216650"/>
          <p14:tracePt t="8807" x="876300" y="6821488"/>
          <p14:tracePt t="8815" x="868363" y="6794500"/>
          <p14:tracePt t="8823" x="858838" y="6748463"/>
          <p14:tracePt t="8832" x="839788" y="6721475"/>
          <p14:tracePt t="8840" x="839788" y="6684963"/>
          <p14:tracePt t="8847" x="831850" y="6638925"/>
          <p14:tracePt t="8856" x="812800" y="6575425"/>
          <p14:tracePt t="8863" x="793750" y="6502400"/>
          <p14:tracePt t="8872" x="785813" y="6437313"/>
          <p14:tracePt t="8880" x="776288" y="6383338"/>
          <p14:tracePt t="8889" x="776288" y="6356350"/>
          <p14:tracePt t="8895" x="776288" y="6310313"/>
          <p14:tracePt t="8904" x="757238" y="6273800"/>
          <p14:tracePt t="8911" x="749300" y="6237288"/>
          <p14:tracePt t="8926" x="749300" y="6210300"/>
          <p14:tracePt t="8928" x="749300" y="6191250"/>
          <p14:tracePt t="8935" x="749300" y="6173788"/>
          <p14:tracePt t="8944" x="749300" y="6145213"/>
          <p14:tracePt t="8951" x="749300" y="6091238"/>
          <p14:tracePt t="8960" x="739775" y="6072188"/>
          <p14:tracePt t="8967" x="739775" y="6054725"/>
          <p14:tracePt t="8976" x="739775" y="6018213"/>
          <p14:tracePt t="8983" x="739775" y="5999163"/>
          <p14:tracePt t="8992" x="739775" y="5981700"/>
          <p14:tracePt t="9000" x="739775" y="5954713"/>
          <p14:tracePt t="9008" x="739775" y="5935663"/>
          <p14:tracePt t="9015" x="739775" y="5899150"/>
          <p14:tracePt t="9023" x="739775" y="5881688"/>
          <p14:tracePt t="9031" x="739775" y="5853113"/>
          <p14:tracePt t="9040" x="739775" y="5826125"/>
          <p14:tracePt t="9047" x="739775" y="5807075"/>
          <p14:tracePt t="9056" x="739775" y="5780088"/>
          <p14:tracePt t="9063" x="739775" y="5762625"/>
          <p14:tracePt t="9072" x="739775" y="5743575"/>
          <p14:tracePt t="9079" x="739775" y="5734050"/>
          <p14:tracePt t="9089" x="739775" y="5716588"/>
          <p14:tracePt t="9095" x="730250" y="5689600"/>
          <p14:tracePt t="9103" x="730250" y="5680075"/>
          <p14:tracePt t="9111" x="720725" y="5661025"/>
          <p14:tracePt t="9119" x="720725" y="5643563"/>
          <p14:tracePt t="9127" x="720725" y="5616575"/>
          <p14:tracePt t="9135" x="712788" y="5580063"/>
          <p14:tracePt t="9144" x="712788" y="5570538"/>
          <p14:tracePt t="9151" x="703263" y="5543550"/>
          <p14:tracePt t="9159" x="693738" y="5514975"/>
          <p14:tracePt t="9167" x="684213" y="5497513"/>
          <p14:tracePt t="9176" x="684213" y="5487988"/>
          <p14:tracePt t="9183" x="676275" y="5461000"/>
          <p14:tracePt t="10120" x="676275" y="5441950"/>
          <p14:tracePt t="10151" x="676275" y="5434013"/>
          <p14:tracePt t="10159" x="684213" y="5424488"/>
          <p14:tracePt t="10176" x="693738" y="5424488"/>
          <p14:tracePt t="10183" x="712788" y="5414963"/>
          <p14:tracePt t="10191" x="739775" y="5405438"/>
          <p14:tracePt t="10199" x="766763" y="5405438"/>
          <p14:tracePt t="10208" x="822325" y="5397500"/>
          <p14:tracePt t="10215" x="876300" y="5397500"/>
          <p14:tracePt t="10224" x="922338" y="5397500"/>
          <p14:tracePt t="10231" x="1004888" y="5397500"/>
          <p14:tracePt t="10239" x="1095375" y="5378450"/>
          <p14:tracePt t="10247" x="1223963" y="5378450"/>
          <p14:tracePt t="10256" x="1370013" y="5378450"/>
          <p14:tracePt t="10263" x="1552575" y="5378450"/>
          <p14:tracePt t="10273" x="1754188" y="5378450"/>
          <p14:tracePt t="10279" x="1973263" y="5378450"/>
          <p14:tracePt t="10289" x="2200275" y="5378450"/>
          <p14:tracePt t="10295" x="2428875" y="5378450"/>
          <p14:tracePt t="10304" x="2647950" y="5378450"/>
          <p14:tracePt t="10311" x="2876550" y="5378450"/>
          <p14:tracePt t="10320" x="3078163" y="5378450"/>
          <p14:tracePt t="10327" x="3260725" y="5378450"/>
          <p14:tracePt t="10335" x="3424238" y="5378450"/>
          <p14:tracePt t="10343" x="3570288" y="5378450"/>
          <p14:tracePt t="10352" x="3679825" y="5378450"/>
          <p14:tracePt t="10360" x="3771900" y="5378450"/>
          <p14:tracePt t="10367" x="3798888" y="5360988"/>
          <p14:tracePt t="10376" x="3835400" y="5341938"/>
          <p14:tracePt t="10383" x="3854450" y="5324475"/>
          <p14:tracePt t="10392" x="3854450" y="5314950"/>
          <p14:tracePt t="10399" x="3862388" y="5305425"/>
          <p14:tracePt t="10408" x="3881438" y="5287963"/>
          <p14:tracePt t="10415" x="3890963" y="5268913"/>
          <p14:tracePt t="10424" x="3927475" y="5241925"/>
          <p14:tracePt t="10431" x="3944938" y="5222875"/>
          <p14:tracePt t="10440" x="4017963" y="5168900"/>
          <p14:tracePt t="10447" x="4064000" y="5149850"/>
          <p14:tracePt t="10455" x="4146550" y="5105400"/>
          <p14:tracePt t="10463" x="4210050" y="5076825"/>
          <p14:tracePt t="10471" x="4283075" y="5040313"/>
          <p14:tracePt t="10479" x="4319588" y="5022850"/>
          <p14:tracePt t="10488" x="4365625" y="4986338"/>
          <p14:tracePt t="10495" x="4411663" y="4949825"/>
          <p14:tracePt t="10504" x="4429125" y="4930775"/>
          <p14:tracePt t="10511" x="4475163" y="4867275"/>
          <p14:tracePt t="10519" x="4502150" y="4830763"/>
          <p14:tracePt t="10527" x="4529138" y="4748213"/>
          <p14:tracePt t="10536" x="4565650" y="4684713"/>
          <p14:tracePt t="10545" x="4594225" y="4602163"/>
          <p14:tracePt t="10551" x="4602163" y="4575175"/>
          <p14:tracePt t="10560" x="4611688" y="4529138"/>
          <p14:tracePt t="10567" x="4638675" y="4475163"/>
          <p14:tracePt t="10576" x="4648200" y="4410075"/>
          <p14:tracePt t="10583" x="4675188" y="4365625"/>
          <p14:tracePt t="10593" x="4694238" y="4319588"/>
          <p14:tracePt t="10599" x="4703763" y="4292600"/>
          <p14:tracePt t="10609" x="4730750" y="4237038"/>
          <p14:tracePt t="10615" x="4740275" y="4200525"/>
          <p14:tracePt t="10624" x="4757738" y="4146550"/>
          <p14:tracePt t="10631" x="4767263" y="4100513"/>
          <p14:tracePt t="10640" x="4794250" y="4073525"/>
          <p14:tracePt t="10647" x="4830763" y="4000500"/>
          <p14:tracePt t="10656" x="4849813" y="3971925"/>
          <p14:tracePt t="10663" x="4886325" y="3927475"/>
          <p14:tracePt t="10671" x="4922838" y="3871913"/>
          <p14:tracePt t="10680" x="4949825" y="3825875"/>
          <p14:tracePt t="10688" x="4959350" y="3816350"/>
          <p14:tracePt t="10695" x="4968875" y="3808413"/>
          <p14:tracePt t="10704" x="4976813" y="3808413"/>
          <p14:tracePt t="10743" x="4976813" y="3789363"/>
          <p14:tracePt t="10759" x="4986338" y="3771900"/>
          <p14:tracePt t="10776" x="4995863" y="3762375"/>
          <p14:tracePt t="10784" x="5013325" y="3752850"/>
          <p14:tracePt t="10792" x="5022850" y="3743325"/>
          <p14:tracePt t="10799" x="5041900" y="3725863"/>
          <p14:tracePt t="10808" x="5059363" y="3706813"/>
          <p14:tracePt t="10815" x="5078413" y="3689350"/>
          <p14:tracePt t="10825" x="5122863" y="3652838"/>
          <p14:tracePt t="10831" x="5141913" y="3633788"/>
          <p14:tracePt t="10839" x="5159375" y="3616325"/>
          <p14:tracePt t="10848" x="5205413" y="3570288"/>
          <p14:tracePt t="10855" x="5214938" y="3524250"/>
          <p14:tracePt t="10864" x="5232400" y="3497263"/>
          <p14:tracePt t="10872" x="5260975" y="3479800"/>
          <p14:tracePt t="10879" x="5278438" y="3443288"/>
          <p14:tracePt t="10895" x="5287963" y="3424238"/>
          <p14:tracePt t="10904" x="5287963" y="3406775"/>
          <p14:tracePt t="10911" x="5297488" y="3370263"/>
          <p14:tracePt t="10920" x="5305425" y="3341688"/>
          <p14:tracePt t="10941" x="5324475" y="3297238"/>
          <p14:tracePt t="10943" x="5324475" y="3278188"/>
          <p14:tracePt t="10951" x="5324475" y="3260725"/>
          <p14:tracePt t="10960" x="5334000" y="3251200"/>
          <p14:tracePt t="10967" x="5334000" y="3241675"/>
          <p14:tracePt t="10976" x="5334000" y="3224213"/>
          <p14:tracePt t="10992" x="5341938" y="3214688"/>
          <p14:tracePt t="10999" x="5341938" y="3205163"/>
          <p14:tracePt t="11008" x="5341938" y="3195638"/>
          <p14:tracePt t="11015" x="5351463" y="3187700"/>
          <p14:tracePt t="11023" x="5360988" y="3168650"/>
          <p14:tracePt t="11039" x="5378450" y="3151188"/>
          <p14:tracePt t="11047" x="5407025" y="3151188"/>
          <p14:tracePt t="11056" x="5424488" y="3141663"/>
          <p14:tracePt t="11063" x="5443538" y="3141663"/>
          <p14:tracePt t="11072" x="5461000" y="3141663"/>
          <p14:tracePt t="11135" x="5470525" y="3132138"/>
          <p14:tracePt t="11279" x="5487988" y="3114675"/>
          <p14:tracePt t="11287" x="5487988" y="3105150"/>
          <p14:tracePt t="11295" x="5497513" y="3095625"/>
          <p14:tracePt t="11304" x="5497513" y="3078163"/>
          <p14:tracePt t="11311" x="5524500" y="3032125"/>
          <p14:tracePt t="11319" x="5524500" y="3022600"/>
          <p14:tracePt t="11327" x="5553075" y="2986088"/>
          <p14:tracePt t="11335" x="5580063" y="2940050"/>
          <p14:tracePt t="11343" x="5589588" y="2903538"/>
          <p14:tracePt t="11351" x="5607050" y="2876550"/>
          <p14:tracePt t="11359" x="5626100" y="2849563"/>
          <p14:tracePt t="11367" x="5634038" y="2830513"/>
          <p14:tracePt t="11376" x="5662613" y="2784475"/>
          <p14:tracePt t="11383" x="5662613" y="2776538"/>
          <p14:tracePt t="11392" x="5680075" y="2747963"/>
          <p14:tracePt t="11399" x="5708650" y="2720975"/>
          <p14:tracePt t="11408" x="5716588" y="2703513"/>
          <p14:tracePt t="11415" x="5735638" y="2667000"/>
          <p14:tracePt t="11424" x="5745163" y="2657475"/>
          <p14:tracePt t="11432" x="5753100" y="2647950"/>
          <p14:tracePt t="11439" x="5753100" y="2630488"/>
          <p14:tracePt t="11447" x="5772150" y="2611438"/>
          <p14:tracePt t="11455" x="5772150" y="2593975"/>
          <p14:tracePt t="11463" x="5772150" y="2584450"/>
          <p14:tracePt t="11472" x="5781675" y="2547938"/>
          <p14:tracePt t="11479" x="5789613" y="2528888"/>
          <p14:tracePt t="11489" x="5799138" y="2511425"/>
          <p14:tracePt t="11495" x="5799138" y="2492375"/>
          <p14:tracePt t="11503" x="5808663" y="2447925"/>
          <p14:tracePt t="11511" x="5808663" y="2419350"/>
          <p14:tracePt t="11520" x="5818188" y="2401888"/>
          <p14:tracePt t="11527" x="5826125" y="2374900"/>
          <p14:tracePt t="11535" x="5826125" y="2328863"/>
          <p14:tracePt t="11543" x="5835650" y="2292350"/>
          <p14:tracePt t="11552" x="5835650" y="2273300"/>
          <p14:tracePt t="11560" x="5845175" y="2236788"/>
          <p14:tracePt t="11567" x="5845175" y="2209800"/>
          <p14:tracePt t="11577" x="5845175" y="2155825"/>
          <p14:tracePt t="11583" x="5845175" y="2127250"/>
          <p14:tracePt t="11592" x="5845175" y="2082800"/>
          <p14:tracePt t="11609" x="5845175" y="2046288"/>
          <p14:tracePt t="11615" x="5845175" y="2009775"/>
          <p14:tracePt t="11624" x="5845175" y="1981200"/>
          <p14:tracePt t="11631" x="5845175" y="1954213"/>
          <p14:tracePt t="11639" x="5845175" y="1927225"/>
          <p14:tracePt t="11647" x="5845175" y="1898650"/>
          <p14:tracePt t="11655" x="5845175" y="1881188"/>
          <p14:tracePt t="11664" x="5845175" y="1844675"/>
          <p14:tracePt t="11672" x="5845175" y="1835150"/>
          <p14:tracePt t="11680" x="5845175" y="1789113"/>
          <p14:tracePt t="11689" x="5845175" y="1771650"/>
          <p14:tracePt t="11695" x="5845175" y="1735138"/>
          <p14:tracePt t="11704" x="5845175" y="1716088"/>
          <p14:tracePt t="11711" x="5845175" y="1698625"/>
          <p14:tracePt t="11720" x="5845175" y="1671638"/>
          <p14:tracePt t="11728" x="5845175" y="1652588"/>
          <p14:tracePt t="11735" x="5845175" y="1635125"/>
          <p14:tracePt t="11743" x="5845175" y="1606550"/>
          <p14:tracePt t="11751" x="5845175" y="1589088"/>
          <p14:tracePt t="11760" x="5845175" y="1570038"/>
          <p14:tracePt t="11767" x="5845175" y="1552575"/>
          <p14:tracePt t="11776" x="5845175" y="1506538"/>
          <p14:tracePt t="11783" x="5835650" y="1479550"/>
          <p14:tracePt t="11793" x="5826125" y="1460500"/>
          <p14:tracePt t="11800" x="5808663" y="1433513"/>
          <p14:tracePt t="11809" x="5799138" y="1397000"/>
          <p14:tracePt t="11815" x="5781675" y="1379538"/>
          <p14:tracePt t="11825" x="5753100" y="1350963"/>
          <p14:tracePt t="11831" x="5745163" y="1343025"/>
          <p14:tracePt t="11840" x="5735638" y="1323975"/>
          <p14:tracePt t="11847" x="5708650" y="1306513"/>
          <p14:tracePt t="11855" x="5689600" y="1270000"/>
          <p14:tracePt t="11863" x="5670550" y="1250950"/>
          <p14:tracePt t="11872" x="5653088" y="1233488"/>
          <p14:tracePt t="11879" x="5607050" y="1196975"/>
          <p14:tracePt t="11888" x="5580063" y="1196975"/>
          <p14:tracePt t="11895" x="5561013" y="1177925"/>
          <p14:tracePt t="11904" x="5524500" y="1168400"/>
          <p14:tracePt t="11911" x="5497513" y="1150938"/>
          <p14:tracePt t="11920" x="5451475" y="1141413"/>
          <p14:tracePt t="11927" x="5434013" y="1131888"/>
          <p14:tracePt t="11935" x="5414963" y="1123950"/>
          <p14:tracePt t="11943" x="5397500" y="1123950"/>
          <p14:tracePt t="11951" x="5378450" y="1114425"/>
          <p14:tracePt t="11960" x="5351463" y="1104900"/>
          <p14:tracePt t="11968" x="5324475" y="1104900"/>
          <p14:tracePt t="11976" x="5305425" y="1104900"/>
          <p14:tracePt t="11984" x="5287963" y="1095375"/>
          <p14:tracePt t="11992" x="5268913" y="1095375"/>
          <p14:tracePt t="12009" x="5232400" y="1095375"/>
          <p14:tracePt t="12015" x="5205413" y="1095375"/>
          <p14:tracePt t="12024" x="5187950" y="1095375"/>
          <p14:tracePt t="12032" x="5159375" y="1095375"/>
          <p14:tracePt t="12040" x="5141913" y="1095375"/>
          <p14:tracePt t="12047" x="5114925" y="1095375"/>
          <p14:tracePt t="12056" x="5068888" y="1095375"/>
          <p14:tracePt t="12063" x="5049838" y="1104900"/>
          <p14:tracePt t="12072" x="5005388" y="1123950"/>
          <p14:tracePt t="12079" x="4976813" y="1141413"/>
          <p14:tracePt t="12089" x="4932363" y="1160463"/>
          <p14:tracePt t="12095" x="4903788" y="1187450"/>
          <p14:tracePt t="12104" x="4886325" y="1204913"/>
          <p14:tracePt t="12111" x="4867275" y="1223963"/>
          <p14:tracePt t="12119" x="4840288" y="1241425"/>
          <p14:tracePt t="12127" x="4821238" y="1270000"/>
          <p14:tracePt t="12135" x="4803775" y="1296988"/>
          <p14:tracePt t="12143" x="4803775" y="1323975"/>
          <p14:tracePt t="12152" x="4803775" y="1343025"/>
          <p14:tracePt t="12160" x="4784725" y="1370013"/>
          <p14:tracePt t="12167" x="4784725" y="1406525"/>
          <p14:tracePt t="12176" x="4784725" y="1443038"/>
          <p14:tracePt t="12184" x="4776788" y="1497013"/>
          <p14:tracePt t="12192" x="4776788" y="1533525"/>
          <p14:tracePt t="12199" x="4776788" y="1570038"/>
          <p14:tracePt t="12208" x="4776788" y="1643063"/>
          <p14:tracePt t="12215" x="4757738" y="1679575"/>
          <p14:tracePt t="12223" x="4757738" y="1708150"/>
          <p14:tracePt t="12231" x="4757738" y="1744663"/>
          <p14:tracePt t="12240" x="4757738" y="1798638"/>
          <p14:tracePt t="12247" x="4757738" y="1854200"/>
          <p14:tracePt t="12255" x="4757738" y="1890713"/>
          <p14:tracePt t="12263" x="4757738" y="1944688"/>
          <p14:tracePt t="12272" x="4748213" y="2009775"/>
          <p14:tracePt t="12280" x="4748213" y="2046288"/>
          <p14:tracePt t="12288" x="4740275" y="2090738"/>
          <p14:tracePt t="12295" x="4740275" y="2119313"/>
          <p14:tracePt t="12305" x="4740275" y="2163763"/>
          <p14:tracePt t="12311" x="4740275" y="2173288"/>
          <p14:tracePt t="12320" x="4730750" y="2219325"/>
          <p14:tracePt t="12328" x="4730750" y="2265363"/>
          <p14:tracePt t="12335" x="4730750" y="2301875"/>
          <p14:tracePt t="12343" x="4730750" y="2319338"/>
          <p14:tracePt t="12351" x="4730750" y="2355850"/>
          <p14:tracePt t="12359" x="4730750" y="2374900"/>
          <p14:tracePt t="12367" x="4730750" y="2392363"/>
          <p14:tracePt t="12375" x="4730750" y="2428875"/>
          <p14:tracePt t="12383" x="4730750" y="2465388"/>
          <p14:tracePt t="12392" x="4730750" y="2484438"/>
          <p14:tracePt t="12399" x="4730750" y="2520950"/>
          <p14:tracePt t="12408" x="4730750" y="2565400"/>
          <p14:tracePt t="12415" x="4730750" y="2601913"/>
          <p14:tracePt t="12424" x="4730750" y="2620963"/>
          <p14:tracePt t="12431" x="4730750" y="2667000"/>
          <p14:tracePt t="12439" x="4730750" y="2703513"/>
          <p14:tracePt t="12448" x="4730750" y="2747963"/>
          <p14:tracePt t="12456" x="4730750" y="2784475"/>
          <p14:tracePt t="12463" x="4730750" y="2820988"/>
          <p14:tracePt t="12472" x="4740275" y="2857500"/>
          <p14:tracePt t="12479" x="4740275" y="2886075"/>
          <p14:tracePt t="12489" x="4748213" y="2930525"/>
          <p14:tracePt t="12495" x="4757738" y="2959100"/>
          <p14:tracePt t="12504" x="4757738" y="2968625"/>
          <p14:tracePt t="12511" x="4757738" y="2986088"/>
          <p14:tracePt t="12520" x="4757738" y="2995613"/>
          <p14:tracePt t="12527" x="4757738" y="3013075"/>
          <p14:tracePt t="12535" x="4757738" y="3022600"/>
          <p14:tracePt t="12543" x="4767263" y="3032125"/>
          <p14:tracePt t="12552" x="4776788" y="3049588"/>
          <p14:tracePt t="12560" x="4776788" y="3059113"/>
          <p14:tracePt t="12568" x="4784725" y="3078163"/>
          <p14:tracePt t="12576" x="4794250" y="3105150"/>
          <p14:tracePt t="12584" x="4830763" y="3168650"/>
          <p14:tracePt t="12592" x="4840288" y="3187700"/>
          <p14:tracePt t="12599" x="4849813" y="3214688"/>
          <p14:tracePt t="12608" x="4867275" y="3232150"/>
          <p14:tracePt t="12615" x="4886325" y="3268663"/>
          <p14:tracePt t="12624" x="4913313" y="3297238"/>
          <p14:tracePt t="12631" x="4922838" y="3324225"/>
          <p14:tracePt t="12640" x="4932363" y="3333750"/>
          <p14:tracePt t="12647" x="4940300" y="3341688"/>
          <p14:tracePt t="12656" x="4949825" y="3360738"/>
          <p14:tracePt t="12663" x="4959350" y="3370263"/>
          <p14:tracePt t="12672" x="4968875" y="3378200"/>
          <p14:tracePt t="12679" x="4986338" y="3387725"/>
          <p14:tracePt t="12689" x="4995863" y="3397250"/>
          <p14:tracePt t="12705" x="5022850" y="3406775"/>
          <p14:tracePt t="12711" x="5041900" y="3414713"/>
          <p14:tracePt t="12720" x="5059363" y="3414713"/>
          <p14:tracePt t="12727" x="5086350" y="3424238"/>
          <p14:tracePt t="12735" x="5105400" y="3424238"/>
          <p14:tracePt t="12743" x="5151438" y="3443288"/>
          <p14:tracePt t="12751" x="5168900" y="3443288"/>
          <p14:tracePt t="12767" x="5187950" y="3443288"/>
          <p14:tracePt t="12776" x="5205413" y="3443288"/>
          <p14:tracePt t="12784" x="5224463" y="3443288"/>
          <p14:tracePt t="12792" x="5251450" y="3443288"/>
          <p14:tracePt t="12800" x="5278438" y="3443288"/>
          <p14:tracePt t="12808" x="5297488" y="3443288"/>
          <p14:tracePt t="12815" x="5341938" y="3443288"/>
          <p14:tracePt t="12823" x="5360988" y="3443288"/>
          <p14:tracePt t="12831" x="5397500" y="3443288"/>
          <p14:tracePt t="12840" x="5414963" y="3443288"/>
          <p14:tracePt t="12847" x="5434013" y="3443288"/>
          <p14:tracePt t="12856" x="5487988" y="3443288"/>
          <p14:tracePt t="12864" x="5497513" y="3443288"/>
          <p14:tracePt t="12872" x="5553075" y="3424238"/>
          <p14:tracePt t="12880" x="5570538" y="3406775"/>
          <p14:tracePt t="12889" x="5580063" y="3406775"/>
          <p14:tracePt t="12895" x="5607050" y="3387725"/>
          <p14:tracePt t="12905" x="5607050" y="3378200"/>
          <p14:tracePt t="12911" x="5634038" y="3360738"/>
          <p14:tracePt t="12920" x="5670550" y="3333750"/>
          <p14:tracePt t="12942" x="5726113" y="3268663"/>
          <p14:tracePt t="12944" x="5745163" y="3232150"/>
          <p14:tracePt t="12951" x="5762625" y="3214688"/>
          <p14:tracePt t="12960" x="5781675" y="3187700"/>
          <p14:tracePt t="12968" x="5799138" y="3168650"/>
          <p14:tracePt t="12976" x="5826125" y="3132138"/>
          <p14:tracePt t="12983" x="5826125" y="3122613"/>
          <p14:tracePt t="12992" x="5845175" y="3086100"/>
          <p14:tracePt t="12999" x="5854700" y="3078163"/>
          <p14:tracePt t="13008" x="5862638" y="3059113"/>
          <p14:tracePt t="13015" x="5881688" y="3032125"/>
          <p14:tracePt t="13024" x="5891213" y="3013075"/>
          <p14:tracePt t="13031" x="5899150" y="2986088"/>
          <p14:tracePt t="13040" x="5908675" y="2949575"/>
          <p14:tracePt t="13047" x="5918200" y="2913063"/>
          <p14:tracePt t="13055" x="5927725" y="2867025"/>
          <p14:tracePt t="13064" x="5945188" y="2813050"/>
          <p14:tracePt t="13072" x="5954713" y="2767013"/>
          <p14:tracePt t="13079" x="5964238" y="2711450"/>
          <p14:tracePt t="13089" x="5972175" y="2667000"/>
          <p14:tracePt t="13095" x="5991225" y="2601913"/>
          <p14:tracePt t="13103" x="6000750" y="2528888"/>
          <p14:tracePt t="13111" x="6008688" y="2455863"/>
          <p14:tracePt t="13120" x="6008688" y="2392363"/>
          <p14:tracePt t="13127" x="6027738" y="2338388"/>
          <p14:tracePt t="13135" x="6037263" y="2292350"/>
          <p14:tracePt t="13143" x="6045200" y="2255838"/>
          <p14:tracePt t="13151" x="6054725" y="2192338"/>
          <p14:tracePt t="13160" x="6054725" y="2173288"/>
          <p14:tracePt t="13168" x="6064250" y="2136775"/>
          <p14:tracePt t="13176" x="6081713" y="2090738"/>
          <p14:tracePt t="13184" x="6081713" y="2082800"/>
          <p14:tracePt t="13192" x="6081713" y="2046288"/>
          <p14:tracePt t="13199" x="6081713" y="2027238"/>
          <p14:tracePt t="13215" x="6081713" y="2000250"/>
          <p14:tracePt t="13223" x="6081713" y="1954213"/>
          <p14:tracePt t="13240" x="6081713" y="1927225"/>
          <p14:tracePt t="13247" x="6081713" y="1871663"/>
          <p14:tracePt t="13256" x="6081713" y="1844675"/>
          <p14:tracePt t="13263" x="6073775" y="1798638"/>
          <p14:tracePt t="13272" x="6073775" y="1725613"/>
          <p14:tracePt t="13279" x="6064250" y="1698625"/>
          <p14:tracePt t="13288" x="6045200" y="1635125"/>
          <p14:tracePt t="13296" x="6027738" y="1562100"/>
          <p14:tracePt t="13305" x="6018213" y="1497013"/>
          <p14:tracePt t="13312" x="6008688" y="1460500"/>
          <p14:tracePt t="13320" x="6000750" y="1416050"/>
          <p14:tracePt t="13327" x="5991225" y="1387475"/>
          <p14:tracePt t="13335" x="5972175" y="1333500"/>
          <p14:tracePt t="13343" x="5964238" y="1296988"/>
          <p14:tracePt t="13352" x="5954713" y="1277938"/>
          <p14:tracePt t="13359" x="5935663" y="1250950"/>
          <p14:tracePt t="13368" x="5918200" y="1214438"/>
          <p14:tracePt t="13376" x="5899150" y="1196975"/>
          <p14:tracePt t="13383" x="5862638" y="1168400"/>
          <p14:tracePt t="13392" x="5854700" y="1150938"/>
          <p14:tracePt t="13399" x="5835650" y="1131888"/>
          <p14:tracePt t="13408" x="5826125" y="1123950"/>
          <p14:tracePt t="13415" x="5799138" y="1104900"/>
          <p14:tracePt t="13424" x="5781675" y="1087438"/>
          <p14:tracePt t="13432" x="5735638" y="1050925"/>
          <p14:tracePt t="13439" x="5726113" y="1050925"/>
          <p14:tracePt t="13447" x="5689600" y="1031875"/>
          <p14:tracePt t="13455" x="5643563" y="1004888"/>
          <p14:tracePt t="13464" x="5616575" y="985838"/>
          <p14:tracePt t="13472" x="5589588" y="968375"/>
          <p14:tracePt t="13480" x="5553075" y="958850"/>
          <p14:tracePt t="13488" x="5497513" y="949325"/>
          <p14:tracePt t="13495" x="5443538" y="949325"/>
          <p14:tracePt t="13504" x="5397500" y="949325"/>
          <p14:tracePt t="13512" x="5370513" y="949325"/>
          <p14:tracePt t="13519" x="5314950" y="949325"/>
          <p14:tracePt t="13527" x="5278438" y="949325"/>
          <p14:tracePt t="13535" x="5224463" y="949325"/>
          <p14:tracePt t="13543" x="5141913" y="949325"/>
          <p14:tracePt t="13552" x="5059363" y="985838"/>
          <p14:tracePt t="13559" x="5005388" y="1014413"/>
          <p14:tracePt t="13568" x="4940300" y="1050925"/>
          <p14:tracePt t="13576" x="4895850" y="1077913"/>
          <p14:tracePt t="13583" x="4849813" y="1114425"/>
          <p14:tracePt t="13592" x="4776788" y="1168400"/>
          <p14:tracePt t="13599" x="4748213" y="1187450"/>
          <p14:tracePt t="13608" x="4721225" y="1214438"/>
          <p14:tracePt t="13615" x="4667250" y="1270000"/>
          <p14:tracePt t="13624" x="4648200" y="1296988"/>
          <p14:tracePt t="13631" x="4621213" y="1343025"/>
          <p14:tracePt t="13640" x="4584700" y="1423988"/>
          <p14:tracePt t="13647" x="4548188" y="1470025"/>
          <p14:tracePt t="13656" x="4492625" y="1533525"/>
          <p14:tracePt t="13663" x="4475163" y="1562100"/>
          <p14:tracePt t="13672" x="4438650" y="1625600"/>
          <p14:tracePt t="13680" x="4419600" y="1652588"/>
          <p14:tracePt t="13689" x="4392613" y="1716088"/>
          <p14:tracePt t="13696" x="4375150" y="1762125"/>
          <p14:tracePt t="13705" x="4356100" y="1808163"/>
          <p14:tracePt t="13712" x="4329113" y="1862138"/>
          <p14:tracePt t="13720" x="4319588" y="1908175"/>
          <p14:tracePt t="13727" x="4310063" y="1935163"/>
          <p14:tracePt t="13735" x="4292600" y="1990725"/>
          <p14:tracePt t="13743" x="4283075" y="2036763"/>
          <p14:tracePt t="13751" x="4283075" y="2082800"/>
          <p14:tracePt t="13760" x="4283075" y="2127250"/>
          <p14:tracePt t="13767" x="4273550" y="2209800"/>
          <p14:tracePt t="13776" x="4273550" y="2236788"/>
          <p14:tracePt t="13784" x="4273550" y="2282825"/>
          <p14:tracePt t="13792" x="4265613" y="2338388"/>
          <p14:tracePt t="13799" x="4265613" y="2392363"/>
          <p14:tracePt t="13808" x="4265613" y="2447925"/>
          <p14:tracePt t="13815" x="4265613" y="2501900"/>
          <p14:tracePt t="13824" x="4265613" y="2538413"/>
          <p14:tracePt t="13831" x="4265613" y="2565400"/>
          <p14:tracePt t="13839" x="4265613" y="2601913"/>
          <p14:tracePt t="13847" x="4265613" y="2620963"/>
          <p14:tracePt t="13855" x="4265613" y="2667000"/>
          <p14:tracePt t="13864" x="4265613" y="2684463"/>
          <p14:tracePt t="13872" x="4265613" y="2720975"/>
          <p14:tracePt t="13880" x="4273550" y="2747963"/>
          <p14:tracePt t="13888" x="4273550" y="2784475"/>
          <p14:tracePt t="13895" x="4292600" y="2813050"/>
          <p14:tracePt t="13904" x="4310063" y="2857500"/>
          <p14:tracePt t="13912" x="4319588" y="2886075"/>
          <p14:tracePt t="13925" x="4356100" y="2949575"/>
          <p14:tracePt t="13927" x="4383088" y="2976563"/>
          <p14:tracePt t="13935" x="4411663" y="3022600"/>
          <p14:tracePt t="13944" x="4419600" y="3059113"/>
          <p14:tracePt t="13951" x="4456113" y="3095625"/>
          <p14:tracePt t="13960" x="4475163" y="3122613"/>
          <p14:tracePt t="13968" x="4492625" y="3141663"/>
          <p14:tracePt t="13976" x="4502150" y="3187700"/>
          <p14:tracePt t="13983" x="4529138" y="3214688"/>
          <p14:tracePt t="13992" x="4548188" y="3241675"/>
          <p14:tracePt t="13999" x="4557713" y="3241675"/>
          <p14:tracePt t="14008" x="4575175" y="3251200"/>
          <p14:tracePt t="14015" x="4594225" y="3268663"/>
          <p14:tracePt t="14025" x="4611688" y="3287713"/>
          <p14:tracePt t="14031" x="4638675" y="3297238"/>
          <p14:tracePt t="14040" x="4667250" y="3305175"/>
          <p14:tracePt t="14047" x="4711700" y="3324225"/>
          <p14:tracePt t="14055" x="4784725" y="3324225"/>
          <p14:tracePt t="14064" x="4867275" y="3351213"/>
          <p14:tracePt t="14072" x="4895850" y="3360738"/>
          <p14:tracePt t="14080" x="4940300" y="3360738"/>
          <p14:tracePt t="14089" x="5022850" y="3387725"/>
          <p14:tracePt t="14095" x="5105400" y="3397250"/>
          <p14:tracePt t="14105" x="5159375" y="3424238"/>
          <p14:tracePt t="14111" x="5195888" y="3424238"/>
          <p14:tracePt t="14127" x="5205413" y="3424238"/>
          <p14:tracePt t="14499" x="5214938" y="3424238"/>
          <p14:tracePt t="14511" x="5232400" y="3424238"/>
          <p14:tracePt t="14515" x="5241925" y="3424238"/>
          <p14:tracePt t="14519" x="5260975" y="3424238"/>
          <p14:tracePt t="14527" x="5278438" y="3424238"/>
          <p14:tracePt t="14535" x="5297488" y="3424238"/>
          <p14:tracePt t="14543" x="5324475" y="3424238"/>
          <p14:tracePt t="14547" x="5341938" y="3424238"/>
          <p14:tracePt t="14556" x="5351463" y="3424238"/>
          <p14:tracePt t="14564" x="5370513" y="3424238"/>
          <p14:tracePt t="14572" x="5387975" y="3424238"/>
          <p14:tracePt t="14580" x="5397500" y="3424238"/>
          <p14:tracePt t="14589" x="5407025" y="3424238"/>
          <p14:tracePt t="14595" x="5414963" y="3424238"/>
          <p14:tracePt t="14605" x="5434013" y="3424238"/>
          <p14:tracePt t="14608" x="5443538" y="3424238"/>
          <p14:tracePt t="14615" x="5470525" y="3414713"/>
          <p14:tracePt t="14624" x="5480050" y="3414713"/>
          <p14:tracePt t="14631" x="5507038" y="3406775"/>
          <p14:tracePt t="14647" x="5561013" y="3370263"/>
          <p14:tracePt t="14663" x="5607050" y="3360738"/>
          <p14:tracePt t="14672" x="5626100" y="3351213"/>
          <p14:tracePt t="14679" x="5653088" y="3351213"/>
          <p14:tracePt t="14689" x="5699125" y="3324225"/>
          <p14:tracePt t="14695" x="5716588" y="3314700"/>
          <p14:tracePt t="14704" x="5735638" y="3297238"/>
          <p14:tracePt t="14711" x="5753100" y="3297238"/>
          <p14:tracePt t="14720" x="5762625" y="3287713"/>
          <p14:tracePt t="14735" x="5789613" y="3260725"/>
          <p14:tracePt t="14743" x="5799138" y="3251200"/>
          <p14:tracePt t="14751" x="5799138" y="3232150"/>
          <p14:tracePt t="14759" x="5808663" y="3205163"/>
          <p14:tracePt t="14767" x="5808663" y="3195638"/>
          <p14:tracePt t="14775" x="5808663" y="3168650"/>
          <p14:tracePt t="14783" x="5808663" y="3151188"/>
          <p14:tracePt t="14792" x="5826125" y="3122613"/>
          <p14:tracePt t="14799" x="5826125" y="3105150"/>
          <p14:tracePt t="14808" x="5826125" y="3086100"/>
          <p14:tracePt t="14815" x="5835650" y="3049588"/>
          <p14:tracePt t="14824" x="5835650" y="3041650"/>
          <p14:tracePt t="14831" x="5835650" y="3032125"/>
          <p14:tracePt t="14840" x="5845175" y="3005138"/>
          <p14:tracePt t="14847" x="5854700" y="2986088"/>
          <p14:tracePt t="14857" x="5854700" y="2976563"/>
          <p14:tracePt t="14863" x="5872163" y="2949575"/>
          <p14:tracePt t="14871" x="5872163" y="2940050"/>
          <p14:tracePt t="14879" x="5881688" y="2913063"/>
          <p14:tracePt t="14888" x="5899150" y="2886075"/>
          <p14:tracePt t="14895" x="5908675" y="2867025"/>
          <p14:tracePt t="14905" x="5908675" y="2857500"/>
          <p14:tracePt t="14911" x="5918200" y="2830513"/>
          <p14:tracePt t="14925" x="5918200" y="2820988"/>
          <p14:tracePt t="14927" x="5918200" y="2803525"/>
          <p14:tracePt t="14935" x="5927725" y="2784475"/>
          <p14:tracePt t="14944" x="5927725" y="2757488"/>
          <p14:tracePt t="14951" x="5927725" y="2747963"/>
          <p14:tracePt t="14960" x="5927725" y="2711450"/>
          <p14:tracePt t="14968" x="5927725" y="2703513"/>
          <p14:tracePt t="14976" x="5927725" y="2684463"/>
          <p14:tracePt t="14983" x="5927725" y="2674938"/>
          <p14:tracePt t="14992" x="5927725" y="2647950"/>
          <p14:tracePt t="14999" x="5927725" y="2620963"/>
          <p14:tracePt t="15008" x="5927725" y="2611438"/>
          <p14:tracePt t="15015" x="5927725" y="2601913"/>
          <p14:tracePt t="15024" x="5927725" y="2584450"/>
          <p14:tracePt t="15031" x="5927725" y="2565400"/>
          <p14:tracePt t="15039" x="5927725" y="2557463"/>
          <p14:tracePt t="15055" x="5927725" y="2547938"/>
          <p14:tracePt t="15064" x="5927725" y="2528888"/>
          <p14:tracePt t="15072" x="5927725" y="2520950"/>
          <p14:tracePt t="15095" x="5927725" y="2492375"/>
          <p14:tracePt t="15104" x="5927725" y="2484438"/>
          <p14:tracePt t="15111" x="5927725" y="2465388"/>
          <p14:tracePt t="15119" x="5927725" y="2447925"/>
          <p14:tracePt t="15127" x="5927725" y="2438400"/>
          <p14:tracePt t="15135" x="5927725" y="2428875"/>
          <p14:tracePt t="15143" x="5927725" y="2392363"/>
          <p14:tracePt t="15160" x="5927725" y="2374900"/>
          <p14:tracePt t="15168" x="5935663" y="2365375"/>
          <p14:tracePt t="15176" x="5935663" y="2346325"/>
          <p14:tracePt t="15193" x="5935663" y="2328863"/>
          <p14:tracePt t="15208" x="5935663" y="2309813"/>
          <p14:tracePt t="15215" x="5935663" y="2301875"/>
          <p14:tracePt t="15231" x="5935663" y="2292350"/>
          <p14:tracePt t="15239" x="5935663" y="2273300"/>
          <p14:tracePt t="15247" x="5935663" y="2255838"/>
          <p14:tracePt t="15255" x="5935663" y="2236788"/>
          <p14:tracePt t="15263" x="5935663" y="2228850"/>
          <p14:tracePt t="15272" x="5935663" y="2219325"/>
          <p14:tracePt t="15280" x="5935663" y="2209800"/>
          <p14:tracePt t="15289" x="5935663" y="2192338"/>
          <p14:tracePt t="15295" x="5935663" y="2155825"/>
          <p14:tracePt t="15305" x="5935663" y="2146300"/>
          <p14:tracePt t="15311" x="5935663" y="2127250"/>
          <p14:tracePt t="15320" x="5935663" y="2109788"/>
          <p14:tracePt t="15327" x="5935663" y="2090738"/>
          <p14:tracePt t="15335" x="5935663" y="2082800"/>
          <p14:tracePt t="15344" x="5935663" y="2046288"/>
          <p14:tracePt t="15351" x="5935663" y="2027238"/>
          <p14:tracePt t="15359" x="5935663" y="2009775"/>
          <p14:tracePt t="15376" x="5935663" y="1990725"/>
          <p14:tracePt t="15383" x="5935663" y="1981200"/>
          <p14:tracePt t="15392" x="5935663" y="1963738"/>
          <p14:tracePt t="15400" x="5927725" y="1935163"/>
          <p14:tracePt t="15408" x="5918200" y="1917700"/>
          <p14:tracePt t="15415" x="5908675" y="1898650"/>
          <p14:tracePt t="15424" x="5899150" y="1881188"/>
          <p14:tracePt t="15431" x="5891213" y="1844675"/>
          <p14:tracePt t="15440" x="5872163" y="1817688"/>
          <p14:tracePt t="15447" x="5854700" y="1798638"/>
          <p14:tracePt t="15455" x="5835650" y="1781175"/>
          <p14:tracePt t="15463" x="5826125" y="1762125"/>
          <p14:tracePt t="15472" x="5799138" y="1744663"/>
          <p14:tracePt t="15479" x="5753100" y="1708150"/>
          <p14:tracePt t="15488" x="5735638" y="1698625"/>
          <p14:tracePt t="15495" x="5716588" y="1679575"/>
          <p14:tracePt t="15504" x="5699125" y="1679575"/>
          <p14:tracePt t="15511" x="5680075" y="1662113"/>
          <p14:tracePt t="15520" x="5670550" y="1662113"/>
          <p14:tracePt t="15528" x="5643563" y="1652588"/>
          <p14:tracePt t="15543" x="5616575" y="1643063"/>
          <p14:tracePt t="15552" x="5607050" y="1635125"/>
          <p14:tracePt t="15559" x="5589588" y="1635125"/>
          <p14:tracePt t="15568" x="5570538" y="1635125"/>
          <p14:tracePt t="15576" x="5561013" y="1635125"/>
          <p14:tracePt t="15583" x="5553075" y="1635125"/>
          <p14:tracePt t="15592" x="5543550" y="1635125"/>
          <p14:tracePt t="15820" x="5561013" y="1635125"/>
          <p14:tracePt t="15828" x="5561013" y="1643063"/>
          <p14:tracePt t="15836" x="5580063" y="1652588"/>
          <p14:tracePt t="15844" x="5597525" y="1679575"/>
          <p14:tracePt t="15851" x="5626100" y="1708150"/>
          <p14:tracePt t="15855" x="5643563" y="1752600"/>
          <p14:tracePt t="15860" x="5653088" y="1781175"/>
          <p14:tracePt t="15867" x="5680075" y="1835150"/>
          <p14:tracePt t="15876" x="5699125" y="1898650"/>
          <p14:tracePt t="15883" x="5726113" y="1944688"/>
          <p14:tracePt t="15892" x="5745163" y="1973263"/>
          <p14:tracePt t="15899" x="5753100" y="2017713"/>
          <p14:tracePt t="15908" x="5762625" y="2046288"/>
          <p14:tracePt t="15916" x="5772150" y="2063750"/>
          <p14:tracePt t="15924" x="5789613" y="2100263"/>
          <p14:tracePt t="15927" x="5789613" y="2119313"/>
          <p14:tracePt t="15936" x="5789613" y="2136775"/>
          <p14:tracePt t="15943" x="5799138" y="2163763"/>
          <p14:tracePt t="15951" x="5799138" y="2173288"/>
          <p14:tracePt t="15959" x="5808663" y="2200275"/>
          <p14:tracePt t="15967" x="5808663" y="2228850"/>
          <p14:tracePt t="15976" x="5808663" y="2246313"/>
          <p14:tracePt t="15983" x="5818188" y="2282825"/>
          <p14:tracePt t="15992" x="5818188" y="2328863"/>
          <p14:tracePt t="15999" x="5826125" y="2355850"/>
          <p14:tracePt t="16009" x="5826125" y="2401888"/>
          <p14:tracePt t="16015" x="5835650" y="2438400"/>
          <p14:tracePt t="16024" x="5835650" y="2455863"/>
          <p14:tracePt t="16031" x="5835650" y="2501900"/>
          <p14:tracePt t="16041" x="5835650" y="2528888"/>
          <p14:tracePt t="16047" x="5835650" y="2557463"/>
          <p14:tracePt t="16055" x="5835650" y="2584450"/>
          <p14:tracePt t="16063" x="5835650" y="2601913"/>
          <p14:tracePt t="16071" x="5835650" y="2630488"/>
          <p14:tracePt t="16079" x="5835650" y="2647950"/>
          <p14:tracePt t="16087" x="5835650" y="2674938"/>
          <p14:tracePt t="16095" x="5835650" y="2684463"/>
          <p14:tracePt t="16105" x="5835650" y="2693988"/>
          <p14:tracePt t="16112" x="5835650" y="2730500"/>
          <p14:tracePt t="16127" x="5808663" y="2794000"/>
          <p14:tracePt t="16143" x="5789613" y="2813050"/>
          <p14:tracePt t="16151" x="5772150" y="2830513"/>
          <p14:tracePt t="16159" x="5753100" y="2840038"/>
          <p14:tracePt t="16167" x="5735638" y="2840038"/>
          <p14:tracePt t="16175" x="5708650" y="2849563"/>
          <p14:tracePt t="16184" x="5689600" y="2849563"/>
          <p14:tracePt t="16192" x="5680075" y="2857500"/>
          <p14:tracePt t="16199" x="5662613" y="2857500"/>
          <p14:tracePt t="16209" x="5634038" y="2867025"/>
          <p14:tracePt t="16224" x="5626100" y="2876550"/>
          <p14:tracePt t="16247" x="5607050" y="2876550"/>
          <p14:tracePt t="16279" x="5589588" y="2886075"/>
          <p14:tracePt t="16287" x="5580063" y="2894013"/>
          <p14:tracePt t="16311" x="5570538" y="2894013"/>
          <p14:tracePt t="16320" x="5561013" y="2903538"/>
          <p14:tracePt t="17435" x="5553075" y="2903538"/>
          <p14:tracePt t="17448" x="5553075" y="2930525"/>
          <p14:tracePt t="17455" x="5553075" y="2949575"/>
          <p14:tracePt t="17464" x="5553075" y="2986088"/>
          <p14:tracePt t="17472" x="5553075" y="2995613"/>
          <p14:tracePt t="17480" x="5553075" y="3013075"/>
          <p14:tracePt t="17488" x="5553075" y="3041650"/>
          <p14:tracePt t="17495" x="5561013" y="3059113"/>
          <p14:tracePt t="17504" x="5561013" y="3114675"/>
          <p14:tracePt t="17508" x="5561013" y="3159125"/>
          <p14:tracePt t="17515" x="5561013" y="3214688"/>
          <p14:tracePt t="17524" x="5561013" y="3287713"/>
          <p14:tracePt t="17532" x="5561013" y="3341688"/>
          <p14:tracePt t="17540" x="5561013" y="3370263"/>
          <p14:tracePt t="17548" x="5561013" y="3443288"/>
          <p14:tracePt t="17556" x="5543550" y="3516313"/>
          <p14:tracePt t="17564" x="5534025" y="3616325"/>
          <p14:tracePt t="17567" x="5507038" y="3706813"/>
          <p14:tracePt t="17576" x="5480050" y="3808413"/>
          <p14:tracePt t="17584" x="5434013" y="3917950"/>
          <p14:tracePt t="17592" x="5387975" y="4017963"/>
          <p14:tracePt t="17599" x="5370513" y="4100513"/>
          <p14:tracePt t="17608" x="5324475" y="4183063"/>
          <p14:tracePt t="17615" x="5287963" y="4264025"/>
          <p14:tracePt t="17624" x="5260975" y="4319588"/>
          <p14:tracePt t="17631" x="5232400" y="4365625"/>
          <p14:tracePt t="17640" x="5224463" y="4402138"/>
          <p14:tracePt t="17647" x="5205413" y="4429125"/>
          <p14:tracePt t="17655" x="5195888" y="4446588"/>
          <p14:tracePt t="17664" x="5178425" y="4475163"/>
          <p14:tracePt t="17672" x="5141913" y="4538663"/>
          <p14:tracePt t="17679" x="5122863" y="4584700"/>
          <p14:tracePt t="17688" x="5086350" y="4629150"/>
          <p14:tracePt t="17695" x="5049838" y="4675188"/>
          <p14:tracePt t="17704" x="4959350" y="4757738"/>
          <p14:tracePt t="17712" x="4940300" y="4794250"/>
          <p14:tracePt t="17721" x="4903788" y="4840288"/>
          <p14:tracePt t="17728" x="4840288" y="4922838"/>
          <p14:tracePt t="17735" x="4767263" y="4986338"/>
          <p14:tracePt t="17744" x="4721225" y="5059363"/>
          <p14:tracePt t="17751" x="4667250" y="5141913"/>
          <p14:tracePt t="17760" x="4594225" y="5222875"/>
          <p14:tracePt t="17768" x="4529138" y="5287963"/>
          <p14:tracePt t="17776" x="4438650" y="5387975"/>
          <p14:tracePt t="17783" x="4375150" y="5461000"/>
          <p14:tracePt t="17792" x="4302125" y="5543550"/>
          <p14:tracePt t="17799" x="4229100" y="5624513"/>
          <p14:tracePt t="17808" x="4164013" y="5689600"/>
          <p14:tracePt t="17815" x="4100513" y="5762625"/>
          <p14:tracePt t="17824" x="4027488" y="5826125"/>
          <p14:tracePt t="17832" x="3981450" y="5881688"/>
          <p14:tracePt t="17840" x="3898900" y="5945188"/>
          <p14:tracePt t="17847" x="3825875" y="6018213"/>
          <p14:tracePt t="17856" x="3744913" y="6081713"/>
          <p14:tracePt t="17864" x="3662363" y="6154738"/>
          <p14:tracePt t="17872" x="3598863" y="6210300"/>
          <p14:tracePt t="17879" x="3506788" y="6273800"/>
          <p14:tracePt t="17888" x="3424238" y="6346825"/>
          <p14:tracePt t="17895" x="3324225" y="6419850"/>
          <p14:tracePt t="17905" x="3241675" y="6492875"/>
          <p14:tracePt t="17911" x="3178175" y="6538913"/>
          <p14:tracePt t="17929" x="2995613" y="6665913"/>
          <p14:tracePt t="17935" x="2932113" y="6721475"/>
          <p14:tracePt t="17943" x="2849563" y="6775450"/>
          <p14:tracePt t="17952" x="2786063" y="6811963"/>
          <p14:tracePt t="17960" x="2720975" y="6848475"/>
          <p14:tracePt t="18832" x="0" y="0"/>
        </p14:tracePtLst>
        <p14:tracePtLst>
          <p14:tracePt t="29241" x="3187700" y="6273800"/>
          <p14:tracePt t="29415" x="2046288" y="6775450"/>
          <p14:tracePt t="29423" x="2073275" y="6711950"/>
          <p14:tracePt t="29432" x="2127250" y="6629400"/>
          <p14:tracePt t="29440" x="2192338" y="6546850"/>
          <p14:tracePt t="29449" x="2236788" y="6465888"/>
          <p14:tracePt t="29456" x="2273300" y="6419850"/>
          <p14:tracePt t="29463" x="2309813" y="6356350"/>
          <p14:tracePt t="29472" x="2338388" y="6319838"/>
          <p14:tracePt t="29479" x="2392363" y="6237288"/>
          <p14:tracePt t="29487" x="2419350" y="6210300"/>
          <p14:tracePt t="29495" x="2438400" y="6164263"/>
          <p14:tracePt t="29503" x="2493963" y="6081713"/>
          <p14:tracePt t="29511" x="2566988" y="5962650"/>
          <p14:tracePt t="29520" x="2640013" y="5843588"/>
          <p14:tracePt t="29527" x="2713038" y="5726113"/>
          <p14:tracePt t="29536" x="2776538" y="5616575"/>
          <p14:tracePt t="29544" x="2849563" y="5478463"/>
          <p14:tracePt t="29552" x="2922588" y="5360988"/>
          <p14:tracePt t="29559" x="2976563" y="5241925"/>
          <p14:tracePt t="29568" x="3022600" y="5149850"/>
          <p14:tracePt t="29575" x="3059113" y="5068888"/>
          <p14:tracePt t="29583" x="3105150" y="5003800"/>
          <p14:tracePt t="29591" x="3114675" y="4986338"/>
          <p14:tracePt t="29600" x="3122613" y="4967288"/>
          <p14:tracePt t="29608" x="3122613" y="4959350"/>
          <p14:tracePt t="29615" x="3132138" y="4940300"/>
          <p14:tracePt t="29624" x="3141663" y="4930775"/>
          <p14:tracePt t="29632" x="3141663" y="4922838"/>
          <p14:tracePt t="29640" x="3168650" y="4894263"/>
          <p14:tracePt t="29648" x="3187700" y="4884738"/>
          <p14:tracePt t="29656" x="3224213" y="4867275"/>
          <p14:tracePt t="29663" x="3270250" y="4830763"/>
          <p14:tracePt t="29672" x="3343275" y="4821238"/>
          <p14:tracePt t="29679" x="3370263" y="4803775"/>
          <p14:tracePt t="29687" x="3433763" y="4775200"/>
          <p14:tracePt t="29695" x="3525838" y="4730750"/>
          <p14:tracePt t="29704" x="3643313" y="4675188"/>
          <p14:tracePt t="29711" x="3762375" y="4629150"/>
          <p14:tracePt t="29719" x="3890963" y="4584700"/>
          <p14:tracePt t="29728" x="4027488" y="4548188"/>
          <p14:tracePt t="29736" x="4137025" y="4519613"/>
          <p14:tracePt t="29744" x="4237038" y="4492625"/>
          <p14:tracePt t="29752" x="4310063" y="4465638"/>
          <p14:tracePt t="29759" x="4392613" y="4438650"/>
          <p14:tracePt t="29768" x="4475163" y="4392613"/>
          <p14:tracePt t="29775" x="4575175" y="4356100"/>
          <p14:tracePt t="29784" x="4648200" y="4329113"/>
          <p14:tracePt t="29791" x="4730750" y="4283075"/>
          <p14:tracePt t="29800" x="4813300" y="4264025"/>
          <p14:tracePt t="29808" x="4867275" y="4237038"/>
          <p14:tracePt t="29815" x="4932363" y="4227513"/>
          <p14:tracePt t="29824" x="4976813" y="4200525"/>
          <p14:tracePt t="29831" x="5041900" y="4173538"/>
          <p14:tracePt t="29840" x="5078413" y="4164013"/>
          <p14:tracePt t="29847" x="5122863" y="4146550"/>
          <p14:tracePt t="29856" x="5187950" y="4117975"/>
          <p14:tracePt t="29863" x="5205413" y="4110038"/>
          <p14:tracePt t="29871" x="5251450" y="4090988"/>
          <p14:tracePt t="29880" x="5268913" y="4064000"/>
          <p14:tracePt t="29888" x="5287963" y="4064000"/>
          <p14:tracePt t="29895" x="5297488" y="4064000"/>
          <p14:tracePt t="30500" x="5297488" y="4054475"/>
          <p14:tracePt t="30515" x="5297488" y="4044950"/>
          <p14:tracePt t="30519" x="5287963" y="4037013"/>
          <p14:tracePt t="30535" x="5278438" y="4037013"/>
          <p14:tracePt t="30544" x="5260975" y="4037013"/>
          <p14:tracePt t="30553" x="5260975" y="4027488"/>
          <p14:tracePt t="30559" x="5251450" y="4008438"/>
          <p14:tracePt t="30567" x="5241925" y="3981450"/>
          <p14:tracePt t="30575" x="5241925" y="3963988"/>
          <p14:tracePt t="30584" x="5224463" y="3935413"/>
          <p14:tracePt t="30591" x="5214938" y="3908425"/>
          <p14:tracePt t="30599" x="5205413" y="3871913"/>
          <p14:tracePt t="30615" x="5205413" y="3862388"/>
          <p14:tracePt t="30624" x="5195888" y="3844925"/>
          <p14:tracePt t="30632" x="5195888" y="3816350"/>
          <p14:tracePt t="30640" x="5195888" y="3798888"/>
          <p14:tracePt t="30656" x="5195888" y="3762375"/>
          <p14:tracePt t="30663" x="5195888" y="3743325"/>
          <p14:tracePt t="30672" x="5195888" y="3698875"/>
          <p14:tracePt t="30679" x="5195888" y="3689350"/>
          <p14:tracePt t="30688" x="5195888" y="3670300"/>
          <p14:tracePt t="30695" x="5195888" y="3643313"/>
          <p14:tracePt t="30704" x="5195888" y="3625850"/>
          <p14:tracePt t="30712" x="5205413" y="3606800"/>
          <p14:tracePt t="30720" x="5214938" y="3579813"/>
          <p14:tracePt t="30728" x="5241925" y="3560763"/>
          <p14:tracePt t="30736" x="5268913" y="3524250"/>
          <p14:tracePt t="30744" x="5278438" y="3497263"/>
          <p14:tracePt t="30752" x="5287963" y="3487738"/>
          <p14:tracePt t="30760" x="5297488" y="3460750"/>
          <p14:tracePt t="30768" x="5305425" y="3451225"/>
          <p14:tracePt t="30775" x="5314950" y="3424238"/>
          <p14:tracePt t="30784" x="5324475" y="3397250"/>
          <p14:tracePt t="30791" x="5324475" y="3378200"/>
          <p14:tracePt t="30800" x="5334000" y="3360738"/>
          <p14:tracePt t="30808" x="5341938" y="3324225"/>
          <p14:tracePt t="30815" x="5351463" y="3305175"/>
          <p14:tracePt t="30823" x="5351463" y="3297238"/>
          <p14:tracePt t="30831" x="5360988" y="3268663"/>
          <p14:tracePt t="30840" x="5370513" y="3232150"/>
          <p14:tracePt t="30847" x="5378450" y="3214688"/>
          <p14:tracePt t="30856" x="5397500" y="3195638"/>
          <p14:tracePt t="30863" x="5424488" y="3151188"/>
          <p14:tracePt t="30872" x="5443538" y="3114675"/>
          <p14:tracePt t="30879" x="5461000" y="3078163"/>
          <p14:tracePt t="30888" x="5470525" y="3059113"/>
          <p14:tracePt t="30895" x="5497513" y="3032125"/>
          <p14:tracePt t="30903" x="5516563" y="2995613"/>
          <p14:tracePt t="30921" x="5543550" y="2959100"/>
          <p14:tracePt t="30927" x="5553075" y="2930525"/>
          <p14:tracePt t="30936" x="5570538" y="2913063"/>
          <p14:tracePt t="30943" x="5580063" y="2876550"/>
          <p14:tracePt t="30952" x="5589588" y="2876550"/>
          <p14:tracePt t="30959" x="5589588" y="2867025"/>
          <p14:tracePt t="30968" x="5597525" y="2857500"/>
          <p14:tracePt t="30975" x="5607050" y="2849563"/>
          <p14:tracePt t="30984" x="5607050" y="2840038"/>
          <p14:tracePt t="31000" x="5607050" y="2813050"/>
          <p14:tracePt t="31007" x="5616575" y="2794000"/>
          <p14:tracePt t="31015" x="5626100" y="2767013"/>
          <p14:tracePt t="31024" x="5634038" y="2740025"/>
          <p14:tracePt t="31032" x="5662613" y="2693988"/>
          <p14:tracePt t="31040" x="5680075" y="2647950"/>
          <p14:tracePt t="31047" x="5708650" y="2584450"/>
          <p14:tracePt t="31056" x="5745163" y="2538413"/>
          <p14:tracePt t="31063" x="5781675" y="2474913"/>
          <p14:tracePt t="31072" x="5789613" y="2447925"/>
          <p14:tracePt t="31079" x="5826125" y="2382838"/>
          <p14:tracePt t="31088" x="5835650" y="2346325"/>
          <p14:tracePt t="31095" x="5854700" y="2309813"/>
          <p14:tracePt t="31104" x="5854700" y="2282825"/>
          <p14:tracePt t="31111" x="5854700" y="2265363"/>
          <p14:tracePt t="31120" x="5862638" y="2236788"/>
          <p14:tracePt t="31127" x="5872163" y="2219325"/>
          <p14:tracePt t="31136" x="5872163" y="2209800"/>
          <p14:tracePt t="31144" x="5881688" y="2182813"/>
          <p14:tracePt t="31159" x="5891213" y="2173288"/>
          <p14:tracePt t="31167" x="5891213" y="2163763"/>
          <p14:tracePt t="31175" x="5908675" y="2146300"/>
          <p14:tracePt t="31183" x="5908675" y="2136775"/>
          <p14:tracePt t="31192" x="5918200" y="2136775"/>
          <p14:tracePt t="31208" x="5927725" y="2127250"/>
          <p14:tracePt t="31215" x="5927725" y="2119313"/>
          <p14:tracePt t="31231" x="5935663" y="2109788"/>
          <p14:tracePt t="31240" x="5945188" y="2082800"/>
          <p14:tracePt t="31248" x="5945188" y="2063750"/>
          <p14:tracePt t="31256" x="5945188" y="2036763"/>
          <p14:tracePt t="31263" x="5945188" y="2009775"/>
          <p14:tracePt t="31271" x="5945188" y="1963738"/>
          <p14:tracePt t="31280" x="5945188" y="1927225"/>
          <p14:tracePt t="31287" x="5945188" y="1898650"/>
          <p14:tracePt t="31295" x="5945188" y="1844675"/>
          <p14:tracePt t="31303" x="5945188" y="1808163"/>
          <p14:tracePt t="31311" x="5945188" y="1771650"/>
          <p14:tracePt t="31320" x="5908675" y="1735138"/>
          <p14:tracePt t="31327" x="5891213" y="1716088"/>
          <p14:tracePt t="31336" x="5872163" y="1689100"/>
          <p14:tracePt t="31344" x="5862638" y="1679575"/>
          <p14:tracePt t="31353" x="5854700" y="1662113"/>
          <p14:tracePt t="31360" x="5845175" y="1652588"/>
          <p14:tracePt t="31368" x="5835650" y="1635125"/>
          <p14:tracePt t="31383" x="5826125" y="1635125"/>
          <p14:tracePt t="31392" x="5818188" y="1625600"/>
          <p14:tracePt t="31408" x="5818188" y="1616075"/>
          <p14:tracePt t="31431" x="5808663" y="1598613"/>
          <p14:tracePt t="31440" x="5808663" y="1579563"/>
          <p14:tracePt t="31448" x="5808663" y="1552575"/>
          <p14:tracePt t="31455" x="5781675" y="1533525"/>
          <p14:tracePt t="31464" x="5781675" y="1525588"/>
          <p14:tracePt t="31472" x="5772150" y="1506538"/>
          <p14:tracePt t="31479" x="5772150" y="1497013"/>
          <p14:tracePt t="31487" x="5762625" y="1489075"/>
          <p14:tracePt t="31495" x="5753100" y="1479550"/>
          <p14:tracePt t="31503" x="5745163" y="1479550"/>
          <p14:tracePt t="31511" x="5726113" y="1460500"/>
          <p14:tracePt t="31520" x="5716588" y="1452563"/>
          <p14:tracePt t="31527" x="5699125" y="1433513"/>
          <p14:tracePt t="31535" x="5680075" y="1423988"/>
          <p14:tracePt t="31544" x="5662613" y="1416050"/>
          <p14:tracePt t="31553" x="5634038" y="1397000"/>
          <p14:tracePt t="31559" x="5589588" y="1379538"/>
          <p14:tracePt t="31568" x="5543550" y="1360488"/>
          <p14:tracePt t="31575" x="5534025" y="1360488"/>
          <p14:tracePt t="31584" x="5516563" y="1350963"/>
          <p14:tracePt t="31591" x="5480050" y="1343025"/>
          <p14:tracePt t="31600" x="5461000" y="1323975"/>
          <p14:tracePt t="31608" x="5434013" y="1314450"/>
          <p14:tracePt t="31615" x="5407025" y="1296988"/>
          <p14:tracePt t="31623" x="5387975" y="1296988"/>
          <p14:tracePt t="31631" x="5351463" y="1277938"/>
          <p14:tracePt t="31640" x="5297488" y="1277938"/>
          <p14:tracePt t="31647" x="5260975" y="1270000"/>
          <p14:tracePt t="31656" x="5195888" y="1260475"/>
          <p14:tracePt t="31663" x="5168900" y="1260475"/>
          <p14:tracePt t="31672" x="5114925" y="1260475"/>
          <p14:tracePt t="31679" x="5068888" y="1260475"/>
          <p14:tracePt t="31688" x="5013325" y="1260475"/>
          <p14:tracePt t="31695" x="4959350" y="1260475"/>
          <p14:tracePt t="31704" x="4932363" y="1260475"/>
          <p14:tracePt t="31711" x="4913313" y="1260475"/>
          <p14:tracePt t="31720" x="4895850" y="1260475"/>
          <p14:tracePt t="31727" x="4867275" y="1260475"/>
          <p14:tracePt t="31735" x="4840288" y="1260475"/>
          <p14:tracePt t="31744" x="4813300" y="1260475"/>
          <p14:tracePt t="31753" x="4767263" y="1260475"/>
          <p14:tracePt t="31760" x="4740275" y="1270000"/>
          <p14:tracePt t="31768" x="4703763" y="1277938"/>
          <p14:tracePt t="31775" x="4675188" y="1314450"/>
          <p14:tracePt t="31783" x="4667250" y="1314450"/>
          <p14:tracePt t="31791" x="4648200" y="1323975"/>
          <p14:tracePt t="31800" x="4638675" y="1333500"/>
          <p14:tracePt t="31815" x="4630738" y="1343025"/>
          <p14:tracePt t="31824" x="4611688" y="1350963"/>
          <p14:tracePt t="31831" x="4602163" y="1360488"/>
          <p14:tracePt t="31847" x="4594225" y="1360488"/>
          <p14:tracePt t="31856" x="4584700" y="1370013"/>
          <p14:tracePt t="31927" x="4575175" y="1379538"/>
          <p14:tracePt t="32039" x="4557713" y="1397000"/>
          <p14:tracePt t="32079" x="4548188" y="1406525"/>
          <p14:tracePt t="32115" x="4548188" y="1416050"/>
          <p14:tracePt t="32132" x="4538663" y="1433513"/>
          <p14:tracePt t="32147" x="4538663" y="1443038"/>
          <p14:tracePt t="32173" x="4529138" y="1460500"/>
          <p14:tracePt t="32188" x="4529138" y="1489075"/>
          <p14:tracePt t="32208" x="4521200" y="1497013"/>
          <p14:tracePt t="32216" x="4521200" y="1506538"/>
          <p14:tracePt t="32231" x="4511675" y="1525588"/>
          <p14:tracePt t="32248" x="4511675" y="1533525"/>
          <p14:tracePt t="32257" x="4502150" y="1543050"/>
          <p14:tracePt t="32263" x="4502150" y="1562100"/>
          <p14:tracePt t="32289" x="4502150" y="1570038"/>
          <p14:tracePt t="32303" x="4492625" y="1589088"/>
          <p14:tracePt t="32335" x="4484688" y="1598613"/>
          <p14:tracePt t="32384" x="4484688" y="1606550"/>
          <p14:tracePt t="32408" x="4484688" y="1625600"/>
          <p14:tracePt t="32431" x="4484688" y="1635125"/>
          <p14:tracePt t="32439" x="4484688" y="1643063"/>
          <p14:tracePt t="32835" x="4484688" y="1652588"/>
          <p14:tracePt t="32852" x="4492625" y="1662113"/>
          <p14:tracePt t="32859" x="4502150" y="1671638"/>
          <p14:tracePt t="32863" x="4511675" y="1679575"/>
          <p14:tracePt t="32891" x="4521200" y="1689100"/>
          <p14:tracePt t="32927" x="4538663" y="1698625"/>
          <p14:tracePt t="32943" x="4548188" y="1716088"/>
          <p14:tracePt t="32951" x="4548188" y="1725613"/>
          <p14:tracePt t="32967" x="4565650" y="1744663"/>
          <p14:tracePt t="32975" x="4575175" y="1762125"/>
          <p14:tracePt t="32983" x="4584700" y="1762125"/>
          <p14:tracePt t="32991" x="4594225" y="1771650"/>
          <p14:tracePt t="32999" x="4602163" y="1789113"/>
          <p14:tracePt t="33007" x="4611688" y="1798638"/>
          <p14:tracePt t="33015" x="4621213" y="1808163"/>
          <p14:tracePt t="33023" x="4630738" y="1808163"/>
          <p14:tracePt t="33031" x="4630738" y="1817688"/>
          <p14:tracePt t="33040" x="4638675" y="1825625"/>
          <p14:tracePt t="33047" x="4657725" y="1844675"/>
          <p14:tracePt t="33063" x="4667250" y="1844675"/>
          <p14:tracePt t="33079" x="4675188" y="1854200"/>
          <p14:tracePt t="33087" x="4684713" y="1854200"/>
          <p14:tracePt t="33095" x="4694238" y="1862138"/>
          <p14:tracePt t="33111" x="4711700" y="1871663"/>
          <p14:tracePt t="33127" x="4711700" y="1881188"/>
          <p14:tracePt t="33144" x="4730750" y="1890713"/>
          <p14:tracePt t="33153" x="4767263" y="1898650"/>
          <p14:tracePt t="33159" x="4767263" y="1908175"/>
          <p14:tracePt t="33169" x="4784725" y="1917700"/>
          <p14:tracePt t="33175" x="4803775" y="1927225"/>
          <p14:tracePt t="33184" x="4821238" y="1927225"/>
          <p14:tracePt t="33191" x="4840288" y="1927225"/>
          <p14:tracePt t="33207" x="4857750" y="1927225"/>
          <p14:tracePt t="33215" x="4876800" y="1935163"/>
          <p14:tracePt t="33224" x="4895850" y="1935163"/>
          <p14:tracePt t="33247" x="4903788" y="1935163"/>
          <p14:tracePt t="33256" x="4913313" y="1935163"/>
          <p14:tracePt t="33263" x="4932363" y="1935163"/>
          <p14:tracePt t="33279" x="4949825" y="1935163"/>
          <p14:tracePt t="33288" x="4959350" y="1935163"/>
          <p14:tracePt t="33296" x="4968875" y="1935163"/>
          <p14:tracePt t="33303" x="4976813" y="1944688"/>
          <p14:tracePt t="33311" x="4986338" y="1944688"/>
          <p14:tracePt t="33320" x="5005388" y="1944688"/>
          <p14:tracePt t="33336" x="5022850" y="1944688"/>
          <p14:tracePt t="33344" x="5041900" y="1944688"/>
          <p14:tracePt t="33359" x="5059363" y="1944688"/>
          <p14:tracePt t="33369" x="5078413" y="1944688"/>
          <p14:tracePt t="33375" x="5095875" y="1954213"/>
          <p14:tracePt t="33383" x="5105400" y="1954213"/>
          <p14:tracePt t="33391" x="5122863" y="1954213"/>
          <p14:tracePt t="33400" x="5141913" y="1954213"/>
          <p14:tracePt t="33407" x="5159375" y="1954213"/>
          <p14:tracePt t="33415" x="5178425" y="1954213"/>
          <p14:tracePt t="33423" x="5195888" y="1954213"/>
          <p14:tracePt t="33431" x="5214938" y="1954213"/>
          <p14:tracePt t="33440" x="5232400" y="1954213"/>
          <p14:tracePt t="33448" x="5251450" y="1954213"/>
          <p14:tracePt t="33456" x="5287963" y="1954213"/>
          <p14:tracePt t="33463" x="5305425" y="1954213"/>
          <p14:tracePt t="33473" x="5351463" y="1954213"/>
          <p14:tracePt t="33479" x="5378450" y="1954213"/>
          <p14:tracePt t="33488" x="5407025" y="1954213"/>
          <p14:tracePt t="33495" x="5434013" y="1954213"/>
          <p14:tracePt t="33503" x="5480050" y="1954213"/>
          <p14:tracePt t="33511" x="5516563" y="1954213"/>
          <p14:tracePt t="33520" x="5553075" y="1954213"/>
          <p14:tracePt t="33527" x="5589588" y="1954213"/>
          <p14:tracePt t="33535" x="5626100" y="1954213"/>
          <p14:tracePt t="33544" x="5662613" y="1954213"/>
          <p14:tracePt t="33552" x="5689600" y="1954213"/>
          <p14:tracePt t="33559" x="5716588" y="1954213"/>
          <p14:tracePt t="33567" x="5735638" y="1954213"/>
          <p14:tracePt t="33575" x="5753100" y="1954213"/>
          <p14:tracePt t="33584" x="5781675" y="1935163"/>
          <p14:tracePt t="33591" x="5808663" y="1917700"/>
          <p14:tracePt t="33600" x="5835650" y="1908175"/>
          <p14:tracePt t="33607" x="5845175" y="1898650"/>
          <p14:tracePt t="33615" x="5854700" y="1898650"/>
          <p14:tracePt t="33623" x="5854700" y="1890713"/>
          <p14:tracePt t="33631" x="5862638" y="1881188"/>
          <p14:tracePt t="33639" x="5872163" y="1871663"/>
          <p14:tracePt t="33656" x="5872163" y="1854200"/>
          <p14:tracePt t="33679" x="5881688" y="1825625"/>
          <p14:tracePt t="33688" x="5881688" y="1798638"/>
          <p14:tracePt t="33695" x="5881688" y="1781175"/>
          <p14:tracePt t="33704" x="5881688" y="1762125"/>
          <p14:tracePt t="33711" x="5881688" y="1752600"/>
          <p14:tracePt t="33719" x="5881688" y="1725613"/>
          <p14:tracePt t="33727" x="5881688" y="1698625"/>
          <p14:tracePt t="33735" x="5881688" y="1671638"/>
          <p14:tracePt t="33743" x="5862638" y="1625600"/>
          <p14:tracePt t="33752" x="5854700" y="1616075"/>
          <p14:tracePt t="33759" x="5835650" y="1598613"/>
          <p14:tracePt t="33769" x="5818188" y="1552575"/>
          <p14:tracePt t="33775" x="5789613" y="1525588"/>
          <p14:tracePt t="33784" x="5772150" y="1497013"/>
          <p14:tracePt t="33792" x="5753100" y="1470025"/>
          <p14:tracePt t="33800" x="5735638" y="1452563"/>
          <p14:tracePt t="33807" x="5699125" y="1423988"/>
          <p14:tracePt t="33815" x="5680075" y="1387475"/>
          <p14:tracePt t="33823" x="5670550" y="1370013"/>
          <p14:tracePt t="33831" x="5653088" y="1350963"/>
          <p14:tracePt t="33840" x="5653088" y="1343025"/>
          <p14:tracePt t="33848" x="5643563" y="1343025"/>
          <p14:tracePt t="33856" x="5626100" y="1323975"/>
          <p14:tracePt t="33872" x="5597525" y="1296988"/>
          <p14:tracePt t="33888" x="5580063" y="1277938"/>
          <p14:tracePt t="33895" x="5561013" y="1270000"/>
          <p14:tracePt t="33903" x="5524500" y="1270000"/>
          <p14:tracePt t="33923" x="5470525" y="1260475"/>
          <p14:tracePt t="33927" x="5414963" y="1260475"/>
          <p14:tracePt t="33936" x="5370513" y="1260475"/>
          <p14:tracePt t="33944" x="5334000" y="1260475"/>
          <p14:tracePt t="33953" x="5287963" y="1260475"/>
          <p14:tracePt t="33959" x="5251450" y="1260475"/>
          <p14:tracePt t="33969" x="5187950" y="1287463"/>
          <p14:tracePt t="33975" x="5178425" y="1296988"/>
          <p14:tracePt t="33983" x="5159375" y="1314450"/>
          <p14:tracePt t="33991" x="5151438" y="1323975"/>
          <p14:tracePt t="33999" x="5141913" y="1333500"/>
          <p14:tracePt t="34007" x="5105400" y="1350963"/>
          <p14:tracePt t="34015" x="5086350" y="1370013"/>
          <p14:tracePt t="34023" x="5068888" y="1379538"/>
          <p14:tracePt t="34031" x="5049838" y="1397000"/>
          <p14:tracePt t="34039" x="5032375" y="1416050"/>
          <p14:tracePt t="34047" x="4995863" y="1460500"/>
          <p14:tracePt t="34056" x="4959350" y="1506538"/>
          <p14:tracePt t="34072" x="4940300" y="1543050"/>
          <p14:tracePt t="34079" x="4903788" y="1570038"/>
          <p14:tracePt t="34087" x="4903788" y="1589088"/>
          <p14:tracePt t="34095" x="4886325" y="1616075"/>
          <p14:tracePt t="34105" x="4876800" y="1662113"/>
          <p14:tracePt t="34111" x="4867275" y="1689100"/>
          <p14:tracePt t="34120" x="4867275" y="1735138"/>
          <p14:tracePt t="34127" x="4867275" y="1762125"/>
          <p14:tracePt t="34136" x="4867275" y="1781175"/>
          <p14:tracePt t="34143" x="4867275" y="1808163"/>
          <p14:tracePt t="34148" x="4867275" y="1835150"/>
          <p14:tracePt t="34159" x="4867275" y="1871663"/>
          <p14:tracePt t="34175" x="4867275" y="1890713"/>
          <p14:tracePt t="34184" x="4867275" y="1898650"/>
          <p14:tracePt t="34191" x="4867275" y="1917700"/>
          <p14:tracePt t="34200" x="4867275" y="1935163"/>
          <p14:tracePt t="34207" x="4867275" y="1954213"/>
          <p14:tracePt t="34215" x="4876800" y="1963738"/>
          <p14:tracePt t="34223" x="4886325" y="1973263"/>
          <p14:tracePt t="34247" x="4903788" y="1990725"/>
          <p14:tracePt t="34256" x="4913313" y="2000250"/>
          <p14:tracePt t="34263" x="4922838" y="2009775"/>
          <p14:tracePt t="34272" x="4932363" y="2017713"/>
          <p14:tracePt t="34279" x="4949825" y="2036763"/>
          <p14:tracePt t="34289" x="4968875" y="2054225"/>
          <p14:tracePt t="34295" x="4976813" y="2063750"/>
          <p14:tracePt t="34304" x="5005388" y="2073275"/>
          <p14:tracePt t="34311" x="5022850" y="2090738"/>
          <p14:tracePt t="34320" x="5041900" y="2100263"/>
          <p14:tracePt t="34327" x="5049838" y="2109788"/>
          <p14:tracePt t="34343" x="5068888" y="2109788"/>
          <p14:tracePt t="34352" x="5078413" y="2109788"/>
          <p14:tracePt t="34528" x="5086350" y="2119313"/>
          <p14:tracePt t="34544" x="5095875" y="2119313"/>
          <p14:tracePt t="34551" x="5122863" y="2127250"/>
          <p14:tracePt t="34559" x="5132388" y="2127250"/>
          <p14:tracePt t="34568" x="5159375" y="2127250"/>
          <p14:tracePt t="34575" x="5214938" y="2136775"/>
          <p14:tracePt t="34583" x="5241925" y="2146300"/>
          <p14:tracePt t="34591" x="5287963" y="2155825"/>
          <p14:tracePt t="34599" x="5360988" y="2163763"/>
          <p14:tracePt t="34607" x="5461000" y="2182813"/>
          <p14:tracePt t="34615" x="5570538" y="2209800"/>
          <p14:tracePt t="34623" x="5680075" y="2228850"/>
          <p14:tracePt t="34632" x="5799138" y="2255838"/>
          <p14:tracePt t="34640" x="5891213" y="2265363"/>
          <p14:tracePt t="34647" x="5991225" y="2292350"/>
          <p14:tracePt t="34656" x="6008688" y="2301875"/>
          <p14:tracePt t="34679" x="6008688" y="2309813"/>
          <p14:tracePt t="34839" x="6018213" y="2319338"/>
          <p14:tracePt t="34847" x="6027738" y="2328863"/>
          <p14:tracePt t="34895" x="6037263" y="2328863"/>
          <p14:tracePt t="34919" x="6045200" y="2328863"/>
          <p14:tracePt t="34927" x="6054725" y="2328863"/>
          <p14:tracePt t="34935" x="6064250" y="2328863"/>
          <p14:tracePt t="35000" x="6073775" y="2328863"/>
          <p14:tracePt t="35015" x="6081713" y="2328863"/>
          <p14:tracePt t="35032" x="6091238" y="2328863"/>
          <p14:tracePt t="35039" x="6100763" y="2328863"/>
          <p14:tracePt t="35048" x="6118225" y="2328863"/>
          <p14:tracePt t="35064" x="6137275" y="2328863"/>
          <p14:tracePt t="35072" x="6154738" y="2328863"/>
          <p14:tracePt t="35079" x="6164263" y="2328863"/>
          <p14:tracePt t="35088" x="6200775" y="2346325"/>
          <p14:tracePt t="35095" x="6237288" y="2346325"/>
          <p14:tracePt t="35104" x="6264275" y="2346325"/>
          <p14:tracePt t="35112" x="6283325" y="2355850"/>
          <p14:tracePt t="35120" x="6292850" y="2355850"/>
          <p14:tracePt t="35127" x="6310313" y="2365375"/>
          <p14:tracePt t="35272" x="6329363" y="2374900"/>
          <p14:tracePt t="35288" x="6346825" y="2382838"/>
          <p14:tracePt t="35295" x="6365875" y="2382838"/>
          <p14:tracePt t="35304" x="6383338" y="2401888"/>
          <p14:tracePt t="35312" x="6402388" y="2411413"/>
          <p14:tracePt t="35321" x="6446838" y="2419350"/>
          <p14:tracePt t="35327" x="6511925" y="2447925"/>
          <p14:tracePt t="35335" x="6575425" y="2474913"/>
          <p14:tracePt t="35344" x="6648450" y="2484438"/>
          <p14:tracePt t="35353" x="6711950" y="2492375"/>
          <p14:tracePt t="35360" x="6784975" y="2511425"/>
          <p14:tracePt t="35369" x="6840538" y="2520950"/>
          <p14:tracePt t="35375" x="6877050" y="2520950"/>
          <p14:tracePt t="35384" x="6904038" y="2528888"/>
          <p14:tracePt t="35392" x="6923088" y="2528888"/>
          <p14:tracePt t="35512" x="6931025" y="2538413"/>
          <p14:tracePt t="35528" x="6931025" y="2547938"/>
          <p14:tracePt t="35535" x="6931025" y="2565400"/>
          <p14:tracePt t="35544" x="6931025" y="2584450"/>
          <p14:tracePt t="35552" x="6931025" y="2620963"/>
          <p14:tracePt t="35560" x="6931025" y="2667000"/>
          <p14:tracePt t="35569" x="6931025" y="2693988"/>
          <p14:tracePt t="35575" x="6931025" y="2720975"/>
          <p14:tracePt t="35583" x="6931025" y="2740025"/>
          <p14:tracePt t="35591" x="6931025" y="2767013"/>
          <p14:tracePt t="35600" x="6931025" y="2813050"/>
          <p14:tracePt t="35608" x="6931025" y="2867025"/>
          <p14:tracePt t="35615" x="6931025" y="2940050"/>
          <p14:tracePt t="35623" x="6931025" y="2968625"/>
          <p14:tracePt t="35632" x="6931025" y="2986088"/>
          <p14:tracePt t="35640" x="6931025" y="2995613"/>
          <p14:tracePt t="35648" x="6931025" y="3013075"/>
          <p14:tracePt t="35664" x="6931025" y="3022600"/>
          <p14:tracePt t="35695" x="6931025" y="3032125"/>
          <p14:tracePt t="35760" x="6931025" y="3041650"/>
          <p14:tracePt t="35831" x="6940550" y="3049588"/>
          <p14:tracePt t="36163" x="6940550" y="3059113"/>
          <p14:tracePt t="36172" x="6950075" y="3086100"/>
          <p14:tracePt t="36175" x="6950075" y="3122613"/>
          <p14:tracePt t="36179" x="6950075" y="3141663"/>
          <p14:tracePt t="36188" x="6950075" y="3178175"/>
          <p14:tracePt t="36195" x="6950075" y="3214688"/>
          <p14:tracePt t="36204" x="6950075" y="3268663"/>
          <p14:tracePt t="36211" x="6950075" y="3297238"/>
          <p14:tracePt t="36219" x="6950075" y="3324225"/>
          <p14:tracePt t="36223" x="6967538" y="3378200"/>
          <p14:tracePt t="36227" x="6967538" y="3406775"/>
          <p14:tracePt t="36235" x="6977063" y="3451225"/>
          <p14:tracePt t="36243" x="6986588" y="3516313"/>
          <p14:tracePt t="36260" x="6986588" y="3552825"/>
          <p14:tracePt t="36269" x="6986588" y="3579813"/>
          <p14:tracePt t="36275" x="6986588" y="3589338"/>
          <p14:tracePt t="36284" x="6986588" y="3616325"/>
          <p14:tracePt t="36288" x="6986588" y="3633788"/>
          <p14:tracePt t="36295" x="6986588" y="3652838"/>
          <p14:tracePt t="36303" x="6986588" y="3662363"/>
          <p14:tracePt t="36312" x="6986588" y="3679825"/>
          <p14:tracePt t="36320" x="6986588" y="3689350"/>
          <p14:tracePt t="36327" x="6986588" y="3706813"/>
          <p14:tracePt t="36335" x="6996113" y="3725863"/>
          <p14:tracePt t="36344" x="7004050" y="3771900"/>
          <p14:tracePt t="36352" x="7004050" y="3798888"/>
          <p14:tracePt t="36360" x="7013575" y="3825875"/>
          <p14:tracePt t="36369" x="7023100" y="3852863"/>
          <p14:tracePt t="36375" x="7040563" y="3889375"/>
          <p14:tracePt t="36384" x="7050088" y="3917950"/>
          <p14:tracePt t="36392" x="7059613" y="3935413"/>
          <p14:tracePt t="36400" x="7069138" y="3963988"/>
          <p14:tracePt t="36407" x="7077075" y="3981450"/>
          <p14:tracePt t="36439" x="7086600" y="3981450"/>
          <p14:tracePt t="36455" x="7086600" y="3990975"/>
          <p14:tracePt t="36472" x="7096125" y="4000500"/>
          <p14:tracePt t="36488" x="7105650" y="4008438"/>
          <p14:tracePt t="36511" x="7113588" y="4027488"/>
          <p14:tracePt t="36527" x="7123113" y="4044950"/>
          <p14:tracePt t="36551" x="7123113" y="4054475"/>
          <p14:tracePt t="36568" x="7123113" y="4073525"/>
          <p14:tracePt t="36575" x="7132638" y="4073525"/>
          <p14:tracePt t="36592" x="7132638" y="4081463"/>
          <p14:tracePt t="36599" x="7132638" y="4100513"/>
          <p14:tracePt t="36612" x="7142163" y="4117975"/>
          <p14:tracePt t="36640" x="7142163" y="4146550"/>
          <p14:tracePt t="36648" x="7142163" y="4154488"/>
          <p14:tracePt t="36657" x="7142163" y="4164013"/>
          <p14:tracePt t="36679" x="7142163" y="4183063"/>
          <p14:tracePt t="36815" x="7142163" y="4191000"/>
          <p14:tracePt t="36823" x="7150100" y="4200525"/>
          <p14:tracePt t="36831" x="7159625" y="4210050"/>
          <p14:tracePt t="36844" x="7178675" y="4237038"/>
          <p14:tracePt t="36852" x="7186613" y="4256088"/>
          <p14:tracePt t="36863" x="7205663" y="4273550"/>
          <p14:tracePt t="36872" x="7251700" y="4319588"/>
          <p14:tracePt t="36879" x="7305675" y="4383088"/>
          <p14:tracePt t="36888" x="7370763" y="4438650"/>
          <p14:tracePt t="36895" x="7415213" y="4475163"/>
          <p14:tracePt t="36899" x="7480300" y="4511675"/>
          <p14:tracePt t="36907" x="7580313" y="4584700"/>
          <p14:tracePt t="36921" x="7716838" y="4657725"/>
          <p14:tracePt t="36927" x="7908925" y="4721225"/>
          <p14:tracePt t="36936" x="8137525" y="4794250"/>
          <p14:tracePt t="36943" x="8366125" y="4857750"/>
          <p14:tracePt t="36952" x="8702675" y="4967288"/>
          <p14:tracePt t="36960" x="9023350" y="5032375"/>
          <p14:tracePt t="36964" x="9315450" y="5086350"/>
          <p14:tracePt t="36972" x="9598025" y="5122863"/>
          <p14:tracePt t="36984" x="9909175" y="5141913"/>
          <p14:tracePt t="36991" x="10210800" y="5159375"/>
          <p14:tracePt t="37000" x="10510838" y="5159375"/>
          <p14:tracePt t="37007" x="10775950" y="5159375"/>
          <p14:tracePt t="37015" x="11077575" y="5159375"/>
          <p14:tracePt t="37023" x="11379200" y="5159375"/>
          <p14:tracePt t="37031" x="11634788" y="5159375"/>
          <p14:tracePt t="37040" x="11899900" y="5159375"/>
          <p14:tracePt t="37047" x="12109450" y="5141913"/>
          <p14:tracePt t="38783" x="11369675" y="3497263"/>
          <p14:tracePt t="38791" x="10922000" y="3497263"/>
          <p14:tracePt t="38799" x="10474325" y="3497263"/>
          <p14:tracePt t="38807" x="10109200" y="3497263"/>
          <p14:tracePt t="38815" x="9698038" y="3497263"/>
          <p14:tracePt t="38823" x="9361488" y="3497263"/>
          <p14:tracePt t="38832" x="8986838" y="3497263"/>
          <p14:tracePt t="38839" x="8685213" y="3497263"/>
          <p14:tracePt t="38848" x="8420100" y="3497263"/>
          <p14:tracePt t="38856" x="8201025" y="3497263"/>
          <p14:tracePt t="38863" x="7999413" y="3497263"/>
          <p14:tracePt t="38872" x="7835900" y="3497263"/>
          <p14:tracePt t="38880" x="7689850" y="3497263"/>
          <p14:tracePt t="38888" x="7561263" y="3497263"/>
          <p14:tracePt t="38895" x="7434263" y="3497263"/>
          <p14:tracePt t="38904" x="7361238" y="3497263"/>
          <p14:tracePt t="38911" x="7269163" y="3497263"/>
          <p14:tracePt t="38919" x="7178675" y="3497263"/>
          <p14:tracePt t="38937" x="7004050" y="3497263"/>
          <p14:tracePt t="38943" x="6931025" y="3497263"/>
          <p14:tracePt t="38951" x="6840538" y="3497263"/>
          <p14:tracePt t="38959" x="6748463" y="3497263"/>
          <p14:tracePt t="38968" x="6621463" y="3487738"/>
          <p14:tracePt t="38972" x="6475413" y="3460750"/>
          <p14:tracePt t="38985" x="6319838" y="3433763"/>
          <p14:tracePt t="38991" x="6173788" y="3406775"/>
          <p14:tracePt t="39000" x="6027738" y="3360738"/>
          <p14:tracePt t="39007" x="5891213" y="3297238"/>
          <p14:tracePt t="39015" x="5799138" y="3268663"/>
          <p14:tracePt t="39023" x="5716588" y="3232150"/>
          <p14:tracePt t="39031" x="5699125" y="3214688"/>
          <p14:tracePt t="39035" x="5689600" y="3205163"/>
          <p14:tracePt t="39043" x="5653088" y="3187700"/>
          <p14:tracePt t="39052" x="5626100" y="3159125"/>
          <p14:tracePt t="39072" x="5626100" y="3151188"/>
          <p14:tracePt t="39080" x="5626100" y="3141663"/>
          <p14:tracePt t="39088" x="5616575" y="3132138"/>
          <p14:tracePt t="39095" x="5607050" y="3122613"/>
          <p14:tracePt t="39100" x="5597525" y="3114675"/>
          <p14:tracePt t="39107" x="5580063" y="3095625"/>
          <p14:tracePt t="39116" x="5561013" y="3059113"/>
          <p14:tracePt t="39123" x="5553075" y="3041650"/>
          <p14:tracePt t="39132" x="5543550" y="3022600"/>
          <p14:tracePt t="39143" x="5534025" y="2976563"/>
          <p14:tracePt t="39152" x="5516563" y="2949575"/>
          <p14:tracePt t="39159" x="5516563" y="2930525"/>
          <p14:tracePt t="39168" x="5497513" y="2913063"/>
          <p14:tracePt t="39175" x="5497513" y="2867025"/>
          <p14:tracePt t="39185" x="5487988" y="2830513"/>
          <p14:tracePt t="39191" x="5487988" y="2820988"/>
          <p14:tracePt t="39200" x="5480050" y="2803525"/>
          <p14:tracePt t="39207" x="5480050" y="2794000"/>
          <p14:tracePt t="39215" x="5470525" y="2767013"/>
          <p14:tracePt t="39224" x="5470525" y="2757488"/>
          <p14:tracePt t="39240" x="5470525" y="2747963"/>
          <p14:tracePt t="39248" x="5470525" y="2740025"/>
          <p14:tracePt t="39256" x="5461000" y="2730500"/>
          <p14:tracePt t="39263" x="5461000" y="2720975"/>
          <p14:tracePt t="39272" x="5451475" y="2703513"/>
          <p14:tracePt t="39279" x="5443538" y="2657475"/>
          <p14:tracePt t="39288" x="5424488" y="2630488"/>
          <p14:tracePt t="39295" x="5414963" y="2611438"/>
          <p14:tracePt t="39304" x="5397500" y="2593975"/>
          <p14:tracePt t="39311" x="5378450" y="2557463"/>
          <p14:tracePt t="39319" x="5351463" y="2538413"/>
          <p14:tracePt t="39328" x="5341938" y="2520950"/>
          <p14:tracePt t="39336" x="5324475" y="2492375"/>
          <p14:tracePt t="39344" x="5314950" y="2484438"/>
          <p14:tracePt t="39355" x="5305425" y="2484438"/>
          <p14:tracePt t="39364" x="5297488" y="2484438"/>
          <p14:tracePt t="39379" x="5287963" y="2484438"/>
          <p14:tracePt t="39392" x="5278438" y="2484438"/>
          <p14:tracePt t="39399" x="5260975" y="2465388"/>
          <p14:tracePt t="39415" x="5251450" y="2455863"/>
          <p14:tracePt t="39423" x="5241925" y="2447925"/>
          <p14:tracePt t="39448" x="5232400" y="2447925"/>
          <p14:tracePt t="39456" x="5214938" y="2428875"/>
          <p14:tracePt t="39472" x="5205413" y="2428875"/>
          <p14:tracePt t="39480" x="5187950" y="2411413"/>
          <p14:tracePt t="39495" x="5159375" y="2411413"/>
          <p14:tracePt t="39504" x="5151438" y="2401888"/>
          <p14:tracePt t="39512" x="5132388" y="2392363"/>
          <p14:tracePt t="39527" x="5122863" y="2382838"/>
          <p14:tracePt t="39535" x="5105400" y="2374900"/>
          <p14:tracePt t="39543" x="5086350" y="2355850"/>
          <p14:tracePt t="39551" x="5068888" y="2346325"/>
          <p14:tracePt t="39560" x="5059363" y="2338388"/>
          <p14:tracePt t="39569" x="5059363" y="2328863"/>
          <p14:tracePt t="39607" x="5049838" y="2319338"/>
          <p14:tracePt t="39615" x="5041900" y="2319338"/>
          <p14:tracePt t="39620" x="5032375" y="2319338"/>
          <p14:tracePt t="39627" x="5005388" y="2319338"/>
          <p14:tracePt t="39643" x="4986338" y="2319338"/>
          <p14:tracePt t="39656" x="4968875" y="2319338"/>
          <p14:tracePt t="39664" x="4949825" y="2309813"/>
          <p14:tracePt t="39672" x="4940300" y="2309813"/>
          <p14:tracePt t="39680" x="4913313" y="2309813"/>
          <p14:tracePt t="39695" x="4895850" y="2292350"/>
          <p14:tracePt t="39712" x="4886325" y="2292350"/>
          <p14:tracePt t="39744" x="4876800" y="2292350"/>
          <p14:tracePt t="39751" x="4867275" y="2292350"/>
          <p14:tracePt t="39759" x="4857750" y="2292350"/>
          <p14:tracePt t="39784" x="4840288" y="2282825"/>
          <p14:tracePt t="39808" x="4821238" y="2282825"/>
          <p14:tracePt t="39855" x="4803775" y="2282825"/>
          <p14:tracePt t="39872" x="4794250" y="2282825"/>
          <p14:tracePt t="39879" x="4784725" y="2282825"/>
          <p14:tracePt t="39912" x="4776788" y="2282825"/>
          <p14:tracePt t="40015" x="4767263" y="2282825"/>
          <p14:tracePt t="40072" x="4794250" y="2282825"/>
          <p14:tracePt t="40088" x="4803775" y="2282825"/>
          <p14:tracePt t="40104" x="4813300" y="2282825"/>
          <p14:tracePt t="40111" x="4821238" y="2282825"/>
          <p14:tracePt t="40135" x="4830763" y="2282825"/>
          <p14:tracePt t="40164" x="4840288" y="2282825"/>
          <p14:tracePt t="40175" x="4857750" y="2282825"/>
          <p14:tracePt t="40184" x="4876800" y="2282825"/>
          <p14:tracePt t="40192" x="4895850" y="2292350"/>
          <p14:tracePt t="40200" x="4922838" y="2292350"/>
          <p14:tracePt t="40207" x="4940300" y="2292350"/>
          <p14:tracePt t="40215" x="4959350" y="2292350"/>
          <p14:tracePt t="40219" x="4976813" y="2292350"/>
          <p14:tracePt t="40227" x="4995863" y="2292350"/>
          <p14:tracePt t="40236" x="5013325" y="2292350"/>
          <p14:tracePt t="40256" x="5032375" y="2292350"/>
          <p14:tracePt t="40263" x="5041900" y="2292350"/>
          <p14:tracePt t="40279" x="5049838" y="2292350"/>
          <p14:tracePt t="40288" x="5068888" y="2292350"/>
          <p14:tracePt t="40295" x="5078413" y="2292350"/>
          <p14:tracePt t="40304" x="5095875" y="2292350"/>
          <p14:tracePt t="40311" x="5114925" y="2292350"/>
          <p14:tracePt t="40319" x="5132388" y="2292350"/>
          <p14:tracePt t="40327" x="5151438" y="2292350"/>
          <p14:tracePt t="40336" x="5168900" y="2292350"/>
          <p14:tracePt t="40344" x="5187950" y="2292350"/>
          <p14:tracePt t="40352" x="5205413" y="2292350"/>
          <p14:tracePt t="40369" x="5224463" y="2292350"/>
          <p14:tracePt t="40375" x="5232400" y="2292350"/>
          <p14:tracePt t="40385" x="5251450" y="2292350"/>
          <p14:tracePt t="40391" x="5260975" y="2292350"/>
          <p14:tracePt t="40399" x="5268913" y="2292350"/>
          <p14:tracePt t="40408" x="5278438" y="2292350"/>
          <p14:tracePt t="40415" x="5287963" y="2292350"/>
          <p14:tracePt t="40423" x="5297488" y="2301875"/>
          <p14:tracePt t="40431" x="5314950" y="2301875"/>
          <p14:tracePt t="40440" x="5334000" y="2301875"/>
          <p14:tracePt t="40448" x="5341938" y="2301875"/>
          <p14:tracePt t="40456" x="5351463" y="2301875"/>
          <p14:tracePt t="40463" x="5360988" y="2301875"/>
          <p14:tracePt t="40472" x="5378450" y="2301875"/>
          <p14:tracePt t="40475" x="5397500" y="2301875"/>
          <p14:tracePt t="40485" x="5414963" y="2301875"/>
          <p14:tracePt t="40495" x="5434013" y="2301875"/>
          <p14:tracePt t="40504" x="5451475" y="2309813"/>
          <p14:tracePt t="40512" x="5470525" y="2309813"/>
          <p14:tracePt t="40521" x="5487988" y="2309813"/>
          <p14:tracePt t="40536" x="5497513" y="2309813"/>
          <p14:tracePt t="40540" x="5516563" y="2319338"/>
          <p14:tracePt t="40556" x="5534025" y="2319338"/>
          <p14:tracePt t="40569" x="5553075" y="2319338"/>
          <p14:tracePt t="40575" x="5570538" y="2319338"/>
          <p14:tracePt t="40585" x="5589588" y="2319338"/>
          <p14:tracePt t="40600" x="5597525" y="2319338"/>
          <p14:tracePt t="40604" x="5607050" y="2319338"/>
          <p14:tracePt t="40611" x="5616575" y="2319338"/>
          <p14:tracePt t="40619" x="5626100" y="2328863"/>
          <p14:tracePt t="40648" x="5634038" y="2328863"/>
          <p14:tracePt t="40672" x="5643563" y="2328863"/>
          <p14:tracePt t="40695" x="5653088" y="2328863"/>
          <p14:tracePt t="40712" x="5662613" y="2328863"/>
          <p14:tracePt t="40720" x="5670550" y="2328863"/>
          <p14:tracePt t="40727" x="5689600" y="2328863"/>
          <p14:tracePt t="40744" x="5708650" y="2328863"/>
          <p14:tracePt t="40752" x="5726113" y="2328863"/>
          <p14:tracePt t="40760" x="5745163" y="2328863"/>
          <p14:tracePt t="40769" x="5762625" y="2328863"/>
          <p14:tracePt t="40784" x="5781675" y="2328863"/>
          <p14:tracePt t="40791" x="5799138" y="2328863"/>
          <p14:tracePt t="40804" x="5818188" y="2328863"/>
          <p14:tracePt t="40872" x="5826125" y="2328863"/>
          <p14:tracePt t="40899" x="5835650" y="2328863"/>
          <p14:tracePt t="40920" x="5845175" y="2328863"/>
          <p14:tracePt t="41128" x="5854700" y="2328863"/>
          <p14:tracePt t="41135" x="5862638" y="2338388"/>
          <p14:tracePt t="41143" x="5881688" y="2338388"/>
          <p14:tracePt t="41151" x="5899150" y="2346325"/>
          <p14:tracePt t="41159" x="5927725" y="2374900"/>
          <p14:tracePt t="41169" x="5935663" y="2382838"/>
          <p14:tracePt t="41185" x="5954713" y="2392363"/>
          <p14:tracePt t="41191" x="5964238" y="2401888"/>
          <p14:tracePt t="41195" x="5972175" y="2401888"/>
          <p14:tracePt t="41204" x="5981700" y="2401888"/>
          <p14:tracePt t="41248" x="6008688" y="2419350"/>
          <p14:tracePt t="41320" x="6027738" y="2428875"/>
          <p14:tracePt t="41327" x="6064250" y="2447925"/>
          <p14:tracePt t="41335" x="6100763" y="2474913"/>
          <p14:tracePt t="41343" x="6110288" y="2484438"/>
          <p14:tracePt t="41351" x="6127750" y="2501900"/>
          <p14:tracePt t="41359" x="6154738" y="2501900"/>
          <p14:tracePt t="41363" x="6164263" y="2501900"/>
          <p14:tracePt t="41371" x="6173788" y="2511425"/>
          <p14:tracePt t="41379" x="6183313" y="2511425"/>
          <p14:tracePt t="41400" x="6191250" y="2511425"/>
          <p14:tracePt t="41571" x="6200775" y="2520950"/>
          <p14:tracePt t="41611" x="6200775" y="2528888"/>
          <p14:tracePt t="41880" x="6200775" y="2538413"/>
          <p14:tracePt t="41888" x="6200775" y="2565400"/>
          <p14:tracePt t="41895" x="6210300" y="2584450"/>
          <p14:tracePt t="41904" x="6219825" y="2593975"/>
          <p14:tracePt t="41911" x="6227763" y="2601913"/>
          <p14:tracePt t="41919" x="6227763" y="2611438"/>
          <p14:tracePt t="41938" x="6246813" y="2638425"/>
          <p14:tracePt t="41943" x="6246813" y="2647950"/>
          <p14:tracePt t="41952" x="6256338" y="2667000"/>
          <p14:tracePt t="41959" x="6264275" y="2684463"/>
          <p14:tracePt t="41969" x="6264275" y="2703513"/>
          <p14:tracePt t="41975" x="6273800" y="2711450"/>
          <p14:tracePt t="41984" x="6273800" y="2730500"/>
          <p14:tracePt t="41992" x="6283325" y="2730500"/>
          <p14:tracePt t="42000" x="6283325" y="2767013"/>
          <p14:tracePt t="42007" x="6283325" y="2784475"/>
          <p14:tracePt t="42015" x="6292850" y="2803525"/>
          <p14:tracePt t="42023" x="6292850" y="2820988"/>
          <p14:tracePt t="42031" x="6300788" y="2857500"/>
          <p14:tracePt t="42039" x="6300788" y="2894013"/>
          <p14:tracePt t="42048" x="6300788" y="2913063"/>
          <p14:tracePt t="42056" x="6310313" y="2940050"/>
          <p14:tracePt t="42064" x="6319838" y="2959100"/>
          <p14:tracePt t="42072" x="6319838" y="2968625"/>
          <p14:tracePt t="42079" x="6319838" y="2986088"/>
          <p14:tracePt t="42088" x="6319838" y="2995613"/>
          <p14:tracePt t="42095" x="6319838" y="3013075"/>
          <p14:tracePt t="42104" x="6329363" y="3032125"/>
          <p14:tracePt t="42119" x="6329363" y="3041650"/>
          <p14:tracePt t="42136" x="6329363" y="3059113"/>
          <p14:tracePt t="42143" x="6337300" y="3068638"/>
          <p14:tracePt t="42159" x="6337300" y="3086100"/>
          <p14:tracePt t="42168" x="6337300" y="3095625"/>
          <p14:tracePt t="42175" x="6337300" y="3105150"/>
          <p14:tracePt t="42205" x="6337300" y="3122613"/>
          <p14:tracePt t="42215" x="6337300" y="3132138"/>
          <p14:tracePt t="42223" x="6337300" y="3141663"/>
          <p14:tracePt t="42231" x="6337300" y="3151188"/>
          <p14:tracePt t="42239" x="6337300" y="3159125"/>
          <p14:tracePt t="42247" x="6337300" y="3168650"/>
          <p14:tracePt t="42259" x="6337300" y="3178175"/>
          <p14:tracePt t="42289" x="6337300" y="3187700"/>
          <p14:tracePt t="42305" x="6337300" y="3195638"/>
          <p14:tracePt t="42319" x="6337300" y="3205163"/>
          <p14:tracePt t="42324" x="6337300" y="3214688"/>
          <p14:tracePt t="42336" x="6337300" y="3224213"/>
          <p14:tracePt t="42359" x="6337300" y="3241675"/>
          <p14:tracePt t="42375" x="6337300" y="3260725"/>
          <p14:tracePt t="42392" x="6337300" y="3287713"/>
          <p14:tracePt t="42401" x="6337300" y="3324225"/>
          <p14:tracePt t="42407" x="6337300" y="3351213"/>
          <p14:tracePt t="42415" x="6337300" y="3370263"/>
          <p14:tracePt t="42424" x="6337300" y="3397250"/>
          <p14:tracePt t="42431" x="6337300" y="3424238"/>
          <p14:tracePt t="42440" x="6337300" y="3479800"/>
          <p14:tracePt t="42448" x="6337300" y="3497263"/>
          <p14:tracePt t="42452" x="6337300" y="3524250"/>
          <p14:tracePt t="42459" x="6337300" y="3552825"/>
          <p14:tracePt t="42468" x="6337300" y="3570288"/>
          <p14:tracePt t="42475" x="6337300" y="3589338"/>
          <p14:tracePt t="42484" x="6337300" y="3606800"/>
          <p14:tracePt t="42491" x="6337300" y="3616325"/>
          <p14:tracePt t="42500" x="6337300" y="3625850"/>
          <p14:tracePt t="42507" x="6337300" y="3643313"/>
          <p14:tracePt t="42519" x="6337300" y="3652838"/>
          <p14:tracePt t="42544" x="6337300" y="3662363"/>
          <p14:tracePt t="42552" x="6337300" y="3670300"/>
          <p14:tracePt t="42569" x="6337300" y="3689350"/>
          <p14:tracePt t="42575" x="6337300" y="3698875"/>
          <p14:tracePt t="42588" x="6337300" y="3716338"/>
          <p14:tracePt t="42601" x="6337300" y="3735388"/>
          <p14:tracePt t="42607" x="6337300" y="3743325"/>
          <p14:tracePt t="42624" x="6337300" y="3762375"/>
          <p14:tracePt t="42639" x="6337300" y="3771900"/>
          <p14:tracePt t="42644" x="6337300" y="3779838"/>
          <p14:tracePt t="42663" x="6337300" y="3789363"/>
          <p14:tracePt t="42689" x="6337300" y="3808413"/>
          <p14:tracePt t="42705" x="6337300" y="3816350"/>
          <p14:tracePt t="42715" x="6337300" y="3825875"/>
          <p14:tracePt t="42724" x="6337300" y="3835400"/>
          <p14:tracePt t="42743" x="6337300" y="3844925"/>
          <p14:tracePt t="42752" x="6337300" y="3852863"/>
          <p14:tracePt t="42759" x="6337300" y="3862388"/>
          <p14:tracePt t="42780" x="6337300" y="3871913"/>
          <p14:tracePt t="42872" x="6337300" y="3881438"/>
          <p14:tracePt t="42889" x="6337300" y="3898900"/>
          <p14:tracePt t="42905" x="6337300" y="3908425"/>
          <p14:tracePt t="42911" x="6337300" y="3927475"/>
          <p14:tracePt t="42920" x="6337300" y="3935413"/>
          <p14:tracePt t="42936" x="6337300" y="3963988"/>
          <p14:tracePt t="42951" x="6337300" y="3971925"/>
          <p14:tracePt t="42959" x="6337300" y="3981450"/>
          <p14:tracePt t="42968" x="6337300" y="4000500"/>
          <p14:tracePt t="42984" x="6346825" y="4017963"/>
          <p14:tracePt t="43027" x="6356350" y="4027488"/>
          <p14:tracePt t="43095" x="6365875" y="4027488"/>
          <p14:tracePt t="43105" x="6373813" y="4027488"/>
          <p14:tracePt t="43111" x="6383338" y="4037013"/>
          <p14:tracePt t="43127" x="6383338" y="4044950"/>
          <p14:tracePt t="43143" x="6410325" y="4054475"/>
          <p14:tracePt t="43159" x="6419850" y="4054475"/>
          <p14:tracePt t="43167" x="6429375" y="4064000"/>
          <p14:tracePt t="43175" x="6438900" y="4073525"/>
          <p14:tracePt t="43184" x="6456363" y="4081463"/>
          <p14:tracePt t="43201" x="6483350" y="4090988"/>
          <p14:tracePt t="43207" x="6492875" y="4100513"/>
          <p14:tracePt t="43215" x="6502400" y="4110038"/>
          <p14:tracePt t="43224" x="6521450" y="4117975"/>
          <p14:tracePt t="43231" x="6538913" y="4127500"/>
          <p14:tracePt t="43239" x="6548438" y="4127500"/>
          <p14:tracePt t="43247" x="6557963" y="4137025"/>
          <p14:tracePt t="43255" x="6565900" y="4137025"/>
          <p14:tracePt t="43892" x="6575425" y="4137025"/>
          <p14:tracePt t="45223" x="6584950" y="4127500"/>
          <p14:tracePt t="45939" x="6602413" y="4127500"/>
          <p14:tracePt t="47368" x="6611938" y="4127500"/>
          <p14:tracePt t="47424" x="6621463" y="4127500"/>
          <p14:tracePt t="47811" x="6621463" y="4137025"/>
          <p14:tracePt t="47820" x="6630988" y="4146550"/>
          <p14:tracePt t="48515" x="6638925" y="4146550"/>
          <p14:tracePt t="48531" x="6648450" y="4154488"/>
          <p14:tracePt t="49447" x="6657975" y="4154488"/>
          <p14:tracePt t="49455" x="6675438" y="4154488"/>
          <p14:tracePt t="49463" x="6694488" y="4154488"/>
          <p14:tracePt t="49471" x="6757988" y="4154488"/>
          <p14:tracePt t="49479" x="6804025" y="4154488"/>
          <p14:tracePt t="49488" x="6840538" y="4154488"/>
          <p14:tracePt t="49495" x="6940550" y="4154488"/>
          <p14:tracePt t="49504" x="7105650" y="4154488"/>
          <p14:tracePt t="49507" x="7324725" y="4154488"/>
          <p14:tracePt t="49511" x="7589838" y="4154488"/>
          <p14:tracePt t="49520" x="7889875" y="4154488"/>
          <p14:tracePt t="49527" x="8264525" y="4154488"/>
          <p14:tracePt t="49536" x="8666163" y="4154488"/>
          <p14:tracePt t="49543" x="9077325" y="4154488"/>
          <p14:tracePt t="49551" x="9415463" y="4154488"/>
          <p14:tracePt t="49559" x="9717088" y="4154488"/>
          <p14:tracePt t="49568" x="9955213" y="4164013"/>
          <p14:tracePt t="49572" x="10155238" y="4183063"/>
          <p14:tracePt t="49579" x="10301288" y="4210050"/>
          <p14:tracePt t="49588" x="10447338" y="4227513"/>
          <p14:tracePt t="49596" x="10556875" y="4237038"/>
          <p14:tracePt t="49607" x="10675938" y="4256088"/>
          <p14:tracePt t="49616" x="10768013" y="4256088"/>
          <p14:tracePt t="49623" x="10895013" y="4256088"/>
          <p14:tracePt t="49632" x="11023600" y="4256088"/>
          <p14:tracePt t="49637" x="11169650" y="4273550"/>
          <p14:tracePt t="49643" x="11315700" y="4283075"/>
          <p14:tracePt t="49652" x="11461750" y="4283075"/>
          <p14:tracePt t="49659" x="11607800" y="4300538"/>
          <p14:tracePt t="49668" x="11734800" y="4300538"/>
          <p14:tracePt t="49675" x="11844338" y="4300538"/>
          <p14:tracePt t="49687" x="11917363" y="4310063"/>
          <p14:tracePt t="49695" x="11936413" y="4310063"/>
          <p14:tracePt t="49707" x="11945938" y="4310063"/>
          <p14:tracePt t="49739" x="11963400" y="4310063"/>
          <p14:tracePt t="49747" x="11999913" y="4310063"/>
          <p14:tracePt t="49755" x="12063413" y="4300538"/>
          <p14:tracePt t="49764" x="12099925" y="4300538"/>
          <p14:tracePt t="50938" x="10210800" y="3114675"/>
          <p14:tracePt t="50940" x="9817100" y="3078163"/>
          <p14:tracePt t="50947" x="9434513" y="3032125"/>
          <p14:tracePt t="50956" x="9013825" y="3013075"/>
          <p14:tracePt t="50963" x="8593138" y="2986088"/>
          <p14:tracePt t="50971" x="8228013" y="2986088"/>
          <p14:tracePt t="50979" x="7853363" y="2986088"/>
          <p14:tracePt t="50988" x="7443788" y="2986088"/>
          <p14:tracePt t="51001" x="7069138" y="2986088"/>
          <p14:tracePt t="51007" x="6694488" y="2986088"/>
          <p14:tracePt t="51017" x="6356350" y="2986088"/>
          <p14:tracePt t="51023" x="5972175" y="3005138"/>
          <p14:tracePt t="51032" x="5643563" y="3005138"/>
          <p14:tracePt t="51039" x="5378450" y="3005138"/>
          <p14:tracePt t="51044" x="5151438" y="3005138"/>
          <p14:tracePt t="51052" x="4949825" y="3005138"/>
          <p14:tracePt t="51060" x="4784725" y="3005138"/>
          <p14:tracePt t="51068" x="4621213" y="3005138"/>
          <p14:tracePt t="51075" x="4502150" y="3005138"/>
          <p14:tracePt t="51083" x="4383088" y="3005138"/>
          <p14:tracePt t="51091" x="4273550" y="3005138"/>
          <p14:tracePt t="51101" x="4146550" y="2995613"/>
          <p14:tracePt t="51107" x="4000500" y="2976563"/>
          <p14:tracePt t="51116" x="3854450" y="2968625"/>
          <p14:tracePt t="51123" x="3744913" y="2949575"/>
          <p14:tracePt t="51132" x="3606800" y="2922588"/>
          <p14:tracePt t="51139" x="3497263" y="2903538"/>
          <p14:tracePt t="51147" x="3387725" y="2894013"/>
          <p14:tracePt t="51155" x="3297238" y="2876550"/>
          <p14:tracePt t="51164" x="3232150" y="2867025"/>
          <p14:tracePt t="51171" x="3178175" y="2867025"/>
          <p14:tracePt t="51180" x="3151188" y="2867025"/>
          <p14:tracePt t="51188" x="3105150" y="2867025"/>
          <p14:tracePt t="51195" x="3068638" y="2867025"/>
          <p14:tracePt t="51204" x="3013075" y="2867025"/>
          <p14:tracePt t="51211" x="2940050" y="2867025"/>
          <p14:tracePt t="51220" x="2867025" y="2867025"/>
          <p14:tracePt t="51228" x="2803525" y="2867025"/>
          <p14:tracePt t="51235" x="2749550" y="2867025"/>
          <p14:tracePt t="51243" x="2720975" y="2867025"/>
          <p14:tracePt t="51252" x="2713038" y="2867025"/>
          <p14:tracePt t="51259" x="2703513" y="2857500"/>
          <p14:tracePt t="51300" x="2703513" y="2849563"/>
          <p14:tracePt t="51323" x="2703513" y="2840038"/>
          <p14:tracePt t="51356" x="2703513" y="2830513"/>
          <p14:tracePt t="51364" x="2720975" y="2813050"/>
          <p14:tracePt t="51371" x="2730500" y="2803525"/>
          <p14:tracePt t="51379" x="2740025" y="2794000"/>
          <p14:tracePt t="51388" x="2757488" y="2776538"/>
          <p14:tracePt t="51404" x="2757488" y="2757488"/>
          <p14:tracePt t="51412" x="2757488" y="2747963"/>
          <p14:tracePt t="51424" x="2757488" y="2740025"/>
          <p14:tracePt t="51432" x="2757488" y="2720975"/>
          <p14:tracePt t="51436" x="2757488" y="2703513"/>
          <p14:tracePt t="51443" x="2757488" y="2674938"/>
          <p14:tracePt t="51459" x="2757488" y="2638425"/>
          <p14:tracePt t="51468" x="2757488" y="2611438"/>
          <p14:tracePt t="51475" x="2730500" y="2593975"/>
          <p14:tracePt t="51484" x="2713038" y="2574925"/>
          <p14:tracePt t="51491" x="2684463" y="2538413"/>
          <p14:tracePt t="51501" x="2667000" y="2520950"/>
          <p14:tracePt t="51507" x="2620963" y="2492375"/>
          <p14:tracePt t="51516" x="2603500" y="2465388"/>
          <p14:tracePt t="51523" x="2566988" y="2438400"/>
          <p14:tracePt t="51532" x="2530475" y="2428875"/>
          <p14:tracePt t="51539" x="2501900" y="2419350"/>
          <p14:tracePt t="51548" x="2501900" y="2411413"/>
          <p14:tracePt t="51559" x="2484438" y="2392363"/>
          <p14:tracePt t="51571" x="2465388" y="2382838"/>
          <p14:tracePt t="51587" x="2457450" y="2374900"/>
          <p14:tracePt t="51595" x="2447925" y="2365375"/>
          <p14:tracePt t="51603" x="2438400" y="2355850"/>
          <p14:tracePt t="51611" x="2419350" y="2346325"/>
          <p14:tracePt t="51620" x="2401888" y="2319338"/>
          <p14:tracePt t="51627" x="2355850" y="2301875"/>
          <p14:tracePt t="51636" x="2328863" y="2282825"/>
          <p14:tracePt t="51643" x="2282825" y="2255838"/>
          <p14:tracePt t="51652" x="2236788" y="2236788"/>
          <p14:tracePt t="51659" x="2209800" y="2228850"/>
          <p14:tracePt t="51669" x="2163763" y="2200275"/>
          <p14:tracePt t="51675" x="2146300" y="2200275"/>
          <p14:tracePt t="51688" x="2119313" y="2192338"/>
          <p14:tracePt t="51691" x="2100263" y="2182813"/>
          <p14:tracePt t="51700" x="2082800" y="2173288"/>
          <p14:tracePt t="51707" x="2073275" y="2173288"/>
          <p14:tracePt t="51717" x="2054225" y="2173288"/>
          <p14:tracePt t="51723" x="2036763" y="2163763"/>
          <p14:tracePt t="51732" x="2009775" y="2163763"/>
          <p14:tracePt t="51739" x="1990725" y="2163763"/>
          <p14:tracePt t="51748" x="1963738" y="2163763"/>
          <p14:tracePt t="51755" x="1944688" y="2163763"/>
          <p14:tracePt t="51764" x="1927225" y="2163763"/>
          <p14:tracePt t="51771" x="1900238" y="2163763"/>
          <p14:tracePt t="51780" x="1881188" y="2163763"/>
          <p14:tracePt t="51788" x="1863725" y="2163763"/>
          <p14:tracePt t="51795" x="1817688" y="2163763"/>
          <p14:tracePt t="51804" x="1798638" y="2163763"/>
          <p14:tracePt t="51811" x="1771650" y="2163763"/>
          <p14:tracePt t="51820" x="1744663" y="2163763"/>
          <p14:tracePt t="51827" x="1735138" y="2163763"/>
          <p14:tracePt t="51836" x="1717675" y="2163763"/>
          <p14:tracePt t="51876" x="1698625" y="2163763"/>
          <p14:tracePt t="51899" x="1681163" y="2173288"/>
          <p14:tracePt t="51907" x="1662113" y="2192338"/>
          <p14:tracePt t="51916" x="1652588" y="2200275"/>
          <p14:tracePt t="51923" x="1644650" y="2219325"/>
          <p14:tracePt t="51932" x="1635125" y="2246313"/>
          <p14:tracePt t="51954" x="1625600" y="2301875"/>
          <p14:tracePt t="51956" x="1625600" y="2328863"/>
          <p14:tracePt t="51963" x="1606550" y="2346325"/>
          <p14:tracePt t="51972" x="1606550" y="2355850"/>
          <p14:tracePt t="51979" x="1606550" y="2374900"/>
          <p14:tracePt t="51996" x="1606550" y="2392363"/>
          <p14:tracePt t="52004" x="1606550" y="2401888"/>
          <p14:tracePt t="52011" x="1606550" y="2419350"/>
          <p14:tracePt t="52020" x="1606550" y="2428875"/>
          <p14:tracePt t="52034" x="1606550" y="2455863"/>
          <p14:tracePt t="52048" x="1606550" y="2484438"/>
          <p14:tracePt t="52055" x="1606550" y="2520950"/>
          <p14:tracePt t="52063" x="1606550" y="2528888"/>
          <p14:tracePt t="52071" x="1606550" y="2547938"/>
          <p14:tracePt t="52079" x="1616075" y="2574925"/>
          <p14:tracePt t="52084" x="1625600" y="2593975"/>
          <p14:tracePt t="52091" x="1635125" y="2611438"/>
          <p14:tracePt t="52101" x="1644650" y="2630488"/>
          <p14:tracePt t="52107" x="1652588" y="2638425"/>
          <p14:tracePt t="52117" x="1662113" y="2647950"/>
          <p14:tracePt t="52123" x="1689100" y="2674938"/>
          <p14:tracePt t="52132" x="1708150" y="2674938"/>
          <p14:tracePt t="52139" x="1735138" y="2693988"/>
          <p14:tracePt t="52148" x="1781175" y="2711450"/>
          <p14:tracePt t="52155" x="1808163" y="2711450"/>
          <p14:tracePt t="52163" x="1863725" y="2711450"/>
          <p14:tracePt t="52171" x="1900238" y="2711450"/>
          <p14:tracePt t="52179" x="1944688" y="2720975"/>
          <p14:tracePt t="52188" x="1973263" y="2730500"/>
          <p14:tracePt t="52199" x="1990725" y="2730500"/>
          <p14:tracePt t="52207" x="2009775" y="2747963"/>
          <p14:tracePt t="52211" x="2017713" y="2747963"/>
          <p14:tracePt t="52228" x="2046288" y="2747963"/>
          <p14:tracePt t="52235" x="2054225" y="2757488"/>
          <p14:tracePt t="52251" x="2073275" y="2767013"/>
          <p14:tracePt t="52259" x="2100263" y="2776538"/>
          <p14:tracePt t="52268" x="2119313" y="2803525"/>
          <p14:tracePt t="52275" x="2163763" y="2813050"/>
          <p14:tracePt t="52284" x="2192338" y="2820988"/>
          <p14:tracePt t="52291" x="2236788" y="2830513"/>
          <p14:tracePt t="52300" x="2292350" y="2857500"/>
          <p14:tracePt t="52307" x="2338388" y="2867025"/>
          <p14:tracePt t="52317" x="2365375" y="2876550"/>
          <p14:tracePt t="52323" x="2374900" y="2886075"/>
          <p14:tracePt t="52332" x="2411413" y="2894013"/>
          <p14:tracePt t="52340" x="2447925" y="2903538"/>
          <p14:tracePt t="52348" x="2484438" y="2913063"/>
          <p14:tracePt t="52355" x="2530475" y="2913063"/>
          <p14:tracePt t="52364" x="2593975" y="2940050"/>
          <p14:tracePt t="52371" x="2676525" y="2940050"/>
          <p14:tracePt t="52380" x="2749550" y="2949575"/>
          <p14:tracePt t="52388" x="2776538" y="2949575"/>
          <p14:tracePt t="52395" x="2830513" y="2949575"/>
          <p14:tracePt t="52404" x="2903538" y="2949575"/>
          <p14:tracePt t="52411" x="2986088" y="2959100"/>
          <p14:tracePt t="52424" x="3059113" y="2959100"/>
          <p14:tracePt t="52432" x="3114675" y="2976563"/>
          <p14:tracePt t="52440" x="3178175" y="2976563"/>
          <p14:tracePt t="52447" x="3205163" y="2976563"/>
          <p14:tracePt t="52455" x="3232150" y="2976563"/>
          <p14:tracePt t="52463" x="3241675" y="2976563"/>
          <p14:tracePt t="52467" x="3260725" y="2976563"/>
          <p14:tracePt t="52475" x="3270250" y="2976563"/>
          <p14:tracePt t="52507" x="3287713" y="2976563"/>
          <p14:tracePt t="52515" x="3297238" y="2976563"/>
          <p14:tracePt t="52523" x="3314700" y="2976563"/>
          <p14:tracePt t="52531" x="3324225" y="2976563"/>
          <p14:tracePt t="52540" x="3351213" y="2968625"/>
          <p14:tracePt t="52548" x="3360738" y="2959100"/>
          <p14:tracePt t="52555" x="3379788" y="2959100"/>
          <p14:tracePt t="52567" x="3416300" y="2959100"/>
          <p14:tracePt t="52575" x="3433763" y="2959100"/>
          <p14:tracePt t="52584" x="3460750" y="2959100"/>
          <p14:tracePt t="52591" x="3497263" y="2959100"/>
          <p14:tracePt t="52595" x="3543300" y="2959100"/>
          <p14:tracePt t="52604" x="3579813" y="2959100"/>
          <p14:tracePt t="52611" x="3635375" y="2949575"/>
          <p14:tracePt t="52620" x="3652838" y="2949575"/>
          <p14:tracePt t="52627" x="3671888" y="2949575"/>
          <p14:tracePt t="52635" x="3708400" y="2922588"/>
          <p14:tracePt t="52651" x="3735388" y="2903538"/>
          <p14:tracePt t="52668" x="3735388" y="2894013"/>
          <p14:tracePt t="52675" x="3744913" y="2894013"/>
          <p14:tracePt t="52684" x="3752850" y="2876550"/>
          <p14:tracePt t="52691" x="3762375" y="2867025"/>
          <p14:tracePt t="52700" x="3771900" y="2849563"/>
          <p14:tracePt t="52716" x="3789363" y="2830513"/>
          <p14:tracePt t="52732" x="3798888" y="2820988"/>
          <p14:tracePt t="52755" x="3798888" y="2813050"/>
          <p14:tracePt t="52764" x="3798888" y="2803525"/>
          <p14:tracePt t="52772" x="3808413" y="2794000"/>
          <p14:tracePt t="52788" x="3817938" y="2794000"/>
          <p14:tracePt t="52795" x="3825875" y="2776538"/>
          <p14:tracePt t="52823" x="3825875" y="2767013"/>
          <p14:tracePt t="52831" x="3825875" y="2740025"/>
          <p14:tracePt t="52840" x="3825875" y="2720975"/>
          <p14:tracePt t="52848" x="3825875" y="2693988"/>
          <p14:tracePt t="52852" x="3825875" y="2684463"/>
          <p14:tracePt t="52860" x="3825875" y="2657475"/>
          <p14:tracePt t="52868" x="3825875" y="2630488"/>
          <p14:tracePt t="52875" x="3825875" y="2611438"/>
          <p14:tracePt t="52884" x="3817938" y="2601913"/>
          <p14:tracePt t="52891" x="3798888" y="2584450"/>
          <p14:tracePt t="52900" x="3789363" y="2565400"/>
          <p14:tracePt t="52907" x="3771900" y="2547938"/>
          <p14:tracePt t="52916" x="3725863" y="2520950"/>
          <p14:tracePt t="52937" x="3652838" y="2484438"/>
          <p14:tracePt t="52939" x="3606800" y="2455863"/>
          <p14:tracePt t="52947" x="3543300" y="2438400"/>
          <p14:tracePt t="52955" x="3479800" y="2392363"/>
          <p14:tracePt t="52963" x="3433763" y="2374900"/>
          <p14:tracePt t="52971" x="3406775" y="2355850"/>
          <p14:tracePt t="52979" x="3379788" y="2346325"/>
          <p14:tracePt t="52988" x="3351213" y="2328863"/>
          <p14:tracePt t="52995" x="3306763" y="2309813"/>
          <p14:tracePt t="53004" x="3287713" y="2301875"/>
          <p14:tracePt t="53011" x="3278188" y="2301875"/>
          <p14:tracePt t="53020" x="3251200" y="2292350"/>
          <p14:tracePt t="53027" x="3224213" y="2282825"/>
          <p14:tracePt t="53036" x="3178175" y="2273300"/>
          <p14:tracePt t="53043" x="3132138" y="2265363"/>
          <p14:tracePt t="53052" x="3095625" y="2255838"/>
          <p14:tracePt t="53059" x="3032125" y="2236788"/>
          <p14:tracePt t="53068" x="2976563" y="2228850"/>
          <p14:tracePt t="53075" x="2913063" y="2219325"/>
          <p14:tracePt t="53084" x="2840038" y="2200275"/>
          <p14:tracePt t="53091" x="2794000" y="2200275"/>
          <p14:tracePt t="53100" x="2740025" y="2192338"/>
          <p14:tracePt t="53107" x="2693988" y="2173288"/>
          <p14:tracePt t="53117" x="2657475" y="2173288"/>
          <p14:tracePt t="53124" x="2603500" y="2173288"/>
          <p14:tracePt t="53132" x="2538413" y="2155825"/>
          <p14:tracePt t="53139" x="2484438" y="2155825"/>
          <p14:tracePt t="53148" x="2438400" y="2146300"/>
          <p14:tracePt t="53155" x="2401888" y="2146300"/>
          <p14:tracePt t="53163" x="2346325" y="2146300"/>
          <p14:tracePt t="53171" x="2301875" y="2146300"/>
          <p14:tracePt t="53180" x="2265363" y="2146300"/>
          <p14:tracePt t="53187" x="2219325" y="2146300"/>
          <p14:tracePt t="53195" x="2182813" y="2146300"/>
          <p14:tracePt t="53204" x="2136775" y="2146300"/>
          <p14:tracePt t="53211" x="2100263" y="2146300"/>
          <p14:tracePt t="53220" x="2073275" y="2146300"/>
          <p14:tracePt t="53228" x="2054225" y="2146300"/>
          <p14:tracePt t="53236" x="2036763" y="2146300"/>
          <p14:tracePt t="53243" x="2017713" y="2146300"/>
          <p14:tracePt t="53251" x="2000250" y="2146300"/>
          <p14:tracePt t="53259" x="1990725" y="2146300"/>
          <p14:tracePt t="53267" x="1981200" y="2146300"/>
          <p14:tracePt t="53748" x="1990725" y="2146300"/>
          <p14:tracePt t="53755" x="2000250" y="2155825"/>
          <p14:tracePt t="53764" x="2009775" y="2163763"/>
          <p14:tracePt t="53775" x="2017713" y="2163763"/>
          <p14:tracePt t="53779" x="2027238" y="2173288"/>
          <p14:tracePt t="53788" x="2036763" y="2200275"/>
          <p14:tracePt t="53795" x="2063750" y="2219325"/>
          <p14:tracePt t="53804" x="2063750" y="2228850"/>
          <p14:tracePt t="53811" x="2100263" y="2255838"/>
          <p14:tracePt t="53821" x="2119313" y="2273300"/>
          <p14:tracePt t="53827" x="2136775" y="2309813"/>
          <p14:tracePt t="53836" x="2146300" y="2338388"/>
          <p14:tracePt t="53839" x="2163763" y="2365375"/>
          <p14:tracePt t="53847" x="2200275" y="2438400"/>
          <p14:tracePt t="53855" x="2228850" y="2520950"/>
          <p14:tracePt t="53863" x="2246313" y="2547938"/>
          <p14:tracePt t="53871" x="2273300" y="2611438"/>
          <p14:tracePt t="53879" x="2309813" y="2674938"/>
          <p14:tracePt t="53887" x="2365375" y="2757488"/>
          <p14:tracePt t="53895" x="2419350" y="2840038"/>
          <p14:tracePt t="53900" x="2484438" y="2959100"/>
          <p14:tracePt t="53907" x="2538413" y="3041650"/>
          <p14:tracePt t="53917" x="2593975" y="3141663"/>
          <p14:tracePt t="53937" x="2720975" y="3333750"/>
          <p14:tracePt t="53939" x="2794000" y="3433763"/>
          <p14:tracePt t="53947" x="2849563" y="3516313"/>
          <p14:tracePt t="53955" x="2886075" y="3579813"/>
          <p14:tracePt t="53964" x="2913063" y="3643313"/>
          <p14:tracePt t="53971" x="2932113" y="3706813"/>
          <p14:tracePt t="53979" x="2959100" y="3752850"/>
          <p14:tracePt t="53988" x="2968625" y="3771900"/>
          <p14:tracePt t="53995" x="2976563" y="3825875"/>
          <p14:tracePt t="54004" x="2986088" y="3862388"/>
          <p14:tracePt t="54011" x="2995613" y="3889375"/>
          <p14:tracePt t="54020" x="2995613" y="3944938"/>
          <p14:tracePt t="54027" x="2995613" y="3971925"/>
          <p14:tracePt t="54035" x="3022600" y="4000500"/>
          <p14:tracePt t="54043" x="3032125" y="4044950"/>
          <p14:tracePt t="54052" x="3041650" y="4100513"/>
          <p14:tracePt t="54059" x="3049588" y="4146550"/>
          <p14:tracePt t="54067" x="3068638" y="4227513"/>
          <p14:tracePt t="54075" x="3086100" y="4283075"/>
          <p14:tracePt t="54085" x="3114675" y="4346575"/>
          <p14:tracePt t="54091" x="3151188" y="4429125"/>
          <p14:tracePt t="54099" x="3178175" y="4456113"/>
          <p14:tracePt t="54107" x="3205163" y="4502150"/>
          <p14:tracePt t="54117" x="3260725" y="4538663"/>
          <p14:tracePt t="54123" x="3287713" y="4556125"/>
          <p14:tracePt t="54133" x="3306763" y="4556125"/>
          <p14:tracePt t="54139" x="3360738" y="4575175"/>
          <p14:tracePt t="54148" x="3416300" y="4575175"/>
          <p14:tracePt t="54155" x="3489325" y="4575175"/>
          <p14:tracePt t="54164" x="3525838" y="4575175"/>
          <p14:tracePt t="54171" x="3562350" y="4565650"/>
          <p14:tracePt t="54180" x="3625850" y="4548188"/>
          <p14:tracePt t="54188" x="3689350" y="4519613"/>
          <p14:tracePt t="54196" x="3744913" y="4492625"/>
          <p14:tracePt t="54204" x="3808413" y="4475163"/>
          <p14:tracePt t="54211" x="3890963" y="4446588"/>
          <p14:tracePt t="54220" x="3954463" y="4419600"/>
          <p14:tracePt t="54227" x="4008438" y="4392613"/>
          <p14:tracePt t="54236" x="4073525" y="4373563"/>
          <p14:tracePt t="54243" x="4137025" y="4346575"/>
          <p14:tracePt t="54253" x="4200525" y="4337050"/>
          <p14:tracePt t="54259" x="4256088" y="4310063"/>
          <p14:tracePt t="54268" x="4319588" y="4300538"/>
          <p14:tracePt t="54275" x="4375150" y="4283075"/>
          <p14:tracePt t="54284" x="4438650" y="4273550"/>
          <p14:tracePt t="54291" x="4492625" y="4264025"/>
          <p14:tracePt t="54300" x="4538663" y="4256088"/>
          <p14:tracePt t="54307" x="4584700" y="4227513"/>
          <p14:tracePt t="54317" x="4630738" y="4210050"/>
          <p14:tracePt t="54324" x="4648200" y="4183063"/>
          <p14:tracePt t="54333" x="4667250" y="4164013"/>
          <p14:tracePt t="54339" x="4703763" y="4137025"/>
          <p14:tracePt t="54347" x="4740275" y="4090988"/>
          <p14:tracePt t="54355" x="4757738" y="4064000"/>
          <p14:tracePt t="54363" x="4784725" y="4037013"/>
          <p14:tracePt t="54371" x="4821238" y="4008438"/>
          <p14:tracePt t="54380" x="4849813" y="3954463"/>
          <p14:tracePt t="54388" x="4903788" y="3917950"/>
          <p14:tracePt t="54395" x="4949825" y="3889375"/>
          <p14:tracePt t="54404" x="4976813" y="3862388"/>
          <p14:tracePt t="54411" x="5022850" y="3844925"/>
          <p14:tracePt t="54420" x="5086350" y="3816350"/>
          <p14:tracePt t="54427" x="5122863" y="3771900"/>
          <p14:tracePt t="54436" x="5141913" y="3762375"/>
          <p14:tracePt t="54443" x="5187950" y="3725863"/>
          <p14:tracePt t="54452" x="5205413" y="3706813"/>
          <p14:tracePt t="54459" x="5224463" y="3689350"/>
          <p14:tracePt t="54468" x="5241925" y="3670300"/>
          <p14:tracePt t="54475" x="5251450" y="3662363"/>
          <p14:tracePt t="54483" x="5260975" y="3643313"/>
          <p14:tracePt t="54491" x="5268913" y="3625850"/>
          <p14:tracePt t="54499" x="5278438" y="3616325"/>
          <p14:tracePt t="54507" x="5297488" y="3597275"/>
          <p14:tracePt t="54517" x="5305425" y="3589338"/>
          <p14:tracePt t="54533" x="5351463" y="3552825"/>
          <p14:tracePt t="54539" x="5360988" y="3552825"/>
          <p14:tracePt t="54548" x="5387975" y="3533775"/>
          <p14:tracePt t="54555" x="5407025" y="3524250"/>
          <p14:tracePt t="54564" x="5407025" y="3516313"/>
          <p14:tracePt t="54571" x="5424488" y="3497263"/>
          <p14:tracePt t="54580" x="5451475" y="3479800"/>
          <p14:tracePt t="54596" x="5487988" y="3443288"/>
          <p14:tracePt t="54604" x="5497513" y="3433763"/>
          <p14:tracePt t="54644" x="5507038" y="3424238"/>
          <p14:tracePt t="54659" x="5516563" y="3414713"/>
          <p14:tracePt t="54667" x="5524500" y="3406775"/>
          <p14:tracePt t="54675" x="5534025" y="3406775"/>
          <p14:tracePt t="54684" x="5553075" y="3397250"/>
          <p14:tracePt t="54691" x="5561013" y="3378200"/>
          <p14:tracePt t="54700" x="5589588" y="3370263"/>
          <p14:tracePt t="54707" x="5607050" y="3341688"/>
          <p14:tracePt t="54717" x="5616575" y="3341688"/>
          <p14:tracePt t="54739" x="5616575" y="3324225"/>
          <p14:tracePt t="54755" x="5616575" y="3305175"/>
          <p14:tracePt t="54771" x="5616575" y="3287713"/>
          <p14:tracePt t="54779" x="5616575" y="3278188"/>
          <p14:tracePt t="54787" x="5616575" y="3268663"/>
          <p14:tracePt t="54795" x="5616575" y="3251200"/>
          <p14:tracePt t="54812" x="5616575" y="3241675"/>
          <p14:tracePt t="54820" x="5616575" y="3232150"/>
          <p14:tracePt t="54827" x="5616575" y="3224213"/>
          <p14:tracePt t="54836" x="5616575" y="3214688"/>
          <p14:tracePt t="54844" x="5616575" y="3205163"/>
          <p14:tracePt t="54868" x="5616575" y="3195638"/>
          <p14:tracePt t="54908" x="5616575" y="3187700"/>
          <p14:tracePt t="55144" x="5616575" y="3178175"/>
          <p14:tracePt t="55575" x="5616575" y="3168650"/>
          <p14:tracePt t="55584" x="5616575" y="3159125"/>
          <p14:tracePt t="55588" x="5616575" y="3151188"/>
          <p14:tracePt t="55591" x="5616575" y="3141663"/>
          <p14:tracePt t="55603" x="5607050" y="3141663"/>
          <p14:tracePt t="58628" x="5597525" y="3141663"/>
          <p14:tracePt t="59768" x="5607050" y="3141663"/>
          <p14:tracePt t="59783" x="5607050" y="3132138"/>
          <p14:tracePt t="59792" x="5607050" y="3122613"/>
          <p14:tracePt t="59799" x="5607050" y="3086100"/>
          <p14:tracePt t="59807" x="5607050" y="3078163"/>
          <p14:tracePt t="59811" x="5607050" y="3059113"/>
          <p14:tracePt t="59819" x="5607050" y="3032125"/>
          <p14:tracePt t="59828" x="5607050" y="3013075"/>
          <p14:tracePt t="59844" x="5607050" y="2995613"/>
          <p14:tracePt t="59853" x="5607050" y="2986088"/>
          <p14:tracePt t="59859" x="5607050" y="2968625"/>
          <p14:tracePt t="59868" x="5616575" y="2949575"/>
          <p14:tracePt t="59884" x="5626100" y="2930525"/>
          <p14:tracePt t="59892" x="5626100" y="2894013"/>
          <p14:tracePt t="59899" x="5626100" y="2886075"/>
          <p14:tracePt t="59907" x="5626100" y="2840038"/>
          <p14:tracePt t="59915" x="5626100" y="2820988"/>
          <p14:tracePt t="59935" x="5626100" y="2747963"/>
          <p14:tracePt t="59939" x="5626100" y="2730500"/>
          <p14:tracePt t="59949" x="5626100" y="2711450"/>
          <p14:tracePt t="59955" x="5626100" y="2693988"/>
          <p14:tracePt t="59987" x="5626100" y="2684463"/>
          <p14:tracePt t="60003" x="5626100" y="2674938"/>
          <p14:tracePt t="60011" x="5626100" y="2667000"/>
          <p14:tracePt t="60020" x="5626100" y="2657475"/>
          <p14:tracePt t="60028" x="5626100" y="2647950"/>
          <p14:tracePt t="60036" x="5626100" y="2630488"/>
          <p14:tracePt t="60054" x="5626100" y="2620963"/>
          <p14:tracePt t="60075" x="5626100" y="2601913"/>
          <p14:tracePt t="60092" x="5626100" y="2584450"/>
          <p14:tracePt t="60100" x="5626100" y="2574925"/>
          <p14:tracePt t="60108" x="5616575" y="2557463"/>
          <p14:tracePt t="60116" x="5607050" y="2538413"/>
          <p14:tracePt t="60132" x="5589588" y="2520950"/>
          <p14:tracePt t="60139" x="5580063" y="2511425"/>
          <p14:tracePt t="60149" x="5561013" y="2492375"/>
          <p14:tracePt t="60164" x="5543550" y="2484438"/>
          <p14:tracePt t="60171" x="5524500" y="2465388"/>
          <p14:tracePt t="60180" x="5516563" y="2465388"/>
          <p14:tracePt t="60187" x="5497513" y="2447925"/>
          <p14:tracePt t="60195" x="5480050" y="2438400"/>
          <p14:tracePt t="60203" x="5451475" y="2428875"/>
          <p14:tracePt t="60211" x="5424488" y="2411413"/>
          <p14:tracePt t="60219" x="5407025" y="2401888"/>
          <p14:tracePt t="60228" x="5341938" y="2374900"/>
          <p14:tracePt t="60236" x="5334000" y="2374900"/>
          <p14:tracePt t="60244" x="5334000" y="2365375"/>
          <p14:tracePt t="60253" x="5314950" y="2355850"/>
          <p14:tracePt t="60259" x="5305425" y="2355850"/>
          <p14:tracePt t="60267" x="5297488" y="2355850"/>
          <p14:tracePt t="60315" x="5287963" y="2355850"/>
          <p14:tracePt t="60323" x="5278438" y="2346325"/>
          <p14:tracePt t="60348" x="5260975" y="2346325"/>
          <p14:tracePt t="60364" x="5241925" y="2346325"/>
          <p14:tracePt t="60371" x="5224463" y="2346325"/>
          <p14:tracePt t="60379" x="5214938" y="2346325"/>
          <p14:tracePt t="60387" x="5178425" y="2346325"/>
          <p14:tracePt t="60395" x="5159375" y="2355850"/>
          <p14:tracePt t="60404" x="5141913" y="2355850"/>
          <p14:tracePt t="60412" x="5114925" y="2374900"/>
          <p14:tracePt t="60420" x="5095875" y="2382838"/>
          <p14:tracePt t="60427" x="5059363" y="2392363"/>
          <p14:tracePt t="60436" x="5041900" y="2411413"/>
          <p14:tracePt t="60444" x="5022850" y="2419350"/>
          <p14:tracePt t="60452" x="4995863" y="2438400"/>
          <p14:tracePt t="60459" x="4976813" y="2465388"/>
          <p14:tracePt t="60468" x="4959350" y="2474913"/>
          <p14:tracePt t="60475" x="4940300" y="2484438"/>
          <p14:tracePt t="60483" x="4932363" y="2492375"/>
          <p14:tracePt t="60491" x="4922838" y="2492375"/>
          <p14:tracePt t="60500" x="4913313" y="2511425"/>
          <p14:tracePt t="60507" x="4895850" y="2528888"/>
          <p14:tracePt t="60515" x="4895850" y="2565400"/>
          <p14:tracePt t="60523" x="4886325" y="2593975"/>
          <p14:tracePt t="60533" x="4876800" y="2611438"/>
          <p14:tracePt t="60539" x="4876800" y="2630488"/>
          <p14:tracePt t="60549" x="4876800" y="2638425"/>
          <p14:tracePt t="60555" x="4867275" y="2674938"/>
          <p14:tracePt t="60563" x="4867275" y="2684463"/>
          <p14:tracePt t="60571" x="4867275" y="2703513"/>
          <p14:tracePt t="60579" x="4867275" y="2740025"/>
          <p14:tracePt t="60587" x="4867275" y="2794000"/>
          <p14:tracePt t="60595" x="4867275" y="2820988"/>
          <p14:tracePt t="60603" x="4867275" y="2840038"/>
          <p14:tracePt t="60611" x="4867275" y="2857500"/>
          <p14:tracePt t="60620" x="4867275" y="2894013"/>
          <p14:tracePt t="60628" x="4867275" y="2922588"/>
          <p14:tracePt t="60636" x="4867275" y="2968625"/>
          <p14:tracePt t="60644" x="4867275" y="2995613"/>
          <p14:tracePt t="60653" x="4876800" y="3022600"/>
          <p14:tracePt t="60659" x="4886325" y="3068638"/>
          <p14:tracePt t="60668" x="4903788" y="3114675"/>
          <p14:tracePt t="60675" x="4913313" y="3132138"/>
          <p14:tracePt t="60685" x="4922838" y="3151188"/>
          <p14:tracePt t="60691" x="4949825" y="3178175"/>
          <p14:tracePt t="60699" x="4949825" y="3214688"/>
          <p14:tracePt t="60707" x="4968875" y="3232150"/>
          <p14:tracePt t="60724" x="4976813" y="3251200"/>
          <p14:tracePt t="60732" x="4986338" y="3260725"/>
          <p14:tracePt t="60739" x="4995863" y="3278188"/>
          <p14:tracePt t="60749" x="5005388" y="3278188"/>
          <p14:tracePt t="60755" x="5013325" y="3297238"/>
          <p14:tracePt t="60764" x="5022850" y="3305175"/>
          <p14:tracePt t="60771" x="5041900" y="3305175"/>
          <p14:tracePt t="60780" x="5078413" y="3341688"/>
          <p14:tracePt t="60787" x="5114925" y="3341688"/>
          <p14:tracePt t="60795" x="5159375" y="3351213"/>
          <p14:tracePt t="60804" x="5214938" y="3351213"/>
          <p14:tracePt t="60812" x="5268913" y="3351213"/>
          <p14:tracePt t="60820" x="5314950" y="3360738"/>
          <p14:tracePt t="60827" x="5351463" y="3360738"/>
          <p14:tracePt t="60836" x="5397500" y="3360738"/>
          <p14:tracePt t="60843" x="5424488" y="3360738"/>
          <p14:tracePt t="60859" x="5434013" y="3360738"/>
          <p14:tracePt t="60924" x="5443538" y="3360738"/>
          <p14:tracePt t="60932" x="5451475" y="3360738"/>
          <p14:tracePt t="60939" x="5470525" y="3360738"/>
          <p14:tracePt t="60948" x="5487988" y="3360738"/>
          <p14:tracePt t="60955" x="5497513" y="3351213"/>
          <p14:tracePt t="60964" x="5524500" y="3324225"/>
          <p14:tracePt t="60971" x="5534025" y="3314700"/>
          <p14:tracePt t="60980" x="5534025" y="3305175"/>
          <p14:tracePt t="60987" x="5543550" y="3297238"/>
          <p14:tracePt t="60995" x="5553075" y="3268663"/>
          <p14:tracePt t="61003" x="5561013" y="3241675"/>
          <p14:tracePt t="61012" x="5570538" y="3224213"/>
          <p14:tracePt t="61020" x="5570538" y="3214688"/>
          <p14:tracePt t="61028" x="5580063" y="3205163"/>
          <p14:tracePt t="61036" x="5580063" y="3195638"/>
          <p14:tracePt t="61044" x="5580063" y="3187700"/>
          <p14:tracePt t="61059" x="5580063" y="3178175"/>
          <p14:tracePt t="61075" x="5580063" y="3168650"/>
          <p14:tracePt t="61604" x="5580063" y="3159125"/>
          <p14:tracePt t="61667" x="5570538" y="3168650"/>
          <p14:tracePt t="61684" x="5561013" y="3178175"/>
          <p14:tracePt t="61715" x="5553075" y="3187700"/>
          <p14:tracePt t="61740" x="5543550" y="3205163"/>
          <p14:tracePt t="61772" x="5534025" y="3205163"/>
          <p14:tracePt t="61780" x="5534025" y="3214688"/>
          <p14:tracePt t="61787" x="5516563" y="3232150"/>
          <p14:tracePt t="61812" x="5497513" y="3251200"/>
          <p14:tracePt t="61828" x="5480050" y="3260725"/>
          <p14:tracePt t="61844" x="5470525" y="3268663"/>
          <p14:tracePt t="61859" x="5461000" y="3268663"/>
          <p14:tracePt t="61875" x="5451475" y="3268663"/>
          <p14:tracePt t="61891" x="5434013" y="3287713"/>
          <p14:tracePt t="61899" x="5424488" y="3297238"/>
          <p14:tracePt t="61907" x="5414963" y="3305175"/>
          <p14:tracePt t="61915" x="5397500" y="3324225"/>
          <p14:tracePt t="61936" x="5378450" y="3341688"/>
          <p14:tracePt t="61949" x="5360988" y="3360738"/>
          <p14:tracePt t="61956" x="5351463" y="3370263"/>
          <p14:tracePt t="61987" x="5341938" y="3370263"/>
          <p14:tracePt t="62075" x="5334000" y="3370263"/>
          <p14:tracePt t="62100" x="5314950" y="3370263"/>
          <p14:tracePt t="62115" x="5297488" y="3370263"/>
          <p14:tracePt t="62139" x="5278438" y="3370263"/>
          <p14:tracePt t="62148" x="5268913" y="3370263"/>
          <p14:tracePt t="62163" x="5251450" y="3370263"/>
          <p14:tracePt t="62195" x="5241925" y="3370263"/>
          <p14:tracePt t="62204" x="5232400" y="3370263"/>
          <p14:tracePt t="62244" x="5224463" y="3370263"/>
          <p14:tracePt t="62252" x="5214938" y="3370263"/>
          <p14:tracePt t="62259" x="5195888" y="3370263"/>
          <p14:tracePt t="62275" x="5168900" y="3370263"/>
          <p14:tracePt t="62284" x="5159375" y="3370263"/>
          <p14:tracePt t="62291" x="5151438" y="3370263"/>
          <p14:tracePt t="62323" x="5141913" y="3370263"/>
          <p14:tracePt t="62692" x="5132388" y="3370263"/>
          <p14:tracePt t="62699" x="5105400" y="3387725"/>
          <p14:tracePt t="62708" x="5049838" y="3406775"/>
          <p14:tracePt t="62711" x="5005388" y="3414713"/>
          <p14:tracePt t="62716" x="4940300" y="3433763"/>
          <p14:tracePt t="62724" x="4867275" y="3443288"/>
          <p14:tracePt t="62732" x="4840288" y="3443288"/>
          <p14:tracePt t="62739" x="4794250" y="3451225"/>
          <p14:tracePt t="62748" x="4740275" y="3451225"/>
          <p14:tracePt t="62755" x="4711700" y="3451225"/>
          <p14:tracePt t="62764" x="4694238" y="3451225"/>
          <p14:tracePt t="62772" x="4675188" y="3451225"/>
          <p14:tracePt t="62783" x="4667250" y="3451225"/>
          <p14:tracePt t="62921" x="4657725" y="3451225"/>
          <p14:tracePt t="63112" x="4648200" y="3451225"/>
          <p14:tracePt t="63119" x="4648200" y="3443288"/>
          <p14:tracePt t="63127" x="4638675" y="3433763"/>
          <p14:tracePt t="63136" x="4630738" y="3424238"/>
          <p14:tracePt t="63144" x="4621213" y="3414713"/>
          <p14:tracePt t="63152" x="4611688" y="3406775"/>
          <p14:tracePt t="63159" x="4594225" y="3387725"/>
          <p14:tracePt t="63180" x="4584700" y="3387725"/>
          <p14:tracePt t="63227" x="4565650" y="3378200"/>
          <p14:tracePt t="63253" x="4557713" y="3378200"/>
          <p14:tracePt t="63259" x="4548188" y="3378200"/>
          <p14:tracePt t="63275" x="4529138" y="3378200"/>
          <p14:tracePt t="63284" x="4511675" y="3378200"/>
          <p14:tracePt t="63291" x="4492625" y="3378200"/>
          <p14:tracePt t="63299" x="4465638" y="3378200"/>
          <p14:tracePt t="63307" x="4448175" y="3378200"/>
          <p14:tracePt t="63316" x="4429125" y="3378200"/>
          <p14:tracePt t="63323" x="4411663" y="3378200"/>
          <p14:tracePt t="63332" x="4392613" y="3378200"/>
          <p14:tracePt t="63349" x="4375150" y="3378200"/>
          <p14:tracePt t="63355" x="4365625" y="3378200"/>
          <p14:tracePt t="63371" x="4346575" y="3378200"/>
          <p14:tracePt t="63387" x="4319588" y="3387725"/>
          <p14:tracePt t="63395" x="4310063" y="3387725"/>
          <p14:tracePt t="63403" x="4292600" y="3387725"/>
          <p14:tracePt t="63411" x="4265613" y="3397250"/>
          <p14:tracePt t="63420" x="4256088" y="3406775"/>
          <p14:tracePt t="63428" x="4237038" y="3406775"/>
          <p14:tracePt t="63436" x="4219575" y="3406775"/>
          <p14:tracePt t="63444" x="4200525" y="3406775"/>
          <p14:tracePt t="63452" x="4183063" y="3406775"/>
          <p14:tracePt t="63459" x="4164013" y="3406775"/>
          <p14:tracePt t="63468" x="4137025" y="3406775"/>
          <p14:tracePt t="63475" x="4110038" y="3387725"/>
          <p14:tracePt t="63483" x="4073525" y="3370263"/>
          <p14:tracePt t="63491" x="4037013" y="3370263"/>
          <p14:tracePt t="63499" x="3990975" y="3341688"/>
          <p14:tracePt t="63507" x="3944938" y="3314700"/>
          <p14:tracePt t="63516" x="3890963" y="3305175"/>
          <p14:tracePt t="63523" x="3835400" y="3268663"/>
          <p14:tracePt t="63532" x="3808413" y="3260725"/>
          <p14:tracePt t="63539" x="3752850" y="3224213"/>
          <p14:tracePt t="63549" x="3671888" y="3195638"/>
          <p14:tracePt t="63555" x="3570288" y="3151188"/>
          <p14:tracePt t="63565" x="3489325" y="3114675"/>
          <p14:tracePt t="63571" x="3416300" y="3078163"/>
          <p14:tracePt t="63580" x="3314700" y="3032125"/>
          <p14:tracePt t="63587" x="3214688" y="3005138"/>
          <p14:tracePt t="63595" x="3159125" y="2976563"/>
          <p14:tracePt t="63603" x="3095625" y="2949575"/>
          <p14:tracePt t="63611" x="3078163" y="2940050"/>
          <p14:tracePt t="63620" x="3059113" y="2930525"/>
          <p14:tracePt t="63627" x="3022600" y="2922588"/>
          <p14:tracePt t="63636" x="3022600" y="2913063"/>
          <p14:tracePt t="63652" x="3005138" y="2894013"/>
          <p14:tracePt t="63675" x="2968625" y="2849563"/>
          <p14:tracePt t="63684" x="2949575" y="2830513"/>
          <p14:tracePt t="63691" x="2932113" y="2813050"/>
          <p14:tracePt t="63701" x="2886075" y="2776538"/>
          <p14:tracePt t="63707" x="2822575" y="2747963"/>
          <p14:tracePt t="63716" x="2786063" y="2720975"/>
          <p14:tracePt t="63723" x="2757488" y="2711450"/>
          <p14:tracePt t="63731" x="2713038" y="2674938"/>
          <p14:tracePt t="63739" x="2647950" y="2620963"/>
          <p14:tracePt t="63749" x="2584450" y="2584450"/>
          <p14:tracePt t="63755" x="2538413" y="2557463"/>
          <p14:tracePt t="63764" x="2474913" y="2520950"/>
          <p14:tracePt t="63771" x="2411413" y="2455863"/>
          <p14:tracePt t="63780" x="2355850" y="2419350"/>
          <p14:tracePt t="63787" x="2292350" y="2382838"/>
          <p14:tracePt t="63795" x="2246313" y="2355850"/>
          <p14:tracePt t="63803" x="2200275" y="2319338"/>
          <p14:tracePt t="63812" x="2136775" y="2301875"/>
          <p14:tracePt t="63820" x="2090738" y="2265363"/>
          <p14:tracePt t="63827" x="2046288" y="2228850"/>
          <p14:tracePt t="63836" x="2000250" y="2173288"/>
          <p14:tracePt t="63843" x="1944688" y="2136775"/>
          <p14:tracePt t="63852" x="1917700" y="2109788"/>
          <p14:tracePt t="63859" x="1863725" y="2027238"/>
          <p14:tracePt t="63868" x="1827213" y="1944688"/>
          <p14:tracePt t="63875" x="1798638" y="1917700"/>
          <p14:tracePt t="63884" x="1781175" y="1871663"/>
          <p14:tracePt t="63891" x="1735138" y="1789113"/>
          <p14:tracePt t="63900" x="1681163" y="1689100"/>
          <p14:tracePt t="63907" x="1625600" y="1589088"/>
          <p14:tracePt t="63916" x="1570038" y="1489075"/>
          <p14:tracePt t="63936" x="1452563" y="1277938"/>
          <p14:tracePt t="63939" x="1397000" y="1196975"/>
          <p14:tracePt t="63949" x="1333500" y="1114425"/>
          <p14:tracePt t="63955" x="1260475" y="1022350"/>
          <p14:tracePt t="63964" x="1204913" y="939800"/>
          <p14:tracePt t="63971" x="1131888" y="858838"/>
          <p14:tracePt t="63980" x="1068388" y="793750"/>
          <p14:tracePt t="63987" x="995363" y="720725"/>
          <p14:tracePt t="63995" x="949325" y="657225"/>
          <p14:tracePt t="64003" x="876300" y="593725"/>
          <p14:tracePt t="64011" x="812800" y="530225"/>
          <p14:tracePt t="64019" x="749300" y="457200"/>
          <p14:tracePt t="64027" x="693738" y="411163"/>
          <p14:tracePt t="64036" x="647700" y="355600"/>
          <p14:tracePt t="64043" x="593725" y="292100"/>
          <p14:tracePt t="64052" x="538163" y="228600"/>
          <p14:tracePt t="64059" x="493713" y="173038"/>
          <p14:tracePt t="64068" x="438150" y="128588"/>
          <p14:tracePt t="64075" x="401638" y="82550"/>
          <p14:tracePt t="64085" x="384175" y="365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Τι λέμε κλάσμα &#10;Ο αριθμός που δηλώνει το μέρος ενός «όλου», δηλαδή &#10;ο αριθμός που μας δείχνει ποιο μέρος της συνολικής &#10;πο...">
            <a:extLst>
              <a:ext uri="{FF2B5EF4-FFF2-40B4-BE49-F238E27FC236}">
                <a16:creationId xmlns:a16="http://schemas.microsoft.com/office/drawing/2014/main" id="{C5D92AD0-9C88-4339-9AB8-FABE16A97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42666" r="68797" b="29793"/>
          <a:stretch/>
        </p:blipFill>
        <p:spPr bwMode="auto">
          <a:xfrm>
            <a:off x="7273051" y="3947296"/>
            <a:ext cx="523875" cy="5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Τι λέμε κλάσμα &#10;Ο αριθμός που δηλώνει το μέρος ενός «όλου», δηλαδή &#10;ο αριθμός που μας δείχνει ποιο μέρος της συνολικής &#10;πο...">
            <a:extLst>
              <a:ext uri="{FF2B5EF4-FFF2-40B4-BE49-F238E27FC236}">
                <a16:creationId xmlns:a16="http://schemas.microsoft.com/office/drawing/2014/main" id="{3B718086-CF90-4559-9AAD-B5501D6D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6" t="78615" r="15789" b="8867"/>
          <a:stretch/>
        </p:blipFill>
        <p:spPr bwMode="auto">
          <a:xfrm>
            <a:off x="4238244" y="995362"/>
            <a:ext cx="472516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19A31-91C2-48B0-A930-CCD0C8ED8CD0}"/>
              </a:ext>
            </a:extLst>
          </p:cNvPr>
          <p:cNvSpPr txBox="1"/>
          <p:nvPr/>
        </p:nvSpPr>
        <p:spPr>
          <a:xfrm>
            <a:off x="990600" y="238125"/>
            <a:ext cx="2381358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/>
              <a:t>Τι λέμε κλάσμα…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F579B-4FB2-4950-A9C7-73C3A8EC8949}"/>
              </a:ext>
            </a:extLst>
          </p:cNvPr>
          <p:cNvSpPr txBox="1"/>
          <p:nvPr/>
        </p:nvSpPr>
        <p:spPr>
          <a:xfrm>
            <a:off x="4448175" y="1896546"/>
            <a:ext cx="71673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</a:rPr>
              <a:t>1.Έχουμε χωρίσει το πιο πάνω σχήμα σε 5 </a:t>
            </a:r>
            <a:r>
              <a:rPr lang="el-GR" sz="3200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ίσα </a:t>
            </a:r>
            <a:r>
              <a:rPr lang="el-GR" b="1" dirty="0">
                <a:latin typeface="Consolas" panose="020B0609020204030204" pitchFamily="49" charset="0"/>
              </a:rPr>
              <a:t>κομμάτια</a:t>
            </a:r>
          </a:p>
          <a:p>
            <a:r>
              <a:rPr lang="el-GR" b="1" dirty="0">
                <a:latin typeface="Consolas" panose="020B0609020204030204" pitchFamily="49" charset="0"/>
              </a:rPr>
              <a:t> και πήραμε τα δύο.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4A02B-9AC0-48E1-94ED-DB440B9E23A5}"/>
              </a:ext>
            </a:extLst>
          </p:cNvPr>
          <p:cNvSpPr txBox="1"/>
          <p:nvPr/>
        </p:nvSpPr>
        <p:spPr>
          <a:xfrm>
            <a:off x="4371975" y="3067208"/>
            <a:ext cx="766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</a:rPr>
              <a:t>2.Ρωτάμε: </a:t>
            </a:r>
            <a:r>
              <a:rPr lang="el-GR" sz="2400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τι μέρος </a:t>
            </a:r>
            <a:r>
              <a:rPr lang="el-GR" b="1" dirty="0">
                <a:latin typeface="Consolas" panose="020B0609020204030204" pitchFamily="49" charset="0"/>
              </a:rPr>
              <a:t>της συνολικής ποσότητας έχουμε πάρει;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B023A-3DE6-4B9B-90DB-87A0056169A2}"/>
              </a:ext>
            </a:extLst>
          </p:cNvPr>
          <p:cNvSpPr txBox="1"/>
          <p:nvPr/>
        </p:nvSpPr>
        <p:spPr>
          <a:xfrm>
            <a:off x="4849971" y="3820516"/>
            <a:ext cx="6363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</a:rPr>
              <a:t>3.Έχουμε πάρει τα      (τα </a:t>
            </a:r>
            <a:r>
              <a:rPr lang="el-GR" sz="2400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δύο πέμπτα</a:t>
            </a:r>
            <a:r>
              <a:rPr lang="el-GR" b="1" dirty="0">
                <a:latin typeface="Consolas" panose="020B0609020204030204" pitchFamily="49" charset="0"/>
              </a:rPr>
              <a:t>) από το πιο πάνω σχήμα.          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3AE44-90C7-46D3-AB4A-8D495C00C434}"/>
              </a:ext>
            </a:extLst>
          </p:cNvPr>
          <p:cNvSpPr txBox="1"/>
          <p:nvPr/>
        </p:nvSpPr>
        <p:spPr>
          <a:xfrm>
            <a:off x="1113711" y="5058190"/>
            <a:ext cx="100399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b="1" dirty="0">
                <a:latin typeface="Consolas" panose="020B0609020204030204" pitchFamily="49" charset="0"/>
              </a:rPr>
              <a:t>Κλάσμα είναι ο αριθμός που δηλώνει το μέρος ενός «όλου», </a:t>
            </a:r>
          </a:p>
          <a:p>
            <a:r>
              <a:rPr lang="el-GR" sz="2400" b="1" dirty="0">
                <a:latin typeface="Consolas" panose="020B0609020204030204" pitchFamily="49" charset="0"/>
              </a:rPr>
              <a:t>δηλαδή ο αριθμός που μας δείχνει ποιο μέρος της συνολικής </a:t>
            </a:r>
          </a:p>
          <a:p>
            <a:r>
              <a:rPr lang="el-GR" sz="2400" b="1" dirty="0">
                <a:latin typeface="Consolas" panose="020B0609020204030204" pitchFamily="49" charset="0"/>
              </a:rPr>
              <a:t>ποσότητας έχουμε επιλέξει.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AB86AE2-15AB-491E-88CB-F44588F6F6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5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08"/>
    </mc:Choice>
    <mc:Fallback>
      <p:transition spd="slow" advTm="58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 animBg="1"/>
    </p:bldLst>
  </p:timing>
  <p:extLst>
    <p:ext uri="{3A86A75C-4F4B-4683-9AE1-C65F6400EC91}">
      <p14:laserTraceLst xmlns:p14="http://schemas.microsoft.com/office/powerpoint/2010/main">
        <p14:tracePtLst>
          <p14:tracePt t="4190" x="5360988" y="5634038"/>
          <p14:tracePt t="4198" x="5443538" y="4803775"/>
          <p14:tracePt t="4206" x="5487988" y="4383088"/>
          <p14:tracePt t="4214" x="5507038" y="4183063"/>
          <p14:tracePt t="4222" x="5516563" y="4037013"/>
          <p14:tracePt t="4230" x="5516563" y="3908425"/>
          <p14:tracePt t="4235" x="5516563" y="3798888"/>
          <p14:tracePt t="4239" x="5516563" y="3689350"/>
          <p14:tracePt t="4246" x="5516563" y="3597275"/>
          <p14:tracePt t="4254" x="5516563" y="3487738"/>
          <p14:tracePt t="4262" x="5516563" y="3378200"/>
          <p14:tracePt t="4271" x="5516563" y="3241675"/>
          <p14:tracePt t="4279" x="5497513" y="3095625"/>
          <p14:tracePt t="4288" x="5480050" y="2930525"/>
          <p14:tracePt t="4295" x="5470525" y="2784475"/>
          <p14:tracePt t="4299" x="5451475" y="2638425"/>
          <p14:tracePt t="4307" x="5451475" y="2492375"/>
          <p14:tracePt t="4315" x="5451475" y="2346325"/>
          <p14:tracePt t="4323" x="5451475" y="2200275"/>
          <p14:tracePt t="4330" x="5451475" y="2073275"/>
          <p14:tracePt t="4339" x="5451475" y="1927225"/>
          <p14:tracePt t="4347" x="5451475" y="1798638"/>
          <p14:tracePt t="4355" x="5451475" y="1671638"/>
          <p14:tracePt t="4359" x="5443538" y="1525588"/>
          <p14:tracePt t="4366" x="5443538" y="1360488"/>
          <p14:tracePt t="4375" x="5424488" y="1214438"/>
          <p14:tracePt t="4382" x="5407025" y="1087438"/>
          <p14:tracePt t="4391" x="5378450" y="976313"/>
          <p14:tracePt t="4399" x="5351463" y="858838"/>
          <p14:tracePt t="4407" x="5314950" y="766763"/>
          <p14:tracePt t="4414" x="5268913" y="703263"/>
          <p14:tracePt t="4423" x="5232400" y="620713"/>
          <p14:tracePt t="4430" x="5195888" y="584200"/>
          <p14:tracePt t="4440" x="5178425" y="566738"/>
          <p14:tracePt t="4446" x="5151438" y="538163"/>
          <p14:tracePt t="4455" x="5141913" y="530225"/>
          <p14:tracePt t="4462" x="5132388" y="520700"/>
          <p14:tracePt t="4502" x="5122863" y="511175"/>
          <p14:tracePt t="4559" x="5114925" y="501650"/>
          <p14:tracePt t="4575" x="5114925" y="493713"/>
          <p14:tracePt t="4591" x="5095875" y="484188"/>
          <p14:tracePt t="4607" x="5078413" y="474663"/>
          <p14:tracePt t="4623" x="5068888" y="474663"/>
          <p14:tracePt t="4630" x="5059363" y="474663"/>
          <p14:tracePt t="4647" x="5041900" y="474663"/>
          <p14:tracePt t="4662" x="5022850" y="474663"/>
          <p14:tracePt t="4670" x="5013325" y="474663"/>
          <p14:tracePt t="4679" x="5005388" y="474663"/>
          <p14:tracePt t="4687" x="4995863" y="474663"/>
          <p14:tracePt t="4694" x="4959350" y="474663"/>
          <p14:tracePt t="4704" x="4940300" y="484188"/>
          <p14:tracePt t="4710" x="4903788" y="501650"/>
          <p14:tracePt t="4719" x="4876800" y="520700"/>
          <p14:tracePt t="4727" x="4849813" y="530225"/>
          <p14:tracePt t="4735" x="4840288" y="538163"/>
          <p14:tracePt t="4743" x="4830763" y="547688"/>
          <p14:tracePt t="4750" x="4803775" y="557213"/>
          <p14:tracePt t="4758" x="4794250" y="557213"/>
          <p14:tracePt t="4766" x="4784725" y="566738"/>
          <p14:tracePt t="4774" x="4784725" y="574675"/>
          <p14:tracePt t="4782" x="4776788" y="584200"/>
          <p14:tracePt t="4799" x="4757738" y="603250"/>
          <p14:tracePt t="4807" x="4748213" y="611188"/>
          <p14:tracePt t="4814" x="4740275" y="620713"/>
          <p14:tracePt t="4823" x="4730750" y="620713"/>
          <p14:tracePt t="4830" x="4721225" y="639763"/>
          <p14:tracePt t="4839" x="4703763" y="657225"/>
          <p14:tracePt t="4846" x="4684713" y="693738"/>
          <p14:tracePt t="4855" x="4667250" y="720725"/>
          <p14:tracePt t="4862" x="4638675" y="739775"/>
          <p14:tracePt t="4871" x="4621213" y="776288"/>
          <p14:tracePt t="4878" x="4602163" y="793750"/>
          <p14:tracePt t="4887" x="4594225" y="812800"/>
          <p14:tracePt t="4894" x="4584700" y="830263"/>
          <p14:tracePt t="4906" x="4575175" y="858838"/>
          <p14:tracePt t="4910" x="4565650" y="866775"/>
          <p14:tracePt t="4918" x="4557713" y="903288"/>
          <p14:tracePt t="4926" x="4548188" y="922338"/>
          <p14:tracePt t="4935" x="4548188" y="931863"/>
          <p14:tracePt t="4942" x="4538663" y="976313"/>
          <p14:tracePt t="4950" x="4529138" y="985838"/>
          <p14:tracePt t="4959" x="4529138" y="1014413"/>
          <p14:tracePt t="4967" x="4521200" y="1041400"/>
          <p14:tracePt t="4975" x="4521200" y="1058863"/>
          <p14:tracePt t="4983" x="4521200" y="1104900"/>
          <p14:tracePt t="4991" x="4521200" y="1123950"/>
          <p14:tracePt t="4999" x="4521200" y="1150938"/>
          <p14:tracePt t="5007" x="4511675" y="1168400"/>
          <p14:tracePt t="5014" x="4511675" y="1187450"/>
          <p14:tracePt t="5023" x="4511675" y="1214438"/>
          <p14:tracePt t="5030" x="4511675" y="1241425"/>
          <p14:tracePt t="5039" x="4511675" y="1287463"/>
          <p14:tracePt t="5046" x="4511675" y="1306513"/>
          <p14:tracePt t="5054" x="4511675" y="1343025"/>
          <p14:tracePt t="5062" x="4511675" y="1360488"/>
          <p14:tracePt t="5071" x="4511675" y="1387475"/>
          <p14:tracePt t="5079" x="4511675" y="1406525"/>
          <p14:tracePt t="5087" x="4511675" y="1433513"/>
          <p14:tracePt t="5094" x="4511675" y="1452563"/>
          <p14:tracePt t="5104" x="4511675" y="1489075"/>
          <p14:tracePt t="5119" x="4521200" y="1516063"/>
          <p14:tracePt t="5127" x="4529138" y="1552575"/>
          <p14:tracePt t="5142" x="4548188" y="1579563"/>
          <p14:tracePt t="5150" x="4557713" y="1606550"/>
          <p14:tracePt t="5158" x="4565650" y="1616075"/>
          <p14:tracePt t="5166" x="4594225" y="1643063"/>
          <p14:tracePt t="5183" x="4602163" y="1662113"/>
          <p14:tracePt t="5191" x="4621213" y="1679575"/>
          <p14:tracePt t="5199" x="4630738" y="1689100"/>
          <p14:tracePt t="5208" x="4648200" y="1708150"/>
          <p14:tracePt t="5215" x="4657725" y="1716088"/>
          <p14:tracePt t="5223" x="4675188" y="1735138"/>
          <p14:tracePt t="5230" x="4703763" y="1752600"/>
          <p14:tracePt t="5239" x="4740275" y="1798638"/>
          <p14:tracePt t="5247" x="4784725" y="1835150"/>
          <p14:tracePt t="5255" x="4840288" y="1835150"/>
          <p14:tracePt t="5262" x="4895850" y="1871663"/>
          <p14:tracePt t="5271" x="4940300" y="1890713"/>
          <p14:tracePt t="5278" x="4976813" y="1908175"/>
          <p14:tracePt t="5287" x="5022850" y="1927225"/>
          <p14:tracePt t="5295" x="5068888" y="1935163"/>
          <p14:tracePt t="5304" x="5114925" y="1963738"/>
          <p14:tracePt t="5310" x="5141913" y="1963738"/>
          <p14:tracePt t="5319" x="5159375" y="1973263"/>
          <p14:tracePt t="5327" x="5178425" y="1973263"/>
          <p14:tracePt t="5335" x="5195888" y="1973263"/>
          <p14:tracePt t="5342" x="5205413" y="1981200"/>
          <p14:tracePt t="5350" x="5232400" y="1990725"/>
          <p14:tracePt t="5358" x="5251450" y="1990725"/>
          <p14:tracePt t="5366" x="5287963" y="2009775"/>
          <p14:tracePt t="5375" x="5324475" y="2009775"/>
          <p14:tracePt t="5382" x="5351463" y="2017713"/>
          <p14:tracePt t="5391" x="5407025" y="2046288"/>
          <p14:tracePt t="5398" x="5487988" y="2063750"/>
          <p14:tracePt t="5407" x="5524500" y="2063750"/>
          <p14:tracePt t="5414" x="5561013" y="2082800"/>
          <p14:tracePt t="5423" x="5616575" y="2082800"/>
          <p14:tracePt t="5431" x="5670550" y="2090738"/>
          <p14:tracePt t="5438" x="5745163" y="2090738"/>
          <p14:tracePt t="5447" x="5808663" y="2100263"/>
          <p14:tracePt t="5456" x="5845175" y="2100263"/>
          <p14:tracePt t="5462" x="5899150" y="2109788"/>
          <p14:tracePt t="5470" x="5935663" y="2127250"/>
          <p14:tracePt t="5479" x="5972175" y="2136775"/>
          <p14:tracePt t="5487" x="5991225" y="2136775"/>
          <p14:tracePt t="5494" x="6037263" y="2136775"/>
          <p14:tracePt t="5503" x="6073775" y="2136775"/>
          <p14:tracePt t="5511" x="6118225" y="2136775"/>
          <p14:tracePt t="5519" x="6183313" y="2136775"/>
          <p14:tracePt t="5526" x="6237288" y="2136775"/>
          <p14:tracePt t="5534" x="6300788" y="2136775"/>
          <p14:tracePt t="5542" x="6373813" y="2136775"/>
          <p14:tracePt t="5551" x="6429375" y="2146300"/>
          <p14:tracePt t="5558" x="6492875" y="2146300"/>
          <p14:tracePt t="5566" x="6548438" y="2155825"/>
          <p14:tracePt t="5575" x="6621463" y="2155825"/>
          <p14:tracePt t="5582" x="6675438" y="2155825"/>
          <p14:tracePt t="5591" x="6721475" y="2163763"/>
          <p14:tracePt t="5598" x="6777038" y="2163763"/>
          <p14:tracePt t="5607" x="6821488" y="2163763"/>
          <p14:tracePt t="5614" x="6877050" y="2182813"/>
          <p14:tracePt t="5623" x="6950075" y="2182813"/>
          <p14:tracePt t="5631" x="7004050" y="2182813"/>
          <p14:tracePt t="5639" x="7077075" y="2182813"/>
          <p14:tracePt t="5647" x="7150100" y="2182813"/>
          <p14:tracePt t="5655" x="7196138" y="2182813"/>
          <p14:tracePt t="5662" x="7251700" y="2182813"/>
          <p14:tracePt t="5670" x="7305675" y="2182813"/>
          <p14:tracePt t="5679" x="7361238" y="2182813"/>
          <p14:tracePt t="5687" x="7434263" y="2182813"/>
          <p14:tracePt t="5694" x="7497763" y="2182813"/>
          <p14:tracePt t="5703" x="7570788" y="2182813"/>
          <p14:tracePt t="5711" x="7626350" y="2182813"/>
          <p14:tracePt t="5720" x="7699375" y="2182813"/>
          <p14:tracePt t="5727" x="7753350" y="2182813"/>
          <p14:tracePt t="5735" x="7808913" y="2182813"/>
          <p14:tracePt t="5743" x="7889875" y="2182813"/>
          <p14:tracePt t="5750" x="7962900" y="2182813"/>
          <p14:tracePt t="5758" x="8035925" y="2182813"/>
          <p14:tracePt t="5767" x="8108950" y="2182813"/>
          <p14:tracePt t="5775" x="8183563" y="2182813"/>
          <p14:tracePt t="5782" x="8237538" y="2182813"/>
          <p14:tracePt t="5791" x="8301038" y="2182813"/>
          <p14:tracePt t="5798" x="8356600" y="2182813"/>
          <p14:tracePt t="5807" x="8393113" y="2173288"/>
          <p14:tracePt t="5814" x="8439150" y="2155825"/>
          <p14:tracePt t="5823" x="8456613" y="2136775"/>
          <p14:tracePt t="5830" x="8493125" y="2119313"/>
          <p14:tracePt t="5839" x="8520113" y="2082800"/>
          <p14:tracePt t="5846" x="8539163" y="2063750"/>
          <p14:tracePt t="5857" x="8548688" y="2046288"/>
          <p14:tracePt t="5863" x="8575675" y="2027238"/>
          <p14:tracePt t="5870" x="8593138" y="2000250"/>
          <p14:tracePt t="5879" x="8602663" y="1973263"/>
          <p14:tracePt t="5887" x="8621713" y="1944688"/>
          <p14:tracePt t="5895" x="8629650" y="1927225"/>
          <p14:tracePt t="5907" x="8648700" y="1881188"/>
          <p14:tracePt t="5910" x="8685213" y="1835150"/>
          <p14:tracePt t="5918" x="8702675" y="1789113"/>
          <p14:tracePt t="5927" x="8712200" y="1752600"/>
          <p14:tracePt t="5935" x="8712200" y="1708150"/>
          <p14:tracePt t="5942" x="8712200" y="1679575"/>
          <p14:tracePt t="5950" x="8712200" y="1643063"/>
          <p14:tracePt t="5958" x="8712200" y="1589088"/>
          <p14:tracePt t="5967" x="8712200" y="1506538"/>
          <p14:tracePt t="5974" x="8712200" y="1433513"/>
          <p14:tracePt t="5983" x="8712200" y="1360488"/>
          <p14:tracePt t="5991" x="8712200" y="1287463"/>
          <p14:tracePt t="5999" x="8712200" y="1214438"/>
          <p14:tracePt t="6007" x="8712200" y="1187450"/>
          <p14:tracePt t="6015" x="8702675" y="1131888"/>
          <p14:tracePt t="6023" x="8694738" y="1095375"/>
          <p14:tracePt t="6030" x="8675688" y="1068388"/>
          <p14:tracePt t="6039" x="8648700" y="1031875"/>
          <p14:tracePt t="6046" x="8629650" y="1014413"/>
          <p14:tracePt t="6055" x="8593138" y="995363"/>
          <p14:tracePt t="6062" x="8566150" y="976313"/>
          <p14:tracePt t="6070" x="8502650" y="949325"/>
          <p14:tracePt t="6078" x="8447088" y="931863"/>
          <p14:tracePt t="6087" x="8402638" y="903288"/>
          <p14:tracePt t="6094" x="8320088" y="876300"/>
          <p14:tracePt t="6103" x="8237538" y="849313"/>
          <p14:tracePt t="6110" x="8210550" y="849313"/>
          <p14:tracePt t="6119" x="8154988" y="839788"/>
          <p14:tracePt t="6126" x="8072438" y="812800"/>
          <p14:tracePt t="6135" x="7999413" y="785813"/>
          <p14:tracePt t="6142" x="7889875" y="776288"/>
          <p14:tracePt t="6150" x="7772400" y="749300"/>
          <p14:tracePt t="6158" x="7680325" y="720725"/>
          <p14:tracePt t="6167" x="7561263" y="703263"/>
          <p14:tracePt t="6174" x="7470775" y="703263"/>
          <p14:tracePt t="6183" x="7397750" y="703263"/>
          <p14:tracePt t="6191" x="7305675" y="693738"/>
          <p14:tracePt t="6198" x="7205663" y="676275"/>
          <p14:tracePt t="6207" x="7113588" y="676275"/>
          <p14:tracePt t="6215" x="7004050" y="666750"/>
          <p14:tracePt t="6223" x="6894513" y="666750"/>
          <p14:tracePt t="6230" x="6784975" y="666750"/>
          <p14:tracePt t="6239" x="6675438" y="647700"/>
          <p14:tracePt t="6247" x="6565900" y="647700"/>
          <p14:tracePt t="6256" x="6456363" y="647700"/>
          <p14:tracePt t="6263" x="6346825" y="647700"/>
          <p14:tracePt t="6270" x="6237288" y="647700"/>
          <p14:tracePt t="6278" x="6110288" y="647700"/>
          <p14:tracePt t="6287" x="6000750" y="647700"/>
          <p14:tracePt t="6294" x="5891213" y="647700"/>
          <p14:tracePt t="6304" x="5781675" y="647700"/>
          <p14:tracePt t="6311" x="5680075" y="647700"/>
          <p14:tracePt t="6320" x="5570538" y="647700"/>
          <p14:tracePt t="6327" x="5461000" y="647700"/>
          <p14:tracePt t="6335" x="5370513" y="647700"/>
          <p14:tracePt t="6343" x="5278438" y="647700"/>
          <p14:tracePt t="6350" x="5168900" y="647700"/>
          <p14:tracePt t="6358" x="5059363" y="647700"/>
          <p14:tracePt t="6367" x="4968875" y="647700"/>
          <p14:tracePt t="6375" x="4895850" y="647700"/>
          <p14:tracePt t="6383" x="4821238" y="647700"/>
          <p14:tracePt t="6391" x="4767263" y="647700"/>
          <p14:tracePt t="6398" x="4703763" y="647700"/>
          <p14:tracePt t="6407" x="4675188" y="676275"/>
          <p14:tracePt t="6414" x="4630738" y="684213"/>
          <p14:tracePt t="6423" x="4602163" y="693738"/>
          <p14:tracePt t="6430" x="4584700" y="703263"/>
          <p14:tracePt t="6439" x="4565650" y="720725"/>
          <p14:tracePt t="6446" x="4548188" y="730250"/>
          <p14:tracePt t="6455" x="4521200" y="749300"/>
          <p14:tracePt t="6462" x="4511675" y="766763"/>
          <p14:tracePt t="6471" x="4492625" y="803275"/>
          <p14:tracePt t="6479" x="4475163" y="830263"/>
          <p14:tracePt t="6487" x="4465638" y="858838"/>
          <p14:tracePt t="6494" x="4429125" y="903288"/>
          <p14:tracePt t="6504" x="4419600" y="949325"/>
          <p14:tracePt t="6510" x="4411663" y="976313"/>
          <p14:tracePt t="6519" x="4402138" y="1022350"/>
          <p14:tracePt t="6526" x="4392613" y="1058863"/>
          <p14:tracePt t="6535" x="4392613" y="1104900"/>
          <p14:tracePt t="6543" x="4392613" y="1141413"/>
          <p14:tracePt t="6550" x="4392613" y="1177925"/>
          <p14:tracePt t="6558" x="4392613" y="1241425"/>
          <p14:tracePt t="6567" x="4392613" y="1287463"/>
          <p14:tracePt t="6574" x="4392613" y="1314450"/>
          <p14:tracePt t="6583" x="4402138" y="1360488"/>
          <p14:tracePt t="6591" x="4419600" y="1387475"/>
          <p14:tracePt t="6599" x="4448175" y="1433513"/>
          <p14:tracePt t="6608" x="4484688" y="1516063"/>
          <p14:tracePt t="6615" x="4538663" y="1579563"/>
          <p14:tracePt t="6623" x="4602163" y="1662113"/>
          <p14:tracePt t="6631" x="4675188" y="1744663"/>
          <p14:tracePt t="6639" x="4748213" y="1825625"/>
          <p14:tracePt t="6646" x="4830763" y="1898650"/>
          <p14:tracePt t="6654" x="4913313" y="1954213"/>
          <p14:tracePt t="6663" x="5013325" y="2000250"/>
          <p14:tracePt t="6670" x="5105400" y="2036763"/>
          <p14:tracePt t="6679" x="5187950" y="2063750"/>
          <p14:tracePt t="6687" x="5268913" y="2090738"/>
          <p14:tracePt t="6695" x="5324475" y="2100263"/>
          <p14:tracePt t="6704" x="5387975" y="2127250"/>
          <p14:tracePt t="6710" x="5461000" y="2136775"/>
          <p14:tracePt t="6720" x="5524500" y="2136775"/>
          <p14:tracePt t="6727" x="5597525" y="2155825"/>
          <p14:tracePt t="6735" x="5670550" y="2163763"/>
          <p14:tracePt t="6743" x="5762625" y="2163763"/>
          <p14:tracePt t="6750" x="5881688" y="2163763"/>
          <p14:tracePt t="6758" x="6000750" y="2163763"/>
          <p14:tracePt t="6767" x="6154738" y="2182813"/>
          <p14:tracePt t="6774" x="6300788" y="2200275"/>
          <p14:tracePt t="6782" x="6465888" y="2228850"/>
          <p14:tracePt t="6791" x="6630988" y="2236788"/>
          <p14:tracePt t="6798" x="6777038" y="2255838"/>
          <p14:tracePt t="6807" x="6940550" y="2273300"/>
          <p14:tracePt t="6815" x="7123113" y="2282825"/>
          <p14:tracePt t="6823" x="7288213" y="2301875"/>
          <p14:tracePt t="6830" x="7451725" y="2319338"/>
          <p14:tracePt t="6839" x="7597775" y="2328863"/>
          <p14:tracePt t="6847" x="7743825" y="2346325"/>
          <p14:tracePt t="6856" x="7872413" y="2346325"/>
          <p14:tracePt t="6862" x="7999413" y="2346325"/>
          <p14:tracePt t="6871" x="8147050" y="2346325"/>
          <p14:tracePt t="6879" x="8293100" y="2346325"/>
          <p14:tracePt t="6887" x="8439150" y="2346325"/>
          <p14:tracePt t="6895" x="8602663" y="2346325"/>
          <p14:tracePt t="6907" x="8767763" y="2346325"/>
          <p14:tracePt t="6910" x="8931275" y="2346325"/>
          <p14:tracePt t="6920" x="9077325" y="2346325"/>
          <p14:tracePt t="6926" x="9205913" y="2355850"/>
          <p14:tracePt t="6935" x="9332913" y="2374900"/>
          <p14:tracePt t="6943" x="9461500" y="2392363"/>
          <p14:tracePt t="6950" x="9580563" y="2401888"/>
          <p14:tracePt t="6958" x="9690100" y="2419350"/>
          <p14:tracePt t="6967" x="9780588" y="2447925"/>
          <p14:tracePt t="6974" x="9882188" y="2455863"/>
          <p14:tracePt t="6982" x="9955213" y="2484438"/>
          <p14:tracePt t="6991" x="10072688" y="2511425"/>
          <p14:tracePt t="6998" x="10145713" y="2528888"/>
          <p14:tracePt t="7007" x="10237788" y="2538413"/>
          <p14:tracePt t="7014" x="10337800" y="2538413"/>
          <p14:tracePt t="7023" x="10429875" y="2547938"/>
          <p14:tracePt t="7030" x="10520363" y="2547938"/>
          <p14:tracePt t="7039" x="10593388" y="2547938"/>
          <p14:tracePt t="7046" x="10685463" y="2547938"/>
          <p14:tracePt t="7054" x="10758488" y="2547938"/>
          <p14:tracePt t="7062" x="10858500" y="2565400"/>
          <p14:tracePt t="7071" x="10931525" y="2574925"/>
          <p14:tracePt t="7078" x="11023600" y="2593975"/>
          <p14:tracePt t="7087" x="11104563" y="2601913"/>
          <p14:tracePt t="7094" x="11177588" y="2630488"/>
          <p14:tracePt t="7104" x="11279188" y="2647950"/>
          <p14:tracePt t="7110" x="11388725" y="2657475"/>
          <p14:tracePt t="7120" x="11498263" y="2674938"/>
          <p14:tracePt t="7126" x="11617325" y="2703513"/>
          <p14:tracePt t="7135" x="11744325" y="2730500"/>
          <p14:tracePt t="7142" x="11853863" y="2757488"/>
          <p14:tracePt t="7151" x="11990388" y="2776538"/>
          <p14:tracePt t="7158" x="12099925" y="2803525"/>
          <p14:tracePt t="10886" x="12072938" y="3397250"/>
          <p14:tracePt t="10895" x="11963400" y="3370263"/>
          <p14:tracePt t="10902" x="11844338" y="3341688"/>
          <p14:tracePt t="10919" x="11588750" y="3278188"/>
          <p14:tracePt t="10926" x="11471275" y="3251200"/>
          <p14:tracePt t="10936" x="11342688" y="3224213"/>
          <p14:tracePt t="10943" x="11214100" y="3195638"/>
          <p14:tracePt t="10950" x="11060113" y="3151188"/>
          <p14:tracePt t="10958" x="10931525" y="3122613"/>
          <p14:tracePt t="10967" x="10785475" y="3095625"/>
          <p14:tracePt t="10975" x="10612438" y="3049588"/>
          <p14:tracePt t="10983" x="10429875" y="3005138"/>
          <p14:tracePt t="10991" x="10283825" y="2968625"/>
          <p14:tracePt t="10999" x="10118725" y="2922588"/>
          <p14:tracePt t="11007" x="9963150" y="2876550"/>
          <p14:tracePt t="11014" x="9836150" y="2840038"/>
          <p14:tracePt t="11023" x="9734550" y="2813050"/>
          <p14:tracePt t="11031" x="9707563" y="2794000"/>
          <p14:tracePt t="11040" x="9661525" y="2776538"/>
          <p14:tracePt t="11046" x="9653588" y="2776538"/>
          <p14:tracePt t="11055" x="9644063" y="2776538"/>
          <p14:tracePt t="11078" x="9634538" y="2767013"/>
          <p14:tracePt t="11094" x="9617075" y="2757488"/>
          <p14:tracePt t="11104" x="9580563" y="2757488"/>
          <p14:tracePt t="11110" x="9544050" y="2747963"/>
          <p14:tracePt t="11120" x="9478963" y="2740025"/>
          <p14:tracePt t="11126" x="9415463" y="2711450"/>
          <p14:tracePt t="11136" x="9378950" y="2711450"/>
          <p14:tracePt t="11142" x="9324975" y="2703513"/>
          <p14:tracePt t="11151" x="9242425" y="2684463"/>
          <p14:tracePt t="11158" x="9169400" y="2674938"/>
          <p14:tracePt t="11167" x="9105900" y="2667000"/>
          <p14:tracePt t="11174" x="9077325" y="2657475"/>
          <p14:tracePt t="11191" x="9069388" y="2657475"/>
          <p14:tracePt t="11215" x="9059863" y="2647950"/>
          <p14:tracePt t="11231" x="9059863" y="2638425"/>
          <p14:tracePt t="11239" x="9069388" y="2630488"/>
          <p14:tracePt t="11279" x="9077325" y="2620963"/>
          <p14:tracePt t="11310" x="9086850" y="2620963"/>
          <p14:tracePt t="11319" x="9096375" y="2620963"/>
          <p14:tracePt t="11326" x="9105900" y="2620963"/>
          <p14:tracePt t="11335" x="9113838" y="2620963"/>
          <p14:tracePt t="11342" x="9132888" y="2620963"/>
          <p14:tracePt t="11351" x="9142413" y="2620963"/>
          <p14:tracePt t="11359" x="9150350" y="2620963"/>
          <p14:tracePt t="11367" x="9169400" y="2620963"/>
          <p14:tracePt t="11374" x="9178925" y="2620963"/>
          <p14:tracePt t="11383" x="9196388" y="2620963"/>
          <p14:tracePt t="11399" x="9205913" y="2620963"/>
          <p14:tracePt t="11407" x="9215438" y="2620963"/>
          <p14:tracePt t="11414" x="9223375" y="2620963"/>
          <p14:tracePt t="11424" x="9242425" y="2620963"/>
          <p14:tracePt t="11431" x="9251950" y="2620963"/>
          <p14:tracePt t="11446" x="9259888" y="2620963"/>
          <p14:tracePt t="11455" x="9278938" y="2620963"/>
          <p14:tracePt t="11462" x="9288463" y="2620963"/>
          <p14:tracePt t="11470" x="9296400" y="2620963"/>
          <p14:tracePt t="11479" x="9305925" y="2620963"/>
          <p14:tracePt t="11495" x="9315450" y="2620963"/>
          <p14:tracePt t="11519" x="9332913" y="2620963"/>
          <p14:tracePt t="11536" x="9351963" y="2601913"/>
          <p14:tracePt t="11542" x="9361488" y="2593975"/>
          <p14:tracePt t="11550" x="9369425" y="2584450"/>
          <p14:tracePt t="11559" x="9378950" y="2557463"/>
          <p14:tracePt t="11567" x="9388475" y="2557463"/>
          <p14:tracePt t="11575" x="9398000" y="2547938"/>
          <p14:tracePt t="11583" x="9405938" y="2538413"/>
          <p14:tracePt t="11591" x="9415463" y="2520950"/>
          <p14:tracePt t="11599" x="9451975" y="2511425"/>
          <p14:tracePt t="11608" x="9461500" y="2511425"/>
          <p14:tracePt t="11615" x="9471025" y="2501900"/>
          <p14:tracePt t="11624" x="9488488" y="2492375"/>
          <p14:tracePt t="11630" x="9498013" y="2492375"/>
          <p14:tracePt t="11639" x="9507538" y="2492375"/>
          <p14:tracePt t="11647" x="9515475" y="2484438"/>
          <p14:tracePt t="11656" x="9525000" y="2484438"/>
          <p14:tracePt t="11671" x="9544050" y="2465388"/>
          <p14:tracePt t="11687" x="9544050" y="2455863"/>
          <p14:tracePt t="11703" x="9551988" y="2428875"/>
          <p14:tracePt t="11720" x="9561513" y="2411413"/>
          <p14:tracePt t="11727" x="9571038" y="2411413"/>
          <p14:tracePt t="11736" x="9580563" y="2382838"/>
          <p14:tracePt t="11742" x="9580563" y="2374900"/>
          <p14:tracePt t="11750" x="9588500" y="2365375"/>
          <p14:tracePt t="11759" x="9598025" y="2338388"/>
          <p14:tracePt t="11775" x="9598025" y="2319338"/>
          <p14:tracePt t="11782" x="9598025" y="2309813"/>
          <p14:tracePt t="11790" x="9607550" y="2282825"/>
          <p14:tracePt t="11799" x="9607550" y="2273300"/>
          <p14:tracePt t="11815" x="9607550" y="2255838"/>
          <p14:tracePt t="11823" x="9607550" y="2236788"/>
          <p14:tracePt t="11839" x="9607550" y="2209800"/>
          <p14:tracePt t="11846" x="9607550" y="2200275"/>
          <p14:tracePt t="11855" x="9607550" y="2182813"/>
          <p14:tracePt t="11862" x="9607550" y="2173288"/>
          <p14:tracePt t="11870" x="9607550" y="2155825"/>
          <p14:tracePt t="11879" x="9607550" y="2136775"/>
          <p14:tracePt t="11905" x="9607550" y="2119313"/>
          <p14:tracePt t="11926" x="9607550" y="2109788"/>
          <p14:tracePt t="11942" x="9607550" y="2100263"/>
          <p14:tracePt t="11959" x="9607550" y="2090738"/>
          <p14:tracePt t="11975" x="9607550" y="2082800"/>
          <p14:tracePt t="11991" x="9607550" y="2063750"/>
          <p14:tracePt t="12024" x="9598025" y="2046288"/>
          <p14:tracePt t="12030" x="9580563" y="2046288"/>
          <p14:tracePt t="12039" x="9561513" y="2036763"/>
          <p14:tracePt t="12047" x="9561513" y="2027238"/>
          <p14:tracePt t="12055" x="9534525" y="2017713"/>
          <p14:tracePt t="12063" x="9498013" y="2017713"/>
          <p14:tracePt t="12071" x="9471025" y="2009775"/>
          <p14:tracePt t="12079" x="9451975" y="2000250"/>
          <p14:tracePt t="12086" x="9442450" y="2000250"/>
          <p14:tracePt t="12094" x="9424988" y="2000250"/>
          <p14:tracePt t="12103" x="9405938" y="1990725"/>
          <p14:tracePt t="12111" x="9369425" y="1990725"/>
          <p14:tracePt t="12120" x="9361488" y="1990725"/>
          <p14:tracePt t="12126" x="9342438" y="1990725"/>
          <p14:tracePt t="12136" x="9315450" y="1990725"/>
          <p14:tracePt t="12142" x="9296400" y="1990725"/>
          <p14:tracePt t="12150" x="9269413" y="1981200"/>
          <p14:tracePt t="12158" x="9223375" y="1981200"/>
          <p14:tracePt t="12167" x="9205913" y="1981200"/>
          <p14:tracePt t="12174" x="9178925" y="1981200"/>
          <p14:tracePt t="12183" x="9159875" y="1981200"/>
          <p14:tracePt t="12191" x="9142413" y="1981200"/>
          <p14:tracePt t="12199" x="9113838" y="1981200"/>
          <p14:tracePt t="12207" x="9096375" y="1981200"/>
          <p14:tracePt t="12214" x="9077325" y="1981200"/>
          <p14:tracePt t="12224" x="9059863" y="1981200"/>
          <p14:tracePt t="12231" x="9050338" y="1981200"/>
          <p14:tracePt t="12247" x="9040813" y="1981200"/>
          <p14:tracePt t="12254" x="9032875" y="1981200"/>
          <p14:tracePt t="12271" x="9013825" y="1990725"/>
          <p14:tracePt t="12278" x="8996363" y="2009775"/>
          <p14:tracePt t="12286" x="8986838" y="2027238"/>
          <p14:tracePt t="12294" x="8977313" y="2063750"/>
          <p14:tracePt t="12303" x="8967788" y="2073275"/>
          <p14:tracePt t="12311" x="8959850" y="2119313"/>
          <p14:tracePt t="12319" x="8950325" y="2182813"/>
          <p14:tracePt t="12326" x="8950325" y="2192338"/>
          <p14:tracePt t="12336" x="8950325" y="2228850"/>
          <p14:tracePt t="12343" x="8950325" y="2246313"/>
          <p14:tracePt t="12359" x="8950325" y="2255838"/>
          <p14:tracePt t="12366" x="8950325" y="2265363"/>
          <p14:tracePt t="12423" x="8950325" y="2273300"/>
          <p14:tracePt t="12430" x="8959850" y="2273300"/>
          <p14:tracePt t="12439" x="8986838" y="2282825"/>
          <p14:tracePt t="12446" x="9004300" y="2282825"/>
          <p14:tracePt t="12455" x="9040813" y="2282825"/>
          <p14:tracePt t="12463" x="9077325" y="2301875"/>
          <p14:tracePt t="12471" x="9123363" y="2301875"/>
          <p14:tracePt t="12478" x="9150350" y="2328863"/>
          <p14:tracePt t="12487" x="9215438" y="2346325"/>
          <p14:tracePt t="12495" x="9242425" y="2355850"/>
          <p14:tracePt t="12503" x="9259888" y="2365375"/>
          <p14:tracePt t="12511" x="9305925" y="2392363"/>
          <p14:tracePt t="12520" x="9324975" y="2411413"/>
          <p14:tracePt t="12526" x="9332913" y="2419350"/>
          <p14:tracePt t="12535" x="9342438" y="2428875"/>
          <p14:tracePt t="12550" x="9361488" y="2438400"/>
          <p14:tracePt t="12567" x="9369425" y="2447925"/>
          <p14:tracePt t="12574" x="9388475" y="2447925"/>
          <p14:tracePt t="12583" x="9415463" y="2455863"/>
          <p14:tracePt t="12591" x="9451975" y="2465388"/>
          <p14:tracePt t="12599" x="9488488" y="2484438"/>
          <p14:tracePt t="12607" x="9534525" y="2492375"/>
          <p14:tracePt t="12615" x="9571038" y="2501900"/>
          <p14:tracePt t="12624" x="9617075" y="2520950"/>
          <p14:tracePt t="12631" x="9653588" y="2538413"/>
          <p14:tracePt t="12640" x="9680575" y="2557463"/>
          <p14:tracePt t="12647" x="9698038" y="2565400"/>
          <p14:tracePt t="12767" x="9707563" y="2565400"/>
          <p14:tracePt t="13010" x="9717088" y="2565400"/>
          <p14:tracePt t="13018" x="9726613" y="2565400"/>
          <p14:tracePt t="13042" x="9734550" y="2565400"/>
          <p14:tracePt t="13051" x="9753600" y="2565400"/>
          <p14:tracePt t="13055" x="9772650" y="2565400"/>
          <p14:tracePt t="13058" x="9790113" y="2565400"/>
          <p14:tracePt t="13066" x="9799638" y="2565400"/>
          <p14:tracePt t="13075" x="9817100" y="2565400"/>
          <p14:tracePt t="13083" x="9826625" y="2565400"/>
          <p14:tracePt t="13090" x="9836150" y="2565400"/>
          <p14:tracePt t="13099" x="9853613" y="2565400"/>
          <p14:tracePt t="13107" x="9872663" y="2565400"/>
          <p14:tracePt t="13115" x="9890125" y="2565400"/>
          <p14:tracePt t="13119" x="9918700" y="2565400"/>
          <p14:tracePt t="13127" x="9955213" y="2565400"/>
          <p14:tracePt t="13136" x="9982200" y="2565400"/>
          <p14:tracePt t="13142" x="9999663" y="2565400"/>
          <p14:tracePt t="13151" x="10055225" y="2565400"/>
          <p14:tracePt t="13159" x="10082213" y="2565400"/>
          <p14:tracePt t="13167" x="10109200" y="2574925"/>
          <p14:tracePt t="13175" x="10145713" y="2574925"/>
          <p14:tracePt t="13207" x="10164763" y="2574925"/>
          <p14:tracePt t="13255" x="10174288" y="2574925"/>
          <p14:tracePt t="13271" x="10191750" y="2574925"/>
          <p14:tracePt t="13278" x="10201275" y="2574925"/>
          <p14:tracePt t="13286" x="10218738" y="2574925"/>
          <p14:tracePt t="13303" x="10228263" y="2574925"/>
          <p14:tracePt t="13310" x="10237788" y="2574925"/>
          <p14:tracePt t="13351" x="10247313" y="2584450"/>
          <p14:tracePt t="13391" x="10255250" y="2584450"/>
          <p14:tracePt t="13415" x="10264775" y="2584450"/>
          <p14:tracePt t="13423" x="10291763" y="2584450"/>
          <p14:tracePt t="13440" x="10310813" y="2584450"/>
          <p14:tracePt t="13446" x="10337800" y="2584450"/>
          <p14:tracePt t="13455" x="10356850" y="2584450"/>
          <p14:tracePt t="13462" x="10374313" y="2584450"/>
          <p14:tracePt t="13470" x="10393363" y="2584450"/>
          <p14:tracePt t="13479" x="10401300" y="2584450"/>
          <p14:tracePt t="13487" x="10410825" y="2584450"/>
          <p14:tracePt t="13510" x="10420350" y="2584450"/>
          <p14:tracePt t="14446" x="10429875" y="2584450"/>
          <p14:tracePt t="14455" x="10383838" y="2593975"/>
          <p14:tracePt t="14462" x="10328275" y="2593975"/>
          <p14:tracePt t="14471" x="10274300" y="2593975"/>
          <p14:tracePt t="14479" x="10210800" y="2620963"/>
          <p14:tracePt t="14486" x="10182225" y="2620963"/>
          <p14:tracePt t="14494" x="10109200" y="2620963"/>
          <p14:tracePt t="14503" x="10018713" y="2620963"/>
          <p14:tracePt t="14511" x="9909175" y="2620963"/>
          <p14:tracePt t="14520" x="9799638" y="2620963"/>
          <p14:tracePt t="14527" x="9690100" y="2630488"/>
          <p14:tracePt t="14536" x="9561513" y="2630488"/>
          <p14:tracePt t="14542" x="9434513" y="2630488"/>
          <p14:tracePt t="14551" x="9288463" y="2647950"/>
          <p14:tracePt t="14559" x="9159875" y="2657475"/>
          <p14:tracePt t="14566" x="9032875" y="2657475"/>
          <p14:tracePt t="14574" x="8921750" y="2657475"/>
          <p14:tracePt t="14582" x="8821738" y="2674938"/>
          <p14:tracePt t="14590" x="8748713" y="2674938"/>
          <p14:tracePt t="14598" x="8675688" y="2674938"/>
          <p14:tracePt t="14607" x="8648700" y="2674938"/>
          <p14:tracePt t="14615" x="8602663" y="2674938"/>
          <p14:tracePt t="14623" x="8548688" y="2674938"/>
          <p14:tracePt t="14631" x="8493125" y="2674938"/>
          <p14:tracePt t="14640" x="8420100" y="2674938"/>
          <p14:tracePt t="14646" x="8383588" y="2657475"/>
          <p14:tracePt t="14655" x="8320088" y="2638425"/>
          <p14:tracePt t="14662" x="8220075" y="2611438"/>
          <p14:tracePt t="14672" x="8108950" y="2584450"/>
          <p14:tracePt t="14679" x="7991475" y="2557463"/>
          <p14:tracePt t="14686" x="7862888" y="2520950"/>
          <p14:tracePt t="14694" x="7726363" y="2492375"/>
          <p14:tracePt t="14703" x="7580313" y="2447925"/>
          <p14:tracePt t="14710" x="7451725" y="2401888"/>
          <p14:tracePt t="14720" x="7296150" y="2365375"/>
          <p14:tracePt t="14727" x="7150100" y="2328863"/>
          <p14:tracePt t="14736" x="6996113" y="2282825"/>
          <p14:tracePt t="14743" x="6831013" y="2255838"/>
          <p14:tracePt t="14751" x="6684963" y="2209800"/>
          <p14:tracePt t="14759" x="6538913" y="2182813"/>
          <p14:tracePt t="14767" x="6419850" y="2136775"/>
          <p14:tracePt t="14775" x="6292850" y="2109788"/>
          <p14:tracePt t="14782" x="6173788" y="2082800"/>
          <p14:tracePt t="14790" x="6081713" y="2054225"/>
          <p14:tracePt t="14799" x="5981700" y="2027238"/>
          <p14:tracePt t="14807" x="5918200" y="2000250"/>
          <p14:tracePt t="14814" x="5862638" y="1973263"/>
          <p14:tracePt t="14823" x="5818188" y="1954213"/>
          <p14:tracePt t="14831" x="5772150" y="1927225"/>
          <p14:tracePt t="14840" x="5735638" y="1917700"/>
          <p14:tracePt t="14846" x="5708650" y="1898650"/>
          <p14:tracePt t="14855" x="5662613" y="1862138"/>
          <p14:tracePt t="14863" x="5634038" y="1844675"/>
          <p14:tracePt t="14871" x="5616575" y="1825625"/>
          <p14:tracePt t="14879" x="5580063" y="1798638"/>
          <p14:tracePt t="14887" x="5553075" y="1762125"/>
          <p14:tracePt t="14894" x="5534025" y="1744663"/>
          <p14:tracePt t="14905" x="5524500" y="1735138"/>
          <p14:tracePt t="14910" x="5524500" y="1725613"/>
          <p14:tracePt t="14919" x="5516563" y="1716088"/>
          <p14:tracePt t="14926" x="5516563" y="1708150"/>
          <p14:tracePt t="14936" x="5516563" y="1698625"/>
          <p14:tracePt t="14942" x="5516563" y="1671638"/>
          <p14:tracePt t="14951" x="5524500" y="1662113"/>
          <p14:tracePt t="14959" x="5543550" y="1652588"/>
          <p14:tracePt t="14967" x="5570538" y="1643063"/>
          <p14:tracePt t="14975" x="5589588" y="1635125"/>
          <p14:tracePt t="14982" x="5616575" y="1616075"/>
          <p14:tracePt t="14990" x="5653088" y="1589088"/>
          <p14:tracePt t="14999" x="5670550" y="1589088"/>
          <p14:tracePt t="15007" x="5699125" y="1579563"/>
          <p14:tracePt t="15015" x="5716588" y="1570038"/>
          <p14:tracePt t="15024" x="5753100" y="1570038"/>
          <p14:tracePt t="15031" x="5799138" y="1552575"/>
          <p14:tracePt t="15039" x="5808663" y="1552575"/>
          <p14:tracePt t="15046" x="5845175" y="1543050"/>
          <p14:tracePt t="15055" x="5862638" y="1533525"/>
          <p14:tracePt t="15062" x="5881688" y="1525588"/>
          <p14:tracePt t="15072" x="5891213" y="1516063"/>
          <p14:tracePt t="15079" x="5908675" y="1506538"/>
          <p14:tracePt t="15086" x="5918200" y="1497013"/>
          <p14:tracePt t="15095" x="5927725" y="1489075"/>
          <p14:tracePt t="15103" x="5927725" y="1479550"/>
          <p14:tracePt t="15111" x="5935663" y="1479550"/>
          <p14:tracePt t="15120" x="5954713" y="1470025"/>
          <p14:tracePt t="15136" x="5964238" y="1460500"/>
          <p14:tracePt t="15143" x="5972175" y="1452563"/>
          <p14:tracePt t="15215" x="5972175" y="1443038"/>
          <p14:tracePt t="15240" x="5972175" y="1433513"/>
          <p14:tracePt t="15247" x="5964238" y="1423988"/>
          <p14:tracePt t="15255" x="5945188" y="1423988"/>
          <p14:tracePt t="15262" x="5927725" y="1416050"/>
          <p14:tracePt t="15270" x="5908675" y="1406525"/>
          <p14:tracePt t="15279" x="5845175" y="1397000"/>
          <p14:tracePt t="15287" x="5826125" y="1397000"/>
          <p14:tracePt t="15294" x="5808663" y="1387475"/>
          <p14:tracePt t="15303" x="5745163" y="1379538"/>
          <p14:tracePt t="15320" x="5716588" y="1379538"/>
          <p14:tracePt t="15327" x="5680075" y="1370013"/>
          <p14:tracePt t="15336" x="5626100" y="1350963"/>
          <p14:tracePt t="15343" x="5597525" y="1350963"/>
          <p14:tracePt t="15351" x="5570538" y="1350963"/>
          <p14:tracePt t="15359" x="5553075" y="1343025"/>
          <p14:tracePt t="15367" x="5534025" y="1343025"/>
          <p14:tracePt t="15375" x="5524500" y="1343025"/>
          <p14:tracePt t="15383" x="5507038" y="1343025"/>
          <p14:tracePt t="15390" x="5497513" y="1343025"/>
          <p14:tracePt t="15399" x="5487988" y="1343025"/>
          <p14:tracePt t="15414" x="5480050" y="1343025"/>
          <p14:tracePt t="15422" x="5461000" y="1343025"/>
          <p14:tracePt t="15430" x="5443538" y="1343025"/>
          <p14:tracePt t="15439" x="5434013" y="1343025"/>
          <p14:tracePt t="15446" x="5424488" y="1343025"/>
          <p14:tracePt t="15455" x="5407025" y="1343025"/>
          <p14:tracePt t="15470" x="5387975" y="1350963"/>
          <p14:tracePt t="15479" x="5370513" y="1360488"/>
          <p14:tracePt t="15487" x="5360988" y="1360488"/>
          <p14:tracePt t="15494" x="5351463" y="1379538"/>
          <p14:tracePt t="15511" x="5341938" y="1387475"/>
          <p14:tracePt t="15519" x="5334000" y="1397000"/>
          <p14:tracePt t="15559" x="5334000" y="1406525"/>
          <p14:tracePt t="15574" x="5334000" y="1416050"/>
          <p14:tracePt t="15583" x="5351463" y="1423988"/>
          <p14:tracePt t="15590" x="5407025" y="1433513"/>
          <p14:tracePt t="15599" x="5451475" y="1443038"/>
          <p14:tracePt t="15607" x="5516563" y="1479550"/>
          <p14:tracePt t="15615" x="5589588" y="1497013"/>
          <p14:tracePt t="15624" x="5653088" y="1516063"/>
          <p14:tracePt t="15630" x="5699125" y="1525588"/>
          <p14:tracePt t="15639" x="5753100" y="1543050"/>
          <p14:tracePt t="15646" x="5799138" y="1562100"/>
          <p14:tracePt t="15655" x="5808663" y="1562100"/>
          <p14:tracePt t="15662" x="5835650" y="1570038"/>
          <p14:tracePt t="15671" x="5845175" y="1570038"/>
          <p14:tracePt t="15687" x="5854700" y="1570038"/>
          <p14:tracePt t="15694" x="5862638" y="1570038"/>
          <p14:tracePt t="15703" x="5872163" y="1570038"/>
          <p14:tracePt t="15711" x="5881688" y="1570038"/>
          <p14:tracePt t="15719" x="5891213" y="1570038"/>
          <p14:tracePt t="15727" x="5908675" y="1562100"/>
          <p14:tracePt t="15736" x="5927725" y="1543050"/>
          <p14:tracePt t="15743" x="5935663" y="1533525"/>
          <p14:tracePt t="15751" x="5964238" y="1525588"/>
          <p14:tracePt t="15759" x="5964238" y="1516063"/>
          <p14:tracePt t="15766" x="5981700" y="1497013"/>
          <p14:tracePt t="15799" x="5991225" y="1489075"/>
          <p14:tracePt t="15847" x="5991225" y="1479550"/>
          <p14:tracePt t="15863" x="5991225" y="1452563"/>
          <p14:tracePt t="15871" x="5991225" y="1443038"/>
          <p14:tracePt t="15879" x="5991225" y="1423988"/>
          <p14:tracePt t="15886" x="5964238" y="1406525"/>
          <p14:tracePt t="15894" x="5918200" y="1387475"/>
          <p14:tracePt t="15902" x="5891213" y="1360488"/>
          <p14:tracePt t="15910" x="5845175" y="1343025"/>
          <p14:tracePt t="15921" x="5818188" y="1333500"/>
          <p14:tracePt t="15926" x="5799138" y="1323975"/>
          <p14:tracePt t="15935" x="5789613" y="1323975"/>
          <p14:tracePt t="15942" x="5781675" y="1323975"/>
          <p14:tracePt t="15951" x="5772150" y="1323975"/>
          <p14:tracePt t="15959" x="5762625" y="1323975"/>
          <p14:tracePt t="15967" x="5753100" y="1323975"/>
          <p14:tracePt t="15983" x="5716588" y="1323975"/>
          <p14:tracePt t="15990" x="5699125" y="1323975"/>
          <p14:tracePt t="15999" x="5680075" y="1323975"/>
          <p14:tracePt t="16007" x="5643563" y="1333500"/>
          <p14:tracePt t="16015" x="5580063" y="1360488"/>
          <p14:tracePt t="16023" x="5561013" y="1370013"/>
          <p14:tracePt t="16030" x="5543550" y="1379538"/>
          <p14:tracePt t="16039" x="5524500" y="1387475"/>
          <p14:tracePt t="16046" x="5507038" y="1397000"/>
          <p14:tracePt t="16055" x="5497513" y="1397000"/>
          <p14:tracePt t="16063" x="5487988" y="1397000"/>
          <p14:tracePt t="16071" x="5480050" y="1406525"/>
          <p14:tracePt t="16086" x="5470525" y="1416050"/>
          <p14:tracePt t="16150" x="5470525" y="1433513"/>
          <p14:tracePt t="16175" x="5470525" y="1452563"/>
          <p14:tracePt t="16190" x="5470525" y="1460500"/>
          <p14:tracePt t="16199" x="5470525" y="1479550"/>
          <p14:tracePt t="16207" x="5487988" y="1497013"/>
          <p14:tracePt t="16215" x="5524500" y="1516063"/>
          <p14:tracePt t="16223" x="5570538" y="1543050"/>
          <p14:tracePt t="16230" x="5634038" y="1552575"/>
          <p14:tracePt t="16240" x="5699125" y="1579563"/>
          <p14:tracePt t="16247" x="5735638" y="1589088"/>
          <p14:tracePt t="16255" x="5772150" y="1598613"/>
          <p14:tracePt t="16262" x="5826125" y="1606550"/>
          <p14:tracePt t="16270" x="5845175" y="1606550"/>
          <p14:tracePt t="16279" x="5862638" y="1616075"/>
          <p14:tracePt t="16286" x="5872163" y="1616075"/>
          <p14:tracePt t="16335" x="5891213" y="1616075"/>
          <p14:tracePt t="16351" x="5899150" y="1616075"/>
          <p14:tracePt t="16367" x="5927725" y="1616075"/>
          <p14:tracePt t="16383" x="5945188" y="1598613"/>
          <p14:tracePt t="16390" x="5954713" y="1589088"/>
          <p14:tracePt t="16398" x="5964238" y="1570038"/>
          <p14:tracePt t="16407" x="5964238" y="1562100"/>
          <p14:tracePt t="16415" x="5972175" y="1552575"/>
          <p14:tracePt t="16430" x="5972175" y="1543050"/>
          <p14:tracePt t="16447" x="5972175" y="1533525"/>
          <p14:tracePt t="16471" x="5972175" y="1516063"/>
          <p14:tracePt t="16486" x="5972175" y="1506538"/>
          <p14:tracePt t="16495" x="5972175" y="1497013"/>
          <p14:tracePt t="16503" x="5972175" y="1479550"/>
          <p14:tracePt t="16511" x="5972175" y="1452563"/>
          <p14:tracePt t="16519" x="5964238" y="1443038"/>
          <p14:tracePt t="16526" x="5927725" y="1423988"/>
          <p14:tracePt t="16536" x="5881688" y="1406525"/>
          <p14:tracePt t="16542" x="5826125" y="1379538"/>
          <p14:tracePt t="16551" x="5762625" y="1370013"/>
          <p14:tracePt t="16559" x="5726113" y="1370013"/>
          <p14:tracePt t="16567" x="5680075" y="1350963"/>
          <p14:tracePt t="16575" x="5634038" y="1350963"/>
          <p14:tracePt t="16583" x="5626100" y="1350963"/>
          <p14:tracePt t="16590" x="5580063" y="1350963"/>
          <p14:tracePt t="16599" x="5570538" y="1350963"/>
          <p14:tracePt t="16607" x="5561013" y="1350963"/>
          <p14:tracePt t="16639" x="5553075" y="1350963"/>
          <p14:tracePt t="16646" x="5543550" y="1360488"/>
          <p14:tracePt t="16655" x="5534025" y="1370013"/>
          <p14:tracePt t="16663" x="5516563" y="1387475"/>
          <p14:tracePt t="16672" x="5507038" y="1397000"/>
          <p14:tracePt t="16679" x="5480050" y="1416050"/>
          <p14:tracePt t="16687" x="5461000" y="1423988"/>
          <p14:tracePt t="16695" x="5434013" y="1443038"/>
          <p14:tracePt t="16703" x="5414963" y="1452563"/>
          <p14:tracePt t="16711" x="5397500" y="1460500"/>
          <p14:tracePt t="16719" x="5378450" y="1470025"/>
          <p14:tracePt t="16727" x="5370513" y="1479550"/>
          <p14:tracePt t="16736" x="5351463" y="1497013"/>
          <p14:tracePt t="16742" x="5341938" y="1506538"/>
          <p14:tracePt t="16751" x="5334000" y="1516063"/>
          <p14:tracePt t="16774" x="5334000" y="1533525"/>
          <p14:tracePt t="16783" x="5334000" y="1552575"/>
          <p14:tracePt t="16799" x="5334000" y="1570038"/>
          <p14:tracePt t="16807" x="5334000" y="1579563"/>
          <p14:tracePt t="16815" x="5334000" y="1589088"/>
          <p14:tracePt t="16830" x="5334000" y="1616075"/>
          <p14:tracePt t="16839" x="5341938" y="1616075"/>
          <p14:tracePt t="16847" x="5370513" y="1625600"/>
          <p14:tracePt t="16855" x="5387975" y="1635125"/>
          <p14:tracePt t="16863" x="5424488" y="1635125"/>
          <p14:tracePt t="16871" x="5461000" y="1635125"/>
          <p14:tracePt t="16879" x="5516563" y="1635125"/>
          <p14:tracePt t="16887" x="5570538" y="1635125"/>
          <p14:tracePt t="16894" x="5626100" y="1635125"/>
          <p14:tracePt t="16906" x="5680075" y="1635125"/>
          <p14:tracePt t="16910" x="5735638" y="1635125"/>
          <p14:tracePt t="16919" x="5772150" y="1635125"/>
          <p14:tracePt t="16927" x="5799138" y="1635125"/>
          <p14:tracePt t="16936" x="5818188" y="1635125"/>
          <p14:tracePt t="16942" x="5835650" y="1635125"/>
          <p14:tracePt t="16990" x="5845175" y="1635125"/>
          <p14:tracePt t="16999" x="5854700" y="1635125"/>
          <p14:tracePt t="17023" x="5872163" y="1635125"/>
          <p14:tracePt t="17039" x="5891213" y="1635125"/>
          <p14:tracePt t="17046" x="5899150" y="1625600"/>
          <p14:tracePt t="17055" x="5899150" y="1616075"/>
          <p14:tracePt t="17062" x="5899150" y="1606550"/>
          <p14:tracePt t="17071" x="5899150" y="1598613"/>
          <p14:tracePt t="17078" x="5899150" y="1589088"/>
          <p14:tracePt t="17094" x="5899150" y="1570038"/>
          <p14:tracePt t="17103" x="5899150" y="1562100"/>
          <p14:tracePt t="17119" x="5899150" y="1543050"/>
          <p14:tracePt t="17126" x="5872163" y="1516063"/>
          <p14:tracePt t="17136" x="5845175" y="1506538"/>
          <p14:tracePt t="17142" x="5818188" y="1497013"/>
          <p14:tracePt t="17151" x="5799138" y="1470025"/>
          <p14:tracePt t="17158" x="5753100" y="1452563"/>
          <p14:tracePt t="17167" x="5726113" y="1443038"/>
          <p14:tracePt t="17174" x="5699125" y="1433513"/>
          <p14:tracePt t="17183" x="5662613" y="1423988"/>
          <p14:tracePt t="17190" x="5634038" y="1416050"/>
          <p14:tracePt t="17199" x="5626100" y="1416050"/>
          <p14:tracePt t="17207" x="5580063" y="1406525"/>
          <p14:tracePt t="17215" x="5570538" y="1406525"/>
          <p14:tracePt t="17223" x="5553075" y="1406525"/>
          <p14:tracePt t="17230" x="5534025" y="1406525"/>
          <p14:tracePt t="17239" x="5516563" y="1406525"/>
          <p14:tracePt t="17247" x="5497513" y="1406525"/>
          <p14:tracePt t="17262" x="5470525" y="1406525"/>
          <p14:tracePt t="17271" x="5461000" y="1406525"/>
          <p14:tracePt t="17278" x="5451475" y="1416050"/>
          <p14:tracePt t="17294" x="5434013" y="1433513"/>
          <p14:tracePt t="17303" x="5424488" y="1452563"/>
          <p14:tracePt t="17310" x="5407025" y="1460500"/>
          <p14:tracePt t="17319" x="5387975" y="1479550"/>
          <p14:tracePt t="17327" x="5378450" y="1489075"/>
          <p14:tracePt t="17336" x="5360988" y="1506538"/>
          <p14:tracePt t="17343" x="5351463" y="1516063"/>
          <p14:tracePt t="17351" x="5341938" y="1525588"/>
          <p14:tracePt t="17359" x="5334000" y="1533525"/>
          <p14:tracePt t="17367" x="5334000" y="1543050"/>
          <p14:tracePt t="17430" x="5334000" y="1552575"/>
          <p14:tracePt t="17455" x="5334000" y="1562100"/>
          <p14:tracePt t="17479" x="5334000" y="1570038"/>
          <p14:tracePt t="17487" x="5334000" y="1579563"/>
          <p14:tracePt t="17495" x="5351463" y="1589088"/>
          <p14:tracePt t="17502" x="5370513" y="1589088"/>
          <p14:tracePt t="17510" x="5397500" y="1589088"/>
          <p14:tracePt t="17519" x="5443538" y="1589088"/>
          <p14:tracePt t="17526" x="5461000" y="1589088"/>
          <p14:tracePt t="17536" x="5497513" y="1589088"/>
          <p14:tracePt t="17543" x="5516563" y="1589088"/>
          <p14:tracePt t="17551" x="5570538" y="1589088"/>
          <p14:tracePt t="17559" x="5589588" y="1589088"/>
          <p14:tracePt t="17567" x="5607050" y="1589088"/>
          <p14:tracePt t="17575" x="5626100" y="1589088"/>
          <p14:tracePt t="17583" x="5634038" y="1589088"/>
          <p14:tracePt t="17590" x="5653088" y="1579563"/>
          <p14:tracePt t="17607" x="5670550" y="1562100"/>
          <p14:tracePt t="18383" x="5680075" y="1562100"/>
          <p14:tracePt t="18391" x="5708650" y="1562100"/>
          <p14:tracePt t="18399" x="5735638" y="1579563"/>
          <p14:tracePt t="18407" x="5808663" y="1616075"/>
          <p14:tracePt t="18415" x="5854700" y="1635125"/>
          <p14:tracePt t="18423" x="5881688" y="1662113"/>
          <p14:tracePt t="18430" x="5945188" y="1708150"/>
          <p14:tracePt t="18439" x="6008688" y="1744663"/>
          <p14:tracePt t="18447" x="6073775" y="1798638"/>
          <p14:tracePt t="18455" x="6154738" y="1854200"/>
          <p14:tracePt t="18463" x="6237288" y="1908175"/>
          <p14:tracePt t="18471" x="6337300" y="1963738"/>
          <p14:tracePt t="18479" x="6419850" y="2017713"/>
          <p14:tracePt t="18486" x="6483350" y="2054225"/>
          <p14:tracePt t="18495" x="6565900" y="2100263"/>
          <p14:tracePt t="18503" x="6648450" y="2127250"/>
          <p14:tracePt t="18511" x="6721475" y="2155825"/>
          <p14:tracePt t="18519" x="6784975" y="2192338"/>
          <p14:tracePt t="18527" x="6850063" y="2209800"/>
          <p14:tracePt t="18535" x="6913563" y="2236788"/>
          <p14:tracePt t="18543" x="6940550" y="2246313"/>
          <p14:tracePt t="18551" x="6986588" y="2255838"/>
          <p14:tracePt t="18558" x="7004050" y="2255838"/>
          <p14:tracePt t="18566" x="7023100" y="2265363"/>
          <p14:tracePt t="18574" x="7050088" y="2265363"/>
          <p14:tracePt t="18583" x="7069138" y="2265363"/>
          <p14:tracePt t="18590" x="7105650" y="2282825"/>
          <p14:tracePt t="18599" x="7123113" y="2282825"/>
          <p14:tracePt t="18607" x="7159625" y="2282825"/>
          <p14:tracePt t="18615" x="7196138" y="2292350"/>
          <p14:tracePt t="18623" x="7278688" y="2301875"/>
          <p14:tracePt t="18631" x="7315200" y="2328863"/>
          <p14:tracePt t="18639" x="7378700" y="2338388"/>
          <p14:tracePt t="18646" x="7443788" y="2374900"/>
          <p14:tracePt t="18655" x="7524750" y="2419350"/>
          <p14:tracePt t="18663" x="7607300" y="2438400"/>
          <p14:tracePt t="18671" x="7680325" y="2465388"/>
          <p14:tracePt t="18678" x="7762875" y="2492375"/>
          <p14:tracePt t="18687" x="7835900" y="2511425"/>
          <p14:tracePt t="18695" x="7918450" y="2538413"/>
          <p14:tracePt t="18702" x="7991475" y="2547938"/>
          <p14:tracePt t="18710" x="8054975" y="2557463"/>
          <p14:tracePt t="18719" x="8128000" y="2557463"/>
          <p14:tracePt t="18727" x="8183563" y="2557463"/>
          <p14:tracePt t="18735" x="8256588" y="2557463"/>
          <p14:tracePt t="18743" x="8320088" y="2574925"/>
          <p14:tracePt t="18752" x="8393113" y="2574925"/>
          <p14:tracePt t="18759" x="8429625" y="2574925"/>
          <p14:tracePt t="18767" x="8502650" y="2584450"/>
          <p14:tracePt t="18775" x="8585200" y="2611438"/>
          <p14:tracePt t="18783" x="8639175" y="2620963"/>
          <p14:tracePt t="18790" x="8685213" y="2630488"/>
          <p14:tracePt t="18798" x="8739188" y="2638425"/>
          <p14:tracePt t="18806" x="8804275" y="2667000"/>
          <p14:tracePt t="18815" x="8867775" y="2674938"/>
          <p14:tracePt t="18823" x="8904288" y="2693988"/>
          <p14:tracePt t="18831" x="8950325" y="2711450"/>
          <p14:tracePt t="18840" x="9004300" y="2711450"/>
          <p14:tracePt t="18846" x="9050338" y="2740025"/>
          <p14:tracePt t="18855" x="9096375" y="2740025"/>
          <p14:tracePt t="18862" x="9150350" y="2740025"/>
          <p14:tracePt t="18871" x="9196388" y="2747963"/>
          <p14:tracePt t="18879" x="9251950" y="2757488"/>
          <p14:tracePt t="18888" x="9324975" y="2767013"/>
          <p14:tracePt t="18895" x="9388475" y="2794000"/>
          <p14:tracePt t="18903" x="9434513" y="2794000"/>
          <p14:tracePt t="18910" x="9488488" y="2803525"/>
          <p14:tracePt t="18919" x="9515475" y="2803525"/>
          <p14:tracePt t="18938" x="9561513" y="2813050"/>
          <p14:tracePt t="18942" x="9571038" y="2820988"/>
          <p14:tracePt t="19023" x="9580563" y="2820988"/>
          <p14:tracePt t="19031" x="9598025" y="2820988"/>
          <p14:tracePt t="19047" x="9607550" y="2820988"/>
          <p14:tracePt t="19055" x="9617075" y="2820988"/>
          <p14:tracePt t="19079" x="9625013" y="2820988"/>
          <p14:tracePt t="19087" x="9634538" y="2820988"/>
          <p14:tracePt t="19095" x="9644063" y="2820988"/>
          <p14:tracePt t="19103" x="9671050" y="2820988"/>
          <p14:tracePt t="19111" x="9698038" y="2820988"/>
          <p14:tracePt t="19120" x="9726613" y="2820988"/>
          <p14:tracePt t="19127" x="9772650" y="2820988"/>
          <p14:tracePt t="19136" x="9780588" y="2820988"/>
          <p14:tracePt t="19143" x="9817100" y="2820988"/>
          <p14:tracePt t="19152" x="9853613" y="2820988"/>
          <p14:tracePt t="19159" x="9899650" y="2820988"/>
          <p14:tracePt t="19167" x="9926638" y="2813050"/>
          <p14:tracePt t="19174" x="9972675" y="2803525"/>
          <p14:tracePt t="19182" x="9991725" y="2794000"/>
          <p14:tracePt t="19190" x="10009188" y="2794000"/>
          <p14:tracePt t="19199" x="10045700" y="2784475"/>
          <p14:tracePt t="19206" x="10055225" y="2776538"/>
          <p14:tracePt t="19215" x="10082213" y="2767013"/>
          <p14:tracePt t="19239" x="10091738" y="2757488"/>
          <p14:tracePt t="19263" x="10109200" y="2747963"/>
          <p14:tracePt t="19271" x="10109200" y="2740025"/>
          <p14:tracePt t="19279" x="10118725" y="2730500"/>
          <p14:tracePt t="19287" x="10128250" y="2730500"/>
          <p14:tracePt t="19294" x="10145713" y="2711450"/>
          <p14:tracePt t="19310" x="10155238" y="2703513"/>
          <p14:tracePt t="19327" x="10164763" y="2703513"/>
          <p14:tracePt t="19403" x="10174288" y="2693988"/>
          <p14:tracePt t="19418" x="10182225" y="2684463"/>
          <p14:tracePt t="19426" x="10191750" y="2667000"/>
          <p14:tracePt t="19439" x="10218738" y="2657475"/>
          <p14:tracePt t="19447" x="10237788" y="2638425"/>
          <p14:tracePt t="19455" x="10237788" y="2630488"/>
          <p14:tracePt t="19463" x="10255250" y="2611438"/>
          <p14:tracePt t="19471" x="10264775" y="2601913"/>
          <p14:tracePt t="19479" x="10264775" y="2593975"/>
          <p14:tracePt t="19488" x="10274300" y="2593975"/>
          <p14:tracePt t="19494" x="10283825" y="2584450"/>
          <p14:tracePt t="19502" x="10283825" y="2574925"/>
          <p14:tracePt t="19511" x="10283825" y="2565400"/>
          <p14:tracePt t="19519" x="10283825" y="2557463"/>
          <p14:tracePt t="19527" x="10283825" y="2538413"/>
          <p14:tracePt t="19535" x="10291763" y="2538413"/>
          <p14:tracePt t="19543" x="10301288" y="2520950"/>
          <p14:tracePt t="19552" x="10301288" y="2511425"/>
          <p14:tracePt t="19558" x="10310813" y="2501900"/>
          <p14:tracePt t="19566" x="10310813" y="2484438"/>
          <p14:tracePt t="19574" x="10310813" y="2474913"/>
          <p14:tracePt t="19583" x="10310813" y="2465388"/>
          <p14:tracePt t="19590" x="10328275" y="2455863"/>
          <p14:tracePt t="19599" x="10328275" y="2447925"/>
          <p14:tracePt t="19606" x="10328275" y="2438400"/>
          <p14:tracePt t="19615" x="10337800" y="2419350"/>
          <p14:tracePt t="19623" x="10337800" y="2401888"/>
          <p14:tracePt t="19630" x="10347325" y="2392363"/>
          <p14:tracePt t="19639" x="10347325" y="2382838"/>
          <p14:tracePt t="19647" x="10347325" y="2374900"/>
          <p14:tracePt t="19663" x="10347325" y="2365375"/>
          <p14:tracePt t="19671" x="10347325" y="2346325"/>
          <p14:tracePt t="19688" x="10347325" y="2328863"/>
          <p14:tracePt t="19694" x="10347325" y="2319338"/>
          <p14:tracePt t="19703" x="10347325" y="2301875"/>
          <p14:tracePt t="19710" x="10347325" y="2282825"/>
          <p14:tracePt t="19720" x="10347325" y="2273300"/>
          <p14:tracePt t="19726" x="10347325" y="2255838"/>
          <p14:tracePt t="19736" x="10347325" y="2246313"/>
          <p14:tracePt t="19743" x="10347325" y="2219325"/>
          <p14:tracePt t="19767" x="10347325" y="2200275"/>
          <p14:tracePt t="19775" x="10347325" y="2192338"/>
          <p14:tracePt t="19791" x="10347325" y="2182813"/>
          <p14:tracePt t="19798" x="10347325" y="2173288"/>
          <p14:tracePt t="19824" x="10337800" y="2163763"/>
          <p14:tracePt t="19831" x="10337800" y="2155825"/>
          <p14:tracePt t="19839" x="10337800" y="2136775"/>
          <p14:tracePt t="19847" x="10337800" y="2127250"/>
          <p14:tracePt t="19856" x="10328275" y="2109788"/>
          <p14:tracePt t="19862" x="10328275" y="2090738"/>
          <p14:tracePt t="19871" x="10320338" y="2082800"/>
          <p14:tracePt t="19879" x="10301288" y="2036763"/>
          <p14:tracePt t="19888" x="10301288" y="2027238"/>
          <p14:tracePt t="19895" x="10291763" y="2009775"/>
          <p14:tracePt t="19904" x="10264775" y="1990725"/>
          <p14:tracePt t="19921" x="10247313" y="1973263"/>
          <p14:tracePt t="19926" x="10237788" y="1963738"/>
          <p14:tracePt t="19935" x="10228263" y="1954213"/>
          <p14:tracePt t="19942" x="10210800" y="1944688"/>
          <p14:tracePt t="19952" x="10182225" y="1927225"/>
          <p14:tracePt t="19958" x="10164763" y="1917700"/>
          <p14:tracePt t="19967" x="10145713" y="1908175"/>
          <p14:tracePt t="19974" x="10128250" y="1898650"/>
          <p14:tracePt t="19983" x="10082213" y="1871663"/>
          <p14:tracePt t="19990" x="10055225" y="1871663"/>
          <p14:tracePt t="19999" x="10009188" y="1854200"/>
          <p14:tracePt t="20007" x="9972675" y="1844675"/>
          <p14:tracePt t="20015" x="9945688" y="1835150"/>
          <p14:tracePt t="20023" x="9926638" y="1825625"/>
          <p14:tracePt t="20031" x="9909175" y="1825625"/>
          <p14:tracePt t="20040" x="9872663" y="1817688"/>
          <p14:tracePt t="20047" x="9863138" y="1808163"/>
          <p14:tracePt t="20062" x="9853613" y="1808163"/>
          <p14:tracePt t="20071" x="9845675" y="1808163"/>
          <p14:tracePt t="20078" x="9836150" y="1808163"/>
          <p14:tracePt t="20087" x="9826625" y="1808163"/>
          <p14:tracePt t="20094" x="9817100" y="1808163"/>
          <p14:tracePt t="20103" x="9809163" y="1808163"/>
          <p14:tracePt t="20110" x="9772650" y="1798638"/>
          <p14:tracePt t="20119" x="9753600" y="1798638"/>
          <p14:tracePt t="20126" x="9717088" y="1798638"/>
          <p14:tracePt t="20136" x="9671050" y="1798638"/>
          <p14:tracePt t="20142" x="9644063" y="1798638"/>
          <p14:tracePt t="20152" x="9617075" y="1798638"/>
          <p14:tracePt t="20158" x="9561513" y="1798638"/>
          <p14:tracePt t="20167" x="9534525" y="1798638"/>
          <p14:tracePt t="20174" x="9498013" y="1808163"/>
          <p14:tracePt t="20190" x="9478963" y="1825625"/>
          <p14:tracePt t="20199" x="9451975" y="1844675"/>
          <p14:tracePt t="20206" x="9451975" y="1854200"/>
          <p14:tracePt t="20215" x="9442450" y="1871663"/>
          <p14:tracePt t="20224" x="9434513" y="1890713"/>
          <p14:tracePt t="20231" x="9424988" y="1917700"/>
          <p14:tracePt t="20240" x="9415463" y="1935163"/>
          <p14:tracePt t="20247" x="9415463" y="1944688"/>
          <p14:tracePt t="20255" x="9415463" y="1954213"/>
          <p14:tracePt t="20263" x="9405938" y="1981200"/>
          <p14:tracePt t="20272" x="9405938" y="2000250"/>
          <p14:tracePt t="20279" x="9405938" y="2017713"/>
          <p14:tracePt t="20287" x="9405938" y="2036763"/>
          <p14:tracePt t="20294" x="9388475" y="2063750"/>
          <p14:tracePt t="20303" x="9388475" y="2073275"/>
          <p14:tracePt t="20310" x="9388475" y="2090738"/>
          <p14:tracePt t="20327" x="9388475" y="2100263"/>
          <p14:tracePt t="20337" x="9388475" y="2109788"/>
          <p14:tracePt t="20343" x="9388475" y="2119313"/>
          <p14:tracePt t="20353" x="9388475" y="2127250"/>
          <p14:tracePt t="20359" x="9388475" y="2146300"/>
          <p14:tracePt t="20368" x="9388475" y="2163763"/>
          <p14:tracePt t="20375" x="9388475" y="2192338"/>
          <p14:tracePt t="20383" x="9388475" y="2209800"/>
          <p14:tracePt t="20390" x="9388475" y="2236788"/>
          <p14:tracePt t="20399" x="9405938" y="2265363"/>
          <p14:tracePt t="20407" x="9415463" y="2273300"/>
          <p14:tracePt t="20414" x="9424988" y="2301875"/>
          <p14:tracePt t="20423" x="9442450" y="2328863"/>
          <p14:tracePt t="20431" x="9451975" y="2338388"/>
          <p14:tracePt t="20440" x="9461500" y="2355850"/>
          <p14:tracePt t="20447" x="9461500" y="2365375"/>
          <p14:tracePt t="20455" x="9461500" y="2374900"/>
          <p14:tracePt t="20463" x="9471025" y="2382838"/>
          <p14:tracePt t="20471" x="9471025" y="2392363"/>
          <p14:tracePt t="20486" x="9478963" y="2392363"/>
          <p14:tracePt t="20503" x="9478963" y="2401888"/>
          <p14:tracePt t="20510" x="9478963" y="2411413"/>
          <p14:tracePt t="20519" x="9488488" y="2419350"/>
          <p14:tracePt t="20527" x="9507538" y="2438400"/>
          <p14:tracePt t="20536" x="9507538" y="2447925"/>
          <p14:tracePt t="20552" x="9525000" y="2465388"/>
          <p14:tracePt t="20575" x="9534525" y="2465388"/>
          <p14:tracePt t="20647" x="9544050" y="2474913"/>
          <p14:tracePt t="20791" x="9551988" y="2492375"/>
          <p14:tracePt t="20806" x="9571038" y="2501900"/>
          <p14:tracePt t="20815" x="9580563" y="2511425"/>
          <p14:tracePt t="20823" x="9607550" y="2538413"/>
          <p14:tracePt t="20831" x="9644063" y="2557463"/>
          <p14:tracePt t="20839" x="9690100" y="2593975"/>
          <p14:tracePt t="20847" x="9772650" y="2638425"/>
          <p14:tracePt t="20855" x="9836150" y="2684463"/>
          <p14:tracePt t="20863" x="9918700" y="2740025"/>
          <p14:tracePt t="20872" x="9945688" y="2747963"/>
          <p14:tracePt t="20879" x="9999663" y="2784475"/>
          <p14:tracePt t="20888" x="10055225" y="2840038"/>
          <p14:tracePt t="20894" x="10118725" y="2886075"/>
          <p14:tracePt t="20902" x="10155238" y="2922588"/>
          <p14:tracePt t="20920" x="10237788" y="2976563"/>
          <p14:tracePt t="20926" x="10283825" y="3005138"/>
          <p14:tracePt t="20935" x="10283825" y="3013075"/>
          <p14:tracePt t="20942" x="10301288" y="3013075"/>
          <p14:tracePt t="20951" x="10347325" y="3041650"/>
          <p14:tracePt t="20958" x="10393363" y="3059113"/>
          <p14:tracePt t="20969" x="10437813" y="3078163"/>
          <p14:tracePt t="20974" x="10493375" y="3095625"/>
          <p14:tracePt t="20983" x="10575925" y="3122613"/>
          <p14:tracePt t="20990" x="10639425" y="3151188"/>
          <p14:tracePt t="20999" x="10712450" y="3159125"/>
          <p14:tracePt t="21006" x="10795000" y="3187700"/>
          <p14:tracePt t="21015" x="10821988" y="3195638"/>
          <p14:tracePt t="21023" x="10868025" y="3205163"/>
          <p14:tracePt t="21030" x="10931525" y="3232150"/>
          <p14:tracePt t="21040" x="10968038" y="3241675"/>
          <p14:tracePt t="21046" x="11031538" y="3260725"/>
          <p14:tracePt t="21055" x="11068050" y="3268663"/>
          <p14:tracePt t="21062" x="11114088" y="3268663"/>
          <p14:tracePt t="21072" x="11150600" y="3268663"/>
          <p14:tracePt t="21078" x="11196638" y="3278188"/>
          <p14:tracePt t="21087" x="11242675" y="3287713"/>
          <p14:tracePt t="21094" x="11296650" y="3297238"/>
          <p14:tracePt t="21104" x="11369675" y="3314700"/>
          <p14:tracePt t="21111" x="11452225" y="3314700"/>
          <p14:tracePt t="21119" x="11544300" y="3314700"/>
          <p14:tracePt t="21127" x="11617325" y="3314700"/>
          <p14:tracePt t="21136" x="11707813" y="3324225"/>
          <p14:tracePt t="21143" x="11790363" y="3341688"/>
          <p14:tracePt t="21152" x="11844338" y="3341688"/>
          <p14:tracePt t="21159" x="11899900" y="3351213"/>
          <p14:tracePt t="21167" x="11926888" y="3351213"/>
          <p14:tracePt t="21175" x="11963400" y="3360738"/>
          <p14:tracePt t="21183" x="11972925" y="3360738"/>
          <p14:tracePt t="21199" x="11990388" y="3370263"/>
          <p14:tracePt t="21207" x="12009438" y="3378200"/>
          <p14:tracePt t="21215" x="12045950" y="3378200"/>
          <p14:tracePt t="21223" x="12072938" y="3378200"/>
          <p14:tracePt t="21230" x="12128500" y="3378200"/>
          <p14:tracePt t="21240" x="12165013" y="3378200"/>
          <p14:tracePt t="23891" x="12128500" y="3752850"/>
          <p14:tracePt t="23903" x="12036425" y="3779838"/>
          <p14:tracePt t="23910" x="11999913" y="3798888"/>
          <p14:tracePt t="23919" x="11972925" y="3798888"/>
          <p14:tracePt t="23926" x="11953875" y="3808413"/>
          <p14:tracePt t="23935" x="11917363" y="3816350"/>
          <p14:tracePt t="23942" x="11899900" y="3816350"/>
          <p14:tracePt t="23951" x="11880850" y="3825875"/>
          <p14:tracePt t="23959" x="11853863" y="3825875"/>
          <p14:tracePt t="23968" x="11826875" y="3835400"/>
          <p14:tracePt t="23975" x="11817350" y="3844925"/>
          <p14:tracePt t="23983" x="11799888" y="3844925"/>
          <p14:tracePt t="23990" x="11771313" y="3862388"/>
          <p14:tracePt t="23999" x="11753850" y="3871913"/>
          <p14:tracePt t="24006" x="11707813" y="3871913"/>
          <p14:tracePt t="24014" x="11661775" y="3889375"/>
          <p14:tracePt t="24023" x="11617325" y="3917950"/>
          <p14:tracePt t="24030" x="11588750" y="3935413"/>
          <p14:tracePt t="24040" x="11561763" y="3935413"/>
          <p14:tracePt t="24047" x="11544300" y="3944938"/>
          <p14:tracePt t="24055" x="11525250" y="3954463"/>
          <p14:tracePt t="24079" x="11515725" y="3954463"/>
          <p14:tracePt t="24443" x="11507788" y="3954463"/>
          <p14:tracePt t="24459" x="11498263" y="3954463"/>
          <p14:tracePt t="24472" x="11488738" y="3954463"/>
          <p14:tracePt t="24515" x="11479213" y="3954463"/>
          <p14:tracePt t="24523" x="11471275" y="3954463"/>
          <p14:tracePt t="24530" x="11461750" y="3954463"/>
          <p14:tracePt t="24535" x="11452225" y="3954463"/>
          <p14:tracePt t="24542" x="11425238" y="3963988"/>
          <p14:tracePt t="24551" x="11406188" y="3963988"/>
          <p14:tracePt t="24559" x="11369675" y="3963988"/>
          <p14:tracePt t="24568" x="11323638" y="3963988"/>
          <p14:tracePt t="24575" x="11287125" y="3963988"/>
          <p14:tracePt t="24583" x="11242675" y="3963988"/>
          <p14:tracePt t="24590" x="11206163" y="3963988"/>
          <p14:tracePt t="24598" x="11133138" y="3963988"/>
          <p14:tracePt t="24606" x="11077575" y="3963988"/>
          <p14:tracePt t="24614" x="11014075" y="3954463"/>
          <p14:tracePt t="24622" x="10958513" y="3935413"/>
          <p14:tracePt t="24630" x="10914063" y="3927475"/>
          <p14:tracePt t="24639" x="10858500" y="3927475"/>
          <p14:tracePt t="24647" x="10831513" y="3917950"/>
          <p14:tracePt t="24655" x="10812463" y="3917950"/>
          <p14:tracePt t="24662" x="10768013" y="3908425"/>
          <p14:tracePt t="24671" x="10731500" y="3908425"/>
          <p14:tracePt t="24678" x="10685463" y="3908425"/>
          <p14:tracePt t="24687" x="10629900" y="3898900"/>
          <p14:tracePt t="24694" x="10585450" y="3898900"/>
          <p14:tracePt t="24702" x="10529888" y="3898900"/>
          <p14:tracePt t="24710" x="10456863" y="3898900"/>
          <p14:tracePt t="24719" x="10383838" y="3881438"/>
          <p14:tracePt t="24726" x="10337800" y="3881438"/>
          <p14:tracePt t="24734" x="10310813" y="3881438"/>
          <p14:tracePt t="24743" x="10255250" y="3871913"/>
          <p14:tracePt t="24751" x="10210800" y="3862388"/>
          <p14:tracePt t="24758" x="10137775" y="3844925"/>
          <p14:tracePt t="24768" x="10072688" y="3825875"/>
          <p14:tracePt t="24774" x="9999663" y="3808413"/>
          <p14:tracePt t="24783" x="9918700" y="3798888"/>
          <p14:tracePt t="24790" x="9845675" y="3798888"/>
          <p14:tracePt t="24798" x="9772650" y="3779838"/>
          <p14:tracePt t="24807" x="9698038" y="3779838"/>
          <p14:tracePt t="24815" x="9598025" y="3771900"/>
          <p14:tracePt t="24823" x="9488488" y="3771900"/>
          <p14:tracePt t="24831" x="9398000" y="3762375"/>
          <p14:tracePt t="24839" x="9288463" y="3762375"/>
          <p14:tracePt t="24846" x="9215438" y="3762375"/>
          <p14:tracePt t="24855" x="9142413" y="3762375"/>
          <p14:tracePt t="24863" x="9086850" y="3762375"/>
          <p14:tracePt t="24871" x="9023350" y="3762375"/>
          <p14:tracePt t="24879" x="8996363" y="3762375"/>
          <p14:tracePt t="24887" x="8967788" y="3762375"/>
          <p14:tracePt t="24895" x="8959850" y="3762375"/>
          <p14:tracePt t="24904" x="8931275" y="3762375"/>
          <p14:tracePt t="24911" x="8913813" y="3762375"/>
          <p14:tracePt t="24918" x="8858250" y="3762375"/>
          <p14:tracePt t="24927" x="8821738" y="3762375"/>
          <p14:tracePt t="24935" x="8758238" y="3771900"/>
          <p14:tracePt t="24942" x="8702675" y="3779838"/>
          <p14:tracePt t="24951" x="8639175" y="3808413"/>
          <p14:tracePt t="24959" x="8585200" y="3808413"/>
          <p14:tracePt t="24967" x="8520113" y="3844925"/>
          <p14:tracePt t="24974" x="8456613" y="3852863"/>
          <p14:tracePt t="24983" x="8447088" y="3862388"/>
          <p14:tracePt t="24990" x="8410575" y="3871913"/>
          <p14:tracePt t="24999" x="8402638" y="3871913"/>
          <p14:tracePt t="25015" x="8393113" y="3881438"/>
          <p14:tracePt t="25031" x="8383588" y="3889375"/>
          <p14:tracePt t="25047" x="8366125" y="3889375"/>
          <p14:tracePt t="25055" x="8356600" y="3889375"/>
          <p14:tracePt t="25063" x="8347075" y="3889375"/>
          <p14:tracePt t="25071" x="8320088" y="3889375"/>
          <p14:tracePt t="25079" x="8310563" y="3889375"/>
          <p14:tracePt t="25087" x="8264525" y="3889375"/>
          <p14:tracePt t="25095" x="8220075" y="3908425"/>
          <p14:tracePt t="25103" x="8183563" y="3908425"/>
          <p14:tracePt t="25110" x="8128000" y="3908425"/>
          <p14:tracePt t="25118" x="8072438" y="3908425"/>
          <p14:tracePt t="25126" x="8027988" y="3908425"/>
          <p14:tracePt t="25135" x="7991475" y="3908425"/>
          <p14:tracePt t="25142" x="7954963" y="3908425"/>
          <p14:tracePt t="25151" x="7926388" y="3908425"/>
          <p14:tracePt t="25159" x="7908925" y="3908425"/>
          <p14:tracePt t="25169" x="7899400" y="3908425"/>
          <p14:tracePt t="25175" x="7889875" y="3908425"/>
          <p14:tracePt t="25222" x="7872413" y="3908425"/>
          <p14:tracePt t="25238" x="7826375" y="3908425"/>
          <p14:tracePt t="25247" x="7789863" y="3908425"/>
          <p14:tracePt t="25254" x="7743825" y="3908425"/>
          <p14:tracePt t="25263" x="7716838" y="3908425"/>
          <p14:tracePt t="25271" x="7662863" y="3908425"/>
          <p14:tracePt t="25279" x="7626350" y="3908425"/>
          <p14:tracePt t="25287" x="7589838" y="3908425"/>
          <p14:tracePt t="25295" x="7570788" y="3908425"/>
          <p14:tracePt t="25311" x="7561263" y="3908425"/>
          <p14:tracePt t="25390" x="7553325" y="3908425"/>
          <p14:tracePt t="25399" x="7543800" y="3908425"/>
          <p14:tracePt t="25407" x="7534275" y="3908425"/>
          <p14:tracePt t="25415" x="7516813" y="3908425"/>
          <p14:tracePt t="25567" x="7507288" y="3908425"/>
          <p14:tracePt t="25663" x="7497763" y="3908425"/>
          <p14:tracePt t="25679" x="7488238" y="3908425"/>
          <p14:tracePt t="25710" x="7480300" y="3908425"/>
          <p14:tracePt t="25783" x="7470775" y="3908425"/>
          <p14:tracePt t="25799" x="7461250" y="3908425"/>
          <p14:tracePt t="25887" x="7451725" y="3908425"/>
          <p14:tracePt t="25895" x="7443788" y="3908425"/>
          <p14:tracePt t="25910" x="7434263" y="3908425"/>
          <p14:tracePt t="25918" x="7424738" y="3908425"/>
          <p14:tracePt t="25927" x="7415213" y="3908425"/>
          <p14:tracePt t="25943" x="7407275" y="3917950"/>
          <p14:tracePt t="26127" x="7407275" y="3908425"/>
          <p14:tracePt t="26143" x="7378700" y="3881438"/>
          <p14:tracePt t="26151" x="7361238" y="3852863"/>
          <p14:tracePt t="26159" x="7342188" y="3816350"/>
          <p14:tracePt t="26167" x="7315200" y="3779838"/>
          <p14:tracePt t="26175" x="7288213" y="3752850"/>
          <p14:tracePt t="26183" x="7259638" y="3725863"/>
          <p14:tracePt t="26190" x="7205663" y="3662363"/>
          <p14:tracePt t="26195" x="7169150" y="3625850"/>
          <p14:tracePt t="26203" x="7105650" y="3570288"/>
          <p14:tracePt t="26211" x="7077075" y="3543300"/>
          <p14:tracePt t="26220" x="7059613" y="3524250"/>
          <p14:tracePt t="26227" x="7023100" y="3487738"/>
          <p14:tracePt t="26234" x="7013575" y="3479800"/>
          <p14:tracePt t="26243" x="7004050" y="3479800"/>
          <p14:tracePt t="26251" x="7004050" y="3470275"/>
          <p14:tracePt t="26263" x="6996113" y="3460750"/>
          <p14:tracePt t="26327" x="6986588" y="3451225"/>
          <p14:tracePt t="26343" x="6977063" y="3451225"/>
          <p14:tracePt t="26351" x="6967538" y="3451225"/>
          <p14:tracePt t="26359" x="6950075" y="3451225"/>
          <p14:tracePt t="26367" x="6923088" y="3451225"/>
          <p14:tracePt t="26374" x="6894513" y="3451225"/>
          <p14:tracePt t="26383" x="6867525" y="3451225"/>
          <p14:tracePt t="26390" x="6850063" y="3451225"/>
          <p14:tracePt t="26399" x="6813550" y="3451225"/>
          <p14:tracePt t="26407" x="6804025" y="3451225"/>
          <p14:tracePt t="26415" x="6767513" y="3451225"/>
          <p14:tracePt t="26423" x="6740525" y="3451225"/>
          <p14:tracePt t="26430" x="6731000" y="3451225"/>
          <p14:tracePt t="26439" x="6711950" y="3451225"/>
          <p14:tracePt t="26447" x="6694488" y="3443288"/>
          <p14:tracePt t="26455" x="6675438" y="3433763"/>
          <p14:tracePt t="26471" x="6657975" y="3424238"/>
          <p14:tracePt t="26479" x="6648450" y="3414713"/>
          <p14:tracePt t="26487" x="6648450" y="3406775"/>
          <p14:tracePt t="26495" x="6638925" y="3397250"/>
          <p14:tracePt t="26503" x="6611938" y="3370263"/>
          <p14:tracePt t="26510" x="6602413" y="3351213"/>
          <p14:tracePt t="26518" x="6575425" y="3324225"/>
          <p14:tracePt t="26527" x="6557963" y="3297238"/>
          <p14:tracePt t="26535" x="6529388" y="3251200"/>
          <p14:tracePt t="26543" x="6511925" y="3205163"/>
          <p14:tracePt t="26551" x="6502400" y="3178175"/>
          <p14:tracePt t="26559" x="6475413" y="3132138"/>
          <p14:tracePt t="26568" x="6465888" y="3086100"/>
          <p14:tracePt t="26574" x="6456363" y="3068638"/>
          <p14:tracePt t="26584" x="6438900" y="3022600"/>
          <p14:tracePt t="26590" x="6438900" y="3013075"/>
          <p14:tracePt t="26607" x="6419850" y="2995613"/>
          <p14:tracePt t="26615" x="6410325" y="2959100"/>
          <p14:tracePt t="26623" x="6392863" y="2940050"/>
          <p14:tracePt t="26630" x="6383338" y="2930525"/>
          <p14:tracePt t="26639" x="6373813" y="2930525"/>
          <p14:tracePt t="26646" x="6356350" y="2913063"/>
          <p14:tracePt t="26663" x="6346825" y="2903538"/>
          <p14:tracePt t="26671" x="6346825" y="2894013"/>
          <p14:tracePt t="26679" x="6337300" y="2867025"/>
          <p14:tracePt t="26687" x="6329363" y="2840038"/>
          <p14:tracePt t="26694" x="6319838" y="2794000"/>
          <p14:tracePt t="26703" x="6319838" y="2757488"/>
          <p14:tracePt t="26711" x="6292850" y="2693988"/>
          <p14:tracePt t="26720" x="6292850" y="2674938"/>
          <p14:tracePt t="26727" x="6283325" y="2620963"/>
          <p14:tracePt t="26735" x="6273800" y="2593975"/>
          <p14:tracePt t="26743" x="6273800" y="2538413"/>
          <p14:tracePt t="26751" x="6256338" y="2511425"/>
          <p14:tracePt t="26759" x="6246813" y="2474913"/>
          <p14:tracePt t="26768" x="6237288" y="2447925"/>
          <p14:tracePt t="26774" x="6227763" y="2428875"/>
          <p14:tracePt t="26783" x="6200775" y="2401888"/>
          <p14:tracePt t="26790" x="6200775" y="2392363"/>
          <p14:tracePt t="26799" x="6191250" y="2374900"/>
          <p14:tracePt t="26807" x="6173788" y="2355850"/>
          <p14:tracePt t="26815" x="6154738" y="2338388"/>
          <p14:tracePt t="26822" x="6146800" y="2309813"/>
          <p14:tracePt t="26831" x="6137275" y="2309813"/>
          <p14:tracePt t="26839" x="6118225" y="2292350"/>
          <p14:tracePt t="26847" x="6100763" y="2273300"/>
          <p14:tracePt t="26855" x="6091238" y="2255838"/>
          <p14:tracePt t="26863" x="6064250" y="2228850"/>
          <p14:tracePt t="26871" x="6054725" y="2219325"/>
          <p14:tracePt t="26879" x="6018213" y="2182813"/>
          <p14:tracePt t="26888" x="6008688" y="2163763"/>
          <p14:tracePt t="26894" x="5972175" y="2146300"/>
          <p14:tracePt t="26904" x="5945188" y="2100263"/>
          <p14:tracePt t="26910" x="5935663" y="2100263"/>
          <p14:tracePt t="26920" x="5918200" y="2082800"/>
          <p14:tracePt t="26927" x="5881688" y="2046288"/>
          <p14:tracePt t="26935" x="5862638" y="2027238"/>
          <p14:tracePt t="26942" x="5845175" y="2009775"/>
          <p14:tracePt t="26951" x="5826125" y="1981200"/>
          <p14:tracePt t="26959" x="5818188" y="1963738"/>
          <p14:tracePt t="26968" x="5799138" y="1944688"/>
          <p14:tracePt t="26974" x="5789613" y="1927225"/>
          <p14:tracePt t="26983" x="5781675" y="1917700"/>
          <p14:tracePt t="26991" x="5772150" y="1908175"/>
          <p14:tracePt t="27000" x="5762625" y="1890713"/>
          <p14:tracePt t="27006" x="5716588" y="1854200"/>
          <p14:tracePt t="27022" x="5699125" y="1825625"/>
          <p14:tracePt t="27039" x="5670550" y="1781175"/>
          <p14:tracePt t="27046" x="5653088" y="1752600"/>
          <p14:tracePt t="27055" x="5643563" y="1708150"/>
          <p14:tracePt t="27063" x="5626100" y="1679575"/>
          <p14:tracePt t="27071" x="5616575" y="1635125"/>
          <p14:tracePt t="27079" x="5589588" y="1606550"/>
          <p14:tracePt t="27087" x="5580063" y="1589088"/>
          <p14:tracePt t="27095" x="5561013" y="1552575"/>
          <p14:tracePt t="27103" x="5553075" y="1533525"/>
          <p14:tracePt t="27110" x="5543550" y="1516063"/>
          <p14:tracePt t="27119" x="5534025" y="1506538"/>
          <p14:tracePt t="27127" x="5516563" y="1497013"/>
          <p14:tracePt t="27142" x="5507038" y="1489075"/>
          <p14:tracePt t="27151" x="5507038" y="1479550"/>
          <p14:tracePt t="27262" x="5497513" y="1470025"/>
          <p14:tracePt t="27279" x="5487988" y="1460500"/>
          <p14:tracePt t="27295" x="5480050" y="1443038"/>
          <p14:tracePt t="27315" x="5480050" y="1433513"/>
          <p14:tracePt t="27327" x="5480050" y="1423988"/>
          <p14:tracePt t="27334" x="5480050" y="1406525"/>
          <p14:tracePt t="27351" x="5480050" y="1387475"/>
          <p14:tracePt t="27359" x="5480050" y="1379538"/>
          <p14:tracePt t="27368" x="5480050" y="1370013"/>
          <p14:tracePt t="27374" x="5470525" y="1350963"/>
          <p14:tracePt t="27387" x="5470525" y="1333500"/>
          <p14:tracePt t="27394" x="5461000" y="1323975"/>
          <p14:tracePt t="27411" x="5451475" y="1314450"/>
          <p14:tracePt t="27418" x="5443538" y="1306513"/>
          <p14:tracePt t="27575" x="5443538" y="1314450"/>
          <p14:tracePt t="27583" x="5443538" y="1333500"/>
          <p14:tracePt t="27591" x="5443538" y="1350963"/>
          <p14:tracePt t="27599" x="5443538" y="1360488"/>
          <p14:tracePt t="27607" x="5443538" y="1379538"/>
          <p14:tracePt t="27614" x="5443538" y="1397000"/>
          <p14:tracePt t="27622" x="5443538" y="1443038"/>
          <p14:tracePt t="27630" x="5443538" y="1460500"/>
          <p14:tracePt t="27638" x="5470525" y="1489075"/>
          <p14:tracePt t="27646" x="5480050" y="1506538"/>
          <p14:tracePt t="27654" x="5487988" y="1525588"/>
          <p14:tracePt t="27663" x="5507038" y="1543050"/>
          <p14:tracePt t="27671" x="5516563" y="1552575"/>
          <p14:tracePt t="27679" x="5534025" y="1570038"/>
          <p14:tracePt t="27695" x="5553075" y="1579563"/>
          <p14:tracePt t="27703" x="5570538" y="1589088"/>
          <p14:tracePt t="27710" x="5580063" y="1589088"/>
          <p14:tracePt t="27719" x="5607050" y="1598613"/>
          <p14:tracePt t="27727" x="5634038" y="1598613"/>
          <p14:tracePt t="27735" x="5662613" y="1598613"/>
          <p14:tracePt t="27742" x="5689600" y="1598613"/>
          <p14:tracePt t="27751" x="5735638" y="1598613"/>
          <p14:tracePt t="27759" x="5789613" y="1598613"/>
          <p14:tracePt t="27768" x="5818188" y="1598613"/>
          <p14:tracePt t="27775" x="5872163" y="1589088"/>
          <p14:tracePt t="27783" x="5891213" y="1570038"/>
          <p14:tracePt t="27791" x="5927725" y="1543050"/>
          <p14:tracePt t="27799" x="5945188" y="1533525"/>
          <p14:tracePt t="27807" x="5964238" y="1516063"/>
          <p14:tracePt t="27815" x="5981700" y="1497013"/>
          <p14:tracePt t="27822" x="6000750" y="1479550"/>
          <p14:tracePt t="27830" x="6008688" y="1470025"/>
          <p14:tracePt t="27839" x="6027738" y="1452563"/>
          <p14:tracePt t="27847" x="6037263" y="1443038"/>
          <p14:tracePt t="27855" x="6064250" y="1423988"/>
          <p14:tracePt t="27862" x="6073775" y="1423988"/>
          <p14:tracePt t="27871" x="6081713" y="1423988"/>
          <p14:tracePt t="27878" x="6100763" y="1423988"/>
          <p14:tracePt t="27887" x="6118225" y="1416050"/>
          <p14:tracePt t="27895" x="6127750" y="1416050"/>
          <p14:tracePt t="27902" x="6137275" y="1416050"/>
          <p14:tracePt t="27910" x="6146800" y="1416050"/>
          <p14:tracePt t="27922" x="6154738" y="1416050"/>
          <p14:tracePt t="27935" x="6164263" y="1416050"/>
          <p14:tracePt t="27959" x="6183313" y="1416050"/>
          <p14:tracePt t="27968" x="6191250" y="1423988"/>
          <p14:tracePt t="27975" x="6200775" y="1460500"/>
          <p14:tracePt t="27983" x="6219825" y="1489075"/>
          <p14:tracePt t="27991" x="6219825" y="1497013"/>
          <p14:tracePt t="27998" x="6219825" y="1516063"/>
          <p14:tracePt t="28007" x="6219825" y="1533525"/>
          <p14:tracePt t="28015" x="6219825" y="1543050"/>
          <p14:tracePt t="28022" x="6219825" y="1552575"/>
          <p14:tracePt t="28031" x="6227763" y="1562100"/>
          <p14:tracePt t="28079" x="6237288" y="1562100"/>
          <p14:tracePt t="28087" x="6246813" y="1562100"/>
          <p14:tracePt t="28095" x="6264275" y="1562100"/>
          <p14:tracePt t="28103" x="6300788" y="1562100"/>
          <p14:tracePt t="28110" x="6356350" y="1562100"/>
          <p14:tracePt t="28118" x="6419850" y="1562100"/>
          <p14:tracePt t="28127" x="6492875" y="1552575"/>
          <p14:tracePt t="28135" x="6575425" y="1525588"/>
          <p14:tracePt t="28143" x="6648450" y="1497013"/>
          <p14:tracePt t="28151" x="6731000" y="1470025"/>
          <p14:tracePt t="28159" x="6794500" y="1443038"/>
          <p14:tracePt t="28168" x="6840538" y="1433513"/>
          <p14:tracePt t="28175" x="6850063" y="1433513"/>
          <p14:tracePt t="28183" x="6858000" y="1433513"/>
          <p14:tracePt t="28279" x="6867525" y="1433513"/>
          <p14:tracePt t="28295" x="6867525" y="1452563"/>
          <p14:tracePt t="28303" x="6867525" y="1470025"/>
          <p14:tracePt t="28311" x="6867525" y="1479550"/>
          <p14:tracePt t="28319" x="6867525" y="1497013"/>
          <p14:tracePt t="28327" x="6867525" y="1516063"/>
          <p14:tracePt t="28342" x="6867525" y="1525588"/>
          <p14:tracePt t="28423" x="6867525" y="1533525"/>
          <p14:tracePt t="28430" x="6894513" y="1516063"/>
          <p14:tracePt t="28438" x="6913563" y="1489075"/>
          <p14:tracePt t="28446" x="6959600" y="1479550"/>
          <p14:tracePt t="28454" x="6986588" y="1443038"/>
          <p14:tracePt t="28462" x="7032625" y="1423988"/>
          <p14:tracePt t="28471" x="7050088" y="1416050"/>
          <p14:tracePt t="28479" x="7069138" y="1406525"/>
          <p14:tracePt t="28487" x="7105650" y="1397000"/>
          <p14:tracePt t="28494" x="7123113" y="1397000"/>
          <p14:tracePt t="28503" x="7132638" y="1397000"/>
          <p14:tracePt t="28510" x="7142163" y="1397000"/>
          <p14:tracePt t="28519" x="7150100" y="1397000"/>
          <p14:tracePt t="28527" x="7169150" y="1397000"/>
          <p14:tracePt t="28543" x="7178675" y="1397000"/>
          <p14:tracePt t="28551" x="7186613" y="1397000"/>
          <p14:tracePt t="28559" x="7196138" y="1397000"/>
          <p14:tracePt t="28567" x="7205663" y="1406525"/>
          <p14:tracePt t="28574" x="7205663" y="1416050"/>
          <p14:tracePt t="28583" x="7215188" y="1433513"/>
          <p14:tracePt t="28591" x="7223125" y="1443038"/>
          <p14:tracePt t="28599" x="7223125" y="1452563"/>
          <p14:tracePt t="28607" x="7242175" y="1470025"/>
          <p14:tracePt t="28630" x="7242175" y="1479550"/>
          <p14:tracePt t="28703" x="7251700" y="1489075"/>
          <p14:tracePt t="28719" x="7278688" y="1489075"/>
          <p14:tracePt t="28727" x="7296150" y="1479550"/>
          <p14:tracePt t="28734" x="7342188" y="1452563"/>
          <p14:tracePt t="28743" x="7370763" y="1452563"/>
          <p14:tracePt t="28751" x="7424738" y="1433513"/>
          <p14:tracePt t="28759" x="7470775" y="1416050"/>
          <p14:tracePt t="28768" x="7497763" y="1397000"/>
          <p14:tracePt t="28775" x="7543800" y="1397000"/>
          <p14:tracePt t="28784" x="7589838" y="1379538"/>
          <p14:tracePt t="28790" x="7616825" y="1379538"/>
          <p14:tracePt t="28801" x="7653338" y="1370013"/>
          <p14:tracePt t="28806" x="7670800" y="1370013"/>
          <p14:tracePt t="28814" x="7689850" y="1370013"/>
          <p14:tracePt t="28839" x="7707313" y="1370013"/>
          <p14:tracePt t="28855" x="7716838" y="1370013"/>
          <p14:tracePt t="28863" x="7726363" y="1370013"/>
          <p14:tracePt t="28871" x="7735888" y="1370013"/>
          <p14:tracePt t="28879" x="7753350" y="1379538"/>
          <p14:tracePt t="28887" x="7762875" y="1397000"/>
          <p14:tracePt t="28894" x="7780338" y="1416050"/>
          <p14:tracePt t="28905" x="7789863" y="1433513"/>
          <p14:tracePt t="28910" x="7799388" y="1443038"/>
          <p14:tracePt t="28920" x="7799388" y="1470025"/>
          <p14:tracePt t="28926" x="7808913" y="1470025"/>
          <p14:tracePt t="28936" x="7808913" y="1506538"/>
          <p14:tracePt t="28951" x="7808913" y="1516063"/>
          <p14:tracePt t="28959" x="7808913" y="1525588"/>
          <p14:tracePt t="28975" x="7808913" y="1533525"/>
          <p14:tracePt t="29023" x="7816850" y="1543050"/>
          <p14:tracePt t="29030" x="7826375" y="1543050"/>
          <p14:tracePt t="29038" x="7835900" y="1543050"/>
          <p14:tracePt t="29046" x="7853363" y="1543050"/>
          <p14:tracePt t="29054" x="7881938" y="1525588"/>
          <p14:tracePt t="29062" x="7889875" y="1516063"/>
          <p14:tracePt t="29071" x="7918450" y="1516063"/>
          <p14:tracePt t="29079" x="7945438" y="1506538"/>
          <p14:tracePt t="29087" x="7954963" y="1506538"/>
          <p14:tracePt t="29151" x="7962900" y="1506538"/>
          <p14:tracePt t="29835" x="7972425" y="1506538"/>
          <p14:tracePt t="29847" x="7999413" y="1506538"/>
          <p14:tracePt t="29855" x="8035925" y="1516063"/>
          <p14:tracePt t="29863" x="8101013" y="1525588"/>
          <p14:tracePt t="29871" x="8174038" y="1525588"/>
          <p14:tracePt t="29879" x="8247063" y="1525588"/>
          <p14:tracePt t="29888" x="8293100" y="1525588"/>
          <p14:tracePt t="29895" x="8310563" y="1525588"/>
          <p14:tracePt t="29920" x="8320088" y="1525588"/>
          <p14:tracePt t="29934" x="8356600" y="1525588"/>
          <p14:tracePt t="29942" x="8374063" y="1525588"/>
          <p14:tracePt t="29951" x="8402638" y="1525588"/>
          <p14:tracePt t="29959" x="8429625" y="1516063"/>
          <p14:tracePt t="29968" x="8475663" y="1516063"/>
          <p14:tracePt t="29975" x="8502650" y="1516063"/>
          <p14:tracePt t="29984" x="8585200" y="1516063"/>
          <p14:tracePt t="29990" x="8712200" y="1516063"/>
          <p14:tracePt t="29999" x="8894763" y="1552575"/>
          <p14:tracePt t="30006" x="9132888" y="1589088"/>
          <p14:tracePt t="30015" x="9415463" y="1643063"/>
          <p14:tracePt t="30022" x="9744075" y="1708150"/>
          <p14:tracePt t="30030" x="10064750" y="1762125"/>
          <p14:tracePt t="30038" x="10410825" y="1871663"/>
          <p14:tracePt t="30046" x="10702925" y="1944688"/>
          <p14:tracePt t="30054" x="10958513" y="2000250"/>
          <p14:tracePt t="30063" x="11187113" y="2073275"/>
          <p14:tracePt t="30071" x="11379200" y="2136775"/>
          <p14:tracePt t="30079" x="11515725" y="2209800"/>
          <p14:tracePt t="30087" x="11653838" y="2292350"/>
          <p14:tracePt t="30095" x="11763375" y="2346325"/>
          <p14:tracePt t="30104" x="11880850" y="2401888"/>
          <p14:tracePt t="30110" x="11999913" y="2465388"/>
          <p14:tracePt t="30119" x="12118975" y="2520950"/>
          <p14:tracePt t="33095" x="12145963" y="3898900"/>
          <p14:tracePt t="33103" x="12118975" y="3927475"/>
          <p14:tracePt t="33110" x="12082463" y="3963988"/>
          <p14:tracePt t="33119" x="12055475" y="3981450"/>
          <p14:tracePt t="33127" x="12009438" y="4000500"/>
          <p14:tracePt t="33136" x="11972925" y="4017963"/>
          <p14:tracePt t="33142" x="11909425" y="4054475"/>
          <p14:tracePt t="33151" x="11853863" y="4090988"/>
          <p14:tracePt t="33158" x="11826875" y="4100513"/>
          <p14:tracePt t="33167" x="11753850" y="4117975"/>
          <p14:tracePt t="33175" x="11661775" y="4146550"/>
          <p14:tracePt t="33184" x="11525250" y="4183063"/>
          <p14:tracePt t="33190" x="11379200" y="4191000"/>
          <p14:tracePt t="33200" x="11214100" y="4210050"/>
          <p14:tracePt t="33206" x="11031538" y="4210050"/>
          <p14:tracePt t="33215" x="10848975" y="4210050"/>
          <p14:tracePt t="33222" x="10685463" y="4219575"/>
          <p14:tracePt t="33230" x="10539413" y="4237038"/>
          <p14:tracePt t="33238" x="10374313" y="4237038"/>
          <p14:tracePt t="33246" x="10237788" y="4237038"/>
          <p14:tracePt t="33254" x="10082213" y="4256088"/>
          <p14:tracePt t="33262" x="9936163" y="4264025"/>
          <p14:tracePt t="33271" x="9809163" y="4292600"/>
          <p14:tracePt t="33279" x="9698038" y="4310063"/>
          <p14:tracePt t="33287" x="9580563" y="4329113"/>
          <p14:tracePt t="33295" x="9471025" y="4337050"/>
          <p14:tracePt t="33303" x="9361488" y="4365625"/>
          <p14:tracePt t="33311" x="9251950" y="4383088"/>
          <p14:tracePt t="33320" x="9132888" y="4392613"/>
          <p14:tracePt t="33326" x="9023350" y="4410075"/>
          <p14:tracePt t="33334" x="8913813" y="4419600"/>
          <p14:tracePt t="33342" x="8804275" y="4438650"/>
          <p14:tracePt t="33351" x="8666163" y="4446588"/>
          <p14:tracePt t="33358" x="8556625" y="4483100"/>
          <p14:tracePt t="33367" x="8429625" y="4492625"/>
          <p14:tracePt t="33374" x="8320088" y="4511675"/>
          <p14:tracePt t="33384" x="8183563" y="4519613"/>
          <p14:tracePt t="33390" x="8072438" y="4538663"/>
          <p14:tracePt t="33400" x="7945438" y="4548188"/>
          <p14:tracePt t="33407" x="7835900" y="4565650"/>
          <p14:tracePt t="33415" x="7735888" y="4575175"/>
          <p14:tracePt t="33423" x="7643813" y="4575175"/>
          <p14:tracePt t="33431" x="7553325" y="4592638"/>
          <p14:tracePt t="33438" x="7497763" y="4592638"/>
          <p14:tracePt t="33447" x="7443788" y="4592638"/>
          <p14:tracePt t="33455" x="7378700" y="4592638"/>
          <p14:tracePt t="33463" x="7305675" y="4592638"/>
          <p14:tracePt t="33471" x="7232650" y="4592638"/>
          <p14:tracePt t="33478" x="7159625" y="4592638"/>
          <p14:tracePt t="33487" x="7069138" y="4592638"/>
          <p14:tracePt t="33495" x="6977063" y="4592638"/>
          <p14:tracePt t="33503" x="6886575" y="4592638"/>
          <p14:tracePt t="33510" x="6777038" y="4592638"/>
          <p14:tracePt t="33519" x="6684963" y="4592638"/>
          <p14:tracePt t="33527" x="6602413" y="4592638"/>
          <p14:tracePt t="33535" x="6529388" y="4592638"/>
          <p14:tracePt t="33543" x="6511925" y="4592638"/>
          <p14:tracePt t="33551" x="6483350" y="4592638"/>
          <p14:tracePt t="33559" x="6475413" y="4592638"/>
          <p14:tracePt t="33567" x="6465888" y="4592638"/>
          <p14:tracePt t="33630" x="6456363" y="4592638"/>
          <p14:tracePt t="33663" x="6438900" y="4584700"/>
          <p14:tracePt t="33679" x="6438900" y="4565650"/>
          <p14:tracePt t="33687" x="6438900" y="4556125"/>
          <p14:tracePt t="33695" x="6392863" y="4519613"/>
          <p14:tracePt t="33703" x="6392863" y="4511675"/>
          <p14:tracePt t="33711" x="6392863" y="4502150"/>
          <p14:tracePt t="33719" x="6392863" y="4492625"/>
          <p14:tracePt t="33735" x="6383338" y="4483100"/>
          <p14:tracePt t="33742" x="6365875" y="4465638"/>
          <p14:tracePt t="33751" x="6356350" y="4446588"/>
          <p14:tracePt t="33758" x="6337300" y="4429125"/>
          <p14:tracePt t="33767" x="6319838" y="4419600"/>
          <p14:tracePt t="33775" x="6283325" y="4402138"/>
          <p14:tracePt t="33784" x="6273800" y="4392613"/>
          <p14:tracePt t="33790" x="6246813" y="4383088"/>
          <p14:tracePt t="33800" x="6227763" y="4373563"/>
          <p14:tracePt t="33815" x="6227763" y="4365625"/>
          <p14:tracePt t="33823" x="6210300" y="4365625"/>
          <p14:tracePt t="33838" x="6200775" y="4365625"/>
          <p14:tracePt t="33921" x="6227763" y="4365625"/>
          <p14:tracePt t="33927" x="6256338" y="4365625"/>
          <p14:tracePt t="33935" x="6283325" y="4365625"/>
          <p14:tracePt t="33942" x="6310313" y="4365625"/>
          <p14:tracePt t="33951" x="6356350" y="4365625"/>
          <p14:tracePt t="33959" x="6383338" y="4365625"/>
          <p14:tracePt t="33967" x="6402388" y="4365625"/>
          <p14:tracePt t="33975" x="6410325" y="4365625"/>
          <p14:tracePt t="33983" x="6419850" y="4365625"/>
          <p14:tracePt t="34000" x="6429375" y="4365625"/>
          <p14:tracePt t="34007" x="6446838" y="4356100"/>
          <p14:tracePt t="34015" x="6456363" y="4356100"/>
          <p14:tracePt t="34023" x="6475413" y="4356100"/>
          <p14:tracePt t="34031" x="6502400" y="4356100"/>
          <p14:tracePt t="34039" x="6538913" y="4356100"/>
          <p14:tracePt t="34047" x="6575425" y="4356100"/>
          <p14:tracePt t="34055" x="6611938" y="4356100"/>
          <p14:tracePt t="34063" x="6657975" y="4356100"/>
          <p14:tracePt t="34071" x="6694488" y="4356100"/>
          <p14:tracePt t="34079" x="6740525" y="4356100"/>
          <p14:tracePt t="34087" x="6767513" y="4356100"/>
          <p14:tracePt t="34095" x="6784975" y="4356100"/>
          <p14:tracePt t="34103" x="6804025" y="4356100"/>
          <p14:tracePt t="34110" x="6821488" y="4356100"/>
          <p14:tracePt t="34126" x="6821488" y="4346575"/>
          <p14:tracePt t="34135" x="6831013" y="4346575"/>
          <p14:tracePt t="34159" x="6840538" y="4346575"/>
          <p14:tracePt t="34167" x="6858000" y="4346575"/>
          <p14:tracePt t="34175" x="6877050" y="4346575"/>
          <p14:tracePt t="34184" x="6913563" y="4346575"/>
          <p14:tracePt t="34190" x="6950075" y="4346575"/>
          <p14:tracePt t="34200" x="6977063" y="4346575"/>
          <p14:tracePt t="34207" x="7013575" y="4346575"/>
          <p14:tracePt t="34215" x="7059613" y="4346575"/>
          <p14:tracePt t="34223" x="7077075" y="4346575"/>
          <p14:tracePt t="34230" x="7086600" y="4346575"/>
          <p14:tracePt t="34287" x="7096125" y="4346575"/>
          <p14:tracePt t="34463" x="7096125" y="4337050"/>
          <p14:tracePt t="34863" x="7096125" y="4329113"/>
          <p14:tracePt t="34871" x="7105650" y="4319588"/>
          <p14:tracePt t="34895" x="7113588" y="4319588"/>
          <p14:tracePt t="34903" x="7123113" y="4319588"/>
          <p14:tracePt t="34920" x="7142163" y="4319588"/>
          <p14:tracePt t="34934" x="7150100" y="4319588"/>
          <p14:tracePt t="34966" x="7169150" y="4310063"/>
          <p14:tracePt t="34983" x="7186613" y="4300538"/>
          <p14:tracePt t="34990" x="7205663" y="4292600"/>
          <p14:tracePt t="34999" x="7215188" y="4292600"/>
          <p14:tracePt t="35007" x="7242175" y="4283075"/>
          <p14:tracePt t="35022" x="7269163" y="4273550"/>
          <p14:tracePt t="35038" x="7278688" y="4264025"/>
          <p14:tracePt t="35047" x="7288213" y="4256088"/>
          <p14:tracePt t="35063" x="7305675" y="4246563"/>
          <p14:tracePt t="35087" x="7324725" y="4237038"/>
          <p14:tracePt t="35104" x="7334250" y="4227513"/>
          <p14:tracePt t="35110" x="7351713" y="4210050"/>
          <p14:tracePt t="35120" x="7361238" y="4210050"/>
          <p14:tracePt t="35127" x="7361238" y="4200525"/>
          <p14:tracePt t="35135" x="7370763" y="4191000"/>
          <p14:tracePt t="35151" x="7378700" y="4183063"/>
          <p14:tracePt t="35159" x="7388225" y="4173538"/>
          <p14:tracePt t="35175" x="7397750" y="4164013"/>
          <p14:tracePt t="35184" x="7407275" y="4164013"/>
          <p14:tracePt t="35222" x="7407275" y="4146550"/>
          <p14:tracePt t="35238" x="7415213" y="4137025"/>
          <p14:tracePt t="35263" x="7424738" y="4117975"/>
          <p14:tracePt t="35310" x="7424738" y="4110038"/>
          <p14:tracePt t="35321" x="7424738" y="4100513"/>
          <p14:tracePt t="35350" x="7424738" y="4090988"/>
          <p14:tracePt t="35787" x="7424738" y="4081463"/>
          <p14:tracePt t="35794" x="7434263" y="4081463"/>
          <p14:tracePt t="35803" x="7443788" y="4081463"/>
          <p14:tracePt t="35810" x="7461250" y="4090988"/>
          <p14:tracePt t="35819" x="7470775" y="4100513"/>
          <p14:tracePt t="35827" x="7497763" y="4117975"/>
          <p14:tracePt t="35842" x="7516813" y="4127500"/>
          <p14:tracePt t="35859" x="7534275" y="4146550"/>
          <p14:tracePt t="35867" x="7543800" y="4154488"/>
          <p14:tracePt t="35884" x="7553325" y="4164013"/>
          <p14:tracePt t="35904" x="7561263" y="4173538"/>
          <p14:tracePt t="35906" x="7570788" y="4191000"/>
          <p14:tracePt t="35910" x="7580313" y="4200525"/>
          <p14:tracePt t="35919" x="7580313" y="4210050"/>
          <p14:tracePt t="35926" x="7589838" y="4210050"/>
          <p14:tracePt t="35935" x="7597775" y="4227513"/>
          <p14:tracePt t="35951" x="7607300" y="4246563"/>
          <p14:tracePt t="35959" x="7607300" y="4256088"/>
          <p14:tracePt t="35966" x="7616825" y="4273550"/>
          <p14:tracePt t="35974" x="7626350" y="4283075"/>
          <p14:tracePt t="35984" x="7634288" y="4300538"/>
          <p14:tracePt t="35990" x="7634288" y="4310063"/>
          <p14:tracePt t="36000" x="7643813" y="4319588"/>
          <p14:tracePt t="36023" x="7643813" y="4329113"/>
          <p14:tracePt t="36038" x="7643813" y="4337050"/>
          <p14:tracePt t="36071" x="7643813" y="4346575"/>
          <p14:tracePt t="36103" x="7643813" y="4356100"/>
          <p14:tracePt t="36111" x="7643813" y="4365625"/>
          <p14:tracePt t="36167" x="7643813" y="4373563"/>
          <p14:tracePt t="37103" x="7643813" y="4383088"/>
          <p14:tracePt t="37119" x="7653338" y="4383088"/>
          <p14:tracePt t="37139" x="7662863" y="4383088"/>
          <p14:tracePt t="37147" x="7670800" y="4383088"/>
          <p14:tracePt t="37155" x="7680325" y="4383088"/>
          <p14:tracePt t="37163" x="7689850" y="4383088"/>
          <p14:tracePt t="37187" x="7699375" y="4383088"/>
          <p14:tracePt t="37227" x="7707313" y="4383088"/>
          <p14:tracePt t="37415" x="7716838" y="4392613"/>
          <p14:tracePt t="37422" x="7716838" y="4402138"/>
          <p14:tracePt t="37439" x="7716838" y="4410075"/>
          <p14:tracePt t="37447" x="7707313" y="4419600"/>
          <p14:tracePt t="37454" x="7699375" y="4419600"/>
          <p14:tracePt t="37462" x="7689850" y="4429125"/>
          <p14:tracePt t="37479" x="7670800" y="4438650"/>
          <p14:tracePt t="37495" x="7662863" y="4446588"/>
          <p14:tracePt t="37503" x="7653338" y="4446588"/>
          <p14:tracePt t="37520" x="7643813" y="4465638"/>
          <p14:tracePt t="37538" x="7626350" y="4465638"/>
          <p14:tracePt t="37550" x="7597775" y="4483100"/>
          <p14:tracePt t="37575" x="7589838" y="4483100"/>
          <p14:tracePt t="37583" x="7561263" y="4502150"/>
          <p14:tracePt t="37600" x="7534275" y="4529138"/>
          <p14:tracePt t="37615" x="7507288" y="4548188"/>
          <p14:tracePt t="37623" x="7497763" y="4548188"/>
          <p14:tracePt t="37631" x="7461250" y="4565650"/>
          <p14:tracePt t="37639" x="7443788" y="4575175"/>
          <p14:tracePt t="37646" x="7407275" y="4592638"/>
          <p14:tracePt t="37654" x="7388225" y="4592638"/>
          <p14:tracePt t="37662" x="7334250" y="4602163"/>
          <p14:tracePt t="37670" x="7296150" y="4621213"/>
          <p14:tracePt t="37679" x="7259638" y="4629150"/>
          <p14:tracePt t="37687" x="7196138" y="4629150"/>
          <p14:tracePt t="37695" x="7150100" y="4638675"/>
          <p14:tracePt t="37703" x="7086600" y="4648200"/>
          <p14:tracePt t="37711" x="7050088" y="4648200"/>
          <p14:tracePt t="37720" x="7023100" y="4665663"/>
          <p14:tracePt t="37726" x="7004050" y="4665663"/>
          <p14:tracePt t="37735" x="6986588" y="4665663"/>
          <p14:tracePt t="37743" x="6967538" y="4675188"/>
          <p14:tracePt t="37766" x="6959600" y="4675188"/>
          <p14:tracePt t="37775" x="6940550" y="4675188"/>
          <p14:tracePt t="37783" x="6923088" y="4675188"/>
          <p14:tracePt t="37790" x="6886575" y="4675188"/>
          <p14:tracePt t="37799" x="6840538" y="4675188"/>
          <p14:tracePt t="37807" x="6777038" y="4675188"/>
          <p14:tracePt t="37815" x="6731000" y="4675188"/>
          <p14:tracePt t="37823" x="6694488" y="4675188"/>
          <p14:tracePt t="37831" x="6638925" y="4675188"/>
          <p14:tracePt t="37839" x="6575425" y="4675188"/>
          <p14:tracePt t="37847" x="6521450" y="4675188"/>
          <p14:tracePt t="37854" x="6446838" y="4675188"/>
          <p14:tracePt t="37863" x="6392863" y="4675188"/>
          <p14:tracePt t="37871" x="6310313" y="4694238"/>
          <p14:tracePt t="37879" x="6256338" y="4694238"/>
          <p14:tracePt t="37887" x="6237288" y="4702175"/>
          <p14:tracePt t="37895" x="6200775" y="4702175"/>
          <p14:tracePt t="37903" x="6191250" y="4702175"/>
          <p14:tracePt t="37906" x="6164263" y="4702175"/>
          <p14:tracePt t="37915" x="6127750" y="4702175"/>
          <p14:tracePt t="37926" x="6073775" y="4702175"/>
          <p14:tracePt t="37935" x="6027738" y="4702175"/>
          <p14:tracePt t="37942" x="5991225" y="4702175"/>
          <p14:tracePt t="37950" x="5935663" y="4702175"/>
          <p14:tracePt t="37958" x="5891213" y="4702175"/>
          <p14:tracePt t="37967" x="5854700" y="4702175"/>
          <p14:tracePt t="37974" x="5799138" y="4702175"/>
          <p14:tracePt t="37983" x="5753100" y="4702175"/>
          <p14:tracePt t="37991" x="5716588" y="4702175"/>
          <p14:tracePt t="37999" x="5680075" y="4702175"/>
          <p14:tracePt t="38007" x="5643563" y="4702175"/>
          <p14:tracePt t="38015" x="5626100" y="4702175"/>
          <p14:tracePt t="38022" x="5597525" y="4694238"/>
          <p14:tracePt t="38039" x="5580063" y="4694238"/>
          <p14:tracePt t="38054" x="5561013" y="4694238"/>
          <p14:tracePt t="38278" x="5570538" y="4694238"/>
          <p14:tracePt t="38286" x="5607050" y="4684713"/>
          <p14:tracePt t="38294" x="5626100" y="4684713"/>
          <p14:tracePt t="38303" x="5662613" y="4665663"/>
          <p14:tracePt t="38310" x="5726113" y="4629150"/>
          <p14:tracePt t="38320" x="5745163" y="4621213"/>
          <p14:tracePt t="38327" x="5799138" y="4602163"/>
          <p14:tracePt t="38336" x="5862638" y="4556125"/>
          <p14:tracePt t="38342" x="5918200" y="4529138"/>
          <p14:tracePt t="38352" x="5981700" y="4456113"/>
          <p14:tracePt t="38359" x="6018213" y="4392613"/>
          <p14:tracePt t="38367" x="6054725" y="4329113"/>
          <p14:tracePt t="38374" x="6081713" y="4256088"/>
          <p14:tracePt t="38383" x="6127750" y="4173538"/>
          <p14:tracePt t="38390" x="6137275" y="4110038"/>
          <p14:tracePt t="38400" x="6146800" y="4073525"/>
          <p14:tracePt t="38406" x="6164263" y="3990975"/>
          <p14:tracePt t="38410" x="6173788" y="3898900"/>
          <p14:tracePt t="38423" x="6200775" y="3762375"/>
          <p14:tracePt t="38431" x="6237288" y="3633788"/>
          <p14:tracePt t="38439" x="6264275" y="3487738"/>
          <p14:tracePt t="38446" x="6292850" y="3341688"/>
          <p14:tracePt t="38454" x="6337300" y="3205163"/>
          <p14:tracePt t="38463" x="6383338" y="3086100"/>
          <p14:tracePt t="38470" x="6419850" y="2995613"/>
          <p14:tracePt t="38479" x="6475413" y="2894013"/>
          <p14:tracePt t="38487" x="6529388" y="2813050"/>
          <p14:tracePt t="38495" x="6575425" y="2747963"/>
          <p14:tracePt t="38503" x="6621463" y="2684463"/>
          <p14:tracePt t="38511" x="6675438" y="2611438"/>
          <p14:tracePt t="38520" x="6731000" y="2565400"/>
          <p14:tracePt t="38526" x="6777038" y="2501900"/>
          <p14:tracePt t="38535" x="6804025" y="2465388"/>
          <p14:tracePt t="38543" x="6821488" y="2411413"/>
          <p14:tracePt t="38551" x="6850063" y="2346325"/>
          <p14:tracePt t="38558" x="6850063" y="2319338"/>
          <p14:tracePt t="38566" x="6858000" y="2282825"/>
          <p14:tracePt t="38574" x="6867525" y="2236788"/>
          <p14:tracePt t="38583" x="6877050" y="2173288"/>
          <p14:tracePt t="38591" x="6894513" y="2119313"/>
          <p14:tracePt t="38599" x="6894513" y="2063750"/>
          <p14:tracePt t="38607" x="6904038" y="2000250"/>
          <p14:tracePt t="38616" x="6904038" y="1944688"/>
          <p14:tracePt t="38623" x="6904038" y="1908175"/>
          <p14:tracePt t="38630" x="6904038" y="1862138"/>
          <p14:tracePt t="38639" x="6904038" y="1835150"/>
          <p14:tracePt t="38647" x="6904038" y="1808163"/>
          <p14:tracePt t="38654" x="6904038" y="1789113"/>
          <p14:tracePt t="38662" x="6886575" y="1744663"/>
          <p14:tracePt t="38666" x="6858000" y="1725613"/>
          <p14:tracePt t="38679" x="6840538" y="1689100"/>
          <p14:tracePt t="38687" x="6821488" y="1662113"/>
          <p14:tracePt t="38694" x="6813550" y="1643063"/>
          <p14:tracePt t="38703" x="6804025" y="1616075"/>
          <p14:tracePt t="38711" x="6784975" y="1589088"/>
          <p14:tracePt t="38719" x="6757988" y="1562100"/>
          <p14:tracePt t="38727" x="6757988" y="1552575"/>
          <p14:tracePt t="38735" x="6740525" y="1533525"/>
          <p14:tracePt t="38742" x="6731000" y="1516063"/>
          <p14:tracePt t="38752" x="6731000" y="1497013"/>
          <p14:tracePt t="38759" x="6721475" y="1479550"/>
          <p14:tracePt t="38767" x="6711950" y="1460500"/>
          <p14:tracePt t="38775" x="6694488" y="1406525"/>
          <p14:tracePt t="38783" x="6684963" y="1379538"/>
          <p14:tracePt t="38790" x="6657975" y="1333500"/>
          <p14:tracePt t="38799" x="6630988" y="1287463"/>
          <p14:tracePt t="38807" x="6594475" y="1241425"/>
          <p14:tracePt t="38816" x="6538913" y="1168400"/>
          <p14:tracePt t="38823" x="6521450" y="1150938"/>
          <p14:tracePt t="38830" x="6502400" y="1114425"/>
          <p14:tracePt t="38839" x="6465888" y="1077913"/>
          <p14:tracePt t="38846" x="6446838" y="1058863"/>
          <p14:tracePt t="38854" x="6419850" y="1022350"/>
          <p14:tracePt t="38863" x="6392863" y="1004888"/>
          <p14:tracePt t="38871" x="6373813" y="1004888"/>
          <p14:tracePt t="38879" x="6337300" y="985838"/>
          <p14:tracePt t="38888" x="6283325" y="976313"/>
          <p14:tracePt t="38894" x="6237288" y="968375"/>
          <p14:tracePt t="38903" x="6210300" y="968375"/>
          <p14:tracePt t="38910" x="6173788" y="949325"/>
          <p14:tracePt t="38936" x="6018213" y="949325"/>
          <p14:tracePt t="38942" x="5954713" y="939800"/>
          <p14:tracePt t="38951" x="5899150" y="939800"/>
          <p14:tracePt t="38959" x="5845175" y="931863"/>
          <p14:tracePt t="38966" x="5789613" y="931863"/>
          <p14:tracePt t="38974" x="5726113" y="931863"/>
          <p14:tracePt t="38983" x="5689600" y="931863"/>
          <p14:tracePt t="38990" x="5643563" y="922338"/>
          <p14:tracePt t="39000" x="5626100" y="922338"/>
          <p14:tracePt t="39007" x="5589588" y="912813"/>
          <p14:tracePt t="39016" x="5561013" y="912813"/>
          <p14:tracePt t="39022" x="5543550" y="912813"/>
          <p14:tracePt t="39030" x="5507038" y="912813"/>
          <p14:tracePt t="39038" x="5497513" y="912813"/>
          <p14:tracePt t="39046" x="5487988" y="912813"/>
          <p14:tracePt t="39054" x="5470525" y="912813"/>
          <p14:tracePt t="39063" x="5451475" y="912813"/>
          <p14:tracePt t="39071" x="5434013" y="912813"/>
          <p14:tracePt t="39079" x="5424488" y="912813"/>
          <p14:tracePt t="39087" x="5407025" y="912813"/>
          <p14:tracePt t="39095" x="5370513" y="931863"/>
          <p14:tracePt t="39103" x="5341938" y="949325"/>
          <p14:tracePt t="39110" x="5314950" y="976313"/>
          <p14:tracePt t="39120" x="5268913" y="1014413"/>
          <p14:tracePt t="39126" x="5214938" y="1068388"/>
          <p14:tracePt t="39135" x="5195888" y="1114425"/>
          <p14:tracePt t="39142" x="5159375" y="1131888"/>
          <p14:tracePt t="39152" x="5114925" y="1177925"/>
          <p14:tracePt t="39158" x="5095875" y="1204913"/>
          <p14:tracePt t="39167" x="5078413" y="1233488"/>
          <p14:tracePt t="39174" x="5068888" y="1233488"/>
          <p14:tracePt t="39182" x="5068888" y="1241425"/>
          <p14:tracePt t="39190" x="5068888" y="1260475"/>
          <p14:tracePt t="39199" x="5059363" y="1277938"/>
          <p14:tracePt t="39207" x="5059363" y="1306513"/>
          <p14:tracePt t="39216" x="5059363" y="1323975"/>
          <p14:tracePt t="39223" x="5059363" y="1370013"/>
          <p14:tracePt t="39231" x="5059363" y="1379538"/>
          <p14:tracePt t="39239" x="5059363" y="1416050"/>
          <p14:tracePt t="39247" x="5059363" y="1443038"/>
          <p14:tracePt t="39254" x="5068888" y="1470025"/>
          <p14:tracePt t="39263" x="5095875" y="1497013"/>
          <p14:tracePt t="39270" x="5114925" y="1533525"/>
          <p14:tracePt t="39278" x="5122863" y="1552575"/>
          <p14:tracePt t="39286" x="5159375" y="1598613"/>
          <p14:tracePt t="39294" x="5178425" y="1616075"/>
          <p14:tracePt t="39303" x="5224463" y="1662113"/>
          <p14:tracePt t="39307" x="5251450" y="1698625"/>
          <p14:tracePt t="39316" x="5314950" y="1744663"/>
          <p14:tracePt t="39327" x="5397500" y="1771650"/>
          <p14:tracePt t="39335" x="5443538" y="1798638"/>
          <p14:tracePt t="39343" x="5487988" y="1817688"/>
          <p14:tracePt t="39352" x="5553075" y="1844675"/>
          <p14:tracePt t="39359" x="5607050" y="1854200"/>
          <p14:tracePt t="39368" x="5689600" y="1871663"/>
          <p14:tracePt t="39374" x="5745163" y="1881188"/>
          <p14:tracePt t="39383" x="5789613" y="1881188"/>
          <p14:tracePt t="39391" x="5808663" y="1881188"/>
          <p14:tracePt t="39406" x="5818188" y="1881188"/>
          <p14:tracePt t="39423" x="5826125" y="1881188"/>
          <p14:tracePt t="39439" x="5854700" y="1862138"/>
          <p14:tracePt t="39447" x="5872163" y="1844675"/>
          <p14:tracePt t="39455" x="5881688" y="1808163"/>
          <p14:tracePt t="39463" x="5918200" y="1781175"/>
          <p14:tracePt t="39470" x="5935663" y="1735138"/>
          <p14:tracePt t="39479" x="5945188" y="1708150"/>
          <p14:tracePt t="39487" x="5945188" y="1671638"/>
          <p14:tracePt t="39494" x="5954713" y="1652588"/>
          <p14:tracePt t="39500" x="5954713" y="1643063"/>
          <p14:tracePt t="39507" x="5954713" y="1625600"/>
          <p14:tracePt t="39519" x="5954713" y="1616075"/>
          <p14:tracePt t="39526" x="5954713" y="1606550"/>
          <p14:tracePt t="39535" x="5954713" y="1598613"/>
          <p14:tracePt t="39543" x="5954713" y="1589088"/>
          <p14:tracePt t="39671" x="5954713" y="1606550"/>
          <p14:tracePt t="39679" x="5954713" y="1625600"/>
          <p14:tracePt t="39687" x="5981700" y="1643063"/>
          <p14:tracePt t="39695" x="5991225" y="1662113"/>
          <p14:tracePt t="39703" x="6018213" y="1708150"/>
          <p14:tracePt t="39707" x="6054725" y="1735138"/>
          <p14:tracePt t="39720" x="6118225" y="1789113"/>
          <p14:tracePt t="39726" x="6164263" y="1817688"/>
          <p14:tracePt t="39735" x="6227763" y="1862138"/>
          <p14:tracePt t="39742" x="6346825" y="1935163"/>
          <p14:tracePt t="39751" x="6502400" y="2027238"/>
          <p14:tracePt t="39758" x="6675438" y="2146300"/>
          <p14:tracePt t="39767" x="6931025" y="2282825"/>
          <p14:tracePt t="39770" x="7169150" y="2392363"/>
          <p14:tracePt t="39778" x="7388225" y="2520950"/>
          <p14:tracePt t="39786" x="7643813" y="2674938"/>
          <p14:tracePt t="39798" x="7926388" y="2794000"/>
          <p14:tracePt t="39806" x="8191500" y="2894013"/>
          <p14:tracePt t="39816" x="8456613" y="2968625"/>
          <p14:tracePt t="39822" x="8785225" y="3032125"/>
          <p14:tracePt t="39830" x="9069388" y="3086100"/>
          <p14:tracePt t="39838" x="9351963" y="3122613"/>
          <p14:tracePt t="39846" x="9598025" y="3159125"/>
          <p14:tracePt t="39854" x="9845675" y="3195638"/>
          <p14:tracePt t="39863" x="10045700" y="3205163"/>
          <p14:tracePt t="39871" x="10247313" y="3224213"/>
          <p14:tracePt t="39879" x="10437813" y="3241675"/>
          <p14:tracePt t="39887" x="10621963" y="3251200"/>
          <p14:tracePt t="39894" x="10775950" y="3268663"/>
          <p14:tracePt t="39903" x="10904538" y="3287713"/>
          <p14:tracePt t="39911" x="11031538" y="3297238"/>
          <p14:tracePt t="39936" x="11269663" y="3297238"/>
          <p14:tracePt t="39942" x="11287125" y="3297238"/>
          <p14:tracePt t="39950" x="11306175" y="3297238"/>
          <p14:tracePt t="39959" x="11315700" y="3297238"/>
          <p14:tracePt t="39982" x="11323638" y="3297238"/>
          <p14:tracePt t="39999" x="11342688" y="3297238"/>
          <p14:tracePt t="40007" x="11352213" y="3297238"/>
          <p14:tracePt t="40016" x="11360150" y="3297238"/>
          <p14:tracePt t="40022" x="11406188" y="3297238"/>
          <p14:tracePt t="40030" x="11434763" y="3297238"/>
          <p14:tracePt t="40039" x="11507788" y="3297238"/>
          <p14:tracePt t="40047" x="11534775" y="3297238"/>
          <p14:tracePt t="40055" x="11588750" y="3297238"/>
          <p14:tracePt t="40063" x="11698288" y="3297238"/>
          <p14:tracePt t="40071" x="11844338" y="3297238"/>
          <p14:tracePt t="40079" x="11972925" y="3297238"/>
          <p14:tracePt t="40087" x="12082463" y="3297238"/>
          <p14:tracePt t="43026" x="11982450" y="3935413"/>
          <p14:tracePt t="43031" x="11880850" y="3990975"/>
          <p14:tracePt t="43038" x="11763375" y="4064000"/>
          <p14:tracePt t="43047" x="11644313" y="4137025"/>
          <p14:tracePt t="43054" x="11515725" y="4210050"/>
          <p14:tracePt t="43063" x="11360150" y="4283075"/>
          <p14:tracePt t="43070" x="11187113" y="4365625"/>
          <p14:tracePt t="43078" x="10995025" y="4465638"/>
          <p14:tracePt t="43086" x="10748963" y="4575175"/>
          <p14:tracePt t="43094" x="10447338" y="4675188"/>
          <p14:tracePt t="43103" x="10064750" y="4811713"/>
          <p14:tracePt t="43110" x="9726613" y="4913313"/>
          <p14:tracePt t="43119" x="9398000" y="4995863"/>
          <p14:tracePt t="43126" x="9059863" y="5086350"/>
          <p14:tracePt t="43135" x="8739188" y="5141913"/>
          <p14:tracePt t="43143" x="8410575" y="5205413"/>
          <p14:tracePt t="43151" x="8128000" y="5241925"/>
          <p14:tracePt t="43159" x="7853363" y="5278438"/>
          <p14:tracePt t="43167" x="7534275" y="5314950"/>
          <p14:tracePt t="43174" x="7296150" y="5332413"/>
          <p14:tracePt t="43183" x="7013575" y="5368925"/>
          <p14:tracePt t="43191" x="6767513" y="5405438"/>
          <p14:tracePt t="43199" x="6602413" y="5424488"/>
          <p14:tracePt t="43206" x="6419850" y="5451475"/>
          <p14:tracePt t="43216" x="6237288" y="5487988"/>
          <p14:tracePt t="43222" x="6073775" y="5497513"/>
          <p14:tracePt t="43232" x="5927725" y="5514975"/>
          <p14:tracePt t="43239" x="5781675" y="5524500"/>
          <p14:tracePt t="43247" x="5616575" y="5543550"/>
          <p14:tracePt t="43255" x="5470525" y="5570538"/>
          <p14:tracePt t="43263" x="5324475" y="5588000"/>
          <p14:tracePt t="43270" x="5168900" y="5607050"/>
          <p14:tracePt t="43279" x="5022850" y="5607050"/>
          <p14:tracePt t="43283" x="4886325" y="5607050"/>
          <p14:tracePt t="43291" x="4740275" y="5607050"/>
          <p14:tracePt t="43299" x="4594225" y="5607050"/>
          <p14:tracePt t="43310" x="4448175" y="5607050"/>
          <p14:tracePt t="43320" x="4319588" y="5607050"/>
          <p14:tracePt t="43326" x="4192588" y="5607050"/>
          <p14:tracePt t="43335" x="4064000" y="5607050"/>
          <p14:tracePt t="43342" x="3971925" y="5607050"/>
          <p14:tracePt t="43346" x="3881438" y="5607050"/>
          <p14:tracePt t="43355" x="3781425" y="5597525"/>
          <p14:tracePt t="43363" x="3689350" y="5588000"/>
          <p14:tracePt t="43370" x="3598863" y="5570538"/>
          <p14:tracePt t="43378" x="3497263" y="5543550"/>
          <p14:tracePt t="43386" x="3406775" y="5514975"/>
          <p14:tracePt t="43399" x="3270250" y="5487988"/>
          <p14:tracePt t="43407" x="3178175" y="5470525"/>
          <p14:tracePt t="43416" x="3078163" y="5441950"/>
          <p14:tracePt t="43423" x="3005138" y="5434013"/>
          <p14:tracePt t="43431" x="2940050" y="5405438"/>
          <p14:tracePt t="43439" x="2886075" y="5397500"/>
          <p14:tracePt t="43448" x="2849563" y="5397500"/>
          <p14:tracePt t="43455" x="2830513" y="5387975"/>
          <p14:tracePt t="43470" x="2813050" y="5387975"/>
          <p14:tracePt t="43487" x="2794000" y="5387975"/>
          <p14:tracePt t="43495" x="2776538" y="5387975"/>
          <p14:tracePt t="43503" x="2730500" y="5387975"/>
          <p14:tracePt t="43510" x="2693988" y="5387975"/>
          <p14:tracePt t="43520" x="2620963" y="5387975"/>
          <p14:tracePt t="43527" x="2547938" y="5387975"/>
          <p14:tracePt t="43535" x="2520950" y="5387975"/>
          <p14:tracePt t="43543" x="2465388" y="5387975"/>
          <p14:tracePt t="43550" x="2382838" y="5405438"/>
          <p14:tracePt t="43559" x="2292350" y="5405438"/>
          <p14:tracePt t="43567" x="2182813" y="5414963"/>
          <p14:tracePt t="43574" x="2090738" y="5434013"/>
          <p14:tracePt t="43582" x="2009775" y="5441950"/>
          <p14:tracePt t="43590" x="1954213" y="5441950"/>
          <p14:tracePt t="43599" x="1900238" y="5441950"/>
          <p14:tracePt t="43603" x="1871663" y="5451475"/>
          <p14:tracePt t="43610" x="1863725" y="5451475"/>
          <p14:tracePt t="43622" x="1844675" y="5451475"/>
          <p14:tracePt t="43631" x="1835150" y="5451475"/>
          <p14:tracePt t="43759" x="1827213" y="5461000"/>
          <p14:tracePt t="43823" x="1827213" y="5478463"/>
          <p14:tracePt t="44139" x="1827213" y="5487988"/>
          <p14:tracePt t="44147" x="1827213" y="5497513"/>
          <p14:tracePt t="44174" x="1844675" y="5497513"/>
          <p14:tracePt t="44182" x="1881188" y="5497513"/>
          <p14:tracePt t="44190" x="1917700" y="5497513"/>
          <p14:tracePt t="44194" x="1944688" y="5497513"/>
          <p14:tracePt t="44199" x="1973263" y="5514975"/>
          <p14:tracePt t="44207" x="2017713" y="5514975"/>
          <p14:tracePt t="44216" x="2036763" y="5514975"/>
          <p14:tracePt t="44223" x="2090738" y="5524500"/>
          <p14:tracePt t="44231" x="2119313" y="5524500"/>
          <p14:tracePt t="44238" x="2163763" y="5551488"/>
          <p14:tracePt t="44247" x="2192338" y="5551488"/>
          <p14:tracePt t="44254" x="2219325" y="5561013"/>
          <p14:tracePt t="44263" x="2273300" y="5570538"/>
          <p14:tracePt t="44270" x="2309813" y="5580063"/>
          <p14:tracePt t="44279" x="2374900" y="5588000"/>
          <p14:tracePt t="44287" x="2457450" y="5616575"/>
          <p14:tracePt t="44295" x="2530475" y="5616575"/>
          <p14:tracePt t="44303" x="2593975" y="5643563"/>
          <p14:tracePt t="44311" x="2667000" y="5643563"/>
          <p14:tracePt t="44320" x="2720975" y="5643563"/>
          <p14:tracePt t="44323" x="2786063" y="5643563"/>
          <p14:tracePt t="44335" x="2859088" y="5643563"/>
          <p14:tracePt t="44342" x="2895600" y="5643563"/>
          <p14:tracePt t="44351" x="2940050" y="5643563"/>
          <p14:tracePt t="44358" x="2976563" y="5643563"/>
          <p14:tracePt t="44366" x="3005138" y="5643563"/>
          <p14:tracePt t="44374" x="3049588" y="5643563"/>
          <p14:tracePt t="44383" x="3114675" y="5643563"/>
          <p14:tracePt t="44386" x="3159125" y="5643563"/>
          <p14:tracePt t="44399" x="3195638" y="5643563"/>
          <p14:tracePt t="44407" x="3251200" y="5643563"/>
          <p14:tracePt t="44416" x="3314700" y="5643563"/>
          <p14:tracePt t="44423" x="3343275" y="5643563"/>
          <p14:tracePt t="44432" x="3397250" y="5643563"/>
          <p14:tracePt t="44439" x="3433763" y="5643563"/>
          <p14:tracePt t="44447" x="3506788" y="5643563"/>
          <p14:tracePt t="44451" x="3579813" y="5643563"/>
          <p14:tracePt t="44459" x="3671888" y="5643563"/>
          <p14:tracePt t="44466" x="3781425" y="5643563"/>
          <p14:tracePt t="44478" x="3890963" y="5643563"/>
          <p14:tracePt t="44486" x="3981450" y="5643563"/>
          <p14:tracePt t="44495" x="4083050" y="5634038"/>
          <p14:tracePt t="44503" x="4156075" y="5634038"/>
          <p14:tracePt t="44510" x="4229100" y="5634038"/>
          <p14:tracePt t="44516" x="4256088" y="5624513"/>
          <p14:tracePt t="44523" x="4273550" y="5624513"/>
          <p14:tracePt t="44552" x="4283075" y="5624513"/>
          <p14:tracePt t="44575" x="4310063" y="5607050"/>
          <p14:tracePt t="44590" x="4319588" y="5597525"/>
          <p14:tracePt t="44598" x="4329113" y="5597525"/>
          <p14:tracePt t="44615" x="4356100" y="5580063"/>
          <p14:tracePt t="44623" x="4375150" y="5580063"/>
          <p14:tracePt t="44631" x="4392613" y="5570538"/>
          <p14:tracePt t="44638" x="4429125" y="5561013"/>
          <p14:tracePt t="44647" x="4448175" y="5561013"/>
          <p14:tracePt t="44655" x="4475163" y="5543550"/>
          <p14:tracePt t="44663" x="4502150" y="5543550"/>
          <p14:tracePt t="44671" x="4521200" y="5534025"/>
          <p14:tracePt t="44679" x="4565650" y="5534025"/>
          <p14:tracePt t="44687" x="4594225" y="5534025"/>
          <p14:tracePt t="44695" x="4621213" y="5534025"/>
          <p14:tracePt t="44703" x="4638675" y="5534025"/>
          <p14:tracePt t="44710" x="4648200" y="5534025"/>
          <p14:tracePt t="44719" x="4667250" y="5534025"/>
          <p14:tracePt t="44727" x="4675188" y="5534025"/>
          <p14:tracePt t="44743" x="4711700" y="5534025"/>
          <p14:tracePt t="44751" x="4730750" y="5534025"/>
          <p14:tracePt t="44759" x="4767263" y="5534025"/>
          <p14:tracePt t="44766" x="4813300" y="5534025"/>
          <p14:tracePt t="44770" x="4867275" y="5543550"/>
          <p14:tracePt t="44783" x="4895850" y="5543550"/>
          <p14:tracePt t="44790" x="4949825" y="5543550"/>
          <p14:tracePt t="44799" x="5022850" y="5543550"/>
          <p14:tracePt t="44806" x="5095875" y="5551488"/>
          <p14:tracePt t="44816" x="5178425" y="5561013"/>
          <p14:tracePt t="44823" x="5232400" y="5580063"/>
          <p14:tracePt t="44831" x="5297488" y="5580063"/>
          <p14:tracePt t="44835" x="5297488" y="5588000"/>
          <p14:tracePt t="44903" x="5305425" y="5588000"/>
          <p14:tracePt t="44920" x="5314950" y="5588000"/>
          <p14:tracePt t="44927" x="5324475" y="5588000"/>
          <p14:tracePt t="44931" x="5334000" y="5588000"/>
          <p14:tracePt t="44939" x="5370513" y="5588000"/>
          <p14:tracePt t="44947" x="5387975" y="5588000"/>
          <p14:tracePt t="44955" x="5414963" y="5588000"/>
          <p14:tracePt t="44962" x="5434013" y="5588000"/>
          <p14:tracePt t="44975" x="5461000" y="5607050"/>
          <p14:tracePt t="44983" x="5487988" y="5607050"/>
          <p14:tracePt t="44991" x="5507038" y="5607050"/>
          <p14:tracePt t="45003" x="5534025" y="5607050"/>
          <p14:tracePt t="45011" x="5543550" y="5607050"/>
          <p14:tracePt t="45027" x="5561013" y="5607050"/>
          <p14:tracePt t="45047" x="5580063" y="5607050"/>
          <p14:tracePt t="45054" x="5589588" y="5607050"/>
          <p14:tracePt t="45063" x="5597525" y="5607050"/>
          <p14:tracePt t="45070" x="5616575" y="5616575"/>
          <p14:tracePt t="45079" x="5643563" y="5616575"/>
          <p14:tracePt t="45086" x="5662613" y="5616575"/>
          <p14:tracePt t="45094" x="5689600" y="5616575"/>
          <p14:tracePt t="45103" x="5716588" y="5616575"/>
          <p14:tracePt t="45110" x="5726113" y="5616575"/>
          <p14:tracePt t="45119" x="5753100" y="5624513"/>
          <p14:tracePt t="45143" x="5762625" y="5624513"/>
          <p14:tracePt t="45175" x="5772150" y="5624513"/>
          <p14:tracePt t="45186" x="5781675" y="5624513"/>
          <p14:tracePt t="45206" x="5789613" y="5624513"/>
          <p14:tracePt t="45214" x="5818188" y="5624513"/>
          <p14:tracePt t="45222" x="5845175" y="5624513"/>
          <p14:tracePt t="45231" x="5891213" y="5624513"/>
          <p14:tracePt t="45239" x="5908675" y="5624513"/>
          <p14:tracePt t="45247" x="5964238" y="5624513"/>
          <p14:tracePt t="45255" x="6000750" y="5624513"/>
          <p14:tracePt t="45262" x="6045200" y="5624513"/>
          <p14:tracePt t="45270" x="6073775" y="5624513"/>
          <p14:tracePt t="45278" x="6100763" y="5624513"/>
          <p14:tracePt t="45286" x="6127750" y="5624513"/>
          <p14:tracePt t="45294" x="6173788" y="5624513"/>
          <p14:tracePt t="45303" x="6200775" y="5624513"/>
          <p14:tracePt t="45310" x="6219825" y="5624513"/>
          <p14:tracePt t="45319" x="6256338" y="5624513"/>
          <p14:tracePt t="45327" x="6292850" y="5624513"/>
          <p14:tracePt t="45335" x="6300788" y="5624513"/>
          <p14:tracePt t="45342" x="6337300" y="5624513"/>
          <p14:tracePt t="45351" x="6346825" y="5624513"/>
          <p14:tracePt t="45358" x="6365875" y="5624513"/>
          <p14:tracePt t="45366" x="6373813" y="5624513"/>
          <p14:tracePt t="45374" x="6392863" y="5624513"/>
          <p14:tracePt t="45379" x="6410325" y="5624513"/>
          <p14:tracePt t="45386" x="6419850" y="5624513"/>
          <p14:tracePt t="45395" x="6438900" y="5624513"/>
          <p14:tracePt t="45403" x="6475413" y="5624513"/>
          <p14:tracePt t="45416" x="6502400" y="5624513"/>
          <p14:tracePt t="45423" x="6538913" y="5624513"/>
          <p14:tracePt t="45431" x="6575425" y="5624513"/>
          <p14:tracePt t="45439" x="6648450" y="5624513"/>
          <p14:tracePt t="45447" x="6684963" y="5616575"/>
          <p14:tracePt t="45454" x="6694488" y="5616575"/>
          <p14:tracePt t="45462" x="6711950" y="5616575"/>
          <p14:tracePt t="45470" x="6748463" y="5616575"/>
          <p14:tracePt t="45487" x="6767513" y="5607050"/>
          <p14:tracePt t="45535" x="6784975" y="5607050"/>
          <p14:tracePt t="45543" x="6821488" y="5607050"/>
          <p14:tracePt t="45551" x="6850063" y="5607050"/>
          <p14:tracePt t="45558" x="6877050" y="5607050"/>
          <p14:tracePt t="45566" x="6904038" y="5597525"/>
          <p14:tracePt t="45575" x="6950075" y="5597525"/>
          <p14:tracePt t="45582" x="6977063" y="5597525"/>
          <p14:tracePt t="45586" x="6996113" y="5597525"/>
          <p14:tracePt t="45594" x="7013575" y="5597525"/>
          <p14:tracePt t="45603" x="7032625" y="5597525"/>
          <p14:tracePt t="45610" x="7050088" y="5597525"/>
          <p14:tracePt t="45620" x="7069138" y="5597525"/>
          <p14:tracePt t="45631" x="7086600" y="5597525"/>
          <p14:tracePt t="45639" x="7096125" y="5597525"/>
          <p14:tracePt t="45647" x="7142163" y="5597525"/>
          <p14:tracePt t="45651" x="7169150" y="5597525"/>
          <p14:tracePt t="45659" x="7223125" y="5597525"/>
          <p14:tracePt t="45666" x="7288213" y="5597525"/>
          <p14:tracePt t="45675" x="7342188" y="5597525"/>
          <p14:tracePt t="45686" x="7397750" y="5616575"/>
          <p14:tracePt t="45695" x="7443788" y="5624513"/>
          <p14:tracePt t="45703" x="7480300" y="5624513"/>
          <p14:tracePt t="45710" x="7488238" y="5624513"/>
          <p14:tracePt t="45715" x="7497763" y="5624513"/>
          <p14:tracePt t="45723" x="7507288" y="5624513"/>
          <p14:tracePt t="45732" x="7516813" y="5624513"/>
          <p14:tracePt t="45767" x="7534275" y="5624513"/>
          <p14:tracePt t="45775" x="7543800" y="5634038"/>
          <p14:tracePt t="45782" x="7589838" y="5634038"/>
          <p14:tracePt t="45791" x="7626350" y="5634038"/>
          <p14:tracePt t="45799" x="7689850" y="5653088"/>
          <p14:tracePt t="45807" x="7743825" y="5653088"/>
          <p14:tracePt t="45816" x="7799388" y="5653088"/>
          <p14:tracePt t="45823" x="7853363" y="5670550"/>
          <p14:tracePt t="45832" x="7918450" y="5670550"/>
          <p14:tracePt t="45839" x="7935913" y="5680075"/>
          <p14:tracePt t="45846" x="7962900" y="5697538"/>
          <p14:tracePt t="45854" x="7972425" y="5697538"/>
          <p14:tracePt t="45862" x="7981950" y="5697538"/>
          <p14:tracePt t="45879" x="7991475" y="5697538"/>
          <p14:tracePt t="45901" x="7999413" y="5697538"/>
          <p14:tracePt t="45903" x="8018463" y="5697538"/>
          <p14:tracePt t="45906" x="8035925" y="5697538"/>
          <p14:tracePt t="45919" x="8054975" y="5697538"/>
          <p14:tracePt t="45927" x="8081963" y="5697538"/>
          <p14:tracePt t="45935" x="8101013" y="5697538"/>
          <p14:tracePt t="45943" x="8118475" y="5697538"/>
          <p14:tracePt t="45951" x="8137525" y="5697538"/>
          <p14:tracePt t="45958" x="8154988" y="5697538"/>
          <p14:tracePt t="46570" x="8183563" y="5697538"/>
          <p14:tracePt t="46587" x="8191500" y="5697538"/>
          <p14:tracePt t="46594" x="8201025" y="5697538"/>
          <p14:tracePt t="46607" x="8210550" y="5697538"/>
          <p14:tracePt t="46619" x="8228013" y="5697538"/>
          <p14:tracePt t="46635" x="8237538" y="5697538"/>
          <p14:tracePt t="46642" x="8256588" y="5697538"/>
          <p14:tracePt t="46651" x="8274050" y="5697538"/>
          <p14:tracePt t="46659" x="8293100" y="5697538"/>
          <p14:tracePt t="46667" x="8320088" y="5697538"/>
          <p14:tracePt t="46670" x="8356600" y="5697538"/>
          <p14:tracePt t="46678" x="8374063" y="5697538"/>
          <p14:tracePt t="46686" x="8402638" y="5689600"/>
          <p14:tracePt t="46695" x="8420100" y="5689600"/>
          <p14:tracePt t="46703" x="8447088" y="5689600"/>
          <p14:tracePt t="46711" x="8466138" y="5689600"/>
          <p14:tracePt t="46719" x="8493125" y="5689600"/>
          <p14:tracePt t="46727" x="8539163" y="5689600"/>
          <p14:tracePt t="46735" x="8566150" y="5689600"/>
          <p14:tracePt t="46742" x="8593138" y="5689600"/>
          <p14:tracePt t="46751" x="8612188" y="5689600"/>
          <p14:tracePt t="46759" x="8648700" y="5689600"/>
          <p14:tracePt t="46767" x="8666163" y="5689600"/>
          <p14:tracePt t="46775" x="8694738" y="5689600"/>
          <p14:tracePt t="46783" x="8731250" y="5689600"/>
          <p14:tracePt t="46791" x="8758238" y="5680075"/>
          <p14:tracePt t="46795" x="8767763" y="5680075"/>
          <p14:tracePt t="46803" x="8775700" y="5680075"/>
          <p14:tracePt t="46815" x="8794750" y="5680075"/>
          <p14:tracePt t="46822" x="8821738" y="5670550"/>
          <p14:tracePt t="46839" x="8840788" y="5670550"/>
          <p14:tracePt t="46847" x="8858250" y="5661025"/>
          <p14:tracePt t="46855" x="8877300" y="5661025"/>
          <p14:tracePt t="46859" x="8894763" y="5653088"/>
          <p14:tracePt t="46867" x="8921750" y="5653088"/>
          <p14:tracePt t="46875" x="8959850" y="5653088"/>
          <p14:tracePt t="46883" x="8996363" y="5653088"/>
          <p14:tracePt t="46891" x="9059863" y="5653088"/>
          <p14:tracePt t="46904" x="9123363" y="5634038"/>
          <p14:tracePt t="46910" x="9178925" y="5634038"/>
          <p14:tracePt t="46920" x="9251950" y="5634038"/>
          <p14:tracePt t="46922" x="9296400" y="5624513"/>
          <p14:tracePt t="46932" x="9351963" y="5616575"/>
          <p14:tracePt t="46939" x="9378950" y="5616575"/>
          <p14:tracePt t="46947" x="9398000" y="5607050"/>
          <p14:tracePt t="46955" x="9405938" y="5607050"/>
          <p14:tracePt t="46963" x="9415463" y="5607050"/>
          <p14:tracePt t="47079" x="9424988" y="5597525"/>
          <p14:tracePt t="47095" x="9434513" y="5597525"/>
          <p14:tracePt t="47102" x="9442450" y="5597525"/>
          <p14:tracePt t="47110" x="9451975" y="5588000"/>
          <p14:tracePt t="47136" x="9461500" y="5588000"/>
          <p14:tracePt t="47143" x="9471025" y="5580063"/>
          <p14:tracePt t="47482" x="9478963" y="5580063"/>
          <p14:tracePt t="47490" x="9488488" y="5580063"/>
          <p14:tracePt t="47495" x="9498013" y="5580063"/>
          <p14:tracePt t="47559" x="9507538" y="5580063"/>
          <p14:tracePt t="47575" x="9525000" y="5580063"/>
          <p14:tracePt t="47583" x="9534525" y="5580063"/>
          <p14:tracePt t="48330" x="9544050" y="5580063"/>
          <p14:tracePt t="48346" x="9551988" y="5580063"/>
          <p14:tracePt t="48354" x="9571038" y="5580063"/>
          <p14:tracePt t="48363" x="9598025" y="5580063"/>
          <p14:tracePt t="48370" x="9607550" y="5580063"/>
          <p14:tracePt t="48379" x="9634538" y="5580063"/>
          <p14:tracePt t="48386" x="9644063" y="5580063"/>
          <p14:tracePt t="48395" x="9661525" y="5580063"/>
          <p14:tracePt t="48403" x="9671050" y="5580063"/>
          <p14:tracePt t="48410" x="9698038" y="5580063"/>
          <p14:tracePt t="48419" x="9717088" y="5580063"/>
          <p14:tracePt t="48427" x="9734550" y="5580063"/>
          <p14:tracePt t="48435" x="9744075" y="5580063"/>
          <p14:tracePt t="48443" x="9753600" y="5580063"/>
          <p14:tracePt t="48459" x="9763125" y="5580063"/>
          <p14:tracePt t="49319" x="9772650" y="5580063"/>
          <p14:tracePt t="49339" x="9780588" y="5580063"/>
          <p14:tracePt t="49370" x="9790113" y="5580063"/>
          <p14:tracePt t="49383" x="9799638" y="5580063"/>
          <p14:tracePt t="49391" x="9809163" y="5580063"/>
          <p14:tracePt t="49398" x="9817100" y="5580063"/>
          <p14:tracePt t="49414" x="9836150" y="5580063"/>
          <p14:tracePt t="49422" x="9845675" y="5570538"/>
          <p14:tracePt t="49432" x="9853613" y="5570538"/>
          <p14:tracePt t="49439" x="9863138" y="5570538"/>
          <p14:tracePt t="49442" x="9899650" y="5570538"/>
          <p14:tracePt t="49451" x="9909175" y="5570538"/>
          <p14:tracePt t="49463" x="9955213" y="5570538"/>
          <p14:tracePt t="49470" x="9991725" y="5570538"/>
          <p14:tracePt t="49479" x="10009188" y="5570538"/>
          <p14:tracePt t="49487" x="10028238" y="5570538"/>
          <p14:tracePt t="49495" x="10045700" y="5570538"/>
          <p14:tracePt t="49503" x="10072688" y="5570538"/>
          <p14:tracePt t="49507" x="10091738" y="5570538"/>
          <p14:tracePt t="49522" x="10128250" y="5570538"/>
          <p14:tracePt t="49542" x="10137775" y="5570538"/>
          <p14:tracePt t="49559" x="10155238" y="5570538"/>
          <p14:tracePt t="49566" x="10174288" y="5570538"/>
          <p14:tracePt t="49570" x="10182225" y="5570538"/>
          <p14:tracePt t="49579" x="10191750" y="5570538"/>
          <p14:tracePt t="49587" x="10237788" y="5597525"/>
          <p14:tracePt t="49595" x="10255250" y="5597525"/>
          <p14:tracePt t="49603" x="10274300" y="5597525"/>
          <p14:tracePt t="49610" x="10301288" y="5597525"/>
          <p14:tracePt t="49623" x="10337800" y="5616575"/>
          <p14:tracePt t="49632" x="10356850" y="5624513"/>
          <p14:tracePt t="49639" x="10374313" y="5634038"/>
          <p14:tracePt t="49647" x="10393363" y="5653088"/>
          <p14:tracePt t="49654" x="10410825" y="5653088"/>
          <p14:tracePt t="49663" x="10429875" y="5661025"/>
          <p14:tracePt t="49719" x="10447338" y="5680075"/>
          <p14:tracePt t="49779" x="10447338" y="5697538"/>
          <p14:tracePt t="49791" x="10456863" y="5707063"/>
          <p14:tracePt t="49798" x="10456863" y="5716588"/>
          <p14:tracePt t="49807" x="10456863" y="5734050"/>
          <p14:tracePt t="49815" x="10456863" y="5743575"/>
          <p14:tracePt t="49819" x="10466388" y="5762625"/>
          <p14:tracePt t="49826" x="10466388" y="5780088"/>
          <p14:tracePt t="49835" x="10466388" y="5789613"/>
          <p14:tracePt t="49842" x="10466388" y="5807075"/>
          <p14:tracePt t="49851" x="10466388" y="5853113"/>
          <p14:tracePt t="49867" x="10466388" y="5862638"/>
          <p14:tracePt t="49879" x="10466388" y="5889625"/>
          <p14:tracePt t="49886" x="10466388" y="5918200"/>
          <p14:tracePt t="49894" x="10466388" y="5926138"/>
          <p14:tracePt t="49902" x="10466388" y="5945188"/>
          <p14:tracePt t="49919" x="10466388" y="5962650"/>
          <p14:tracePt t="49920" x="10466388" y="5972175"/>
          <p14:tracePt t="49935" x="10466388" y="5991225"/>
          <p14:tracePt t="49951" x="10456863" y="6008688"/>
          <p14:tracePt t="49958" x="10456863" y="6018213"/>
          <p14:tracePt t="49975" x="10429875" y="6045200"/>
          <p14:tracePt t="49990" x="10410825" y="6054725"/>
          <p14:tracePt t="49999" x="10393363" y="6072188"/>
          <p14:tracePt t="50006" x="10383838" y="6081713"/>
          <p14:tracePt t="50010" x="10356850" y="6100763"/>
          <p14:tracePt t="50019" x="10328275" y="6118225"/>
          <p14:tracePt t="50026" x="10310813" y="6127750"/>
          <p14:tracePt t="50039" x="10274300" y="6145213"/>
          <p14:tracePt t="50048" x="10247313" y="6164263"/>
          <p14:tracePt t="50055" x="10218738" y="6173788"/>
          <p14:tracePt t="50063" x="10182225" y="6181725"/>
          <p14:tracePt t="50070" x="10145713" y="6191250"/>
          <p14:tracePt t="50075" x="10128250" y="6200775"/>
          <p14:tracePt t="50083" x="10118725" y="6200775"/>
          <p14:tracePt t="50090" x="10091738" y="6210300"/>
          <p14:tracePt t="50103" x="10064750" y="6210300"/>
          <p14:tracePt t="50110" x="10045700" y="6218238"/>
          <p14:tracePt t="50119" x="10028238" y="6218238"/>
          <p14:tracePt t="50127" x="10009188" y="6218238"/>
          <p14:tracePt t="50135" x="9963150" y="6218238"/>
          <p14:tracePt t="50139" x="9926638" y="6218238"/>
          <p14:tracePt t="50147" x="9899650" y="6218238"/>
          <p14:tracePt t="50154" x="9853613" y="6218238"/>
          <p14:tracePt t="50167" x="9826625" y="6218238"/>
          <p14:tracePt t="50174" x="9790113" y="6218238"/>
          <p14:tracePt t="50182" x="9753600" y="6218238"/>
          <p14:tracePt t="50191" x="9690100" y="6218238"/>
          <p14:tracePt t="50199" x="9634538" y="6218238"/>
          <p14:tracePt t="50203" x="9571038" y="6218238"/>
          <p14:tracePt t="50210" x="9534525" y="6218238"/>
          <p14:tracePt t="50219" x="9461500" y="6218238"/>
          <p14:tracePt t="50227" x="9424988" y="6218238"/>
          <p14:tracePt t="50235" x="9369425" y="6218238"/>
          <p14:tracePt t="50248" x="9315450" y="6218238"/>
          <p14:tracePt t="50255" x="9251950" y="6218238"/>
          <p14:tracePt t="50263" x="9178925" y="6218238"/>
          <p14:tracePt t="50267" x="9123363" y="6218238"/>
          <p14:tracePt t="50274" x="9096375" y="6218238"/>
          <p14:tracePt t="50283" x="9023350" y="6218238"/>
          <p14:tracePt t="50290" x="8931275" y="6218238"/>
          <p14:tracePt t="50298" x="8858250" y="6218238"/>
          <p14:tracePt t="50307" x="8767763" y="6218238"/>
          <p14:tracePt t="50319" x="8694738" y="6218238"/>
          <p14:tracePt t="50327" x="8621713" y="6218238"/>
          <p14:tracePt t="50331" x="8585200" y="6227763"/>
          <p14:tracePt t="50339" x="8556625" y="6227763"/>
          <p14:tracePt t="50348" x="8520113" y="6227763"/>
          <p14:tracePt t="50355" x="8502650" y="6227763"/>
          <p14:tracePt t="50363" x="8475663" y="6227763"/>
          <p14:tracePt t="50370" x="8456613" y="6227763"/>
          <p14:tracePt t="50379" x="8410575" y="6227763"/>
          <p14:tracePt t="50390" x="8383588" y="6237288"/>
          <p14:tracePt t="50399" x="8356600" y="6237288"/>
          <p14:tracePt t="50406" x="8329613" y="6237288"/>
          <p14:tracePt t="50415" x="8264525" y="6254750"/>
          <p14:tracePt t="50422" x="8237538" y="6254750"/>
          <p14:tracePt t="50431" x="8174038" y="6254750"/>
          <p14:tracePt t="50439" x="8137525" y="6254750"/>
          <p14:tracePt t="50447" x="8101013" y="6254750"/>
          <p14:tracePt t="50454" x="8054975" y="6254750"/>
          <p14:tracePt t="50463" x="8027988" y="6254750"/>
          <p14:tracePt t="50470" x="7999413" y="6254750"/>
          <p14:tracePt t="50479" x="7972425" y="6254750"/>
          <p14:tracePt t="50486" x="7945438" y="6254750"/>
          <p14:tracePt t="50495" x="7908925" y="6254750"/>
          <p14:tracePt t="50503" x="7889875" y="6254750"/>
          <p14:tracePt t="50510" x="7853363" y="6246813"/>
          <p14:tracePt t="50519" x="7808913" y="6246813"/>
          <p14:tracePt t="50526" x="7753350" y="6227763"/>
          <p14:tracePt t="50535" x="7716838" y="6227763"/>
          <p14:tracePt t="50543" x="7670800" y="6227763"/>
          <p14:tracePt t="50551" x="7616825" y="6227763"/>
          <p14:tracePt t="50559" x="7561263" y="6218238"/>
          <p14:tracePt t="50567" x="7524750" y="6200775"/>
          <p14:tracePt t="50575" x="7470775" y="6200775"/>
          <p14:tracePt t="50582" x="7434263" y="6191250"/>
          <p14:tracePt t="50586" x="7397750" y="6181725"/>
          <p14:tracePt t="50595" x="7361238" y="6164263"/>
          <p14:tracePt t="50607" x="7324725" y="6164263"/>
          <p14:tracePt t="50615" x="7288213" y="6164263"/>
          <p14:tracePt t="50623" x="7242175" y="6164263"/>
          <p14:tracePt t="50631" x="7205663" y="6164263"/>
          <p14:tracePt t="50639" x="7132638" y="6164263"/>
          <p14:tracePt t="50648" x="7059613" y="6164263"/>
          <p14:tracePt t="50651" x="7004050" y="6154738"/>
          <p14:tracePt t="50658" x="6931025" y="6154738"/>
          <p14:tracePt t="50667" x="6886575" y="6154738"/>
          <p14:tracePt t="50679" x="6831013" y="6127750"/>
          <p14:tracePt t="50687" x="6794500" y="6127750"/>
          <p14:tracePt t="50695" x="6767513" y="6127750"/>
          <p14:tracePt t="50703" x="6748463" y="6118225"/>
          <p14:tracePt t="50711" x="6731000" y="6118225"/>
          <p14:tracePt t="50715" x="6704013" y="6108700"/>
          <p14:tracePt t="50722" x="6675438" y="6108700"/>
          <p14:tracePt t="50731" x="6648450" y="6100763"/>
          <p14:tracePt t="50743" x="6630988" y="6100763"/>
          <p14:tracePt t="50751" x="6584950" y="6091238"/>
          <p14:tracePt t="50759" x="6565900" y="6081713"/>
          <p14:tracePt t="50775" x="6548438" y="6054725"/>
          <p14:tracePt t="51735" x="6557963" y="6054725"/>
          <p14:tracePt t="51743" x="6565900" y="6054725"/>
          <p14:tracePt t="51759" x="6575425" y="6045200"/>
          <p14:tracePt t="51763" x="6584950" y="6045200"/>
          <p14:tracePt t="51779" x="6594475" y="6045200"/>
          <p14:tracePt t="51787" x="6602413" y="6045200"/>
          <p14:tracePt t="51794" x="6621463" y="6045200"/>
          <p14:tracePt t="51814" x="6630988" y="6045200"/>
          <p14:tracePt t="51823" x="6648450" y="6045200"/>
          <p14:tracePt t="51827" x="6657975" y="6045200"/>
          <p14:tracePt t="51835" x="6684963" y="6045200"/>
          <p14:tracePt t="51843" x="6704013" y="6045200"/>
          <p14:tracePt t="51851" x="6731000" y="6045200"/>
          <p14:tracePt t="51859" x="6748463" y="6045200"/>
          <p14:tracePt t="51867" x="6767513" y="6045200"/>
          <p14:tracePt t="51874" x="6777038" y="6045200"/>
          <p14:tracePt t="51882" x="6804025" y="6045200"/>
          <p14:tracePt t="51890" x="6813550" y="6045200"/>
          <p14:tracePt t="51901" x="6821488" y="6045200"/>
          <p14:tracePt t="51906" x="6840538" y="6045200"/>
          <p14:tracePt t="51915" x="6867525" y="6045200"/>
          <p14:tracePt t="51922" x="6904038" y="6045200"/>
          <p14:tracePt t="51931" x="6931025" y="6045200"/>
          <p14:tracePt t="51939" x="6959600" y="6045200"/>
          <p14:tracePt t="51948" x="6996113" y="6045200"/>
          <p14:tracePt t="51955" x="7032625" y="6045200"/>
          <p14:tracePt t="51967" x="7050088" y="6045200"/>
          <p14:tracePt t="51975" x="7059613" y="6045200"/>
          <p14:tracePt t="51983" x="7069138" y="6045200"/>
          <p14:tracePt t="51990" x="7077075" y="6045200"/>
          <p14:tracePt t="52039" x="7086600" y="6045200"/>
          <p14:tracePt t="52055" x="7105650" y="6045200"/>
          <p14:tracePt t="52063" x="7113588" y="6045200"/>
          <p14:tracePt t="52071" x="7123113" y="6045200"/>
          <p14:tracePt t="52079" x="7132638" y="6045200"/>
          <p14:tracePt t="52087" x="7150100" y="6045200"/>
          <p14:tracePt t="52095" x="7169150" y="6045200"/>
          <p14:tracePt t="52098" x="7186613" y="6045200"/>
          <p14:tracePt t="52107" x="7205663" y="6045200"/>
          <p14:tracePt t="52115" x="7223125" y="6045200"/>
          <p14:tracePt t="52126" x="7242175" y="6045200"/>
          <p14:tracePt t="52263" x="7251700" y="6045200"/>
          <p14:tracePt t="52267" x="7259638" y="6045200"/>
          <p14:tracePt t="52283" x="7278688" y="6045200"/>
          <p14:tracePt t="52302" x="7288213" y="6045200"/>
          <p14:tracePt t="52319" x="7305675" y="6045200"/>
          <p14:tracePt t="52327" x="7315200" y="6045200"/>
          <p14:tracePt t="52339" x="7334250" y="6045200"/>
          <p14:tracePt t="52354" x="7361238" y="6045200"/>
          <p14:tracePt t="52363" x="7378700" y="6045200"/>
          <p14:tracePt t="52370" x="7388225" y="6045200"/>
          <p14:tracePt t="52383" x="7397750" y="6045200"/>
          <p14:tracePt t="52390" x="7415213" y="6045200"/>
          <p14:tracePt t="52394" x="7451725" y="6045200"/>
          <p14:tracePt t="52403" x="7488238" y="6045200"/>
          <p14:tracePt t="52410" x="7507288" y="6045200"/>
          <p14:tracePt t="52419" x="7524750" y="6054725"/>
          <p14:tracePt t="52427" x="7543800" y="6054725"/>
          <p14:tracePt t="52463" x="7553325" y="6054725"/>
          <p14:tracePt t="52515" x="7561263" y="6054725"/>
          <p14:tracePt t="52543" x="7580313" y="6064250"/>
          <p14:tracePt t="52547" x="7589838" y="6064250"/>
          <p14:tracePt t="52555" x="7607300" y="6064250"/>
          <p14:tracePt t="52563" x="7616825" y="6072188"/>
          <p14:tracePt t="52570" x="7626350" y="6072188"/>
          <p14:tracePt t="52579" x="7643813" y="6072188"/>
          <p14:tracePt t="52610" x="7662863" y="6081713"/>
          <p14:tracePt t="52626" x="7680325" y="6081713"/>
          <p14:tracePt t="52635" x="7707313" y="6091238"/>
          <p14:tracePt t="52643" x="7743825" y="6091238"/>
          <p14:tracePt t="52652" x="7762875" y="6108700"/>
          <p14:tracePt t="52659" x="7789863" y="6108700"/>
          <p14:tracePt t="52667" x="7835900" y="6118225"/>
          <p14:tracePt t="52674" x="7853363" y="6127750"/>
          <p14:tracePt t="52683" x="7881938" y="6127750"/>
          <p14:tracePt t="52690" x="7899400" y="6137275"/>
          <p14:tracePt t="52700" x="7918450" y="6137275"/>
          <p14:tracePt t="52723" x="7935913" y="6145213"/>
          <p14:tracePt t="52799" x="7954963" y="6145213"/>
          <p14:tracePt t="52807" x="7972425" y="6145213"/>
          <p14:tracePt t="52814" x="7991475" y="6145213"/>
          <p14:tracePt t="52823" x="7999413" y="6145213"/>
          <p14:tracePt t="52831" x="8045450" y="6145213"/>
          <p14:tracePt t="52839" x="8072438" y="6145213"/>
          <p14:tracePt t="52843" x="8128000" y="6145213"/>
          <p14:tracePt t="52852" x="8174038" y="6145213"/>
          <p14:tracePt t="52858" x="8210550" y="6145213"/>
          <p14:tracePt t="52870" x="8256588" y="6145213"/>
          <p14:tracePt t="52879" x="8293100" y="6145213"/>
          <p14:tracePt t="52887" x="8320088" y="6145213"/>
          <p14:tracePt t="52895" x="8337550" y="6145213"/>
          <p14:tracePt t="52904" x="8356600" y="6145213"/>
          <p14:tracePt t="52906" x="8383588" y="6145213"/>
          <p14:tracePt t="52915" x="8420100" y="6145213"/>
          <p14:tracePt t="52922" x="8447088" y="6145213"/>
          <p14:tracePt t="52931" x="8475663" y="6145213"/>
          <p14:tracePt t="52943" x="8493125" y="6145213"/>
          <p14:tracePt t="52951" x="8529638" y="6145213"/>
          <p14:tracePt t="52959" x="8566150" y="6145213"/>
          <p14:tracePt t="52967" x="8593138" y="6145213"/>
          <p14:tracePt t="52970" x="8621713" y="6145213"/>
          <p14:tracePt t="52979" x="8639175" y="6154738"/>
          <p14:tracePt t="52986" x="8658225" y="6154738"/>
          <p14:tracePt t="52994" x="8675688" y="6154738"/>
          <p14:tracePt t="53002" x="8685213" y="6154738"/>
          <p14:tracePt t="56239" x="8629650" y="6181725"/>
          <p14:tracePt t="56247" x="8566150" y="6218238"/>
          <p14:tracePt t="56254" x="8548688" y="6218238"/>
          <p14:tracePt t="56263" x="8493125" y="6237288"/>
          <p14:tracePt t="56270" x="8456613" y="6254750"/>
          <p14:tracePt t="56279" x="8429625" y="6254750"/>
          <p14:tracePt t="56287" x="8383588" y="6264275"/>
          <p14:tracePt t="56291" x="8347075" y="6273800"/>
          <p14:tracePt t="56295" x="8310563" y="6291263"/>
          <p14:tracePt t="56302" x="8301038" y="6291263"/>
          <p14:tracePt t="56310" x="8264525" y="6319838"/>
          <p14:tracePt t="56318" x="8228013" y="6327775"/>
          <p14:tracePt t="56327" x="8183563" y="6337300"/>
          <p14:tracePt t="56335" x="8164513" y="6346825"/>
          <p14:tracePt t="56343" x="8147050" y="6356350"/>
          <p14:tracePt t="56352" x="8128000" y="6356350"/>
          <p14:tracePt t="56370" x="8108950" y="6373813"/>
          <p14:tracePt t="56379" x="8101013" y="6373813"/>
          <p14:tracePt t="56418" x="8091488" y="6383338"/>
          <p14:tracePt t="56475" x="8081963" y="6383338"/>
          <p14:tracePt t="56490" x="8064500" y="6392863"/>
          <p14:tracePt t="56500" x="8054975" y="6392863"/>
          <p14:tracePt t="56506" x="8045450" y="6400800"/>
          <p14:tracePt t="56514" x="8008938" y="6400800"/>
          <p14:tracePt t="56522" x="7972425" y="6410325"/>
          <p14:tracePt t="56530" x="7962900" y="6410325"/>
          <p14:tracePt t="56539" x="7935913" y="6419850"/>
          <p14:tracePt t="56547" x="7908925" y="6419850"/>
          <p14:tracePt t="56554" x="7862888" y="6429375"/>
          <p14:tracePt t="56564" x="7826375" y="6437313"/>
          <p14:tracePt t="56570" x="7762875" y="6437313"/>
          <p14:tracePt t="56579" x="7726363" y="6437313"/>
          <p14:tracePt t="56587" x="7670800" y="6456363"/>
          <p14:tracePt t="56595" x="7597775" y="6456363"/>
          <p14:tracePt t="56602" x="7553325" y="6456363"/>
          <p14:tracePt t="56610" x="7516813" y="6456363"/>
          <p14:tracePt t="56618" x="7424738" y="6456363"/>
          <p14:tracePt t="56627" x="7334250" y="6456363"/>
          <p14:tracePt t="56635" x="7205663" y="6456363"/>
          <p14:tracePt t="56643" x="7077075" y="6456363"/>
          <p14:tracePt t="56651" x="6950075" y="6456363"/>
          <p14:tracePt t="56659" x="6804025" y="6446838"/>
          <p14:tracePt t="56667" x="6638925" y="6429375"/>
          <p14:tracePt t="56674" x="6492875" y="6419850"/>
          <p14:tracePt t="56683" x="6329363" y="6419850"/>
          <p14:tracePt t="56690" x="6164263" y="6419850"/>
          <p14:tracePt t="56699" x="6018213" y="6419850"/>
          <p14:tracePt t="56706" x="5872163" y="6400800"/>
          <p14:tracePt t="56715" x="5708650" y="6392863"/>
          <p14:tracePt t="56722" x="5543550" y="6373813"/>
          <p14:tracePt t="56730" x="5378450" y="6373813"/>
          <p14:tracePt t="56738" x="5214938" y="6356350"/>
          <p14:tracePt t="56747" x="5049838" y="6356350"/>
          <p14:tracePt t="56754" x="4867275" y="6346825"/>
          <p14:tracePt t="56764" x="4638675" y="6310313"/>
          <p14:tracePt t="56770" x="4356100" y="6273800"/>
          <p14:tracePt t="56779" x="4073525" y="6218238"/>
          <p14:tracePt t="56786" x="3789363" y="6173788"/>
          <p14:tracePt t="56795" x="3397250" y="6108700"/>
          <p14:tracePt t="56802" x="2949575" y="5991225"/>
          <p14:tracePt t="56811" x="2501900" y="5881688"/>
          <p14:tracePt t="56818" x="2027238" y="5753100"/>
          <p14:tracePt t="56827" x="1570038" y="5588000"/>
          <p14:tracePt t="56835" x="1114425" y="5424488"/>
          <p14:tracePt t="56843" x="720725" y="5241925"/>
          <p14:tracePt t="56851" x="401638" y="5068888"/>
          <p14:tracePt t="56858" x="100013" y="48768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4A802-E64A-4C5F-9C95-25B56A3B076F}"/>
              </a:ext>
            </a:extLst>
          </p:cNvPr>
          <p:cNvSpPr txBox="1"/>
          <p:nvPr/>
        </p:nvSpPr>
        <p:spPr>
          <a:xfrm>
            <a:off x="1114425" y="552450"/>
            <a:ext cx="94043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b="1" dirty="0"/>
              <a:t>Πήγαινε τώρα στο σετ φυλλαδίων των Μαθηματικών και κάνε τις ασκήσεις στις σελίδες 4 και 5.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875FE-CED0-44CE-B423-2C50680C1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04" y="921782"/>
            <a:ext cx="3954493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5D78A-48E9-4235-B6D6-06E9350C1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058" y="1188833"/>
            <a:ext cx="3761472" cy="5461779"/>
          </a:xfrm>
          <a:prstGeom prst="rect">
            <a:avLst/>
          </a:prstGeom>
        </p:spPr>
      </p:pic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AF47DB75-2D76-4EFE-BE8C-70513380CB3F}"/>
              </a:ext>
            </a:extLst>
          </p:cNvPr>
          <p:cNvSpPr/>
          <p:nvPr/>
        </p:nvSpPr>
        <p:spPr>
          <a:xfrm>
            <a:off x="9379550" y="2232837"/>
            <a:ext cx="2636875" cy="2466754"/>
          </a:xfrm>
          <a:prstGeom prst="borderCallout2">
            <a:avLst>
              <a:gd name="adj1" fmla="val 11422"/>
              <a:gd name="adj2" fmla="val -2285"/>
              <a:gd name="adj3" fmla="val 18750"/>
              <a:gd name="adj4" fmla="val -16667"/>
              <a:gd name="adj5" fmla="val 27190"/>
              <a:gd name="adj6" fmla="val -46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B050"/>
                </a:solidFill>
                <a:latin typeface="Consolas" panose="020B0609020204030204" pitchFamily="49" charset="0"/>
              </a:rPr>
              <a:t>Η ερώτηση είναι </a:t>
            </a:r>
            <a:r>
              <a:rPr lang="el-GR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«τι μέρος του κάθε γλυκού…»</a:t>
            </a:r>
            <a:r>
              <a:rPr lang="el-GR" dirty="0">
                <a:solidFill>
                  <a:srgbClr val="00B050"/>
                </a:solidFill>
                <a:latin typeface="Consolas" panose="020B0609020204030204" pitchFamily="49" charset="0"/>
              </a:rPr>
              <a:t> Άρα οι απαντήσεις/ οι αριθμοί που θα γράψεις πρέπει να είναι </a:t>
            </a:r>
            <a:r>
              <a:rPr lang="el-GR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κλάσματα</a:t>
            </a:r>
            <a:r>
              <a:rPr lang="el-GR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F0252-7562-45B2-9EE5-A9135D4DB45F}"/>
              </a:ext>
            </a:extLst>
          </p:cNvPr>
          <p:cNvSpPr txBox="1"/>
          <p:nvPr/>
        </p:nvSpPr>
        <p:spPr>
          <a:xfrm>
            <a:off x="44450" y="2667000"/>
            <a:ext cx="1511300" cy="244143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κάνεις πάντα έλεγχο</a:t>
            </a:r>
          </a:p>
          <a:p>
            <a:pPr>
              <a:lnSpc>
                <a:spcPct val="200000"/>
              </a:lnSpc>
            </a:pPr>
            <a:r>
              <a:rPr lang="el-GR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ότι το σχήμα που έχεις</a:t>
            </a:r>
          </a:p>
          <a:p>
            <a:pPr>
              <a:lnSpc>
                <a:spcPct val="200000"/>
              </a:lnSpc>
            </a:pPr>
            <a:r>
              <a:rPr lang="el-GR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χωρισμένο σε </a:t>
            </a:r>
            <a:r>
              <a:rPr lang="el-GR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ίσα</a:t>
            </a:r>
          </a:p>
          <a:p>
            <a:pPr>
              <a:lnSpc>
                <a:spcPct val="200000"/>
              </a:lnSpc>
            </a:pPr>
            <a:r>
              <a:rPr lang="el-GR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κομμάτια.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438E87EE-B850-41E8-A402-7AAD19B4A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35"/>
    </mc:Choice>
    <mc:Fallback>
      <p:transition spd="slow" advTm="3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5" x="338138" y="557213"/>
          <p14:tracePt t="134" x="338138" y="574675"/>
          <p14:tracePt t="158" x="338138" y="603250"/>
          <p14:tracePt t="166" x="338138" y="611188"/>
          <p14:tracePt t="174" x="338138" y="630238"/>
          <p14:tracePt t="182" x="338138" y="676275"/>
          <p14:tracePt t="190" x="338138" y="684213"/>
          <p14:tracePt t="199" x="338138" y="739775"/>
          <p14:tracePt t="206" x="338138" y="785813"/>
          <p14:tracePt t="215" x="355600" y="830263"/>
          <p14:tracePt t="223" x="384175" y="876300"/>
          <p14:tracePt t="231" x="411163" y="949325"/>
          <p14:tracePt t="238" x="438150" y="1004888"/>
          <p14:tracePt t="248" x="465138" y="1031875"/>
          <p14:tracePt t="254" x="484188" y="1058863"/>
          <p14:tracePt t="264" x="530225" y="1104900"/>
          <p14:tracePt t="270" x="538163" y="1114425"/>
          <p14:tracePt t="278" x="557213" y="1131888"/>
          <p14:tracePt t="286" x="566738" y="1141413"/>
          <p14:tracePt t="294" x="584200" y="1160463"/>
          <p14:tracePt t="311" x="620713" y="1196975"/>
          <p14:tracePt t="319" x="657225" y="1223963"/>
          <p14:tracePt t="327" x="684213" y="1241425"/>
          <p14:tracePt t="334" x="730250" y="1270000"/>
          <p14:tracePt t="343" x="757238" y="1277938"/>
          <p14:tracePt t="350" x="822325" y="1287463"/>
          <p14:tracePt t="358" x="876300" y="1296988"/>
          <p14:tracePt t="366" x="941388" y="1314450"/>
          <p14:tracePt t="375" x="995363" y="1323975"/>
          <p14:tracePt t="383" x="1022350" y="1323975"/>
          <p14:tracePt t="390" x="1058863" y="1323975"/>
          <p14:tracePt t="399" x="1058863" y="1314450"/>
          <p14:tracePt t="415" x="1058863" y="1296988"/>
          <p14:tracePt t="422" x="1068388" y="1287463"/>
          <p14:tracePt t="431" x="1068388" y="1277938"/>
          <p14:tracePt t="455" x="1068388" y="1260475"/>
          <p14:tracePt t="462" x="1077913" y="1241425"/>
          <p14:tracePt t="470" x="1087438" y="1233488"/>
          <p14:tracePt t="478" x="1095375" y="1223963"/>
          <p14:tracePt t="495" x="1114425" y="1204913"/>
          <p14:tracePt t="503" x="1141413" y="1204913"/>
          <p14:tracePt t="535" x="1160463" y="1204913"/>
          <p14:tracePt t="543" x="1168400" y="1196975"/>
          <p14:tracePt t="574" x="1187450" y="1177925"/>
          <p14:tracePt t="582" x="1187450" y="1168400"/>
          <p14:tracePt t="591" x="1204913" y="1141413"/>
          <p14:tracePt t="607" x="1214438" y="1114425"/>
          <p14:tracePt t="615" x="1223963" y="1095375"/>
          <p14:tracePt t="623" x="1233488" y="1077913"/>
          <p14:tracePt t="631" x="1241425" y="1068388"/>
          <p14:tracePt t="638" x="1241425" y="1058863"/>
          <p14:tracePt t="662" x="1250950" y="1050925"/>
          <p14:tracePt t="694" x="1260475" y="1050925"/>
          <p14:tracePt t="743" x="1270000" y="1041400"/>
          <p14:tracePt t="759" x="1277938" y="1041400"/>
          <p14:tracePt t="766" x="1296988" y="1041400"/>
          <p14:tracePt t="782" x="1314450" y="1022350"/>
          <p14:tracePt t="790" x="1333500" y="1022350"/>
          <p14:tracePt t="798" x="1350963" y="1022350"/>
          <p14:tracePt t="822" x="1360488" y="1022350"/>
          <p14:tracePt t="831" x="1370013" y="1014413"/>
          <p14:tracePt t="1027" x="1433513" y="1004888"/>
          <p14:tracePt t="1034" x="1506538" y="1004888"/>
          <p14:tracePt t="1038" x="1552575" y="1004888"/>
          <p14:tracePt t="1047" x="1606550" y="1004888"/>
          <p14:tracePt t="1054" x="1681163" y="1004888"/>
          <p14:tracePt t="1062" x="1735138" y="1004888"/>
          <p14:tracePt t="1070" x="1790700" y="1004888"/>
          <p14:tracePt t="1079" x="1854200" y="1004888"/>
          <p14:tracePt t="1086" x="1908175" y="1004888"/>
          <p14:tracePt t="1095" x="1981200" y="1004888"/>
          <p14:tracePt t="1099" x="2073275" y="1014413"/>
          <p14:tracePt t="1106" x="2146300" y="1014413"/>
          <p14:tracePt t="1115" x="2236788" y="1014413"/>
          <p14:tracePt t="1122" x="2319338" y="1022350"/>
          <p14:tracePt t="1131" x="2411413" y="1022350"/>
          <p14:tracePt t="1138" x="2484438" y="1041400"/>
          <p14:tracePt t="1146" x="2557463" y="1041400"/>
          <p14:tracePt t="1154" x="2620963" y="1050925"/>
          <p14:tracePt t="1158" x="2676525" y="1058863"/>
          <p14:tracePt t="1166" x="2693988" y="1058863"/>
          <p14:tracePt t="1174" x="2703513" y="1058863"/>
          <p14:tracePt t="1182" x="2713038" y="1058863"/>
          <p14:tracePt t="1190" x="2720975" y="1058863"/>
          <p14:tracePt t="1558" x="2740025" y="1058863"/>
          <p14:tracePt t="1566" x="2776538" y="1058863"/>
          <p14:tracePt t="1570" x="2822575" y="1058863"/>
          <p14:tracePt t="1574" x="2840038" y="1058863"/>
          <p14:tracePt t="1582" x="2867025" y="1058863"/>
          <p14:tracePt t="1591" x="2895600" y="1068388"/>
          <p14:tracePt t="1599" x="2913063" y="1068388"/>
          <p14:tracePt t="1602" x="2932113" y="1068388"/>
          <p14:tracePt t="1606" x="2949575" y="1077913"/>
          <p14:tracePt t="1615" x="2959100" y="1077913"/>
          <p14:tracePt t="1622" x="2986088" y="1077913"/>
          <p14:tracePt t="1631" x="3013075" y="1087438"/>
          <p14:tracePt t="1638" x="3041650" y="1087438"/>
          <p14:tracePt t="1647" x="3095625" y="1087438"/>
          <p14:tracePt t="1654" x="3151188" y="1087438"/>
          <p14:tracePt t="1662" x="3214688" y="1087438"/>
          <p14:tracePt t="1667" x="3287713" y="1087438"/>
          <p14:tracePt t="1674" x="3360738" y="1087438"/>
          <p14:tracePt t="1682" x="3397250" y="1087438"/>
          <p14:tracePt t="1690" x="3470275" y="1087438"/>
          <p14:tracePt t="1699" x="3525838" y="1087438"/>
          <p14:tracePt t="1706" x="3552825" y="1087438"/>
          <p14:tracePt t="1715" x="3589338" y="1087438"/>
          <p14:tracePt t="1723" x="3616325" y="1087438"/>
          <p14:tracePt t="1728" x="3625850" y="1087438"/>
          <p14:tracePt t="1734" x="3635375" y="1087438"/>
          <p14:tracePt t="1743" x="3671888" y="1087438"/>
          <p14:tracePt t="1759" x="3679825" y="1087438"/>
          <p14:tracePt t="1790" x="3689350" y="1087438"/>
          <p14:tracePt t="1798" x="3698875" y="1087438"/>
          <p14:tracePt t="1806" x="3708400" y="1087438"/>
          <p14:tracePt t="1815" x="3716338" y="1087438"/>
          <p14:tracePt t="1832" x="3735388" y="1087438"/>
          <p14:tracePt t="1998" x="3744913" y="1087438"/>
          <p14:tracePt t="2022" x="3744913" y="1077913"/>
          <p14:tracePt t="2046" x="3744913" y="1068388"/>
          <p14:tracePt t="2103" x="3752850" y="1058863"/>
          <p14:tracePt t="2110" x="3771900" y="1050925"/>
          <p14:tracePt t="2118" x="3808413" y="1050925"/>
          <p14:tracePt t="2127" x="3825875" y="1041400"/>
          <p14:tracePt t="2134" x="3844925" y="1041400"/>
          <p14:tracePt t="2143" x="3871913" y="1041400"/>
          <p14:tracePt t="2150" x="3898900" y="1041400"/>
          <p14:tracePt t="2158" x="3935413" y="1041400"/>
          <p14:tracePt t="2166" x="3981450" y="1041400"/>
          <p14:tracePt t="2174" x="4017963" y="1041400"/>
          <p14:tracePt t="2182" x="4064000" y="1041400"/>
          <p14:tracePt t="2191" x="4137025" y="1041400"/>
          <p14:tracePt t="2199" x="4173538" y="1041400"/>
          <p14:tracePt t="2206" x="4200525" y="1041400"/>
          <p14:tracePt t="2215" x="4246563" y="1041400"/>
          <p14:tracePt t="2222" x="4302125" y="1041400"/>
          <p14:tracePt t="2231" x="4375150" y="1041400"/>
          <p14:tracePt t="2238" x="4448175" y="1041400"/>
          <p14:tracePt t="2247" x="4502150" y="1041400"/>
          <p14:tracePt t="2254" x="4565650" y="1041400"/>
          <p14:tracePt t="2262" x="4602163" y="1058863"/>
          <p14:tracePt t="2271" x="4638675" y="1068388"/>
          <p14:tracePt t="2279" x="4675188" y="1068388"/>
          <p14:tracePt t="2286" x="4684713" y="1068388"/>
          <p14:tracePt t="2295" x="4711700" y="1068388"/>
          <p14:tracePt t="2302" x="4721225" y="1068388"/>
          <p14:tracePt t="2311" x="4730750" y="1068388"/>
          <p14:tracePt t="2328" x="4740275" y="1068388"/>
          <p14:tracePt t="2335" x="4748213" y="1068388"/>
          <p14:tracePt t="2350" x="4757738" y="1068388"/>
          <p14:tracePt t="2359" x="4776788" y="1068388"/>
          <p14:tracePt t="2366" x="4784725" y="1068388"/>
          <p14:tracePt t="2375" x="4794250" y="1068388"/>
          <p14:tracePt t="2382" x="4803775" y="1068388"/>
          <p14:tracePt t="2391" x="4821238" y="1068388"/>
          <p14:tracePt t="2399" x="4830763" y="1068388"/>
          <p14:tracePt t="2406" x="4840288" y="1068388"/>
          <p14:tracePt t="2423" x="4857750" y="1068388"/>
          <p14:tracePt t="2431" x="4867275" y="1058863"/>
          <p14:tracePt t="2454" x="4876800" y="1058863"/>
          <p14:tracePt t="2478" x="4895850" y="1058863"/>
          <p14:tracePt t="2486" x="4913313" y="1050925"/>
          <p14:tracePt t="2495" x="4922838" y="1050925"/>
          <p14:tracePt t="2502" x="4932363" y="1050925"/>
          <p14:tracePt t="2747" x="4940300" y="1050925"/>
          <p14:tracePt t="2770" x="4949825" y="1050925"/>
          <p14:tracePt t="2883" x="4959350" y="1041400"/>
          <p14:tracePt t="2898" x="4968875" y="1041400"/>
          <p14:tracePt t="2906" x="4986338" y="1041400"/>
          <p14:tracePt t="2915" x="5041900" y="1041400"/>
          <p14:tracePt t="2923" x="5086350" y="1041400"/>
          <p14:tracePt t="2927" x="5105400" y="1041400"/>
          <p14:tracePt t="2934" x="5141913" y="1041400"/>
          <p14:tracePt t="2943" x="5195888" y="1041400"/>
          <p14:tracePt t="2950" x="5268913" y="1041400"/>
          <p14:tracePt t="2964" x="5314950" y="1041400"/>
          <p14:tracePt t="2966" x="5370513" y="1041400"/>
          <p14:tracePt t="2974" x="5407025" y="1041400"/>
          <p14:tracePt t="2983" x="5451475" y="1041400"/>
          <p14:tracePt t="2990" x="5487988" y="1041400"/>
          <p14:tracePt t="2999" x="5543550" y="1041400"/>
          <p14:tracePt t="3006" x="5570538" y="1041400"/>
          <p14:tracePt t="3015" x="5607050" y="1041400"/>
          <p14:tracePt t="3022" x="5643563" y="1041400"/>
          <p14:tracePt t="3031" x="5670550" y="1041400"/>
          <p14:tracePt t="3038" x="5708650" y="1041400"/>
          <p14:tracePt t="3047" x="5745163" y="1041400"/>
          <p14:tracePt t="3054" x="5789613" y="1041400"/>
          <p14:tracePt t="3062" x="5826125" y="1041400"/>
          <p14:tracePt t="3070" x="5845175" y="1041400"/>
          <p14:tracePt t="3078" x="5872163" y="1041400"/>
          <p14:tracePt t="3086" x="5899150" y="1041400"/>
          <p14:tracePt t="3095" x="5935663" y="1031875"/>
          <p14:tracePt t="3102" x="5945188" y="1031875"/>
          <p14:tracePt t="3118" x="5954713" y="1031875"/>
          <p14:tracePt t="3134" x="5972175" y="1031875"/>
          <p14:tracePt t="3159" x="5981700" y="1031875"/>
          <p14:tracePt t="3166" x="5991225" y="1031875"/>
          <p14:tracePt t="3174" x="6008688" y="1031875"/>
          <p14:tracePt t="3182" x="6008688" y="1022350"/>
          <p14:tracePt t="3190" x="6027738" y="1022350"/>
          <p14:tracePt t="3198" x="6064250" y="1014413"/>
          <p14:tracePt t="3206" x="6091238" y="1014413"/>
          <p14:tracePt t="3215" x="6110288" y="1014413"/>
          <p14:tracePt t="3222" x="6164263" y="1004888"/>
          <p14:tracePt t="3231" x="6200775" y="1004888"/>
          <p14:tracePt t="3238" x="6246813" y="995363"/>
          <p14:tracePt t="3247" x="6264275" y="995363"/>
          <p14:tracePt t="3254" x="6300788" y="995363"/>
          <p14:tracePt t="3262" x="6346825" y="995363"/>
          <p14:tracePt t="3270" x="6373813" y="995363"/>
          <p14:tracePt t="3278" x="6383338" y="995363"/>
          <p14:tracePt t="3286" x="6392863" y="995363"/>
          <p14:tracePt t="3295" x="6410325" y="995363"/>
          <p14:tracePt t="3335" x="6419850" y="995363"/>
          <p14:tracePt t="3350" x="6438900" y="995363"/>
          <p14:tracePt t="3359" x="6446838" y="995363"/>
          <p14:tracePt t="3366" x="6465888" y="995363"/>
          <p14:tracePt t="3374" x="6475413" y="995363"/>
          <p14:tracePt t="3382" x="6483350" y="995363"/>
          <p14:tracePt t="3399" x="6492875" y="995363"/>
          <p14:tracePt t="4183" x="6511925" y="995363"/>
          <p14:tracePt t="4194" x="6521450" y="995363"/>
          <p14:tracePt t="4202" x="6529388" y="995363"/>
          <p14:tracePt t="4210" x="6538913" y="995363"/>
          <p14:tracePt t="4219" x="6557963" y="995363"/>
          <p14:tracePt t="4228" x="6575425" y="995363"/>
          <p14:tracePt t="4250" x="6594475" y="995363"/>
          <p14:tracePt t="4263" x="6602413" y="995363"/>
          <p14:tracePt t="4294" x="6621463" y="995363"/>
          <p14:tracePt t="4303" x="6630988" y="995363"/>
          <p14:tracePt t="4310" x="6638925" y="995363"/>
          <p14:tracePt t="4318" x="6648450" y="995363"/>
          <p14:tracePt t="4327" x="6675438" y="995363"/>
          <p14:tracePt t="4344" x="6704013" y="995363"/>
          <p14:tracePt t="4350" x="6711950" y="995363"/>
          <p14:tracePt t="4358" x="6731000" y="995363"/>
          <p14:tracePt t="4367" x="6748463" y="995363"/>
          <p14:tracePt t="4374" x="6767513" y="995363"/>
          <p14:tracePt t="4382" x="6784975" y="1004888"/>
          <p14:tracePt t="4390" x="6804025" y="1004888"/>
          <p14:tracePt t="4398" x="6813550" y="1004888"/>
          <p14:tracePt t="4407" x="6831013" y="1004888"/>
          <p14:tracePt t="4415" x="6840538" y="1004888"/>
          <p14:tracePt t="4423" x="6850063" y="1014413"/>
          <p14:tracePt t="4431" x="6858000" y="1014413"/>
          <p14:tracePt t="4438" x="6877050" y="1014413"/>
          <p14:tracePt t="4447" x="6923088" y="1041400"/>
          <p14:tracePt t="4462" x="6950075" y="1050925"/>
          <p14:tracePt t="4470" x="6977063" y="1058863"/>
          <p14:tracePt t="4478" x="7023100" y="1068388"/>
          <p14:tracePt t="4486" x="7050088" y="1087438"/>
          <p14:tracePt t="4495" x="7096125" y="1104900"/>
          <p14:tracePt t="4502" x="7123113" y="1104900"/>
          <p14:tracePt t="4510" x="7142163" y="1114425"/>
          <p14:tracePt t="4519" x="7159625" y="1114425"/>
          <p14:tracePt t="4527" x="7178675" y="1123950"/>
          <p14:tracePt t="4534" x="7196138" y="1123950"/>
          <p14:tracePt t="4550" x="7215188" y="1131888"/>
          <p14:tracePt t="4575" x="7223125" y="1131888"/>
          <p14:tracePt t="4590" x="7232650" y="1131888"/>
          <p14:tracePt t="4599" x="7242175" y="1131888"/>
          <p14:tracePt t="4606" x="7251700" y="1131888"/>
          <p14:tracePt t="4615" x="7259638" y="1131888"/>
          <p14:tracePt t="4622" x="7296150" y="1131888"/>
          <p14:tracePt t="4631" x="7324725" y="1131888"/>
          <p14:tracePt t="4638" x="7351713" y="1150938"/>
          <p14:tracePt t="4647" x="7407275" y="1160463"/>
          <p14:tracePt t="4654" x="7443788" y="1160463"/>
          <p14:tracePt t="4662" x="7470775" y="1160463"/>
          <p14:tracePt t="4670" x="7507288" y="1160463"/>
          <p14:tracePt t="4679" x="7553325" y="1160463"/>
          <p14:tracePt t="4686" x="7589838" y="1168400"/>
          <p14:tracePt t="4694" x="7634288" y="1168400"/>
          <p14:tracePt t="4702" x="7689850" y="1168400"/>
          <p14:tracePt t="4711" x="7716838" y="1177925"/>
          <p14:tracePt t="4719" x="7743825" y="1177925"/>
          <p14:tracePt t="4727" x="7780338" y="1196975"/>
          <p14:tracePt t="4742" x="7799388" y="1196975"/>
          <p14:tracePt t="4750" x="7808913" y="1196975"/>
          <p14:tracePt t="4758" x="7826375" y="1204913"/>
          <p14:tracePt t="4823" x="7835900" y="1204913"/>
          <p14:tracePt t="4847" x="7845425" y="1204913"/>
          <p14:tracePt t="4863" x="7853363" y="1204913"/>
          <p14:tracePt t="5035" x="7862888" y="1196975"/>
          <p14:tracePt t="5079" x="7862888" y="1187450"/>
          <p14:tracePt t="5094" x="7872413" y="1177925"/>
          <p14:tracePt t="5110" x="7881938" y="1177925"/>
          <p14:tracePt t="5118" x="7889875" y="1168400"/>
          <p14:tracePt t="5126" x="7908925" y="1160463"/>
          <p14:tracePt t="5143" x="7918450" y="1160463"/>
          <p14:tracePt t="5150" x="7935913" y="1150938"/>
          <p14:tracePt t="5158" x="7945438" y="1150938"/>
          <p14:tracePt t="5167" x="7981950" y="1141413"/>
          <p14:tracePt t="5175" x="8008938" y="1131888"/>
          <p14:tracePt t="5198" x="8027988" y="1131888"/>
          <p14:tracePt t="5431" x="8035925" y="1131888"/>
          <p14:tracePt t="5439" x="8054975" y="1131888"/>
          <p14:tracePt t="5447" x="8091488" y="1131888"/>
          <p14:tracePt t="5455" x="8108950" y="1131888"/>
          <p14:tracePt t="5459" x="8128000" y="1131888"/>
          <p14:tracePt t="5462" x="8154988" y="1131888"/>
          <p14:tracePt t="5471" x="8201025" y="1131888"/>
          <p14:tracePt t="5478" x="8228013" y="1131888"/>
          <p14:tracePt t="5486" x="8283575" y="1131888"/>
          <p14:tracePt t="5494" x="8320088" y="1131888"/>
          <p14:tracePt t="5502" x="8337550" y="1131888"/>
          <p14:tracePt t="5511" x="8374063" y="1131888"/>
          <p14:tracePt t="5523" x="8393113" y="1141413"/>
          <p14:tracePt t="5538" x="8410575" y="1150938"/>
          <p14:tracePt t="5547" x="8420100" y="1150938"/>
          <p14:tracePt t="5554" x="8439150" y="1160463"/>
          <p14:tracePt t="5571" x="8456613" y="1168400"/>
          <p14:tracePt t="5579" x="8475663" y="1168400"/>
          <p14:tracePt t="5582" x="8493125" y="1214438"/>
          <p14:tracePt t="5590" x="8539163" y="1233488"/>
          <p14:tracePt t="5598" x="8585200" y="1233488"/>
          <p14:tracePt t="5606" x="8639175" y="1233488"/>
          <p14:tracePt t="5614" x="8694738" y="1250950"/>
          <p14:tracePt t="5623" x="8767763" y="1250950"/>
          <p14:tracePt t="5632" x="8812213" y="1250950"/>
          <p14:tracePt t="5638" x="8840788" y="1250950"/>
          <p14:tracePt t="5647" x="8867775" y="1250950"/>
          <p14:tracePt t="5654" x="8885238" y="1250950"/>
          <p14:tracePt t="5663" x="8904288" y="1250950"/>
          <p14:tracePt t="5955" x="8921750" y="1250950"/>
          <p14:tracePt t="5966" x="8931275" y="1250950"/>
          <p14:tracePt t="5970" x="8950325" y="1250950"/>
          <p14:tracePt t="5978" x="8967788" y="1241425"/>
          <p14:tracePt t="5986" x="8996363" y="1241425"/>
          <p14:tracePt t="5995" x="9023350" y="1233488"/>
          <p14:tracePt t="6003" x="9069388" y="1233488"/>
          <p14:tracePt t="6010" x="9142413" y="1223963"/>
          <p14:tracePt t="6019" x="9178925" y="1223963"/>
          <p14:tracePt t="6023" x="9242425" y="1168400"/>
          <p14:tracePt t="6027" x="9269413" y="1168400"/>
          <p14:tracePt t="6034" x="9296400" y="1168400"/>
          <p14:tracePt t="6044" x="9342438" y="1150938"/>
          <p14:tracePt t="6050" x="9369425" y="1141413"/>
          <p14:tracePt t="6059" x="9388475" y="1141413"/>
          <p14:tracePt t="6066" x="9405938" y="1141413"/>
          <p14:tracePt t="6074" x="9415463" y="1131888"/>
          <p14:tracePt t="6082" x="9424988" y="1131888"/>
          <p14:tracePt t="6094" x="9434513" y="1131888"/>
          <p14:tracePt t="6111" x="9442450" y="1131888"/>
          <p14:tracePt t="6118" x="9461500" y="1131888"/>
          <p14:tracePt t="6127" x="9478963" y="1131888"/>
          <p14:tracePt t="6135" x="9498013" y="1131888"/>
          <p14:tracePt t="6143" x="9525000" y="1131888"/>
          <p14:tracePt t="6150" x="9534525" y="1131888"/>
          <p14:tracePt t="6159" x="9571038" y="1131888"/>
          <p14:tracePt t="6166" x="9580563" y="1131888"/>
          <p14:tracePt t="6174" x="9598025" y="1123950"/>
          <p14:tracePt t="6223" x="9617075" y="1123950"/>
          <p14:tracePt t="6503" x="9634538" y="1123950"/>
          <p14:tracePt t="6582" x="9644063" y="1123950"/>
          <p14:tracePt t="6590" x="9653588" y="1123950"/>
          <p14:tracePt t="6615" x="9671050" y="1141413"/>
          <p14:tracePt t="6622" x="9690100" y="1141413"/>
          <p14:tracePt t="6631" x="9698038" y="1150938"/>
          <p14:tracePt t="6638" x="9717088" y="1160463"/>
          <p14:tracePt t="6655" x="9763125" y="1177925"/>
          <p14:tracePt t="6662" x="9780588" y="1177925"/>
          <p14:tracePt t="6670" x="9780588" y="1187450"/>
          <p14:tracePt t="6678" x="9809163" y="1187450"/>
          <p14:tracePt t="6686" x="9817100" y="1187450"/>
          <p14:tracePt t="6703" x="9836150" y="1187450"/>
          <p14:tracePt t="6719" x="9845675" y="1187450"/>
          <p14:tracePt t="6727" x="9863138" y="1187450"/>
          <p14:tracePt t="6735" x="9872663" y="1187450"/>
          <p14:tracePt t="6750" x="9899650" y="1187450"/>
          <p14:tracePt t="6767" x="9918700" y="1187450"/>
          <p14:tracePt t="6926" x="9909175" y="1187450"/>
          <p14:tracePt t="6961" x="9899650" y="1187450"/>
          <p14:tracePt t="6975" x="9882188" y="1187450"/>
          <p14:tracePt t="6990" x="9863138" y="1187450"/>
          <p14:tracePt t="6998" x="9853613" y="1187450"/>
          <p14:tracePt t="7006" x="9845675" y="1187450"/>
          <p14:tracePt t="7015" x="9836150" y="1187450"/>
          <p14:tracePt t="7031" x="9826625" y="1177925"/>
          <p14:tracePt t="7202" x="9845675" y="1177925"/>
          <p14:tracePt t="7206" x="9863138" y="1177925"/>
          <p14:tracePt t="7214" x="9882188" y="1177925"/>
          <p14:tracePt t="7238" x="9899650" y="1177925"/>
          <p14:tracePt t="7247" x="9909175" y="1168400"/>
          <p14:tracePt t="7254" x="9918700" y="1168400"/>
          <p14:tracePt t="7263" x="9936163" y="1168400"/>
          <p14:tracePt t="7266" x="9972675" y="1168400"/>
          <p14:tracePt t="7274" x="9999663" y="1168400"/>
          <p14:tracePt t="7282" x="10036175" y="1168400"/>
          <p14:tracePt t="7290" x="10082213" y="1168400"/>
          <p14:tracePt t="7298" x="10128250" y="1150938"/>
          <p14:tracePt t="7306" x="10155238" y="1150938"/>
          <p14:tracePt t="7315" x="10174288" y="1141413"/>
          <p14:tracePt t="7322" x="10201275" y="1141413"/>
          <p14:tracePt t="7327" x="10210800" y="1141413"/>
          <p14:tracePt t="7350" x="10218738" y="1141413"/>
          <p14:tracePt t="7382" x="10228263" y="1131888"/>
          <p14:tracePt t="7423" x="10237788" y="1131888"/>
          <p14:tracePt t="7495" x="10247313" y="1123950"/>
          <p14:tracePt t="7510" x="10255250" y="1123950"/>
          <p14:tracePt t="7518" x="10264775" y="1123950"/>
          <p14:tracePt t="7526" x="10274300" y="1123950"/>
          <p14:tracePt t="7534" x="10283825" y="1123950"/>
          <p14:tracePt t="7550" x="10291763" y="1114425"/>
          <p14:tracePt t="7575" x="10301288" y="1104900"/>
          <p14:tracePt t="7591" x="10310813" y="1104900"/>
          <p14:tracePt t="7598" x="10320338" y="1104900"/>
          <p14:tracePt t="7607" x="10328275" y="1095375"/>
          <p14:tracePt t="7622" x="10337800" y="1087438"/>
          <p14:tracePt t="7647" x="10347325" y="1087438"/>
          <p14:tracePt t="7654" x="10356850" y="1087438"/>
          <p14:tracePt t="7670" x="10364788" y="1087438"/>
          <p14:tracePt t="8259" x="10364788" y="1077913"/>
          <p14:tracePt t="8286" x="10347325" y="1077913"/>
          <p14:tracePt t="8294" x="10337800" y="1087438"/>
          <p14:tracePt t="8302" x="10328275" y="1095375"/>
          <p14:tracePt t="8306" x="10301288" y="1114425"/>
          <p14:tracePt t="8314" x="10247313" y="1114425"/>
          <p14:tracePt t="8322" x="10201275" y="1141413"/>
          <p14:tracePt t="8331" x="10164763" y="1160463"/>
          <p14:tracePt t="8338" x="10101263" y="1177925"/>
          <p14:tracePt t="8347" x="10018713" y="1204913"/>
          <p14:tracePt t="8354" x="9982200" y="1214438"/>
          <p14:tracePt t="8362" x="9899650" y="1223963"/>
          <p14:tracePt t="8366" x="9872663" y="1223963"/>
          <p14:tracePt t="8374" x="9836150" y="1233488"/>
          <p14:tracePt t="8382" x="9790113" y="1260475"/>
          <p14:tracePt t="8390" x="9707563" y="1270000"/>
          <p14:tracePt t="8399" x="9634538" y="1287463"/>
          <p14:tracePt t="8407" x="9551988" y="1296988"/>
          <p14:tracePt t="8415" x="9461500" y="1323975"/>
          <p14:tracePt t="8423" x="9361488" y="1370013"/>
          <p14:tracePt t="8431" x="9251950" y="1406525"/>
          <p14:tracePt t="8438" x="9132888" y="1452563"/>
          <p14:tracePt t="8447" x="9032875" y="1497013"/>
          <p14:tracePt t="8454" x="8921750" y="1525588"/>
          <p14:tracePt t="8463" x="8821738" y="1552575"/>
          <p14:tracePt t="8470" x="8731250" y="1579563"/>
          <p14:tracePt t="8479" x="8629650" y="1589088"/>
          <p14:tracePt t="8486" x="8520113" y="1606550"/>
          <p14:tracePt t="8494" x="8429625" y="1635125"/>
          <p14:tracePt t="8502" x="8310563" y="1643063"/>
          <p14:tracePt t="8510" x="8183563" y="1662113"/>
          <p14:tracePt t="8518" x="8072438" y="1671638"/>
          <p14:tracePt t="8527" x="7962900" y="1671638"/>
          <p14:tracePt t="8535" x="7845425" y="1698625"/>
          <p14:tracePt t="8544" x="7716838" y="1716088"/>
          <p14:tracePt t="8550" x="7589838" y="1735138"/>
          <p14:tracePt t="8559" x="7461250" y="1744663"/>
          <p14:tracePt t="8566" x="7334250" y="1762125"/>
          <p14:tracePt t="8575" x="7186613" y="1771650"/>
          <p14:tracePt t="8582" x="7013575" y="1808163"/>
          <p14:tracePt t="8591" x="6867525" y="1835150"/>
          <p14:tracePt t="8598" x="6704013" y="1881188"/>
          <p14:tracePt t="8607" x="6557963" y="1908175"/>
          <p14:tracePt t="8614" x="6383338" y="1935163"/>
          <p14:tracePt t="8622" x="6237288" y="1973263"/>
          <p14:tracePt t="8631" x="6110288" y="2000250"/>
          <p14:tracePt t="8639" x="5945188" y="2046288"/>
          <p14:tracePt t="8647" x="5789613" y="2063750"/>
          <p14:tracePt t="8654" x="5643563" y="2073275"/>
          <p14:tracePt t="8663" x="5480050" y="2100263"/>
          <p14:tracePt t="8670" x="5297488" y="2119313"/>
          <p14:tracePt t="8678" x="5114925" y="2119313"/>
          <p14:tracePt t="8686" x="4949825" y="2119313"/>
          <p14:tracePt t="8695" x="4803775" y="2119313"/>
          <p14:tracePt t="8702" x="4648200" y="2119313"/>
          <p14:tracePt t="8711" x="4502150" y="2119313"/>
          <p14:tracePt t="8718" x="4392613" y="2119313"/>
          <p14:tracePt t="8727" x="4265613" y="2119313"/>
          <p14:tracePt t="8734" x="4137025" y="2119313"/>
          <p14:tracePt t="8744" x="4008438" y="2119313"/>
          <p14:tracePt t="8750" x="3881438" y="2119313"/>
          <p14:tracePt t="8759" x="3771900" y="2119313"/>
          <p14:tracePt t="8766" x="3635375" y="2119313"/>
          <p14:tracePt t="8774" x="3506788" y="2119313"/>
          <p14:tracePt t="8782" x="3379788" y="2100263"/>
          <p14:tracePt t="8791" x="3251200" y="2100263"/>
          <p14:tracePt t="8798" x="3141663" y="2082800"/>
          <p14:tracePt t="8807" x="3032125" y="2073275"/>
          <p14:tracePt t="8815" x="2940050" y="2054225"/>
          <p14:tracePt t="8823" x="2859088" y="2046288"/>
          <p14:tracePt t="8831" x="2786063" y="2036763"/>
          <p14:tracePt t="8839" x="2749550" y="2036763"/>
          <p14:tracePt t="8847" x="2713038" y="2017713"/>
          <p14:tracePt t="8854" x="2693988" y="2000250"/>
          <p14:tracePt t="8870" x="2684463" y="2000250"/>
          <p14:tracePt t="8878" x="2657475" y="1990725"/>
          <p14:tracePt t="8886" x="2630488" y="1973263"/>
          <p14:tracePt t="8894" x="2611438" y="1963738"/>
          <p14:tracePt t="8902" x="2574925" y="1944688"/>
          <p14:tracePt t="8910" x="2547938" y="1935163"/>
          <p14:tracePt t="8919" x="2493963" y="1908175"/>
          <p14:tracePt t="8927" x="2411413" y="1881188"/>
          <p14:tracePt t="8934" x="2301875" y="1871663"/>
          <p14:tracePt t="8944" x="2163763" y="1844675"/>
          <p14:tracePt t="8950" x="2054225" y="1808163"/>
          <p14:tracePt t="8959" x="1927225" y="1781175"/>
          <p14:tracePt t="8966" x="1790700" y="1771650"/>
          <p14:tracePt t="8975" x="1698625" y="1752600"/>
          <p14:tracePt t="8982" x="1606550" y="1744663"/>
          <p14:tracePt t="8990" x="1525588" y="1725613"/>
          <p14:tracePt t="8998" x="1452563" y="1708150"/>
          <p14:tracePt t="9006" x="1416050" y="1708150"/>
          <p14:tracePt t="9014" x="1406525" y="1708150"/>
          <p14:tracePt t="9023" x="1387475" y="1708150"/>
          <p14:tracePt t="9030" x="1370013" y="1708150"/>
          <p14:tracePt t="9039" x="1350963" y="1708150"/>
          <p14:tracePt t="9047" x="1287463" y="1725613"/>
          <p14:tracePt t="9054" x="1241425" y="1752600"/>
          <p14:tracePt t="9063" x="1187450" y="1771650"/>
          <p14:tracePt t="9071" x="1141413" y="1771650"/>
          <p14:tracePt t="9080" x="1068388" y="1798638"/>
          <p14:tracePt t="9086" x="1014413" y="1798638"/>
          <p14:tracePt t="9096" x="941388" y="1808163"/>
          <p14:tracePt t="9102" x="858838" y="1808163"/>
          <p14:tracePt t="9110" x="803275" y="1808163"/>
          <p14:tracePt t="9118" x="730250" y="1808163"/>
          <p14:tracePt t="9127" x="703263" y="1808163"/>
          <p14:tracePt t="9134" x="657225" y="1808163"/>
          <p14:tracePt t="9144" x="630238" y="1808163"/>
          <p14:tracePt t="9150" x="603250" y="1808163"/>
          <p14:tracePt t="9160" x="574675" y="1817688"/>
          <p14:tracePt t="9166" x="547688" y="1817688"/>
          <p14:tracePt t="9175" x="520700" y="1825625"/>
          <p14:tracePt t="9196" x="465138" y="1854200"/>
          <p14:tracePt t="9198" x="420688" y="1881188"/>
          <p14:tracePt t="9206" x="411163" y="1898650"/>
          <p14:tracePt t="9215" x="392113" y="1917700"/>
          <p14:tracePt t="9223" x="374650" y="1935163"/>
          <p14:tracePt t="9231" x="355600" y="1954213"/>
          <p14:tracePt t="9238" x="347663" y="1963738"/>
          <p14:tracePt t="9247" x="328613" y="1973263"/>
          <p14:tracePt t="9254" x="319088" y="1981200"/>
          <p14:tracePt t="9263" x="311150" y="1990725"/>
          <p14:tracePt t="9287" x="292100" y="2000250"/>
          <p14:tracePt t="9295" x="282575" y="2009775"/>
          <p14:tracePt t="9302" x="282575" y="2017713"/>
          <p14:tracePt t="9311" x="282575" y="2027238"/>
          <p14:tracePt t="9319" x="282575" y="2036763"/>
          <p14:tracePt t="9327" x="274638" y="2054225"/>
          <p14:tracePt t="9343" x="274638" y="2063750"/>
          <p14:tracePt t="9350" x="274638" y="2090738"/>
          <p14:tracePt t="9360" x="274638" y="2100263"/>
          <p14:tracePt t="9366" x="274638" y="2119313"/>
          <p14:tracePt t="9382" x="274638" y="2127250"/>
          <p14:tracePt t="9390" x="274638" y="2136775"/>
          <p14:tracePt t="9407" x="274638" y="2155825"/>
          <p14:tracePt t="9422" x="274638" y="2163763"/>
          <p14:tracePt t="9431" x="274638" y="2173288"/>
          <p14:tracePt t="9447" x="274638" y="2192338"/>
          <p14:tracePt t="9854" x="292100" y="2192338"/>
          <p14:tracePt t="9863" x="301625" y="2192338"/>
          <p14:tracePt t="9870" x="311150" y="2192338"/>
          <p14:tracePt t="9879" x="328613" y="2192338"/>
          <p14:tracePt t="9894" x="347663" y="2182813"/>
          <p14:tracePt t="9902" x="355600" y="2182813"/>
          <p14:tracePt t="9910" x="374650" y="2182813"/>
          <p14:tracePt t="9919" x="384175" y="2182813"/>
          <p14:tracePt t="9923" x="401638" y="2173288"/>
          <p14:tracePt t="9931" x="420688" y="2173288"/>
          <p14:tracePt t="9939" x="438150" y="2173288"/>
          <p14:tracePt t="9955" x="457200" y="2173288"/>
          <p14:tracePt t="9980" x="474663" y="2173288"/>
          <p14:tracePt t="9990" x="484188" y="2173288"/>
          <p14:tracePt t="10000" x="493713" y="2173288"/>
          <p14:tracePt t="10007" x="501650" y="2173288"/>
          <p14:tracePt t="10015" x="511175" y="2173288"/>
          <p14:tracePt t="10022" x="520700" y="2173288"/>
          <p14:tracePt t="10031" x="538163" y="2173288"/>
          <p14:tracePt t="10039" x="574675" y="2173288"/>
          <p14:tracePt t="10047" x="620713" y="2209800"/>
          <p14:tracePt t="10063" x="676275" y="2236788"/>
          <p14:tracePt t="10070" x="703263" y="2255838"/>
          <p14:tracePt t="10078" x="739775" y="2282825"/>
          <p14:tracePt t="10086" x="766763" y="2301875"/>
          <p14:tracePt t="10094" x="793750" y="2309813"/>
          <p14:tracePt t="10102" x="822325" y="2328863"/>
          <p14:tracePt t="10110" x="839788" y="2346325"/>
          <p14:tracePt t="10118" x="849313" y="2355850"/>
          <p14:tracePt t="10127" x="849313" y="2365375"/>
          <p14:tracePt t="10134" x="858838" y="2374900"/>
          <p14:tracePt t="10143" x="868363" y="2382838"/>
          <p14:tracePt t="10150" x="876300" y="2392363"/>
          <p14:tracePt t="10160" x="885825" y="2411413"/>
          <p14:tracePt t="10166" x="904875" y="2438400"/>
          <p14:tracePt t="10183" x="922338" y="2455863"/>
          <p14:tracePt t="10190" x="931863" y="2465388"/>
          <p14:tracePt t="10198" x="949325" y="2492375"/>
          <p14:tracePt t="10207" x="968375" y="2511425"/>
          <p14:tracePt t="10215" x="995363" y="2547938"/>
          <p14:tracePt t="10222" x="1022350" y="2584450"/>
          <p14:tracePt t="10231" x="1041400" y="2601913"/>
          <p14:tracePt t="10238" x="1058863" y="2630488"/>
          <p14:tracePt t="10247" x="1068388" y="2638425"/>
          <p14:tracePt t="10254" x="1077913" y="2647950"/>
          <p14:tracePt t="10263" x="1087438" y="2657475"/>
          <p14:tracePt t="10279" x="1104900" y="2684463"/>
          <p14:tracePt t="10295" x="1114425" y="2693988"/>
          <p14:tracePt t="10303" x="1123950" y="2703513"/>
          <p14:tracePt t="10310" x="1131888" y="2711450"/>
          <p14:tracePt t="10318" x="1141413" y="2730500"/>
          <p14:tracePt t="10327" x="1141413" y="2740025"/>
          <p14:tracePt t="10335" x="1160463" y="2767013"/>
          <p14:tracePt t="10343" x="1160463" y="2784475"/>
          <p14:tracePt t="10350" x="1187450" y="2820988"/>
          <p14:tracePt t="10359" x="1196975" y="2840038"/>
          <p14:tracePt t="10366" x="1204913" y="2857500"/>
          <p14:tracePt t="10382" x="1214438" y="2876550"/>
          <p14:tracePt t="10390" x="1223963" y="2894013"/>
          <p14:tracePt t="10406" x="1223963" y="2913063"/>
          <p14:tracePt t="10422" x="1233488" y="2930525"/>
          <p14:tracePt t="10439" x="1233488" y="2940050"/>
          <p14:tracePt t="10447" x="1241425" y="2959100"/>
          <p14:tracePt t="10463" x="1241425" y="2968625"/>
          <p14:tracePt t="10470" x="1241425" y="2986088"/>
          <p14:tracePt t="10479" x="1241425" y="2995613"/>
          <p14:tracePt t="10494" x="1241425" y="3013075"/>
          <p14:tracePt t="10502" x="1241425" y="3022600"/>
          <p14:tracePt t="10511" x="1241425" y="3041650"/>
          <p14:tracePt t="10519" x="1241425" y="3049588"/>
          <p14:tracePt t="10527" x="1241425" y="3059113"/>
          <p14:tracePt t="10534" x="1241425" y="3086100"/>
          <p14:tracePt t="10543" x="1241425" y="3114675"/>
          <p14:tracePt t="10550" x="1241425" y="3132138"/>
          <p14:tracePt t="10560" x="1241425" y="3168650"/>
          <p14:tracePt t="10566" x="1241425" y="3195638"/>
          <p14:tracePt t="10575" x="1241425" y="3232150"/>
          <p14:tracePt t="10582" x="1241425" y="3251200"/>
          <p14:tracePt t="10590" x="1260475" y="3278188"/>
          <p14:tracePt t="10598" x="1260475" y="3287713"/>
          <p14:tracePt t="10606" x="1260475" y="3297238"/>
          <p14:tracePt t="10615" x="1260475" y="3305175"/>
          <p14:tracePt t="10631" x="1270000" y="3341688"/>
          <p14:tracePt t="10647" x="1270000" y="3351213"/>
          <p14:tracePt t="10655" x="1270000" y="3360738"/>
          <p14:tracePt t="10664" x="1270000" y="3378200"/>
          <p14:tracePt t="10670" x="1270000" y="3387725"/>
          <p14:tracePt t="10679" x="1270000" y="3414713"/>
          <p14:tracePt t="10686" x="1287463" y="3443288"/>
          <p14:tracePt t="10695" x="1287463" y="3470275"/>
          <p14:tracePt t="10702" x="1287463" y="3487738"/>
          <p14:tracePt t="10710" x="1296988" y="3506788"/>
          <p14:tracePt t="10718" x="1296988" y="3533775"/>
          <p14:tracePt t="10727" x="1296988" y="3570288"/>
          <p14:tracePt t="10743" x="1296988" y="3589338"/>
          <p14:tracePt t="10750" x="1296988" y="3606800"/>
          <p14:tracePt t="10760" x="1296988" y="3616325"/>
          <p14:tracePt t="10766" x="1296988" y="3625850"/>
          <p14:tracePt t="10775" x="1296988" y="3633788"/>
          <p14:tracePt t="10782" x="1296988" y="3662363"/>
          <p14:tracePt t="10798" x="1296988" y="3679825"/>
          <p14:tracePt t="10806" x="1296988" y="3689350"/>
          <p14:tracePt t="10815" x="1296988" y="3706813"/>
          <p14:tracePt t="10823" x="1296988" y="3725863"/>
          <p14:tracePt t="10831" x="1296988" y="3735388"/>
          <p14:tracePt t="10847" x="1296988" y="3762375"/>
          <p14:tracePt t="10854" x="1296988" y="3779838"/>
          <p14:tracePt t="10870" x="1296988" y="3798888"/>
          <p14:tracePt t="10878" x="1296988" y="3808413"/>
          <p14:tracePt t="10886" x="1296988" y="3825875"/>
          <p14:tracePt t="10895" x="1296988" y="3844925"/>
          <p14:tracePt t="10902" x="1296988" y="3871913"/>
          <p14:tracePt t="10911" x="1296988" y="3881438"/>
          <p14:tracePt t="10919" x="1296988" y="3898900"/>
          <p14:tracePt t="10927" x="1296988" y="3908425"/>
          <p14:tracePt t="10944" x="1296988" y="3917950"/>
          <p14:tracePt t="10950" x="1296988" y="3935413"/>
          <p14:tracePt t="10960" x="1287463" y="3944938"/>
          <p14:tracePt t="10980" x="1287463" y="3963988"/>
          <p14:tracePt t="10982" x="1287463" y="3990975"/>
          <p14:tracePt t="10999" x="1277938" y="3990975"/>
          <p14:tracePt t="11006" x="1277938" y="4008438"/>
          <p14:tracePt t="11015" x="1277938" y="4027488"/>
          <p14:tracePt t="11023" x="1277938" y="4044950"/>
          <p14:tracePt t="11031" x="1270000" y="4073525"/>
          <p14:tracePt t="11038" x="1270000" y="4090988"/>
          <p14:tracePt t="11047" x="1270000" y="4110038"/>
          <p14:tracePt t="11055" x="1270000" y="4154488"/>
          <p14:tracePt t="11064" x="1270000" y="4173538"/>
          <p14:tracePt t="11070" x="1270000" y="4200525"/>
          <p14:tracePt t="11079" x="1270000" y="4227513"/>
          <p14:tracePt t="11086" x="1270000" y="4246563"/>
          <p14:tracePt t="11095" x="1270000" y="4319588"/>
          <p14:tracePt t="11102" x="1270000" y="4346575"/>
          <p14:tracePt t="11110" x="1270000" y="4373563"/>
          <p14:tracePt t="11118" x="1270000" y="4392613"/>
          <p14:tracePt t="11126" x="1270000" y="4419600"/>
          <p14:tracePt t="11134" x="1270000" y="4438650"/>
          <p14:tracePt t="11143" x="1270000" y="4465638"/>
          <p14:tracePt t="11150" x="1270000" y="4483100"/>
          <p14:tracePt t="11160" x="1270000" y="4492625"/>
          <p14:tracePt t="11166" x="1270000" y="4519613"/>
          <p14:tracePt t="11182" x="1270000" y="4538663"/>
          <p14:tracePt t="11190" x="1270000" y="4548188"/>
          <p14:tracePt t="11198" x="1270000" y="4556125"/>
          <p14:tracePt t="11206" x="1270000" y="4592638"/>
          <p14:tracePt t="11214" x="1270000" y="4611688"/>
          <p14:tracePt t="11231" x="1270000" y="4638675"/>
          <p14:tracePt t="11238" x="1270000" y="4657725"/>
          <p14:tracePt t="11247" x="1270000" y="4675188"/>
          <p14:tracePt t="11254" x="1270000" y="4711700"/>
          <p14:tracePt t="11264" x="1270000" y="4721225"/>
          <p14:tracePt t="11270" x="1260475" y="4738688"/>
          <p14:tracePt t="11278" x="1260475" y="4757738"/>
          <p14:tracePt t="11286" x="1260475" y="4775200"/>
          <p14:tracePt t="11294" x="1260475" y="4794250"/>
          <p14:tracePt t="11310" x="1260475" y="4803775"/>
          <p14:tracePt t="11319" x="1260475" y="4811713"/>
          <p14:tracePt t="11327" x="1260475" y="4821238"/>
          <p14:tracePt t="11334" x="1260475" y="4830763"/>
          <p14:tracePt t="11343" x="1260475" y="4840288"/>
          <p14:tracePt t="11350" x="1250950" y="4867275"/>
          <p14:tracePt t="11366" x="1241425" y="4884738"/>
          <p14:tracePt t="11375" x="1233488" y="4922838"/>
          <p14:tracePt t="11391" x="1223963" y="4940300"/>
          <p14:tracePt t="11399" x="1223963" y="4949825"/>
          <p14:tracePt t="11407" x="1214438" y="4976813"/>
          <p14:tracePt t="11415" x="1204913" y="4986338"/>
          <p14:tracePt t="11431" x="1204913" y="4995863"/>
          <p14:tracePt t="11438" x="1196975" y="5003800"/>
          <p14:tracePt t="11447" x="1187450" y="5022850"/>
          <p14:tracePt t="11464" x="1177925" y="5040313"/>
          <p14:tracePt t="11470" x="1177925" y="5049838"/>
          <p14:tracePt t="11480" x="1160463" y="5068888"/>
          <p14:tracePt t="11486" x="1123950" y="5105400"/>
          <p14:tracePt t="11494" x="1114425" y="5122863"/>
          <p14:tracePt t="11502" x="1095375" y="5141913"/>
          <p14:tracePt t="11510" x="1077913" y="5159375"/>
          <p14:tracePt t="11518" x="1058863" y="5178425"/>
          <p14:tracePt t="11527" x="1041400" y="5205413"/>
          <p14:tracePt t="11535" x="1014413" y="5241925"/>
          <p14:tracePt t="11544" x="995363" y="5259388"/>
          <p14:tracePt t="11550" x="985838" y="5278438"/>
          <p14:tracePt t="11560" x="977900" y="5287963"/>
          <p14:tracePt t="11566" x="958850" y="5305425"/>
          <p14:tracePt t="11574" x="949325" y="5314950"/>
          <p14:tracePt t="11598" x="941388" y="5324475"/>
          <p14:tracePt t="11615" x="931863" y="5332413"/>
          <p14:tracePt t="11623" x="922338" y="5341938"/>
          <p14:tracePt t="11647" x="912813" y="5351463"/>
          <p14:tracePt t="11664" x="904875" y="5360988"/>
          <p14:tracePt t="11670" x="895350" y="5368925"/>
          <p14:tracePt t="11696" x="885825" y="5397500"/>
          <p14:tracePt t="11710" x="885825" y="5405438"/>
          <p14:tracePt t="11718" x="885825" y="5414963"/>
          <p14:tracePt t="11726" x="876300" y="5424488"/>
          <p14:tracePt t="11744" x="868363" y="5441950"/>
          <p14:tracePt t="11760" x="858838" y="5451475"/>
          <p14:tracePt t="11775" x="849313" y="5451475"/>
          <p14:tracePt t="11782" x="839788" y="5461000"/>
          <p14:tracePt t="11798" x="831850" y="5470525"/>
          <p14:tracePt t="11815" x="831850" y="5478463"/>
          <p14:tracePt t="11822" x="822325" y="5487988"/>
          <p14:tracePt t="11847" x="803275" y="5507038"/>
          <p14:tracePt t="11855" x="785813" y="5524500"/>
          <p14:tracePt t="11863" x="776288" y="5534025"/>
          <p14:tracePt t="11870" x="757238" y="5551488"/>
          <p14:tracePt t="11896" x="749300" y="5561013"/>
          <p14:tracePt t="11910" x="739775" y="5561013"/>
          <p14:tracePt t="11958" x="730250" y="5570538"/>
          <p14:tracePt t="11975" x="730250" y="5580063"/>
          <p14:tracePt t="11983" x="720725" y="5580063"/>
          <p14:tracePt t="11990" x="703263" y="5580063"/>
          <p14:tracePt t="11998" x="693738" y="5588000"/>
          <p14:tracePt t="12006" x="684213" y="5597525"/>
          <p14:tracePt t="12015" x="676275" y="5597525"/>
          <p14:tracePt t="12030" x="647700" y="5597525"/>
          <p14:tracePt t="12047" x="647700" y="5607050"/>
          <p14:tracePt t="12070" x="639763" y="5607050"/>
          <p14:tracePt t="12087" x="620713" y="5607050"/>
          <p14:tracePt t="12102" x="603250" y="5607050"/>
          <p14:tracePt t="12111" x="584200" y="5607050"/>
          <p14:tracePt t="12119" x="566738" y="5607050"/>
          <p14:tracePt t="12127" x="547688" y="5607050"/>
          <p14:tracePt t="12134" x="538163" y="5607050"/>
          <p14:tracePt t="12143" x="511175" y="5607050"/>
          <p14:tracePt t="12150" x="511175" y="5597525"/>
          <p14:tracePt t="12160" x="501650" y="5588000"/>
          <p14:tracePt t="12166" x="493713" y="5580063"/>
          <p14:tracePt t="12175" x="484188" y="5580063"/>
          <p14:tracePt t="12182" x="465138" y="5561013"/>
          <p14:tracePt t="12198" x="447675" y="5561013"/>
          <p14:tracePt t="12206" x="438150" y="5551488"/>
          <p14:tracePt t="12222" x="420688" y="5543550"/>
          <p14:tracePt t="12239" x="420688" y="5534025"/>
          <p14:tracePt t="12247" x="411163" y="5534025"/>
          <p14:tracePt t="12254" x="401638" y="5524500"/>
          <p14:tracePt t="12271" x="392113" y="5514975"/>
          <p14:tracePt t="12287" x="384175" y="5507038"/>
          <p14:tracePt t="12294" x="384175" y="5497513"/>
          <p14:tracePt t="12302" x="374650" y="5487988"/>
          <p14:tracePt t="12311" x="365125" y="5487988"/>
          <p14:tracePt t="12318" x="365125" y="5478463"/>
          <p14:tracePt t="12327" x="365125" y="5470525"/>
          <p14:tracePt t="12334" x="355600" y="5451475"/>
          <p14:tracePt t="12343" x="347663" y="5434013"/>
          <p14:tracePt t="12360" x="338138" y="5424488"/>
          <p14:tracePt t="12366" x="328613" y="5397500"/>
          <p14:tracePt t="12375" x="319088" y="5378450"/>
          <p14:tracePt t="12382" x="311150" y="5368925"/>
          <p14:tracePt t="12391" x="301625" y="5351463"/>
          <p14:tracePt t="12431" x="292100" y="5351463"/>
          <p14:tracePt t="12438" x="282575" y="5351463"/>
          <p14:tracePt t="12447" x="274638" y="5351463"/>
          <p14:tracePt t="12463" x="274638" y="5341938"/>
          <p14:tracePt t="12470" x="265113" y="5332413"/>
          <p14:tracePt t="12479" x="255588" y="5332413"/>
          <p14:tracePt t="12486" x="246063" y="5324475"/>
          <p14:tracePt t="12495" x="219075" y="5324475"/>
          <p14:tracePt t="12502" x="201613" y="5314950"/>
          <p14:tracePt t="12510" x="192088" y="5314950"/>
          <p14:tracePt t="12518" x="173038" y="5305425"/>
          <p14:tracePt t="12534" x="165100" y="5295900"/>
          <p14:tracePt t="12542" x="155575" y="5295900"/>
          <p14:tracePt t="12560" x="136525" y="5287963"/>
          <p14:tracePt t="12590" x="128588" y="5287963"/>
          <p14:tracePt t="12607" x="119063" y="5278438"/>
          <p14:tracePt t="12639" x="109538" y="5268913"/>
          <p14:tracePt t="12663" x="100013" y="5268913"/>
          <p14:tracePt t="12686" x="92075" y="5259388"/>
          <p14:tracePt t="12695" x="92075" y="5251450"/>
          <p14:tracePt t="12711" x="82550" y="5241925"/>
          <p14:tracePt t="12726" x="73025" y="5232400"/>
          <p14:tracePt t="12955" x="73025" y="5222875"/>
          <p14:tracePt t="13011" x="73025" y="5214938"/>
          <p14:tracePt t="13039" x="73025" y="5205413"/>
          <p14:tracePt t="13159" x="73025" y="5195888"/>
          <p14:tracePt t="13615" x="82550" y="5205413"/>
          <p14:tracePt t="13622" x="82550" y="5214938"/>
          <p14:tracePt t="13655" x="92075" y="5222875"/>
          <p14:tracePt t="14195" x="92075" y="5232400"/>
          <p14:tracePt t="14203" x="100013" y="5241925"/>
          <p14:tracePt t="14246" x="109538" y="5251450"/>
          <p14:tracePt t="14254" x="128588" y="5251450"/>
          <p14:tracePt t="14270" x="173038" y="5268913"/>
          <p14:tracePt t="14279" x="201613" y="5268913"/>
          <p14:tracePt t="14286" x="228600" y="5278438"/>
          <p14:tracePt t="14294" x="274638" y="5278438"/>
          <p14:tracePt t="14302" x="301625" y="5287963"/>
          <p14:tracePt t="14311" x="347663" y="5287963"/>
          <p14:tracePt t="14318" x="365125" y="5287963"/>
          <p14:tracePt t="14327" x="384175" y="5295900"/>
          <p14:tracePt t="14334" x="392113" y="5295900"/>
          <p14:tracePt t="14343" x="401638" y="5295900"/>
          <p14:tracePt t="14351" x="411163" y="5295900"/>
          <p14:tracePt t="14382" x="420688" y="5295900"/>
          <p14:tracePt t="14391" x="438150" y="5295900"/>
          <p14:tracePt t="14398" x="447675" y="5295900"/>
          <p14:tracePt t="14406" x="474663" y="5295900"/>
          <p14:tracePt t="14414" x="493713" y="5295900"/>
          <p14:tracePt t="14422" x="520700" y="5295900"/>
          <p14:tracePt t="14431" x="538163" y="5278438"/>
          <p14:tracePt t="14439" x="566738" y="5268913"/>
          <p14:tracePt t="14447" x="603250" y="5241925"/>
          <p14:tracePt t="14454" x="620713" y="5205413"/>
          <p14:tracePt t="14463" x="639763" y="5186363"/>
          <p14:tracePt t="14471" x="684213" y="5141913"/>
          <p14:tracePt t="14479" x="712788" y="5122863"/>
          <p14:tracePt t="14486" x="749300" y="5086350"/>
          <p14:tracePt t="14495" x="766763" y="5068888"/>
          <p14:tracePt t="14502" x="785813" y="5049838"/>
          <p14:tracePt t="14511" x="822325" y="5022850"/>
          <p14:tracePt t="14518" x="849313" y="4986338"/>
          <p14:tracePt t="14526" x="868363" y="4959350"/>
          <p14:tracePt t="14534" x="895350" y="4940300"/>
          <p14:tracePt t="14543" x="912813" y="4903788"/>
          <p14:tracePt t="14550" x="922338" y="4876800"/>
          <p14:tracePt t="14559" x="931863" y="4857750"/>
          <p14:tracePt t="14567" x="941388" y="4803775"/>
          <p14:tracePt t="14576" x="949325" y="4738688"/>
          <p14:tracePt t="14583" x="968375" y="4711700"/>
          <p14:tracePt t="14590" x="977900" y="4684713"/>
          <p14:tracePt t="14599" x="985838" y="4638675"/>
          <p14:tracePt t="14606" x="1004888" y="4575175"/>
          <p14:tracePt t="14614" x="1022350" y="4538663"/>
          <p14:tracePt t="14623" x="1022350" y="4492625"/>
          <p14:tracePt t="14631" x="1022350" y="4456113"/>
          <p14:tracePt t="14638" x="1031875" y="4410075"/>
          <p14:tracePt t="14647" x="1031875" y="4356100"/>
          <p14:tracePt t="14654" x="1031875" y="4310063"/>
          <p14:tracePt t="14663" x="1031875" y="4273550"/>
          <p14:tracePt t="14670" x="1031875" y="4219575"/>
          <p14:tracePt t="14679" x="1031875" y="4173538"/>
          <p14:tracePt t="14686" x="1031875" y="4137025"/>
          <p14:tracePt t="14694" x="1031875" y="4081463"/>
          <p14:tracePt t="14703" x="1031875" y="4027488"/>
          <p14:tracePt t="14710" x="1031875" y="3981450"/>
          <p14:tracePt t="14719" x="1031875" y="3944938"/>
          <p14:tracePt t="14727" x="1031875" y="3871913"/>
          <p14:tracePt t="14734" x="1031875" y="3816350"/>
          <p14:tracePt t="14743" x="1031875" y="3762375"/>
          <p14:tracePt t="14750" x="1031875" y="3716338"/>
          <p14:tracePt t="14760" x="1031875" y="3652838"/>
          <p14:tracePt t="14767" x="1031875" y="3597275"/>
          <p14:tracePt t="14775" x="1031875" y="3579813"/>
          <p14:tracePt t="14782" x="1031875" y="3524250"/>
          <p14:tracePt t="14790" x="1031875" y="3451225"/>
          <p14:tracePt t="14799" x="1031875" y="3387725"/>
          <p14:tracePt t="14807" x="1031875" y="3333750"/>
          <p14:tracePt t="14814" x="1031875" y="3297238"/>
          <p14:tracePt t="14822" x="1031875" y="3268663"/>
          <p14:tracePt t="14830" x="1031875" y="3224213"/>
          <p14:tracePt t="14838" x="1031875" y="3195638"/>
          <p14:tracePt t="14847" x="1014413" y="3151188"/>
          <p14:tracePt t="14854" x="1004888" y="3122613"/>
          <p14:tracePt t="14863" x="995363" y="3086100"/>
          <p14:tracePt t="14870" x="985838" y="3068638"/>
          <p14:tracePt t="14879" x="968375" y="3032125"/>
          <p14:tracePt t="14886" x="958850" y="3022600"/>
          <p14:tracePt t="14895" x="941388" y="2995613"/>
          <p14:tracePt t="14902" x="922338" y="2976563"/>
          <p14:tracePt t="14911" x="904875" y="2940050"/>
          <p14:tracePt t="14918" x="868363" y="2913063"/>
          <p14:tracePt t="14927" x="822325" y="2876550"/>
          <p14:tracePt t="14934" x="803275" y="2876550"/>
          <p14:tracePt t="14943" x="776288" y="2867025"/>
          <p14:tracePt t="14950" x="730250" y="2840038"/>
          <p14:tracePt t="14959" x="703263" y="2830513"/>
          <p14:tracePt t="14967" x="657225" y="2820988"/>
          <p14:tracePt t="14979" x="611188" y="2813050"/>
          <p14:tracePt t="14982" x="584200" y="2803525"/>
          <p14:tracePt t="14990" x="538163" y="2794000"/>
          <p14:tracePt t="14999" x="520700" y="2784475"/>
          <p14:tracePt t="15007" x="501650" y="2776538"/>
          <p14:tracePt t="15015" x="465138" y="2776538"/>
          <p14:tracePt t="15022" x="447675" y="2776538"/>
          <p14:tracePt t="15030" x="428625" y="2776538"/>
          <p14:tracePt t="15039" x="392113" y="2776538"/>
          <p14:tracePt t="15047" x="355600" y="2776538"/>
          <p14:tracePt t="15054" x="319088" y="2776538"/>
          <p14:tracePt t="15063" x="274638" y="2776538"/>
          <p14:tracePt t="15070" x="219075" y="2784475"/>
          <p14:tracePt t="15079" x="155575" y="2820988"/>
          <p14:tracePt t="15086" x="119063" y="2849563"/>
          <p14:tracePt t="15094" x="92075" y="2867025"/>
          <p14:tracePt t="15103" x="63500" y="2886075"/>
          <p14:tracePt t="15479" x="36513" y="5397500"/>
          <p14:tracePt t="15487" x="55563" y="5405438"/>
          <p14:tracePt t="15495" x="100013" y="5434013"/>
          <p14:tracePt t="15503" x="136525" y="5461000"/>
          <p14:tracePt t="15511" x="192088" y="5478463"/>
          <p14:tracePt t="15518" x="274638" y="5534025"/>
          <p14:tracePt t="15526" x="319088" y="5561013"/>
          <p14:tracePt t="15534" x="365125" y="5580063"/>
          <p14:tracePt t="15542" x="392113" y="5588000"/>
          <p14:tracePt t="15550" x="438150" y="5588000"/>
          <p14:tracePt t="15559" x="457200" y="5607050"/>
          <p14:tracePt t="15567" x="474663" y="5607050"/>
          <p14:tracePt t="15576" x="493713" y="5607050"/>
          <p14:tracePt t="15582" x="501650" y="5607050"/>
          <p14:tracePt t="15647" x="511175" y="5607050"/>
          <p14:tracePt t="15654" x="520700" y="5607050"/>
          <p14:tracePt t="15670" x="530225" y="5607050"/>
          <p14:tracePt t="15679" x="538163" y="5607050"/>
          <p14:tracePt t="16222" x="547688" y="5597525"/>
          <p14:tracePt t="16230" x="547688" y="5588000"/>
          <p14:tracePt t="16238" x="547688" y="5580063"/>
          <p14:tracePt t="16247" x="557213" y="5570538"/>
          <p14:tracePt t="16250" x="557213" y="5561013"/>
          <p14:tracePt t="16254" x="557213" y="5551488"/>
          <p14:tracePt t="16279" x="566738" y="5543550"/>
          <p14:tracePt t="16286" x="574675" y="5534025"/>
          <p14:tracePt t="16351" x="574675" y="5524500"/>
          <p14:tracePt t="16495" x="584200" y="5524500"/>
          <p14:tracePt t="16503" x="611188" y="5524500"/>
          <p14:tracePt t="16510" x="647700" y="5524500"/>
          <p14:tracePt t="16518" x="684213" y="5524500"/>
          <p14:tracePt t="16527" x="712788" y="5524500"/>
          <p14:tracePt t="16534" x="739775" y="5524500"/>
          <p14:tracePt t="16543" x="749300" y="5524500"/>
          <p14:tracePt t="16550" x="757238" y="5524500"/>
          <p14:tracePt t="16711" x="776288" y="5514975"/>
          <p14:tracePt t="16718" x="822325" y="5507038"/>
          <p14:tracePt t="16726" x="876300" y="5478463"/>
          <p14:tracePt t="16735" x="941388" y="5461000"/>
          <p14:tracePt t="16742" x="1022350" y="5414963"/>
          <p14:tracePt t="16750" x="1104900" y="5378450"/>
          <p14:tracePt t="16760" x="1131888" y="5351463"/>
          <p14:tracePt t="16767" x="1204913" y="5305425"/>
          <p14:tracePt t="16775" x="1306513" y="5232400"/>
          <p14:tracePt t="16782" x="1423988" y="5159375"/>
          <p14:tracePt t="16790" x="1562100" y="5068888"/>
          <p14:tracePt t="16798" x="1698625" y="4995863"/>
          <p14:tracePt t="16806" x="1817688" y="4940300"/>
          <p14:tracePt t="16815" x="1890713" y="4894263"/>
          <p14:tracePt t="16823" x="1927225" y="4867275"/>
          <p14:tracePt t="16831" x="1944688" y="4857750"/>
          <p14:tracePt t="16838" x="1954213" y="4857750"/>
          <p14:tracePt t="16847" x="1973263" y="4840288"/>
          <p14:tracePt t="16854" x="1981200" y="4821238"/>
          <p14:tracePt t="16863" x="1990725" y="4811713"/>
          <p14:tracePt t="16870" x="2000250" y="4803775"/>
          <p14:tracePt t="16879" x="2009775" y="4757738"/>
          <p14:tracePt t="16887" x="2009775" y="4748213"/>
          <p14:tracePt t="16895" x="2027238" y="4721225"/>
          <p14:tracePt t="16902" x="2054225" y="4684713"/>
          <p14:tracePt t="16911" x="2082800" y="4638675"/>
          <p14:tracePt t="16919" x="2119313" y="4592638"/>
          <p14:tracePt t="16927" x="2173288" y="4529138"/>
          <p14:tracePt t="16935" x="2236788" y="4502150"/>
          <p14:tracePt t="16943" x="2265363" y="4483100"/>
          <p14:tracePt t="16951" x="2328863" y="4446588"/>
          <p14:tracePt t="16962" x="2428875" y="4392613"/>
          <p14:tracePt t="16966" x="2520950" y="4346575"/>
          <p14:tracePt t="16975" x="2620963" y="4310063"/>
          <p14:tracePt t="16982" x="2740025" y="4264025"/>
          <p14:tracePt t="16990" x="2849563" y="4210050"/>
          <p14:tracePt t="16998" x="2986088" y="4146550"/>
          <p14:tracePt t="17006" x="3132138" y="4090988"/>
          <p14:tracePt t="17014" x="3306763" y="4027488"/>
          <p14:tracePt t="17022" x="3497263" y="3963988"/>
          <p14:tracePt t="17030" x="3662363" y="3889375"/>
          <p14:tracePt t="17038" x="3844925" y="3835400"/>
          <p14:tracePt t="17046" x="4017963" y="3779838"/>
          <p14:tracePt t="17054" x="4183063" y="3735388"/>
          <p14:tracePt t="17062" x="4356100" y="3689350"/>
          <p14:tracePt t="17071" x="4502150" y="3643313"/>
          <p14:tracePt t="17079" x="4630738" y="3597275"/>
          <p14:tracePt t="17086" x="4730750" y="3570288"/>
          <p14:tracePt t="17095" x="4813300" y="3543300"/>
          <p14:tracePt t="17103" x="4830763" y="3533775"/>
          <p14:tracePt t="17111" x="4849813" y="3533775"/>
          <p14:tracePt t="17118" x="4849813" y="3524250"/>
          <p14:tracePt t="17142" x="4876800" y="3524250"/>
          <p14:tracePt t="17150" x="4922838" y="3516313"/>
          <p14:tracePt t="17159" x="4959350" y="3516313"/>
          <p14:tracePt t="17167" x="5022850" y="3516313"/>
          <p14:tracePt t="17176" x="5078413" y="3543300"/>
          <p14:tracePt t="17182" x="5114925" y="3543300"/>
          <p14:tracePt t="17191" x="5178425" y="3552825"/>
          <p14:tracePt t="17199" x="5278438" y="3579813"/>
          <p14:tracePt t="17207" x="5370513" y="3597275"/>
          <p14:tracePt t="17214" x="5470525" y="3606800"/>
          <p14:tracePt t="17222" x="5543550" y="3625850"/>
          <p14:tracePt t="17230" x="5570538" y="3633788"/>
          <p14:tracePt t="17467" x="5580063" y="3633788"/>
          <p14:tracePt t="17470" x="5580063" y="3625850"/>
          <p14:tracePt t="17490" x="5570538" y="3606800"/>
          <p14:tracePt t="17547" x="5570538" y="3597275"/>
          <p14:tracePt t="17607" x="5570538" y="3579813"/>
          <p14:tracePt t="17622" x="5580063" y="3570288"/>
          <p14:tracePt t="17639" x="5589588" y="3560763"/>
          <p14:tracePt t="17646" x="5597525" y="3552825"/>
          <p14:tracePt t="17654" x="5607050" y="3543300"/>
          <p14:tracePt t="17663" x="5607050" y="3533775"/>
          <p14:tracePt t="17687" x="5607050" y="3524250"/>
          <p14:tracePt t="17703" x="5607050" y="3516313"/>
          <p14:tracePt t="17719" x="5607050" y="3506788"/>
          <p14:tracePt t="17758" x="5616575" y="3497263"/>
          <p14:tracePt t="17766" x="5626100" y="3487738"/>
          <p14:tracePt t="17775" x="5643563" y="3479800"/>
          <p14:tracePt t="17782" x="5662613" y="3460750"/>
          <p14:tracePt t="17791" x="5670550" y="3451225"/>
          <p14:tracePt t="17798" x="5680075" y="3443288"/>
          <p14:tracePt t="17807" x="5689600" y="3443288"/>
          <p14:tracePt t="17814" x="5699125" y="3433763"/>
          <p14:tracePt t="17839" x="5699125" y="3414713"/>
          <p14:tracePt t="17879" x="5699125" y="3397250"/>
          <p14:tracePt t="17895" x="5699125" y="3387725"/>
          <p14:tracePt t="17919" x="5708650" y="3378200"/>
          <p14:tracePt t="17926" x="5708650" y="3370263"/>
          <p14:tracePt t="17934" x="5716588" y="3370263"/>
          <p14:tracePt t="17950" x="5716588" y="3351213"/>
          <p14:tracePt t="17959" x="5726113" y="3341688"/>
          <p14:tracePt t="17990" x="5726113" y="3333750"/>
          <p14:tracePt t="17998" x="5726113" y="3324225"/>
          <p14:tracePt t="18039" x="5735638" y="3314700"/>
          <p14:tracePt t="18611" x="5745163" y="3305175"/>
          <p14:tracePt t="18622" x="5753100" y="3268663"/>
          <p14:tracePt t="18630" x="5772150" y="3224213"/>
          <p14:tracePt t="18638" x="5781675" y="3195638"/>
          <p14:tracePt t="18646" x="5808663" y="3141663"/>
          <p14:tracePt t="18655" x="5818188" y="3114675"/>
          <p14:tracePt t="18663" x="5826125" y="3078163"/>
          <p14:tracePt t="18671" x="5845175" y="3059113"/>
          <p14:tracePt t="18679" x="5854700" y="3041650"/>
          <p14:tracePt t="18870" x="5854700" y="3049588"/>
          <p14:tracePt t="18878" x="5854700" y="3068638"/>
          <p14:tracePt t="18886" x="5872163" y="3086100"/>
          <p14:tracePt t="18895" x="5872163" y="3105150"/>
          <p14:tracePt t="18903" x="5899150" y="3159125"/>
          <p14:tracePt t="18910" x="5908675" y="3224213"/>
          <p14:tracePt t="18919" x="5935663" y="3287713"/>
          <p14:tracePt t="18927" x="5954713" y="3333750"/>
          <p14:tracePt t="18930" x="5981700" y="3387725"/>
          <p14:tracePt t="18938" x="5991225" y="3451225"/>
          <p14:tracePt t="18947" x="6018213" y="3497263"/>
          <p14:tracePt t="18964" x="6027738" y="3533775"/>
          <p14:tracePt t="18970" x="6037263" y="3552825"/>
          <p14:tracePt t="18986" x="6045200" y="3570288"/>
          <p14:tracePt t="18990" x="6054725" y="3579813"/>
          <p14:tracePt t="18998" x="6064250" y="3597275"/>
          <p14:tracePt t="19014" x="6064250" y="3606800"/>
          <p14:tracePt t="19030" x="6073775" y="3616325"/>
          <p14:tracePt t="19066" x="6073775" y="3625850"/>
          <p14:tracePt t="19303" x="6073775" y="3606800"/>
          <p14:tracePt t="19307" x="6073775" y="3597275"/>
          <p14:tracePt t="19322" x="6073775" y="3579813"/>
          <p14:tracePt t="19330" x="6073775" y="3570288"/>
          <p14:tracePt t="19346" x="6073775" y="3560763"/>
          <p14:tracePt t="19354" x="6073775" y="3552825"/>
          <p14:tracePt t="19363" x="6073775" y="3543300"/>
          <p14:tracePt t="19391" x="6073775" y="3533775"/>
          <p14:tracePt t="19414" x="6073775" y="3524250"/>
          <p14:tracePt t="19454" x="6073775" y="3516313"/>
          <p14:tracePt t="19699" x="6073775" y="3506788"/>
          <p14:tracePt t="19706" x="6073775" y="3497263"/>
          <p14:tracePt t="19730" x="6081713" y="3487738"/>
          <p14:tracePt t="19963" x="6081713" y="3479800"/>
          <p14:tracePt t="19970" x="6091238" y="3470275"/>
          <p14:tracePt t="19995" x="6100763" y="3460750"/>
          <p14:tracePt t="20059" x="6110288" y="3460750"/>
          <p14:tracePt t="20135" x="6118225" y="3451225"/>
          <p14:tracePt t="20214" x="6127750" y="3443288"/>
          <p14:tracePt t="20255" x="6127750" y="3433763"/>
          <p14:tracePt t="20303" x="6127750" y="3414713"/>
          <p14:tracePt t="20791" x="6127750" y="3406775"/>
          <p14:tracePt t="20798" x="6137275" y="3406775"/>
          <p14:tracePt t="20802" x="6154738" y="3387725"/>
          <p14:tracePt t="20806" x="6164263" y="3387725"/>
          <p14:tracePt t="20811" x="6183313" y="3387725"/>
          <p14:tracePt t="20818" x="6200775" y="3370263"/>
          <p14:tracePt t="20826" x="6227763" y="3370263"/>
          <p14:tracePt t="20834" x="6237288" y="3360738"/>
          <p14:tracePt t="20843" x="6246813" y="3360738"/>
          <p14:tracePt t="20850" x="6256338" y="3351213"/>
          <p14:tracePt t="20859" x="6283325" y="3341688"/>
          <p14:tracePt t="20863" x="6283325" y="3333750"/>
          <p14:tracePt t="20867" x="6300788" y="3333750"/>
          <p14:tracePt t="20876" x="6310313" y="3333750"/>
          <p14:tracePt t="20882" x="6319838" y="3333750"/>
          <p14:tracePt t="20892" x="6329363" y="3333750"/>
          <p14:tracePt t="20899" x="6337300" y="3333750"/>
          <p14:tracePt t="20907" x="6356350" y="3333750"/>
          <p14:tracePt t="20914" x="6365875" y="3333750"/>
          <p14:tracePt t="20927" x="6383338" y="3333750"/>
          <p14:tracePt t="20934" x="6402388" y="3333750"/>
          <p14:tracePt t="20943" x="6429375" y="3333750"/>
          <p14:tracePt t="20962" x="6465888" y="3333750"/>
          <p14:tracePt t="20966" x="6492875" y="3333750"/>
          <p14:tracePt t="20976" x="6521450" y="3333750"/>
          <p14:tracePt t="20982" x="6538913" y="3333750"/>
          <p14:tracePt t="20991" x="6557963" y="3333750"/>
          <p14:tracePt t="20999" x="6575425" y="3333750"/>
          <p14:tracePt t="21007" x="6594475" y="3333750"/>
          <p14:tracePt t="21014" x="6602413" y="3333750"/>
          <p14:tracePt t="21046" x="6611938" y="3333750"/>
          <p14:tracePt t="21087" x="6630988" y="3333750"/>
          <p14:tracePt t="21095" x="6638925" y="3333750"/>
          <p14:tracePt t="21102" x="6657975" y="3333750"/>
          <p14:tracePt t="21111" x="6667500" y="3333750"/>
          <p14:tracePt t="21118" x="6684963" y="3333750"/>
          <p14:tracePt t="21127" x="6694488" y="3333750"/>
          <p14:tracePt t="21134" x="6711950" y="3333750"/>
          <p14:tracePt t="21143" x="6731000" y="3333750"/>
          <p14:tracePt t="21150" x="6748463" y="3333750"/>
          <p14:tracePt t="21159" x="6757988" y="3333750"/>
          <p14:tracePt t="21182" x="6767513" y="3333750"/>
          <p14:tracePt t="21198" x="6777038" y="3333750"/>
          <p14:tracePt t="21238" x="6794500" y="3333750"/>
          <p14:tracePt t="21254" x="6804025" y="3333750"/>
          <p14:tracePt t="21262" x="6821488" y="3333750"/>
          <p14:tracePt t="21270" x="6850063" y="3333750"/>
          <p14:tracePt t="21279" x="6886575" y="3333750"/>
          <p14:tracePt t="21286" x="6923088" y="3333750"/>
          <p14:tracePt t="21295" x="6950075" y="3333750"/>
          <p14:tracePt t="21302" x="6977063" y="3333750"/>
          <p14:tracePt t="21311" x="7013575" y="3333750"/>
          <p14:tracePt t="21318" x="7050088" y="3333750"/>
          <p14:tracePt t="21326" x="7069138" y="3324225"/>
          <p14:tracePt t="21334" x="7086600" y="3314700"/>
          <p14:tracePt t="21343" x="7105650" y="3314700"/>
          <p14:tracePt t="21350" x="7142163" y="3287713"/>
          <p14:tracePt t="21359" x="7159625" y="3287713"/>
          <p14:tracePt t="21376" x="7178675" y="3278188"/>
          <p14:tracePt t="21382" x="7215188" y="3268663"/>
          <p14:tracePt t="21399" x="7242175" y="3260725"/>
          <p14:tracePt t="21408" x="7259638" y="3260725"/>
          <p14:tracePt t="21414" x="7296150" y="3241675"/>
          <p14:tracePt t="21422" x="7324725" y="3232150"/>
          <p14:tracePt t="21430" x="7351713" y="3232150"/>
          <p14:tracePt t="21439" x="7370763" y="3224213"/>
          <p14:tracePt t="21446" x="7397750" y="3214688"/>
          <p14:tracePt t="21455" x="7407275" y="3214688"/>
          <p14:tracePt t="21463" x="7415213" y="3214688"/>
          <p14:tracePt t="21471" x="7434263" y="3205163"/>
          <p14:tracePt t="21675" x="7443788" y="3205163"/>
          <p14:tracePt t="21702" x="7451725" y="3205163"/>
          <p14:tracePt t="21711" x="7461250" y="3205163"/>
          <p14:tracePt t="21742" x="7480300" y="3224213"/>
          <p14:tracePt t="21751" x="7497763" y="3224213"/>
          <p14:tracePt t="21758" x="7534275" y="3241675"/>
          <p14:tracePt t="21775" x="7553325" y="3260725"/>
          <p14:tracePt t="21782" x="7570788" y="3278188"/>
          <p14:tracePt t="21807" x="7580313" y="3278188"/>
          <p14:tracePt t="22483" x="7589838" y="3278188"/>
          <p14:tracePt t="22498" x="7597775" y="3278188"/>
          <p14:tracePt t="22514" x="7607300" y="3278188"/>
          <p14:tracePt t="22531" x="7616825" y="3278188"/>
          <p14:tracePt t="22539" x="7626350" y="3278188"/>
          <p14:tracePt t="22546" x="7634288" y="3278188"/>
          <p14:tracePt t="22567" x="7643813" y="3278188"/>
          <p14:tracePt t="22599" x="7653338" y="3278188"/>
          <p14:tracePt t="23315" x="7670800" y="3278188"/>
          <p14:tracePt t="23495" x="7689850" y="3278188"/>
          <p14:tracePt t="23502" x="7707313" y="3278188"/>
          <p14:tracePt t="23507" x="7716838" y="3278188"/>
          <p14:tracePt t="23514" x="7743825" y="3278188"/>
          <p14:tracePt t="23523" x="7772400" y="3278188"/>
          <p14:tracePt t="23530" x="7799388" y="3278188"/>
          <p14:tracePt t="23538" x="7826375" y="3278188"/>
          <p14:tracePt t="23546" x="7835900" y="3278188"/>
          <p14:tracePt t="23555" x="7845425" y="3278188"/>
          <p14:tracePt t="23559" x="7872413" y="3278188"/>
          <p14:tracePt t="23563" x="7881938" y="3278188"/>
          <p14:tracePt t="23571" x="7889875" y="3278188"/>
          <p14:tracePt t="23580" x="7899400" y="3278188"/>
          <p14:tracePt t="23586" x="7908925" y="3278188"/>
          <p14:tracePt t="23595" x="7918450" y="3278188"/>
          <p14:tracePt t="23630" x="7926388" y="3278188"/>
          <p14:tracePt t="23639" x="7935913" y="3278188"/>
          <p14:tracePt t="23646" x="7945438" y="3278188"/>
          <p14:tracePt t="23671" x="7962900" y="3278188"/>
          <p14:tracePt t="23687" x="7981950" y="3278188"/>
          <p14:tracePt t="24951" x="7991475" y="3278188"/>
          <p14:tracePt t="24975" x="7999413" y="3278188"/>
          <p14:tracePt t="24982" x="8008938" y="3278188"/>
          <p14:tracePt t="25022" x="8018463" y="3278188"/>
          <p14:tracePt t="25062" x="8027988" y="3278188"/>
          <p14:tracePt t="25087" x="8035925" y="3278188"/>
          <p14:tracePt t="25103" x="8045450" y="3278188"/>
          <p14:tracePt t="25591" x="8054975" y="3278188"/>
          <p14:tracePt t="25622" x="8054975" y="3287713"/>
          <p14:tracePt t="26423" x="8045450" y="3287713"/>
          <p14:tracePt t="26567" x="8035925" y="3287713"/>
          <p14:tracePt t="26590" x="8027988" y="3287713"/>
          <p14:tracePt t="26630" x="8018463" y="3287713"/>
          <p14:tracePt t="26671" x="8008938" y="3287713"/>
          <p14:tracePt t="26702" x="7991475" y="3287713"/>
          <p14:tracePt t="26718" x="7981950" y="3287713"/>
          <p14:tracePt t="26742" x="7962900" y="3287713"/>
          <p14:tracePt t="26758" x="7954963" y="3287713"/>
          <p14:tracePt t="26782" x="7945438" y="3287713"/>
          <p14:tracePt t="26791" x="7935913" y="3287713"/>
          <p14:tracePt t="26799" x="7926388" y="3287713"/>
          <p14:tracePt t="26807" x="7918450" y="3287713"/>
          <p14:tracePt t="26815" x="7889875" y="3287713"/>
          <p14:tracePt t="26823" x="7872413" y="3287713"/>
          <p14:tracePt t="26830" x="7853363" y="3287713"/>
          <p14:tracePt t="26838" x="7826375" y="3287713"/>
          <p14:tracePt t="26846" x="7808913" y="3287713"/>
          <p14:tracePt t="26854" x="7772400" y="3287713"/>
          <p14:tracePt t="26862" x="7753350" y="3287713"/>
          <p14:tracePt t="26870" x="7735888" y="3278188"/>
          <p14:tracePt t="26879" x="7716838" y="3278188"/>
          <p14:tracePt t="26886" x="7707313" y="3278188"/>
          <p14:tracePt t="26895" x="7680325" y="3268663"/>
          <p14:tracePt t="26911" x="7670800" y="3268663"/>
          <p14:tracePt t="26918" x="7653338" y="3268663"/>
          <p14:tracePt t="26926" x="7634288" y="3268663"/>
          <p14:tracePt t="26942" x="7626350" y="3268663"/>
          <p14:tracePt t="26950" x="7607300" y="3268663"/>
          <p14:tracePt t="26958" x="7597775" y="3268663"/>
          <p14:tracePt t="26978" x="7570788" y="3268663"/>
          <p14:tracePt t="26982" x="7543800" y="3268663"/>
          <p14:tracePt t="26992" x="7534275" y="3268663"/>
          <p14:tracePt t="26999" x="7524750" y="3268663"/>
          <p14:tracePt t="27007" x="7507288" y="3268663"/>
          <p14:tracePt t="27023" x="7480300" y="3268663"/>
          <p14:tracePt t="27030" x="7451725" y="3268663"/>
          <p14:tracePt t="27038" x="7415213" y="3268663"/>
          <p14:tracePt t="27046" x="7378700" y="3268663"/>
          <p14:tracePt t="27055" x="7351713" y="3268663"/>
          <p14:tracePt t="27062" x="7315200" y="3268663"/>
          <p14:tracePt t="27070" x="7288213" y="3268663"/>
          <p14:tracePt t="27079" x="7278688" y="3278188"/>
          <p14:tracePt t="27086" x="7269163" y="3287713"/>
          <p14:tracePt t="27095" x="7259638" y="3297238"/>
          <p14:tracePt t="27102" x="7251700" y="3297238"/>
          <p14:tracePt t="27111" x="7242175" y="3297238"/>
          <p14:tracePt t="27118" x="7232650" y="3297238"/>
          <p14:tracePt t="27127" x="7215188" y="3305175"/>
          <p14:tracePt t="27134" x="7205663" y="3314700"/>
          <p14:tracePt t="27142" x="7196138" y="3314700"/>
          <p14:tracePt t="27150" x="7186613" y="3314700"/>
          <p14:tracePt t="27159" x="7178675" y="3314700"/>
          <p14:tracePt t="27167" x="7159625" y="3314700"/>
          <p14:tracePt t="27175" x="7150100" y="3314700"/>
          <p14:tracePt t="27192" x="7142163" y="3314700"/>
          <p14:tracePt t="27199" x="7132638" y="3314700"/>
          <p14:tracePt t="27922" x="7123113" y="3314700"/>
          <p14:tracePt t="29170" x="7142163" y="3314700"/>
          <p14:tracePt t="29174" x="7150100" y="3314700"/>
          <p14:tracePt t="29178" x="7159625" y="3314700"/>
          <p14:tracePt t="29182" x="7169150" y="3314700"/>
          <p14:tracePt t="29191" x="7186613" y="3314700"/>
          <p14:tracePt t="29198" x="7215188" y="3314700"/>
          <p14:tracePt t="29208" x="7242175" y="3287713"/>
          <p14:tracePt t="29214" x="7259638" y="3287713"/>
          <p14:tracePt t="29223" x="7288213" y="3278188"/>
          <p14:tracePt t="29230" x="7305675" y="3278188"/>
          <p14:tracePt t="29238" x="7351713" y="3268663"/>
          <p14:tracePt t="29244" x="7370763" y="3260725"/>
          <p14:tracePt t="29251" x="7388225" y="3251200"/>
          <p14:tracePt t="29274" x="7397750" y="3251200"/>
          <p14:tracePt t="29282" x="7407275" y="3241675"/>
          <p14:tracePt t="29302" x="7434263" y="3232150"/>
          <p14:tracePt t="29311" x="7451725" y="3232150"/>
          <p14:tracePt t="29318" x="7480300" y="3232150"/>
          <p14:tracePt t="29327" x="7516813" y="3232150"/>
          <p14:tracePt t="29334" x="7543800" y="3232150"/>
          <p14:tracePt t="29343" x="7589838" y="3232150"/>
          <p14:tracePt t="29351" x="7643813" y="3232150"/>
          <p14:tracePt t="29359" x="7653338" y="3232150"/>
          <p14:tracePt t="29366" x="7680325" y="3232150"/>
          <p14:tracePt t="29374" x="7689850" y="3232150"/>
          <p14:tracePt t="29382" x="7699375" y="3232150"/>
          <p14:tracePt t="29398" x="7716838" y="3232150"/>
          <p14:tracePt t="29414" x="7743825" y="3232150"/>
          <p14:tracePt t="29422" x="7753350" y="3232150"/>
          <p14:tracePt t="29430" x="7772400" y="3232150"/>
          <p14:tracePt t="29438" x="7789863" y="3232150"/>
          <p14:tracePt t="29446" x="7835900" y="3232150"/>
          <p14:tracePt t="29455" x="7862888" y="3232150"/>
          <p14:tracePt t="29462" x="7889875" y="3232150"/>
          <p14:tracePt t="29470" x="7918450" y="3232150"/>
          <p14:tracePt t="29478" x="7935913" y="3232150"/>
          <p14:tracePt t="29487" x="7991475" y="3232150"/>
          <p14:tracePt t="29495" x="8008938" y="3232150"/>
          <p14:tracePt t="29503" x="8054975" y="3232150"/>
          <p14:tracePt t="29511" x="8072438" y="3241675"/>
          <p14:tracePt t="29527" x="8091488" y="3241675"/>
          <p14:tracePt t="29543" x="8101013" y="3241675"/>
          <p14:tracePt t="29550" x="8118475" y="3241675"/>
          <p14:tracePt t="29566" x="8147050" y="3241675"/>
          <p14:tracePt t="29575" x="8164513" y="3241675"/>
          <p14:tracePt t="29582" x="8191500" y="3251200"/>
          <p14:tracePt t="29591" x="8237538" y="3251200"/>
          <p14:tracePt t="29598" x="8293100" y="3251200"/>
          <p14:tracePt t="29608" x="8347075" y="3251200"/>
          <p14:tracePt t="29614" x="8393113" y="3268663"/>
          <p14:tracePt t="29623" x="8466138" y="3268663"/>
          <p14:tracePt t="29630" x="8502650" y="3268663"/>
          <p14:tracePt t="29638" x="8556625" y="3268663"/>
          <p14:tracePt t="29647" x="8585200" y="3268663"/>
          <p14:tracePt t="29654" x="8629650" y="3268663"/>
          <p14:tracePt t="29662" x="8658225" y="3268663"/>
          <p14:tracePt t="29670" x="8675688" y="3268663"/>
          <p14:tracePt t="29679" x="8702675" y="3268663"/>
          <p14:tracePt t="29687" x="8721725" y="3268663"/>
          <p14:tracePt t="29695" x="8739188" y="3251200"/>
          <p14:tracePt t="29703" x="8748713" y="3251200"/>
          <p14:tracePt t="29711" x="8758238" y="3251200"/>
          <p14:tracePt t="29719" x="8767763" y="3241675"/>
          <p14:tracePt t="29727" x="8775700" y="3241675"/>
          <p14:tracePt t="29734" x="8794750" y="3241675"/>
          <p14:tracePt t="29751" x="8821738" y="3232150"/>
          <p14:tracePt t="29760" x="8840788" y="3224213"/>
          <p14:tracePt t="29767" x="8848725" y="3224213"/>
          <p14:tracePt t="29775" x="8877300" y="3224213"/>
          <p14:tracePt t="29782" x="8877300" y="3214688"/>
          <p14:tracePt t="29791" x="8904288" y="3205163"/>
          <p14:tracePt t="29798" x="8913813" y="3205163"/>
          <p14:tracePt t="29807" x="8931275" y="3205163"/>
          <p14:tracePt t="29822" x="8950325" y="3205163"/>
          <p14:tracePt t="29878" x="8959850" y="3195638"/>
          <p14:tracePt t="29926" x="8967788" y="3187700"/>
          <p14:tracePt t="29982" x="8977313" y="3187700"/>
          <p14:tracePt t="30390" x="8986838" y="3187700"/>
          <p14:tracePt t="30414" x="8996363" y="3187700"/>
          <p14:tracePt t="30418" x="9004300" y="3187700"/>
          <p14:tracePt t="30423" x="9032875" y="3187700"/>
          <p14:tracePt t="37815" x="9059863" y="3178175"/>
          <p14:tracePt t="37822" x="9077325" y="3168650"/>
          <p14:tracePt t="37830" x="9086850" y="3159125"/>
          <p14:tracePt t="37834" x="9096375" y="3159125"/>
          <p14:tracePt t="37839" x="9113838" y="3141663"/>
          <p14:tracePt t="37846" x="9123363" y="3132138"/>
          <p14:tracePt t="37855" x="9159875" y="3105150"/>
          <p14:tracePt t="37862" x="9169400" y="3105150"/>
          <p14:tracePt t="37878" x="9178925" y="3095625"/>
          <p14:tracePt t="37894" x="9186863" y="3059113"/>
          <p14:tracePt t="37903" x="9196388" y="3022600"/>
          <p14:tracePt t="37911" x="9196388" y="2986088"/>
          <p14:tracePt t="37918" x="9196388" y="2930525"/>
          <p14:tracePt t="37927" x="9205913" y="2840038"/>
          <p14:tracePt t="37934" x="9205913" y="2747963"/>
          <p14:tracePt t="37943" x="9223375" y="2620963"/>
          <p14:tracePt t="37950" x="9223375" y="2492375"/>
          <p14:tracePt t="37959" x="9232900" y="2365375"/>
          <p14:tracePt t="37962" x="9232900" y="2255838"/>
          <p14:tracePt t="37976" x="9232900" y="2127250"/>
          <p14:tracePt t="37978" x="9232900" y="2000250"/>
          <p14:tracePt t="37990" x="9232900" y="1871663"/>
          <p14:tracePt t="37998" x="9232900" y="1744663"/>
          <p14:tracePt t="38007" x="9232900" y="1616075"/>
          <p14:tracePt t="38014" x="9232900" y="1470025"/>
          <p14:tracePt t="38023" x="9232900" y="1343025"/>
          <p14:tracePt t="38030" x="9232900" y="1233488"/>
          <p14:tracePt t="38040" x="9205913" y="1114425"/>
          <p14:tracePt t="38047" x="9159875" y="985838"/>
          <p14:tracePt t="38055" x="9113838" y="885825"/>
          <p14:tracePt t="38063" x="9077325" y="803275"/>
          <p14:tracePt t="38070" x="9032875" y="703263"/>
          <p14:tracePt t="38079" x="8996363" y="611188"/>
          <p14:tracePt t="38086" x="8950325" y="530225"/>
          <p14:tracePt t="38090" x="8894763" y="428625"/>
          <p14:tracePt t="38098" x="8840788" y="347663"/>
          <p14:tracePt t="38106" x="8785225" y="265113"/>
          <p14:tracePt t="38118" x="8731250" y="182563"/>
          <p14:tracePt t="38127" x="8675688" y="119063"/>
          <p14:tracePt t="38134" x="8593138" y="460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9D7BB7-7FBD-45CD-AF69-DD521FFE34C2}"/>
              </a:ext>
            </a:extLst>
          </p:cNvPr>
          <p:cNvSpPr txBox="1"/>
          <p:nvPr/>
        </p:nvSpPr>
        <p:spPr>
          <a:xfrm>
            <a:off x="4497571" y="2434856"/>
            <a:ext cx="43487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>
                <a:latin typeface="Comic Sans MS" panose="030F0702030302020204" pitchFamily="66" charset="0"/>
              </a:rPr>
              <a:t>Τελειώσαμε παιδιά !</a:t>
            </a:r>
          </a:p>
          <a:p>
            <a:r>
              <a:rPr lang="el-GR" sz="3200" b="1" u="sng" dirty="0">
                <a:latin typeface="Comic Sans MS" panose="030F0702030302020204" pitchFamily="66" charset="0"/>
              </a:rPr>
              <a:t>Καλή συνέχεια!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9DF17E-F260-4F8F-B252-43B250373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3"/>
    </mc:Choice>
    <mc:Fallback>
      <p:transition spd="slow" advTm="5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6.5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4.1|8.6|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238</Words>
  <Application>Microsoft Office PowerPoint</Application>
  <PresentationFormat>Widescreen</PresentationFormat>
  <Paragraphs>32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Consolas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12</cp:revision>
  <dcterms:created xsi:type="dcterms:W3CDTF">2021-01-15T11:54:51Z</dcterms:created>
  <dcterms:modified xsi:type="dcterms:W3CDTF">2021-01-16T07:23:57Z</dcterms:modified>
</cp:coreProperties>
</file>