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A153-3F08-499A-BD07-B22263602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B61E0-14D6-4AFC-82A9-84C40917E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519EA-19E7-4E3B-80AA-714A8130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FAD80-1D4D-433A-BDBD-C20D6C6B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FC91-44B6-4CCA-8F65-297C0EDD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F253-EEBE-4F1B-B481-B578DBBE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AE2AA-010B-4A47-AD8B-7C765A2C0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FC167-D811-4264-A0EB-EF780E50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AA5A-ABE5-4512-88B3-9780BD3D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ECFC7-B81B-4362-A218-850A2D30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8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F91C6-AA8B-4316-B020-E8B0BA550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1436F-EC52-4993-A43C-68BD8CF43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1365C-1D17-44CB-9587-BC4E58A3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79950-354A-4A2B-9D6B-47EBA588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474E-C43A-4B52-A34C-C5F0470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E050-4638-4DD3-A24A-FF1C8841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DF5C3-E799-47F2-AD34-45D81218C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993D-DCF9-448A-9D54-6A913EB2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619D-29F4-4B57-A99B-90BBF56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E03EA-1C88-4A86-B6F8-BE544472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EB95-F3C1-4B25-9764-4B2751BB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FB57E-4FFA-4107-B312-DD4884B30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F8E6-98BD-4278-9492-156B9424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CE3D-5573-4E17-A453-4F5225E0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6264-FB5C-4DD6-AC8D-CAB4D22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B655-B0EE-401D-9DDB-44346844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99BF-0EC2-4F57-88D0-216FF0267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1EA5C-9082-41D1-ADB8-11E7A26A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96C5A-CB24-4226-809A-8E7A4C53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5463F-606F-4125-A624-50DBFFAB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36748-1CDC-4287-85D5-C9B00C82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F029-86B9-4D28-974E-7ACFABAE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6B055-A018-4CF9-A403-815A9C01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ADC2C-F229-4444-B6B1-D72D046CF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2C72E-D9FA-4038-8508-2E77D8049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A704B-0FC8-4F1E-A755-F91F5CB88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69D02-B819-482B-9DF2-C318D60C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9BD4A-9E11-4CBE-AE68-D6862A0F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0C8EF-79C4-4D57-B4A8-12EF5E38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7C21-95A2-42C3-9614-7ED7D31E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36F1E-1F15-4CDB-917F-3CD1BD2A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6A171-6B07-438B-8379-3BD224AD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CA24D-D009-44EC-B937-C708A1AE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EB04C-D818-4F6E-9C4C-C9176EBB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492AD-B157-4059-A141-ED1A0E04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660D6-F39A-4D9F-9A29-47C098C8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0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8F3C-2EC5-40B6-98A3-121D39BB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2D08-35DC-449A-8133-F18F1967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D8C94-8E04-4153-9E82-30A14D96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CDECD-7E4A-4CE2-893C-1D5F5B8D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6160B-6F79-45C8-87B0-01D5C715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6C995-074A-4573-9ED5-182946E0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E1E3-B006-4E2B-B175-2175717C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EA7A1-92D4-4453-937C-19F0CAC41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31229-2902-494B-A7B2-5770B1C6A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40F0B-E16C-4989-B151-278264F9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24D20-C8B7-4781-8595-1EC5FDD3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DD34B-EED3-4304-B85D-ACA40018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49A12-25F5-4B49-96CB-219D73B7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7731C-9428-4927-9DD1-565C47ADE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78B70-56F8-41D3-97EC-1B97E196D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85F5-6A16-43D4-8B39-B0DC72D49C1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7BAF8-314E-4796-9A65-57F308572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D7458-4EBC-445F-8B90-0E0ABB04B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5D7F-6AE9-4ADA-8F93-DEA1381B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7356E3-74C9-40F0-9E5E-D207A3290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" y="1332548"/>
            <a:ext cx="9144000" cy="1655762"/>
          </a:xfrm>
        </p:spPr>
        <p:txBody>
          <a:bodyPr/>
          <a:lstStyle/>
          <a:p>
            <a:r>
              <a:rPr lang="el-GR" dirty="0"/>
              <a:t>21 Ιανουαρίου 2021</a:t>
            </a:r>
          </a:p>
          <a:p>
            <a:r>
              <a:rPr lang="el-GR" dirty="0"/>
              <a:t>Μαθηματικά </a:t>
            </a:r>
          </a:p>
          <a:p>
            <a:r>
              <a:rPr lang="el-GR" dirty="0"/>
              <a:t>Βιβλίο μαθητή σελίδες 68 και 69</a:t>
            </a: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8223426-4612-4968-B0CF-E856863B9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2"/>
    </mc:Choice>
    <mc:Fallback>
      <p:transition spd="slow" advTm="9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ECBE58-57AD-4ED0-9143-6974DD4C79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0" y="660399"/>
            <a:ext cx="4550410" cy="5903595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CD29DC57-86E1-44EF-9655-74B78E02F98E}"/>
              </a:ext>
            </a:extLst>
          </p:cNvPr>
          <p:cNvSpPr/>
          <p:nvPr/>
        </p:nvSpPr>
        <p:spPr>
          <a:xfrm>
            <a:off x="6427470" y="3429000"/>
            <a:ext cx="2222500" cy="1187450"/>
          </a:xfrm>
          <a:prstGeom prst="borderCallout1">
            <a:avLst>
              <a:gd name="adj1" fmla="val 18750"/>
              <a:gd name="adj2" fmla="val -8333"/>
              <a:gd name="adj3" fmla="val 37812"/>
              <a:gd name="adj4" fmla="val -410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Πρέπει να σκεφτείς τι σου λέει το κλάσμα. Σε πόσα ίσα μέρη πρέπει να είναι χωρισμένη η επιφάνεια και πόσα από αυτά τα κομμάτια πρέπει να είναι επιλεγμένα;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0390092-A9E8-4763-B809-5F21EC17E3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0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121"/>
    </mc:Choice>
    <mc:Fallback>
      <p:transition spd="slow" advTm="85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663" x="3175000" y="6286500"/>
          <p14:tracePt t="3821" x="1844675" y="6757988"/>
          <p14:tracePt t="3828" x="1835150" y="6692900"/>
          <p14:tracePt t="3836" x="1827213" y="6638925"/>
          <p14:tracePt t="3843" x="1808163" y="6565900"/>
          <p14:tracePt t="3852" x="1781175" y="6465888"/>
          <p14:tracePt t="3860" x="1754188" y="6364288"/>
          <p14:tracePt t="3868" x="1725613" y="6273800"/>
          <p14:tracePt t="3876" x="1698625" y="6154738"/>
          <p14:tracePt t="3884" x="1671638" y="6027738"/>
          <p14:tracePt t="3892" x="1625600" y="5899150"/>
          <p14:tracePt t="3900" x="1598613" y="5780088"/>
          <p14:tracePt t="3908" x="1552575" y="5653088"/>
          <p14:tracePt t="3925" x="1479550" y="5424488"/>
          <p14:tracePt t="3933" x="1452563" y="5324475"/>
          <p14:tracePt t="3940" x="1423988" y="5241925"/>
          <p14:tracePt t="3948" x="1406525" y="5168900"/>
          <p14:tracePt t="3956" x="1406525" y="5141913"/>
          <p14:tracePt t="3964" x="1406525" y="5105400"/>
          <p14:tracePt t="3972" x="1387475" y="5068888"/>
          <p14:tracePt t="3980" x="1387475" y="5013325"/>
          <p14:tracePt t="3988" x="1387475" y="4940300"/>
          <p14:tracePt t="3996" x="1379538" y="4840288"/>
          <p14:tracePt t="4004" x="1360488" y="4730750"/>
          <p14:tracePt t="4012" x="1360488" y="4638675"/>
          <p14:tracePt t="4020" x="1360488" y="4511675"/>
          <p14:tracePt t="4028" x="1350963" y="4383088"/>
          <p14:tracePt t="4036" x="1350963" y="4273550"/>
          <p14:tracePt t="4044" x="1350963" y="4146550"/>
          <p14:tracePt t="4052" x="1333500" y="4008438"/>
          <p14:tracePt t="4059" x="1323975" y="3862388"/>
          <p14:tracePt t="4068" x="1323975" y="3735388"/>
          <p14:tracePt t="4076" x="1323975" y="3625850"/>
          <p14:tracePt t="4084" x="1323975" y="3516313"/>
          <p14:tracePt t="4092" x="1323975" y="3406775"/>
          <p14:tracePt t="4100" x="1323975" y="3314700"/>
          <p14:tracePt t="4109" x="1306513" y="3224213"/>
          <p14:tracePt t="4116" x="1306513" y="3168650"/>
          <p14:tracePt t="4125" x="1296988" y="3105150"/>
          <p14:tracePt t="4132" x="1296988" y="3068638"/>
          <p14:tracePt t="4141" x="1296988" y="3022600"/>
          <p14:tracePt t="4148" x="1296988" y="2986088"/>
          <p14:tracePt t="4155" x="1296988" y="2959100"/>
          <p14:tracePt t="4164" x="1296988" y="2922588"/>
          <p14:tracePt t="4171" x="1296988" y="2867025"/>
          <p14:tracePt t="4180" x="1296988" y="2830513"/>
          <p14:tracePt t="4188" x="1296988" y="2803525"/>
          <p14:tracePt t="4196" x="1296988" y="2757488"/>
          <p14:tracePt t="4204" x="1296988" y="2703513"/>
          <p14:tracePt t="4212" x="1296988" y="2647950"/>
          <p14:tracePt t="4219" x="1296988" y="2574925"/>
          <p14:tracePt t="4228" x="1314450" y="2492375"/>
          <p14:tracePt t="4236" x="1333500" y="2428875"/>
          <p14:tracePt t="4244" x="1379538" y="2355850"/>
          <p14:tracePt t="4252" x="1416050" y="2273300"/>
          <p14:tracePt t="4260" x="1470025" y="2200275"/>
          <p14:tracePt t="4268" x="1516063" y="2155825"/>
          <p14:tracePt t="4276" x="1570038" y="2090738"/>
          <p14:tracePt t="4284" x="1644650" y="2017713"/>
          <p14:tracePt t="4293" x="1689100" y="1973263"/>
          <p14:tracePt t="4300" x="1754188" y="1908175"/>
          <p14:tracePt t="4309" x="1844675" y="1835150"/>
          <p14:tracePt t="4317" x="1908175" y="1781175"/>
          <p14:tracePt t="4325" x="1954213" y="1744663"/>
          <p14:tracePt t="4332" x="1973263" y="1725613"/>
          <p14:tracePt t="4341" x="2009775" y="1698625"/>
          <p14:tracePt t="4348" x="2027238" y="1679575"/>
          <p14:tracePt t="4356" x="2063750" y="1606550"/>
          <p14:tracePt t="4364" x="2100263" y="1525588"/>
          <p14:tracePt t="4371" x="2109788" y="1479550"/>
          <p14:tracePt t="4380" x="2146300" y="1416050"/>
          <p14:tracePt t="4388" x="2173288" y="1350963"/>
          <p14:tracePt t="4396" x="2200275" y="1277938"/>
          <p14:tracePt t="4404" x="2209800" y="1241425"/>
          <p14:tracePt t="4412" x="2236788" y="1204913"/>
          <p14:tracePt t="4420" x="2236788" y="1187450"/>
          <p14:tracePt t="4428" x="2236788" y="1150938"/>
          <p14:tracePt t="4436" x="2246313" y="1131888"/>
          <p14:tracePt t="4468" x="2255838" y="1104900"/>
          <p14:tracePt t="4484" x="2255838" y="1095375"/>
          <p14:tracePt t="4492" x="2255838" y="1077913"/>
          <p14:tracePt t="4500" x="2255838" y="1068388"/>
          <p14:tracePt t="4509" x="2255838" y="1058863"/>
          <p14:tracePt t="4516" x="2255838" y="1041400"/>
          <p14:tracePt t="4525" x="2255838" y="1031875"/>
          <p14:tracePt t="4532" x="2255838" y="1014413"/>
          <p14:tracePt t="4540" x="2255838" y="995363"/>
          <p14:tracePt t="4548" x="2255838" y="976313"/>
          <p14:tracePt t="4555" x="2255838" y="968375"/>
          <p14:tracePt t="4564" x="2255838" y="949325"/>
          <p14:tracePt t="4572" x="2255838" y="939800"/>
          <p14:tracePt t="4580" x="2255838" y="931863"/>
          <p14:tracePt t="4689" x="2255838" y="922338"/>
          <p14:tracePt t="4733" x="2255838" y="912813"/>
          <p14:tracePt t="5137" x="2255838" y="903288"/>
          <p14:tracePt t="5152" x="2219325" y="903288"/>
          <p14:tracePt t="5159" x="2200275" y="903288"/>
          <p14:tracePt t="5168" x="2173288" y="903288"/>
          <p14:tracePt t="5176" x="2136775" y="903288"/>
          <p14:tracePt t="5184" x="2100263" y="903288"/>
          <p14:tracePt t="5193" x="2063750" y="939800"/>
          <p14:tracePt t="5200" x="2000250" y="985838"/>
          <p14:tracePt t="5208" x="1963738" y="1050925"/>
          <p14:tracePt t="5216" x="1927225" y="1104900"/>
          <p14:tracePt t="5219" x="1890713" y="1168400"/>
          <p14:tracePt t="5228" x="1854200" y="1233488"/>
          <p14:tracePt t="5236" x="1827213" y="1306513"/>
          <p14:tracePt t="5244" x="1817688" y="1350963"/>
          <p14:tracePt t="5252" x="1790700" y="1416050"/>
          <p14:tracePt t="5260" x="1781175" y="1452563"/>
          <p14:tracePt t="5268" x="1771650" y="1489075"/>
          <p14:tracePt t="5276" x="1762125" y="1516063"/>
          <p14:tracePt t="5284" x="1762125" y="1543050"/>
          <p14:tracePt t="5292" x="1762125" y="1562100"/>
          <p14:tracePt t="5300" x="1744663" y="1589088"/>
          <p14:tracePt t="5308" x="1744663" y="1598613"/>
          <p14:tracePt t="5317" x="1744663" y="1643063"/>
          <p14:tracePt t="5325" x="1744663" y="1689100"/>
          <p14:tracePt t="5332" x="1744663" y="1744663"/>
          <p14:tracePt t="5341" x="1744663" y="1817688"/>
          <p14:tracePt t="5347" x="1744663" y="1871663"/>
          <p14:tracePt t="5356" x="1744663" y="1927225"/>
          <p14:tracePt t="5364" x="1744663" y="1963738"/>
          <p14:tracePt t="5372" x="1744663" y="2017713"/>
          <p14:tracePt t="5380" x="1744663" y="2046288"/>
          <p14:tracePt t="5388" x="1744663" y="2073275"/>
          <p14:tracePt t="5396" x="1744663" y="2090738"/>
          <p14:tracePt t="5405" x="1744663" y="2119313"/>
          <p14:tracePt t="5411" x="1744663" y="2136775"/>
          <p14:tracePt t="5420" x="1744663" y="2155825"/>
          <p14:tracePt t="5428" x="1744663" y="2173288"/>
          <p14:tracePt t="5438" x="1744663" y="2192338"/>
          <p14:tracePt t="5444" x="1744663" y="2200275"/>
          <p14:tracePt t="5460" x="1744663" y="2228850"/>
          <p14:tracePt t="5476" x="1744663" y="2246313"/>
          <p14:tracePt t="5484" x="1744663" y="2255838"/>
          <p14:tracePt t="5492" x="1744663" y="2273300"/>
          <p14:tracePt t="5499" x="1744663" y="2292350"/>
          <p14:tracePt t="5508" x="1744663" y="2309813"/>
          <p14:tracePt t="5516" x="1754188" y="2319338"/>
          <p14:tracePt t="5548" x="1754188" y="2328863"/>
          <p14:tracePt t="5564" x="1754188" y="2338388"/>
          <p14:tracePt t="5572" x="1771650" y="2355850"/>
          <p14:tracePt t="5588" x="1771650" y="2374900"/>
          <p14:tracePt t="5596" x="1771650" y="2392363"/>
          <p14:tracePt t="5620" x="1790700" y="2411413"/>
          <p14:tracePt t="5660" x="1798638" y="2419350"/>
          <p14:tracePt t="5668" x="1808163" y="2419350"/>
          <p14:tracePt t="5684" x="1817688" y="2419350"/>
          <p14:tracePt t="5692" x="1827213" y="2419350"/>
          <p14:tracePt t="5700" x="1844675" y="2419350"/>
          <p14:tracePt t="5716" x="1863725" y="2392363"/>
          <p14:tracePt t="5725" x="1871663" y="2392363"/>
          <p14:tracePt t="5731" x="1881188" y="2382838"/>
          <p14:tracePt t="5740" x="1881188" y="2374900"/>
          <p14:tracePt t="5748" x="1900238" y="2355850"/>
          <p14:tracePt t="5764" x="1927225" y="2338388"/>
          <p14:tracePt t="5771" x="1927225" y="2328863"/>
          <p14:tracePt t="5780" x="1936750" y="2319338"/>
          <p14:tracePt t="5796" x="1944688" y="2309813"/>
          <p14:tracePt t="5812" x="1954213" y="2309813"/>
          <p14:tracePt t="5820" x="1973263" y="2309813"/>
          <p14:tracePt t="5828" x="1981200" y="2301875"/>
          <p14:tracePt t="5852" x="1981200" y="2292350"/>
          <p14:tracePt t="5900" x="1990725" y="2282825"/>
          <p14:tracePt t="5925" x="2000250" y="2273300"/>
          <p14:tracePt t="5942" x="2009775" y="2255838"/>
          <p14:tracePt t="5972" x="2017713" y="2246313"/>
          <p14:tracePt t="6012" x="2027238" y="2236788"/>
          <p14:tracePt t="6051" x="2036763" y="2236788"/>
          <p14:tracePt t="6068" x="2046288" y="2236788"/>
          <p14:tracePt t="6084" x="2046288" y="2228850"/>
          <p14:tracePt t="6108" x="2054225" y="2219325"/>
          <p14:tracePt t="6140" x="2063750" y="2200275"/>
          <p14:tracePt t="6493" x="2054225" y="2200275"/>
          <p14:tracePt t="6540" x="2046288" y="2200275"/>
          <p14:tracePt t="6573" x="2036763" y="2200275"/>
          <p14:tracePt t="6580" x="2027238" y="2200275"/>
          <p14:tracePt t="6589" x="2017713" y="2200275"/>
          <p14:tracePt t="6596" x="2009775" y="2200275"/>
          <p14:tracePt t="6636" x="1990725" y="2219325"/>
          <p14:tracePt t="6661" x="1973263" y="2236788"/>
          <p14:tracePt t="6677" x="1963738" y="2246313"/>
          <p14:tracePt t="6685" x="1963738" y="2255838"/>
          <p14:tracePt t="7756" x="1954213" y="2255838"/>
          <p14:tracePt t="8605" x="1954213" y="2265363"/>
          <p14:tracePt t="8612" x="1963738" y="2282825"/>
          <p14:tracePt t="8637" x="1981200" y="2292350"/>
          <p14:tracePt t="8645" x="1990725" y="2301875"/>
          <p14:tracePt t="8669" x="2009775" y="2319338"/>
          <p14:tracePt t="8677" x="2027238" y="2328863"/>
          <p14:tracePt t="8693" x="2046288" y="2346325"/>
          <p14:tracePt t="8700" x="2082800" y="2382838"/>
          <p14:tracePt t="8709" x="2090738" y="2392363"/>
          <p14:tracePt t="8716" x="2127250" y="2428875"/>
          <p14:tracePt t="8725" x="2173288" y="2474913"/>
          <p14:tracePt t="8732" x="2209800" y="2501900"/>
          <p14:tracePt t="8740" x="2265363" y="2538413"/>
          <p14:tracePt t="8748" x="2309813" y="2557463"/>
          <p14:tracePt t="8756" x="2355850" y="2593975"/>
          <p14:tracePt t="8764" x="2374900" y="2601913"/>
          <p14:tracePt t="8771" x="2382838" y="2601913"/>
          <p14:tracePt t="8779" x="2392363" y="2611438"/>
          <p14:tracePt t="8804" x="2401888" y="2611438"/>
          <p14:tracePt t="8928" x="2401888" y="2620963"/>
          <p14:tracePt t="8936" x="2392363" y="2620963"/>
          <p14:tracePt t="8960" x="2382838" y="2630488"/>
          <p14:tracePt t="8982" x="2374900" y="2638425"/>
          <p14:tracePt t="9045" x="2374900" y="2647950"/>
          <p14:tracePt t="9052" x="2374900" y="2657475"/>
          <p14:tracePt t="9060" x="2374900" y="2674938"/>
          <p14:tracePt t="9068" x="2365375" y="2684463"/>
          <p14:tracePt t="9076" x="2365375" y="2693988"/>
          <p14:tracePt t="9092" x="2365375" y="2703513"/>
          <p14:tracePt t="9100" x="2365375" y="2720975"/>
          <p14:tracePt t="9108" x="2365375" y="2730500"/>
          <p14:tracePt t="9116" x="2365375" y="2740025"/>
          <p14:tracePt t="9125" x="2365375" y="2767013"/>
          <p14:tracePt t="9132" x="2355850" y="2776538"/>
          <p14:tracePt t="9148" x="2346325" y="2784475"/>
          <p14:tracePt t="9164" x="2338388" y="2794000"/>
          <p14:tracePt t="9171" x="2328863" y="2803525"/>
          <p14:tracePt t="9180" x="2319338" y="2813050"/>
          <p14:tracePt t="9188" x="2319338" y="2820988"/>
          <p14:tracePt t="9196" x="2309813" y="2830513"/>
          <p14:tracePt t="9204" x="2292350" y="2840038"/>
          <p14:tracePt t="9212" x="2255838" y="2867025"/>
          <p14:tracePt t="9220" x="2236788" y="2876550"/>
          <p14:tracePt t="9228" x="2228850" y="2876550"/>
          <p14:tracePt t="9236" x="2228850" y="2886075"/>
          <p14:tracePt t="9244" x="2209800" y="2903538"/>
          <p14:tracePt t="9260" x="2192338" y="2913063"/>
          <p14:tracePt t="9316" x="2182813" y="2922588"/>
          <p14:tracePt t="9332" x="2173288" y="2930525"/>
          <p14:tracePt t="9372" x="2155825" y="2940050"/>
          <p14:tracePt t="9396" x="2155825" y="2949575"/>
          <p14:tracePt t="9412" x="2146300" y="2959100"/>
          <p14:tracePt t="9444" x="2136775" y="2968625"/>
          <p14:tracePt t="9452" x="2136775" y="2976563"/>
          <p14:tracePt t="10077" x="2136775" y="2986088"/>
          <p14:tracePt t="10945" x="2127250" y="2995613"/>
          <p14:tracePt t="10969" x="2119313" y="3013075"/>
          <p14:tracePt t="10973" x="2090738" y="3032125"/>
          <p14:tracePt t="10981" x="2073275" y="3059113"/>
          <p14:tracePt t="10993" x="2054225" y="3078163"/>
          <p14:tracePt t="10997" x="2036763" y="3114675"/>
          <p14:tracePt t="11004" x="2027238" y="3132138"/>
          <p14:tracePt t="11012" x="2017713" y="3151188"/>
          <p14:tracePt t="11021" x="2009775" y="3178175"/>
          <p14:tracePt t="11028" x="2000250" y="3195638"/>
          <p14:tracePt t="11036" x="2000250" y="3214688"/>
          <p14:tracePt t="11044" x="2000250" y="3241675"/>
          <p14:tracePt t="11052" x="1990725" y="3260725"/>
          <p14:tracePt t="11060" x="1990725" y="3287713"/>
          <p14:tracePt t="11068" x="1990725" y="3324225"/>
          <p14:tracePt t="11076" x="1990725" y="3360738"/>
          <p14:tracePt t="11084" x="1990725" y="3414713"/>
          <p14:tracePt t="11092" x="1990725" y="3460750"/>
          <p14:tracePt t="11100" x="1990725" y="3487738"/>
          <p14:tracePt t="11108" x="1990725" y="3524250"/>
          <p14:tracePt t="11116" x="1990725" y="3543300"/>
          <p14:tracePt t="11125" x="1990725" y="3560763"/>
          <p14:tracePt t="11132" x="1990725" y="3579813"/>
          <p14:tracePt t="11141" x="1990725" y="3589338"/>
          <p14:tracePt t="11148" x="1990725" y="3606800"/>
          <p14:tracePt t="11196" x="1990725" y="3616325"/>
          <p14:tracePt t="11204" x="1990725" y="3625850"/>
          <p14:tracePt t="11220" x="1990725" y="3643313"/>
          <p14:tracePt t="11228" x="1990725" y="3662363"/>
          <p14:tracePt t="11236" x="1990725" y="3670300"/>
          <p14:tracePt t="11244" x="1990725" y="3679825"/>
          <p14:tracePt t="11260" x="1990725" y="3689350"/>
          <p14:tracePt t="11284" x="1990725" y="3698875"/>
          <p14:tracePt t="11292" x="2000250" y="3706813"/>
          <p14:tracePt t="11308" x="2009775" y="3716338"/>
          <p14:tracePt t="11316" x="2009775" y="3725863"/>
          <p14:tracePt t="11325" x="2017713" y="3735388"/>
          <p14:tracePt t="11332" x="2027238" y="3735388"/>
          <p14:tracePt t="11341" x="2036763" y="3743325"/>
          <p14:tracePt t="11348" x="2046288" y="3762375"/>
          <p14:tracePt t="11357" x="2073275" y="3771900"/>
          <p14:tracePt t="11364" x="2082800" y="3771900"/>
          <p14:tracePt t="11371" x="2119313" y="3771900"/>
          <p14:tracePt t="11380" x="2146300" y="3771900"/>
          <p14:tracePt t="11387" x="2163763" y="3771900"/>
          <p14:tracePt t="11396" x="2192338" y="3771900"/>
          <p14:tracePt t="11404" x="2209800" y="3771900"/>
          <p14:tracePt t="11412" x="2228850" y="3771900"/>
          <p14:tracePt t="11421" x="2246313" y="3771900"/>
          <p14:tracePt t="11428" x="2265363" y="3771900"/>
          <p14:tracePt t="11444" x="2282825" y="3771900"/>
          <p14:tracePt t="11460" x="2292350" y="3771900"/>
          <p14:tracePt t="11476" x="2301875" y="3771900"/>
          <p14:tracePt t="11540" x="2309813" y="3771900"/>
          <p14:tracePt t="11548" x="2319338" y="3771900"/>
          <p14:tracePt t="11588" x="2319338" y="3762375"/>
          <p14:tracePt t="11604" x="2319338" y="3752850"/>
          <p14:tracePt t="11628" x="2319338" y="3743325"/>
          <p14:tracePt t="11636" x="2319338" y="3735388"/>
          <p14:tracePt t="11652" x="2319338" y="3706813"/>
          <p14:tracePt t="11668" x="2301875" y="3679825"/>
          <p14:tracePt t="11676" x="2292350" y="3679825"/>
          <p14:tracePt t="11684" x="2282825" y="3670300"/>
          <p14:tracePt t="11692" x="2265363" y="3662363"/>
          <p14:tracePt t="11700" x="2255838" y="3662363"/>
          <p14:tracePt t="11708" x="2228850" y="3652838"/>
          <p14:tracePt t="11716" x="2219325" y="3643313"/>
          <p14:tracePt t="11725" x="2209800" y="3643313"/>
          <p14:tracePt t="11731" x="2200275" y="3643313"/>
          <p14:tracePt t="11741" x="2192338" y="3633788"/>
          <p14:tracePt t="11748" x="2182813" y="3633788"/>
          <p14:tracePt t="11757" x="2163763" y="3633788"/>
          <p14:tracePt t="11780" x="2146300" y="3633788"/>
          <p14:tracePt t="11796" x="2136775" y="3633788"/>
          <p14:tracePt t="11804" x="2127250" y="3633788"/>
          <p14:tracePt t="11828" x="2119313" y="3633788"/>
          <p14:tracePt t="11836" x="2109788" y="3633788"/>
          <p14:tracePt t="11844" x="2100263" y="3633788"/>
          <p14:tracePt t="11852" x="2082800" y="3633788"/>
          <p14:tracePt t="11859" x="2063750" y="3652838"/>
          <p14:tracePt t="11868" x="2054225" y="3652838"/>
          <p14:tracePt t="11876" x="2036763" y="3679825"/>
          <p14:tracePt t="11883" x="2027238" y="3689350"/>
          <p14:tracePt t="11892" x="2009775" y="3706813"/>
          <p14:tracePt t="11900" x="2009775" y="3735388"/>
          <p14:tracePt t="11908" x="2000250" y="3743325"/>
          <p14:tracePt t="11922" x="2000250" y="3752850"/>
          <p14:tracePt t="11926" x="1990725" y="3779838"/>
          <p14:tracePt t="11941" x="1981200" y="3808413"/>
          <p14:tracePt t="11948" x="1981200" y="3844925"/>
          <p14:tracePt t="11956" x="1981200" y="3852863"/>
          <p14:tracePt t="11964" x="1973263" y="3862388"/>
          <p14:tracePt t="11979" x="1973263" y="3871913"/>
          <p14:tracePt t="11987" x="1973263" y="3889375"/>
          <p14:tracePt t="11995" x="1963738" y="3908425"/>
          <p14:tracePt t="12004" x="1963738" y="3935413"/>
          <p14:tracePt t="12011" x="1963738" y="3990975"/>
          <p14:tracePt t="12019" x="1963738" y="4008438"/>
          <p14:tracePt t="12027" x="1963738" y="4054475"/>
          <p14:tracePt t="12036" x="1963738" y="4073525"/>
          <p14:tracePt t="12044" x="1963738" y="4110038"/>
          <p14:tracePt t="12051" x="1963738" y="4154488"/>
          <p14:tracePt t="12059" x="1963738" y="4183063"/>
          <p14:tracePt t="12068" x="1963738" y="4200525"/>
          <p14:tracePt t="12075" x="1963738" y="4219575"/>
          <p14:tracePt t="12084" x="1963738" y="4237038"/>
          <p14:tracePt t="12091" x="1973263" y="4256088"/>
          <p14:tracePt t="12116" x="1973263" y="4264025"/>
          <p14:tracePt t="12124" x="1981200" y="4273550"/>
          <p14:tracePt t="12157" x="1990725" y="4273550"/>
          <p14:tracePt t="12180" x="1990725" y="4283075"/>
          <p14:tracePt t="12196" x="2000250" y="4283075"/>
          <p14:tracePt t="12203" x="2009775" y="4283075"/>
          <p14:tracePt t="12212" x="2017713" y="4283075"/>
          <p14:tracePt t="12221" x="2046288" y="4283075"/>
          <p14:tracePt t="12228" x="2063750" y="4292600"/>
          <p14:tracePt t="12236" x="2090738" y="4300538"/>
          <p14:tracePt t="12244" x="2109788" y="4300538"/>
          <p14:tracePt t="12252" x="2127250" y="4300538"/>
          <p14:tracePt t="12259" x="2146300" y="4310063"/>
          <p14:tracePt t="12268" x="2163763" y="4310063"/>
          <p14:tracePt t="12276" x="2173288" y="4310063"/>
          <p14:tracePt t="12284" x="2192338" y="4310063"/>
          <p14:tracePt t="12307" x="2200275" y="4310063"/>
          <p14:tracePt t="12324" x="2209800" y="4310063"/>
          <p14:tracePt t="12348" x="2219325" y="4310063"/>
          <p14:tracePt t="12356" x="2228850" y="4310063"/>
          <p14:tracePt t="12364" x="2236788" y="4310063"/>
          <p14:tracePt t="12373" x="2255838" y="4310063"/>
          <p14:tracePt t="12380" x="2265363" y="4310063"/>
          <p14:tracePt t="12387" x="2282825" y="4310063"/>
          <p14:tracePt t="12395" x="2292350" y="4310063"/>
          <p14:tracePt t="12404" x="2309813" y="4310063"/>
          <p14:tracePt t="12412" x="2328863" y="4310063"/>
          <p14:tracePt t="12421" x="2346325" y="4310063"/>
          <p14:tracePt t="12428" x="2374900" y="4300538"/>
          <p14:tracePt t="12436" x="2392363" y="4283075"/>
          <p14:tracePt t="12444" x="2419350" y="4264025"/>
          <p14:tracePt t="12452" x="2438400" y="4237038"/>
          <p14:tracePt t="12460" x="2457450" y="4200525"/>
          <p14:tracePt t="12468" x="2474913" y="4173538"/>
          <p14:tracePt t="12476" x="2484438" y="4146550"/>
          <p14:tracePt t="12484" x="2493963" y="4137025"/>
          <p14:tracePt t="12492" x="2501900" y="4117975"/>
          <p14:tracePt t="12500" x="2511425" y="4110038"/>
          <p14:tracePt t="12508" x="2511425" y="4100513"/>
          <p14:tracePt t="12532" x="2511425" y="4090988"/>
          <p14:tracePt t="12541" x="2511425" y="4081463"/>
          <p14:tracePt t="12564" x="2511425" y="4073525"/>
          <p14:tracePt t="12580" x="2511425" y="4054475"/>
          <p14:tracePt t="12587" x="2511425" y="4044950"/>
          <p14:tracePt t="12596" x="2511425" y="4037013"/>
          <p14:tracePt t="12604" x="2511425" y="4017963"/>
          <p14:tracePt t="12620" x="2511425" y="3990975"/>
          <p14:tracePt t="12628" x="2511425" y="3981450"/>
          <p14:tracePt t="12636" x="2511425" y="3971925"/>
          <p14:tracePt t="12660" x="2511425" y="3944938"/>
          <p14:tracePt t="12668" x="2511425" y="3935413"/>
          <p14:tracePt t="12676" x="2511425" y="3917950"/>
          <p14:tracePt t="12684" x="2511425" y="3889375"/>
          <p14:tracePt t="12692" x="2501900" y="3871913"/>
          <p14:tracePt t="12699" x="2493963" y="3862388"/>
          <p14:tracePt t="12708" x="2484438" y="3835400"/>
          <p14:tracePt t="12716" x="2484438" y="3816350"/>
          <p14:tracePt t="12725" x="2474913" y="3798888"/>
          <p14:tracePt t="12732" x="2465388" y="3789363"/>
          <p14:tracePt t="12748" x="2457450" y="3771900"/>
          <p14:tracePt t="12757" x="2447925" y="3762375"/>
          <p14:tracePt t="12772" x="2428875" y="3743325"/>
          <p14:tracePt t="12788" x="2411413" y="3735388"/>
          <p14:tracePt t="12796" x="2392363" y="3706813"/>
          <p14:tracePt t="12812" x="2374900" y="3706813"/>
          <p14:tracePt t="12820" x="2355850" y="3706813"/>
          <p14:tracePt t="12828" x="2309813" y="3698875"/>
          <p14:tracePt t="12836" x="2301875" y="3698875"/>
          <p14:tracePt t="12844" x="2292350" y="3698875"/>
          <p14:tracePt t="12851" x="2255838" y="3689350"/>
          <p14:tracePt t="12860" x="2236788" y="3689350"/>
          <p14:tracePt t="12868" x="2209800" y="3679825"/>
          <p14:tracePt t="12876" x="2192338" y="3679825"/>
          <p14:tracePt t="12883" x="2146300" y="3670300"/>
          <p14:tracePt t="12892" x="2136775" y="3670300"/>
          <p14:tracePt t="12906" x="2100263" y="3662363"/>
          <p14:tracePt t="12908" x="2073275" y="3662363"/>
          <p14:tracePt t="12916" x="2027238" y="3633788"/>
          <p14:tracePt t="12925" x="2017713" y="3633788"/>
          <p14:tracePt t="12941" x="2000250" y="3633788"/>
          <p14:tracePt t="12956" x="1981200" y="3633788"/>
          <p14:tracePt t="12964" x="1973263" y="3633788"/>
          <p14:tracePt t="12971" x="1963738" y="3633788"/>
          <p14:tracePt t="12980" x="1954213" y="3633788"/>
          <p14:tracePt t="12987" x="1944688" y="3633788"/>
          <p14:tracePt t="12996" x="1917700" y="3643313"/>
          <p14:tracePt t="13004" x="1890713" y="3689350"/>
          <p14:tracePt t="13012" x="1881188" y="3725863"/>
          <p14:tracePt t="13020" x="1844675" y="3779838"/>
          <p14:tracePt t="13028" x="1808163" y="3825875"/>
          <p14:tracePt t="13036" x="1790700" y="3862388"/>
          <p14:tracePt t="13044" x="1771650" y="3898900"/>
          <p14:tracePt t="13052" x="1762125" y="3963988"/>
          <p14:tracePt t="13060" x="1744663" y="3990975"/>
          <p14:tracePt t="13068" x="1735138" y="4027488"/>
          <p14:tracePt t="13076" x="1725613" y="4064000"/>
          <p14:tracePt t="13084" x="1725613" y="4090988"/>
          <p14:tracePt t="13092" x="1717675" y="4110038"/>
          <p14:tracePt t="13100" x="1717675" y="4146550"/>
          <p14:tracePt t="13116" x="1717675" y="4173538"/>
          <p14:tracePt t="13125" x="1717675" y="4191000"/>
          <p14:tracePt t="13132" x="1717675" y="4200525"/>
          <p14:tracePt t="13148" x="1717675" y="4219575"/>
          <p14:tracePt t="13156" x="1717675" y="4237038"/>
          <p14:tracePt t="13163" x="1717675" y="4256088"/>
          <p14:tracePt t="13171" x="1717675" y="4283075"/>
          <p14:tracePt t="13180" x="1717675" y="4300538"/>
          <p14:tracePt t="13188" x="1717675" y="4329113"/>
          <p14:tracePt t="13196" x="1717675" y="4346575"/>
          <p14:tracePt t="13204" x="1717675" y="4356100"/>
          <p14:tracePt t="13212" x="1735138" y="4383088"/>
          <p14:tracePt t="13220" x="1754188" y="4402138"/>
          <p14:tracePt t="13228" x="1781175" y="4419600"/>
          <p14:tracePt t="13236" x="1798638" y="4419600"/>
          <p14:tracePt t="13244" x="1817688" y="4446588"/>
          <p14:tracePt t="13252" x="1835150" y="4456113"/>
          <p14:tracePt t="13260" x="1854200" y="4456113"/>
          <p14:tracePt t="13268" x="1871663" y="4465638"/>
          <p14:tracePt t="13276" x="1881188" y="4465638"/>
          <p14:tracePt t="13284" x="1890713" y="4465638"/>
          <p14:tracePt t="13292" x="1900238" y="4465638"/>
          <p14:tracePt t="13300" x="1900238" y="4475163"/>
          <p14:tracePt t="14541" x="1900238" y="4465638"/>
          <p14:tracePt t="14553" x="1908175" y="4456113"/>
          <p14:tracePt t="14576" x="1927225" y="4446588"/>
          <p14:tracePt t="14593" x="1936750" y="4438650"/>
          <p14:tracePt t="14604" x="1944688" y="4429125"/>
          <p14:tracePt t="14609" x="1954213" y="4410075"/>
          <p14:tracePt t="14625" x="1963738" y="4410075"/>
          <p14:tracePt t="14632" x="1973263" y="4410075"/>
          <p14:tracePt t="14641" x="2009775" y="4383088"/>
          <p14:tracePt t="14648" x="2027238" y="4373563"/>
          <p14:tracePt t="14657" x="2046288" y="4365625"/>
          <p14:tracePt t="14664" x="2073275" y="4356100"/>
          <p14:tracePt t="14668" x="2119313" y="4337050"/>
          <p14:tracePt t="14676" x="2136775" y="4329113"/>
          <p14:tracePt t="14684" x="2155825" y="4319588"/>
          <p14:tracePt t="14692" x="2173288" y="4310063"/>
          <p14:tracePt t="14700" x="2182813" y="4310063"/>
          <p14:tracePt t="14708" x="2200275" y="4300538"/>
          <p14:tracePt t="14748" x="2209800" y="4300538"/>
          <p14:tracePt t="14780" x="2219325" y="4292600"/>
          <p14:tracePt t="14796" x="2236788" y="4283075"/>
          <p14:tracePt t="14803" x="2246313" y="4273550"/>
          <p14:tracePt t="14812" x="2265363" y="4264025"/>
          <p14:tracePt t="14820" x="2273300" y="4264025"/>
          <p14:tracePt t="14828" x="2292350" y="4264025"/>
          <p14:tracePt t="14836" x="2309813" y="4246563"/>
          <p14:tracePt t="14844" x="2319338" y="4246563"/>
          <p14:tracePt t="14852" x="2328863" y="4237038"/>
          <p14:tracePt t="14860" x="2338388" y="4219575"/>
          <p14:tracePt t="14868" x="2346325" y="4210050"/>
          <p14:tracePt t="14876" x="2355850" y="4200525"/>
          <p14:tracePt t="14900" x="2365375" y="4200525"/>
          <p14:tracePt t="14908" x="2374900" y="4191000"/>
          <p14:tracePt t="14932" x="2382838" y="4191000"/>
          <p14:tracePt t="14957" x="2392363" y="4191000"/>
          <p14:tracePt t="14972" x="2401888" y="4191000"/>
          <p14:tracePt t="14980" x="2411413" y="4191000"/>
          <p14:tracePt t="14987" x="2419350" y="4191000"/>
          <p14:tracePt t="14996" x="2438400" y="4191000"/>
          <p14:tracePt t="15003" x="2457450" y="4191000"/>
          <p14:tracePt t="15012" x="2484438" y="4191000"/>
          <p14:tracePt t="15020" x="2530475" y="4191000"/>
          <p14:tracePt t="15027" x="2557463" y="4191000"/>
          <p14:tracePt t="15037" x="2584450" y="4191000"/>
          <p14:tracePt t="15044" x="2620963" y="4191000"/>
          <p14:tracePt t="15052" x="2647950" y="4200525"/>
          <p14:tracePt t="15068" x="2693988" y="4219575"/>
          <p14:tracePt t="15084" x="2713038" y="4227513"/>
          <p14:tracePt t="15092" x="2720975" y="4237038"/>
          <p14:tracePt t="15116" x="2730500" y="4237038"/>
          <p14:tracePt t="15124" x="2749550" y="4246563"/>
          <p14:tracePt t="15132" x="2757488" y="4256088"/>
          <p14:tracePt t="15141" x="2786063" y="4264025"/>
          <p14:tracePt t="15148" x="2822575" y="4273550"/>
          <p14:tracePt t="15157" x="2886075" y="4300538"/>
          <p14:tracePt t="15164" x="2949575" y="4319588"/>
          <p14:tracePt t="15172" x="3013075" y="4373563"/>
          <p14:tracePt t="15180" x="3059113" y="4402138"/>
          <p14:tracePt t="15187" x="3122613" y="4419600"/>
          <p14:tracePt t="15196" x="3187700" y="4446588"/>
          <p14:tracePt t="15203" x="3241675" y="4475163"/>
          <p14:tracePt t="15212" x="3278188" y="4492625"/>
          <p14:tracePt t="15220" x="3306763" y="4502150"/>
          <p14:tracePt t="15228" x="3324225" y="4502150"/>
          <p14:tracePt t="15236" x="3333750" y="4502150"/>
          <p14:tracePt t="15244" x="3343275" y="4511675"/>
          <p14:tracePt t="15316" x="3351213" y="4511675"/>
          <p14:tracePt t="15332" x="3370263" y="4511675"/>
          <p14:tracePt t="15356" x="3379788" y="4511675"/>
          <p14:tracePt t="15380" x="3387725" y="4511675"/>
          <p14:tracePt t="15396" x="3406775" y="4511675"/>
          <p14:tracePt t="15403" x="3416300" y="4511675"/>
          <p14:tracePt t="15412" x="3424238" y="4511675"/>
          <p14:tracePt t="15420" x="3443288" y="4511675"/>
          <p14:tracePt t="15428" x="3460750" y="4511675"/>
          <p14:tracePt t="15436" x="3470275" y="4511675"/>
          <p14:tracePt t="15444" x="3489325" y="4511675"/>
          <p14:tracePt t="15452" x="3516313" y="4511675"/>
          <p14:tracePt t="15460" x="3533775" y="4511675"/>
          <p14:tracePt t="15468" x="3562350" y="4502150"/>
          <p14:tracePt t="15476" x="3606800" y="4502150"/>
          <p14:tracePt t="15484" x="3635375" y="4492625"/>
          <p14:tracePt t="15492" x="3643313" y="4492625"/>
          <p14:tracePt t="15500" x="3679825" y="4483100"/>
          <p14:tracePt t="15508" x="3689350" y="4483100"/>
          <p14:tracePt t="15516" x="3698875" y="4483100"/>
          <p14:tracePt t="15524" x="3708400" y="4475163"/>
          <p14:tracePt t="15540" x="3725863" y="4475163"/>
          <p14:tracePt t="15548" x="3735388" y="4465638"/>
          <p14:tracePt t="15573" x="3744913" y="4465638"/>
          <p14:tracePt t="15580" x="3752850" y="4465638"/>
          <p14:tracePt t="15588" x="3771900" y="4456113"/>
          <p14:tracePt t="15596" x="3781425" y="4456113"/>
          <p14:tracePt t="15603" x="3781425" y="4446588"/>
          <p14:tracePt t="15612" x="3808413" y="4446588"/>
          <p14:tracePt t="15620" x="3825875" y="4429125"/>
          <p14:tracePt t="15637" x="3862388" y="4410075"/>
          <p14:tracePt t="15644" x="3881438" y="4402138"/>
          <p14:tracePt t="15652" x="3908425" y="4383088"/>
          <p14:tracePt t="15676" x="3917950" y="4373563"/>
          <p14:tracePt t="15684" x="3935413" y="4373563"/>
          <p14:tracePt t="15692" x="3954463" y="4365625"/>
          <p14:tracePt t="15708" x="3963988" y="4356100"/>
          <p14:tracePt t="15716" x="3990975" y="4356100"/>
          <p14:tracePt t="15724" x="4008438" y="4346575"/>
          <p14:tracePt t="15732" x="4027488" y="4337050"/>
          <p14:tracePt t="15740" x="4044950" y="4319588"/>
          <p14:tracePt t="15748" x="4090988" y="4292600"/>
          <p14:tracePt t="15757" x="4119563" y="4283075"/>
          <p14:tracePt t="15764" x="4137025" y="4273550"/>
          <p14:tracePt t="15772" x="4164013" y="4264025"/>
          <p14:tracePt t="15780" x="4183063" y="4256088"/>
          <p14:tracePt t="15789" x="4219575" y="4246563"/>
          <p14:tracePt t="15796" x="4237038" y="4237038"/>
          <p14:tracePt t="15803" x="4256088" y="4237038"/>
          <p14:tracePt t="15812" x="4283075" y="4227513"/>
          <p14:tracePt t="15828" x="4302125" y="4219575"/>
          <p14:tracePt t="15837" x="4319588" y="4219575"/>
          <p14:tracePt t="15844" x="4329113" y="4219575"/>
          <p14:tracePt t="15852" x="4346575" y="4210050"/>
          <p14:tracePt t="15861" x="4375150" y="4210050"/>
          <p14:tracePt t="15868" x="4392613" y="4210050"/>
          <p14:tracePt t="15876" x="4419600" y="4200525"/>
          <p14:tracePt t="15884" x="4429125" y="4200525"/>
          <p14:tracePt t="15892" x="4456113" y="4191000"/>
          <p14:tracePt t="15900" x="4475163" y="4191000"/>
          <p14:tracePt t="15923" x="4502150" y="4191000"/>
          <p14:tracePt t="15925" x="4521200" y="4191000"/>
          <p14:tracePt t="15932" x="4529138" y="4191000"/>
          <p14:tracePt t="15941" x="4538663" y="4183063"/>
          <p14:tracePt t="15948" x="4538663" y="4173538"/>
          <p14:tracePt t="15957" x="4548188" y="4173538"/>
          <p14:tracePt t="15964" x="4565650" y="4164013"/>
          <p14:tracePt t="16781" x="4575175" y="4154488"/>
          <p14:tracePt t="16789" x="4602163" y="4154488"/>
          <p14:tracePt t="16796" x="4611688" y="4146550"/>
          <p14:tracePt t="16804" x="4630738" y="4146550"/>
          <p14:tracePt t="16812" x="4648200" y="4137025"/>
          <p14:tracePt t="16829" x="4675188" y="4137025"/>
          <p14:tracePt t="16837" x="4711700" y="4137025"/>
          <p14:tracePt t="16845" x="4740275" y="4137025"/>
          <p14:tracePt t="16853" x="4757738" y="4137025"/>
          <p14:tracePt t="16860" x="4794250" y="4137025"/>
          <p14:tracePt t="16868" x="4821238" y="4137025"/>
          <p14:tracePt t="16877" x="4840288" y="4137025"/>
          <p14:tracePt t="16885" x="4876800" y="4137025"/>
          <p14:tracePt t="16892" x="4886325" y="4137025"/>
          <p14:tracePt t="16900" x="4895850" y="4137025"/>
          <p14:tracePt t="16908" x="4903788" y="4137025"/>
          <p14:tracePt t="16916" x="4913313" y="4137025"/>
          <p14:tracePt t="16932" x="4922838" y="4137025"/>
          <p14:tracePt t="16957" x="4932363" y="4137025"/>
          <p14:tracePt t="16973" x="4940300" y="4137025"/>
          <p14:tracePt t="16988" x="4949825" y="4137025"/>
          <p14:tracePt t="17027" x="4959350" y="4137025"/>
          <p14:tracePt t="17245" x="4968875" y="4137025"/>
          <p14:tracePt t="17257" x="4976813" y="4127500"/>
          <p14:tracePt t="17285" x="4986338" y="4127500"/>
          <p14:tracePt t="17293" x="4995863" y="4127500"/>
          <p14:tracePt t="17300" x="5005388" y="4127500"/>
          <p14:tracePt t="17321" x="5013325" y="4127500"/>
          <p14:tracePt t="17329" x="5022850" y="4127500"/>
          <p14:tracePt t="17361" x="5032375" y="4127500"/>
          <p14:tracePt t="17445" x="5041900" y="4127500"/>
          <p14:tracePt t="17452" x="5059363" y="4127500"/>
          <p14:tracePt t="17476" x="5068888" y="4127500"/>
          <p14:tracePt t="17492" x="5078413" y="4127500"/>
          <p14:tracePt t="17508" x="5086350" y="4127500"/>
          <p14:tracePt t="17524" x="5095875" y="4127500"/>
          <p14:tracePt t="17572" x="5105400" y="4127500"/>
          <p14:tracePt t="17590" x="5114925" y="4127500"/>
          <p14:tracePt t="17596" x="5114925" y="4117975"/>
          <p14:tracePt t="18364" x="5122863" y="4110038"/>
          <p14:tracePt t="18381" x="5132388" y="4100513"/>
          <p14:tracePt t="18396" x="5141913" y="4100513"/>
          <p14:tracePt t="18403" x="5159375" y="4090988"/>
          <p14:tracePt t="18428" x="5168900" y="4090988"/>
          <p14:tracePt t="18437" x="5178425" y="4081463"/>
          <p14:tracePt t="18460" x="5187950" y="4073525"/>
          <p14:tracePt t="18469" x="5205413" y="4073525"/>
          <p14:tracePt t="18484" x="5224463" y="4064000"/>
          <p14:tracePt t="18492" x="5232400" y="4054475"/>
          <p14:tracePt t="18508" x="5241925" y="4044950"/>
          <p14:tracePt t="18516" x="5241925" y="4027488"/>
          <p14:tracePt t="18524" x="5251450" y="4008438"/>
          <p14:tracePt t="18532" x="5251450" y="3954463"/>
          <p14:tracePt t="18548" x="5251450" y="3935413"/>
          <p14:tracePt t="18556" x="5251450" y="3908425"/>
          <p14:tracePt t="18564" x="5251450" y="3889375"/>
          <p14:tracePt t="18573" x="5251450" y="3871913"/>
          <p14:tracePt t="18580" x="5251450" y="3844925"/>
          <p14:tracePt t="18596" x="5251450" y="3835400"/>
          <p14:tracePt t="18620" x="5251450" y="3825875"/>
          <p14:tracePt t="18628" x="5251450" y="3816350"/>
          <p14:tracePt t="18869" x="5260975" y="3835400"/>
          <p14:tracePt t="18872" x="5268913" y="3852863"/>
          <p14:tracePt t="18876" x="5268913" y="3871913"/>
          <p14:tracePt t="18881" x="5268913" y="3881438"/>
          <p14:tracePt t="18885" x="5287963" y="3898900"/>
          <p14:tracePt t="18892" x="5287963" y="3908425"/>
          <p14:tracePt t="18900" x="5297488" y="3927475"/>
          <p14:tracePt t="18909" x="5305425" y="3927475"/>
          <p14:tracePt t="18917" x="5305425" y="3935413"/>
          <p14:tracePt t="18939" x="5314950" y="3971925"/>
          <p14:tracePt t="18943" x="5314950" y="3981450"/>
          <p14:tracePt t="18952" x="5324475" y="3990975"/>
          <p14:tracePt t="18960" x="5334000" y="4017963"/>
          <p14:tracePt t="18968" x="5334000" y="4037013"/>
          <p14:tracePt t="18976" x="5341938" y="4064000"/>
          <p14:tracePt t="18984" x="5351463" y="4090988"/>
          <p14:tracePt t="18992" x="5351463" y="4110038"/>
          <p14:tracePt t="19000" x="5360988" y="4117975"/>
          <p14:tracePt t="19005" x="5360988" y="4137025"/>
          <p14:tracePt t="19020" x="5370513" y="4154488"/>
          <p14:tracePt t="19044" x="5378450" y="4173538"/>
          <p14:tracePt t="19389" x="5387975" y="4173538"/>
          <p14:tracePt t="19404" x="5387975" y="4164013"/>
          <p14:tracePt t="19907" x="5387975" y="4154488"/>
          <p14:tracePt t="19908" x="5397500" y="4154488"/>
          <p14:tracePt t="19925" x="5414963" y="4146550"/>
          <p14:tracePt t="19932" x="5424488" y="4146550"/>
          <p14:tracePt t="19941" x="5443538" y="4146550"/>
          <p14:tracePt t="19953" x="5461000" y="4137025"/>
          <p14:tracePt t="19956" x="5487988" y="4137025"/>
          <p14:tracePt t="19964" x="5507038" y="4137025"/>
          <p14:tracePt t="19974" x="5543550" y="4137025"/>
          <p14:tracePt t="19980" x="5553075" y="4137025"/>
          <p14:tracePt t="19989" x="5589588" y="4127500"/>
          <p14:tracePt t="19995" x="5643563" y="4127500"/>
          <p14:tracePt t="20004" x="5680075" y="4117975"/>
          <p14:tracePt t="20011" x="5716588" y="4117975"/>
          <p14:tracePt t="20015" x="5772150" y="4117975"/>
          <p14:tracePt t="20023" x="5808663" y="4117975"/>
          <p14:tracePt t="20032" x="5854700" y="4117975"/>
          <p14:tracePt t="20040" x="5908675" y="4117975"/>
          <p14:tracePt t="20048" x="5935663" y="4110038"/>
          <p14:tracePt t="20056" x="5954713" y="4110038"/>
          <p14:tracePt t="20063" x="5991225" y="4110038"/>
          <p14:tracePt t="20072" x="6018213" y="4110038"/>
          <p14:tracePt t="20075" x="6037263" y="4110038"/>
          <p14:tracePt t="20083" x="6054725" y="4110038"/>
          <p14:tracePt t="20091" x="6091238" y="4110038"/>
          <p14:tracePt t="20099" x="6127750" y="4137025"/>
          <p14:tracePt t="20107" x="6137275" y="4137025"/>
          <p14:tracePt t="20115" x="6164263" y="4146550"/>
          <p14:tracePt t="20123" x="6173788" y="4146550"/>
          <p14:tracePt t="20131" x="6191250" y="4146550"/>
          <p14:tracePt t="20140" x="6210300" y="4146550"/>
          <p14:tracePt t="20148" x="6219825" y="4154488"/>
          <p14:tracePt t="20173" x="6227763" y="4154488"/>
          <p14:tracePt t="20180" x="6237288" y="4154488"/>
          <p14:tracePt t="20212" x="6246813" y="4154488"/>
          <p14:tracePt t="20704" x="6264275" y="4164013"/>
          <p14:tracePt t="20865" x="6264275" y="4173538"/>
          <p14:tracePt t="20888" x="6237288" y="4173538"/>
          <p14:tracePt t="20897" x="6219825" y="4173538"/>
          <p14:tracePt t="20904" x="6154738" y="4173538"/>
          <p14:tracePt t="20924" x="5981700" y="4173538"/>
          <p14:tracePt t="20929" x="5891213" y="4173538"/>
          <p14:tracePt t="20937" x="5799138" y="4173538"/>
          <p14:tracePt t="20946" x="5699125" y="4173538"/>
          <p14:tracePt t="20953" x="5607050" y="4173538"/>
          <p14:tracePt t="20960" x="5516563" y="4173538"/>
          <p14:tracePt t="20968" x="5424488" y="4183063"/>
          <p14:tracePt t="20973" x="5334000" y="4200525"/>
          <p14:tracePt t="20981" x="5251450" y="4210050"/>
          <p14:tracePt t="20990" x="5178425" y="4227513"/>
          <p14:tracePt t="20996" x="5095875" y="4256088"/>
          <p14:tracePt t="21006" x="5022850" y="4283075"/>
          <p14:tracePt t="21012" x="4922838" y="4319588"/>
          <p14:tracePt t="21019" x="4840288" y="4346575"/>
          <p14:tracePt t="21028" x="4767263" y="4356100"/>
          <p14:tracePt t="21036" x="4684713" y="4383088"/>
          <p14:tracePt t="21045" x="4611688" y="4402138"/>
          <p14:tracePt t="21052" x="4511675" y="4410075"/>
          <p14:tracePt t="21059" x="4456113" y="4419600"/>
          <p14:tracePt t="21067" x="4392613" y="4438650"/>
          <p14:tracePt t="21075" x="4338638" y="4446588"/>
          <p14:tracePt t="21084" x="4319588" y="4465638"/>
          <p14:tracePt t="21091" x="4302125" y="4465638"/>
          <p14:tracePt t="21099" x="4283075" y="4465638"/>
          <p14:tracePt t="21107" x="4273550" y="4475163"/>
          <p14:tracePt t="21131" x="4246563" y="4483100"/>
          <p14:tracePt t="21140" x="4210050" y="4483100"/>
          <p14:tracePt t="21147" x="4146550" y="4492625"/>
          <p14:tracePt t="21156" x="4073525" y="4492625"/>
          <p14:tracePt t="21163" x="4000500" y="4511675"/>
          <p14:tracePt t="21173" x="3954463" y="4511675"/>
          <p14:tracePt t="21179" x="3898900" y="4511675"/>
          <p14:tracePt t="21188" x="3825875" y="4511675"/>
          <p14:tracePt t="21196" x="3752850" y="4511675"/>
          <p14:tracePt t="21204" x="3698875" y="4511675"/>
          <p14:tracePt t="21211" x="3671888" y="4511675"/>
          <p14:tracePt t="21235" x="3652838" y="4511675"/>
          <p14:tracePt t="21292" x="3643313" y="4511675"/>
          <p14:tracePt t="21300" x="3635375" y="4511675"/>
          <p14:tracePt t="21308" x="3625850" y="4502150"/>
          <p14:tracePt t="21316" x="3625850" y="4492625"/>
          <p14:tracePt t="21324" x="3616325" y="4475163"/>
          <p14:tracePt t="21340" x="3606800" y="4446588"/>
          <p14:tracePt t="21356" x="3598863" y="4438650"/>
          <p14:tracePt t="21396" x="3598863" y="4419600"/>
          <p14:tracePt t="21412" x="3598863" y="4410075"/>
          <p14:tracePt t="21624" x="3606800" y="4402138"/>
          <p14:tracePt t="21648" x="3625850" y="4402138"/>
          <p14:tracePt t="21657" x="3635375" y="4392613"/>
          <p14:tracePt t="21665" x="3643313" y="4383088"/>
          <p14:tracePt t="23526" x="3652838" y="4383088"/>
          <p14:tracePt t="23532" x="3662363" y="4383088"/>
          <p14:tracePt t="23541" x="3671888" y="4373563"/>
          <p14:tracePt t="23549" x="3689350" y="4373563"/>
          <p14:tracePt t="23557" x="3698875" y="4373563"/>
          <p14:tracePt t="23564" x="3708400" y="4373563"/>
          <p14:tracePt t="23581" x="3716338" y="4373563"/>
          <p14:tracePt t="23597" x="3725863" y="4373563"/>
          <p14:tracePt t="23608" x="3735388" y="4373563"/>
          <p14:tracePt t="23625" x="3752850" y="4373563"/>
          <p14:tracePt t="23632" x="3762375" y="4373563"/>
          <p14:tracePt t="23652" x="3781425" y="4373563"/>
          <p14:tracePt t="23657" x="3798888" y="4373563"/>
          <p14:tracePt t="23664" x="3817938" y="4373563"/>
          <p14:tracePt t="23669" x="3825875" y="4373563"/>
          <p14:tracePt t="23676" x="3854450" y="4373563"/>
          <p14:tracePt t="23684" x="3871913" y="4373563"/>
          <p14:tracePt t="23694" x="3890963" y="4373563"/>
          <p14:tracePt t="23700" x="3898900" y="4373563"/>
          <p14:tracePt t="23716" x="3908425" y="4373563"/>
          <p14:tracePt t="23732" x="3917950" y="4373563"/>
          <p14:tracePt t="23748" x="3927475" y="4373563"/>
          <p14:tracePt t="23756" x="3935413" y="4373563"/>
          <p14:tracePt t="23764" x="3944938" y="4373563"/>
          <p14:tracePt t="23773" x="3971925" y="4373563"/>
          <p14:tracePt t="23789" x="3990975" y="4373563"/>
          <p14:tracePt t="23796" x="4008438" y="4383088"/>
          <p14:tracePt t="23805" x="4027488" y="4383088"/>
          <p14:tracePt t="23811" x="4064000" y="4392613"/>
          <p14:tracePt t="23835" x="4073525" y="4392613"/>
          <p14:tracePt t="23852" x="4083050" y="4392613"/>
          <p14:tracePt t="23876" x="4100513" y="4392613"/>
          <p14:tracePt t="23884" x="4110038" y="4392613"/>
          <p14:tracePt t="23892" x="4127500" y="4392613"/>
          <p14:tracePt t="23900" x="4137025" y="4392613"/>
          <p14:tracePt t="23908" x="4156075" y="4392613"/>
          <p14:tracePt t="23916" x="4173538" y="4392613"/>
          <p14:tracePt t="23924" x="4210050" y="4392613"/>
          <p14:tracePt t="23932" x="4237038" y="4392613"/>
          <p14:tracePt t="23940" x="4256088" y="4392613"/>
          <p14:tracePt t="23948" x="4273550" y="4392613"/>
          <p14:tracePt t="23957" x="4283075" y="4383088"/>
          <p14:tracePt t="23973" x="4292600" y="4383088"/>
          <p14:tracePt t="23996" x="4302125" y="4383088"/>
          <p14:tracePt t="24020" x="4319588" y="4383088"/>
          <p14:tracePt t="24027" x="4329113" y="4383088"/>
          <p14:tracePt t="24036" x="4356100" y="4383088"/>
          <p14:tracePt t="24043" x="4383088" y="4373563"/>
          <p14:tracePt t="24052" x="4402138" y="4373563"/>
          <p14:tracePt t="24060" x="4429125" y="4373563"/>
          <p14:tracePt t="24068" x="4448175" y="4373563"/>
          <p14:tracePt t="24075" x="4484688" y="4373563"/>
          <p14:tracePt t="24084" x="4502150" y="4373563"/>
          <p14:tracePt t="24091" x="4521200" y="4373563"/>
          <p14:tracePt t="24100" x="4538663" y="4373563"/>
          <p14:tracePt t="24107" x="4565650" y="4373563"/>
          <p14:tracePt t="24116" x="4602163" y="4373563"/>
          <p14:tracePt t="24123" x="4621213" y="4373563"/>
          <p14:tracePt t="24132" x="4630738" y="4373563"/>
          <p14:tracePt t="24148" x="4638675" y="4373563"/>
          <p14:tracePt t="24236" x="4648200" y="4373563"/>
          <p14:tracePt t="24300" x="4667250" y="4373563"/>
          <p14:tracePt t="24308" x="4684713" y="4373563"/>
          <p14:tracePt t="24316" x="4721225" y="4373563"/>
          <p14:tracePt t="24324" x="4767263" y="4373563"/>
          <p14:tracePt t="24333" x="4821238" y="4373563"/>
          <p14:tracePt t="24340" x="4876800" y="4373563"/>
          <p14:tracePt t="24348" x="4932363" y="4373563"/>
          <p14:tracePt t="24356" x="5005388" y="4373563"/>
          <p14:tracePt t="24364" x="5068888" y="4373563"/>
          <p14:tracePt t="24373" x="5122863" y="4373563"/>
          <p14:tracePt t="24380" x="5151438" y="4373563"/>
          <p14:tracePt t="24389" x="5178425" y="4373563"/>
          <p14:tracePt t="24396" x="5205413" y="4365625"/>
          <p14:tracePt t="24404" x="5214938" y="4356100"/>
          <p14:tracePt t="24412" x="5224463" y="4356100"/>
          <p14:tracePt t="24420" x="5232400" y="4356100"/>
          <p14:tracePt t="24428" x="5241925" y="4356100"/>
          <p14:tracePt t="24444" x="5251450" y="4346575"/>
          <p14:tracePt t="24452" x="5260975" y="4346575"/>
          <p14:tracePt t="24468" x="5268913" y="4346575"/>
          <p14:tracePt t="24476" x="5278438" y="4346575"/>
          <p14:tracePt t="24484" x="5287963" y="4346575"/>
          <p14:tracePt t="24500" x="5297488" y="4346575"/>
          <p14:tracePt t="24508" x="5305425" y="4346575"/>
          <p14:tracePt t="24524" x="5314950" y="4346575"/>
          <p14:tracePt t="24548" x="5324475" y="4346575"/>
          <p14:tracePt t="24564" x="5341938" y="4346575"/>
          <p14:tracePt t="24596" x="5360988" y="4346575"/>
          <p14:tracePt t="24612" x="5370513" y="4346575"/>
          <p14:tracePt t="24620" x="5378450" y="4346575"/>
          <p14:tracePt t="24636" x="5397500" y="4346575"/>
          <p14:tracePt t="24644" x="5407025" y="4346575"/>
          <p14:tracePt t="24652" x="5414963" y="4346575"/>
          <p14:tracePt t="24660" x="5424488" y="4346575"/>
          <p14:tracePt t="24733" x="5434013" y="4337050"/>
          <p14:tracePt t="25081" x="5451475" y="4337050"/>
          <p14:tracePt t="25092" x="5461000" y="4337050"/>
          <p14:tracePt t="25102" x="5480050" y="4337050"/>
          <p14:tracePt t="25108" x="5480050" y="4329113"/>
          <p14:tracePt t="25120" x="5497513" y="4329113"/>
          <p14:tracePt t="25144" x="5507038" y="4329113"/>
          <p14:tracePt t="25149" x="5516563" y="4329113"/>
          <p14:tracePt t="25164" x="5524500" y="4329113"/>
          <p14:tracePt t="25173" x="5534025" y="4329113"/>
          <p14:tracePt t="25187" x="5553075" y="4329113"/>
          <p14:tracePt t="25193" x="5570538" y="4329113"/>
          <p14:tracePt t="25200" x="5589588" y="4319588"/>
          <p14:tracePt t="25208" x="5616575" y="4319588"/>
          <p14:tracePt t="25217" x="5626100" y="4319588"/>
          <p14:tracePt t="25224" x="5643563" y="4319588"/>
          <p14:tracePt t="25232" x="5662613" y="4319588"/>
          <p14:tracePt t="25240" x="5680075" y="4319588"/>
          <p14:tracePt t="25243" x="5708650" y="4319588"/>
          <p14:tracePt t="25260" x="5753100" y="4319588"/>
          <p14:tracePt t="25268" x="5762625" y="4319588"/>
          <p14:tracePt t="25276" x="5772150" y="4319588"/>
          <p14:tracePt t="25283" x="5789613" y="4319588"/>
          <p14:tracePt t="25292" x="5799138" y="4319588"/>
          <p14:tracePt t="25308" x="5808663" y="4319588"/>
          <p14:tracePt t="27608" x="5799138" y="4319588"/>
          <p14:tracePt t="27628" x="5789613" y="4319588"/>
          <p14:tracePt t="27644" x="5781675" y="4319588"/>
          <p14:tracePt t="27652" x="5772150" y="4319588"/>
          <p14:tracePt t="27660" x="5753100" y="4319588"/>
          <p14:tracePt t="27673" x="5745163" y="4319588"/>
          <p14:tracePt t="27688" x="5735638" y="4319588"/>
          <p14:tracePt t="27696" x="5726113" y="4319588"/>
          <p14:tracePt t="27764" x="5716588" y="4310063"/>
          <p14:tracePt t="27780" x="5708650" y="4300538"/>
          <p14:tracePt t="27860" x="5708650" y="4292600"/>
          <p14:tracePt t="27868" x="5708650" y="4283075"/>
          <p14:tracePt t="27900" x="5708650" y="4273550"/>
          <p14:tracePt t="27908" x="5708650" y="4256088"/>
          <p14:tracePt t="27924" x="5708650" y="4219575"/>
          <p14:tracePt t="27940" x="5708650" y="4210050"/>
          <p14:tracePt t="27948" x="5708650" y="4200525"/>
          <p14:tracePt t="27957" x="5708650" y="4183063"/>
          <p14:tracePt t="27963" x="5708650" y="4173538"/>
          <p14:tracePt t="27973" x="5708650" y="4164013"/>
          <p14:tracePt t="27989" x="5708650" y="4146550"/>
          <p14:tracePt t="28004" x="5708650" y="4137025"/>
          <p14:tracePt t="28012" x="5708650" y="4127500"/>
          <p14:tracePt t="28028" x="5708650" y="4117975"/>
          <p14:tracePt t="28044" x="5708650" y="4110038"/>
          <p14:tracePt t="28060" x="5708650" y="4090988"/>
          <p14:tracePt t="28244" x="5708650" y="4081463"/>
          <p14:tracePt t="28268" x="5708650" y="4073525"/>
          <p14:tracePt t="28289" x="5708650" y="4044950"/>
          <p14:tracePt t="28305" x="5708650" y="4027488"/>
          <p14:tracePt t="28313" x="5708650" y="4017963"/>
          <p14:tracePt t="28318" x="5708650" y="4000500"/>
          <p14:tracePt t="28334" x="5708650" y="3981450"/>
          <p14:tracePt t="28340" x="5708650" y="3963988"/>
          <p14:tracePt t="28348" x="5708650" y="3944938"/>
          <p14:tracePt t="28356" x="5708650" y="3935413"/>
          <p14:tracePt t="28364" x="5699125" y="3917950"/>
          <p14:tracePt t="28373" x="5689600" y="3908425"/>
          <p14:tracePt t="28396" x="5689600" y="3898900"/>
          <p14:tracePt t="28405" x="5680075" y="3889375"/>
          <p14:tracePt t="28419" x="5670550" y="3881438"/>
          <p14:tracePt t="28460" x="5670550" y="3871913"/>
          <p14:tracePt t="28484" x="5662613" y="3862388"/>
          <p14:tracePt t="28492" x="5653088" y="3852863"/>
          <p14:tracePt t="28516" x="5634038" y="3835400"/>
          <p14:tracePt t="28532" x="5616575" y="3808413"/>
          <p14:tracePt t="28548" x="5607050" y="3798888"/>
          <p14:tracePt t="28555" x="5597525" y="3789363"/>
          <p14:tracePt t="28564" x="5580063" y="3779838"/>
          <p14:tracePt t="28573" x="5561013" y="3771900"/>
          <p14:tracePt t="28580" x="5553075" y="3771900"/>
          <p14:tracePt t="28588" x="5524500" y="3762375"/>
          <p14:tracePt t="28595" x="5497513" y="3743325"/>
          <p14:tracePt t="28604" x="5480050" y="3735388"/>
          <p14:tracePt t="28612" x="5451475" y="3725863"/>
          <p14:tracePt t="28620" x="5414963" y="3716338"/>
          <p14:tracePt t="28628" x="5407025" y="3716338"/>
          <p14:tracePt t="28637" x="5397500" y="3706813"/>
          <p14:tracePt t="28644" x="5360988" y="3698875"/>
          <p14:tracePt t="28652" x="5341938" y="3698875"/>
          <p14:tracePt t="28660" x="5324475" y="3689350"/>
          <p14:tracePt t="28668" x="5297488" y="3679825"/>
          <p14:tracePt t="28676" x="5287963" y="3679825"/>
          <p14:tracePt t="28684" x="5278438" y="3679825"/>
          <p14:tracePt t="28692" x="5260975" y="3679825"/>
          <p14:tracePt t="28708" x="5241925" y="3679825"/>
          <p14:tracePt t="28724" x="5224463" y="3679825"/>
          <p14:tracePt t="28740" x="5214938" y="3679825"/>
          <p14:tracePt t="28757" x="5195888" y="3679825"/>
          <p14:tracePt t="28780" x="5178425" y="3679825"/>
          <p14:tracePt t="28796" x="5168900" y="3679825"/>
          <p14:tracePt t="28804" x="5159375" y="3679825"/>
          <p14:tracePt t="28819" x="5132388" y="3689350"/>
          <p14:tracePt t="28828" x="5132388" y="3698875"/>
          <p14:tracePt t="28836" x="5114925" y="3706813"/>
          <p14:tracePt t="28844" x="5105400" y="3716338"/>
          <p14:tracePt t="28852" x="5095875" y="3752850"/>
          <p14:tracePt t="28860" x="5086350" y="3752850"/>
          <p14:tracePt t="28868" x="5078413" y="3779838"/>
          <p14:tracePt t="28876" x="5068888" y="3789363"/>
          <p14:tracePt t="28884" x="5068888" y="3798888"/>
          <p14:tracePt t="28892" x="5059363" y="3825875"/>
          <p14:tracePt t="28899" x="5049838" y="3844925"/>
          <p14:tracePt t="28908" x="5049838" y="3852863"/>
          <p14:tracePt t="28916" x="5041900" y="3871913"/>
          <p14:tracePt t="28924" x="5041900" y="3881438"/>
          <p14:tracePt t="28932" x="5032375" y="3898900"/>
          <p14:tracePt t="28940" x="5032375" y="3908425"/>
          <p14:tracePt t="28948" x="5032375" y="3917950"/>
          <p14:tracePt t="28956" x="5032375" y="3944938"/>
          <p14:tracePt t="28964" x="5032375" y="3963988"/>
          <p14:tracePt t="28972" x="5032375" y="3971925"/>
          <p14:tracePt t="28980" x="5032375" y="4000500"/>
          <p14:tracePt t="28988" x="5032375" y="4027488"/>
          <p14:tracePt t="28996" x="5032375" y="4044950"/>
          <p14:tracePt t="29005" x="5032375" y="4081463"/>
          <p14:tracePt t="29012" x="5032375" y="4117975"/>
          <p14:tracePt t="29020" x="5032375" y="4137025"/>
          <p14:tracePt t="29035" x="5032375" y="4173538"/>
          <p14:tracePt t="29044" x="5032375" y="4183063"/>
          <p14:tracePt t="29051" x="5032375" y="4200525"/>
          <p14:tracePt t="29076" x="5032375" y="4210050"/>
          <p14:tracePt t="29083" x="5032375" y="4219575"/>
          <p14:tracePt t="29092" x="5041900" y="4227513"/>
          <p14:tracePt t="29100" x="5049838" y="4227513"/>
          <p14:tracePt t="29123" x="5059363" y="4227513"/>
          <p14:tracePt t="29132" x="5068888" y="4227513"/>
          <p14:tracePt t="29140" x="5078413" y="4237038"/>
          <p14:tracePt t="29148" x="5095875" y="4237038"/>
          <p14:tracePt t="29156" x="5114925" y="4246563"/>
          <p14:tracePt t="29164" x="5132388" y="4246563"/>
          <p14:tracePt t="29173" x="5168900" y="4264025"/>
          <p14:tracePt t="29180" x="5187950" y="4264025"/>
          <p14:tracePt t="29188" x="5205413" y="4273550"/>
          <p14:tracePt t="29196" x="5232400" y="4273550"/>
          <p14:tracePt t="29205" x="5251450" y="4273550"/>
          <p14:tracePt t="29212" x="5268913" y="4283075"/>
          <p14:tracePt t="29220" x="5278438" y="4283075"/>
          <p14:tracePt t="29228" x="5287963" y="4283075"/>
          <p14:tracePt t="29244" x="5297488" y="4283075"/>
          <p14:tracePt t="29252" x="5314950" y="4283075"/>
          <p14:tracePt t="29260" x="5334000" y="4283075"/>
          <p14:tracePt t="29276" x="5351463" y="4292600"/>
          <p14:tracePt t="29284" x="5360988" y="4292600"/>
          <p14:tracePt t="29291" x="5378450" y="4292600"/>
          <p14:tracePt t="29300" x="5387975" y="4292600"/>
          <p14:tracePt t="29308" x="5397500" y="4292600"/>
          <p14:tracePt t="29324" x="5414963" y="4292600"/>
          <p14:tracePt t="29340" x="5434013" y="4292600"/>
          <p14:tracePt t="29364" x="5443538" y="4292600"/>
          <p14:tracePt t="29380" x="5451475" y="4292600"/>
          <p14:tracePt t="29389" x="5461000" y="4300538"/>
          <p14:tracePt t="29405" x="5480050" y="4300538"/>
          <p14:tracePt t="29420" x="5487988" y="4300538"/>
          <p14:tracePt t="29428" x="5497513" y="4300538"/>
          <p14:tracePt t="29436" x="5524500" y="4310063"/>
          <p14:tracePt t="29444" x="5534025" y="4310063"/>
          <p14:tracePt t="29452" x="5553075" y="4310063"/>
          <p14:tracePt t="29460" x="5561013" y="4310063"/>
          <p14:tracePt t="29468" x="5570538" y="4310063"/>
          <p14:tracePt t="29476" x="5580063" y="4310063"/>
          <p14:tracePt t="29484" x="5589588" y="4310063"/>
          <p14:tracePt t="29492" x="5597525" y="4310063"/>
          <p14:tracePt t="29499" x="5607050" y="4310063"/>
          <p14:tracePt t="29508" x="5616575" y="4310063"/>
          <p14:tracePt t="29524" x="5626100" y="4310063"/>
          <p14:tracePt t="29532" x="5634038" y="4310063"/>
          <p14:tracePt t="29540" x="5643563" y="4310063"/>
          <p14:tracePt t="29556" x="5653088" y="4310063"/>
          <p14:tracePt t="29564" x="5662613" y="4300538"/>
          <p14:tracePt t="29580" x="5670550" y="4300538"/>
          <p14:tracePt t="29596" x="5680075" y="4292600"/>
          <p14:tracePt t="29612" x="5699125" y="4292600"/>
          <p14:tracePt t="29620" x="5708650" y="4292600"/>
          <p14:tracePt t="29628" x="5716588" y="4283075"/>
          <p14:tracePt t="29635" x="5726113" y="4273550"/>
          <p14:tracePt t="29660" x="5745163" y="4256088"/>
          <p14:tracePt t="29676" x="5753100" y="4246563"/>
          <p14:tracePt t="29692" x="5762625" y="4237038"/>
          <p14:tracePt t="31293" x="5762625" y="4227513"/>
          <p14:tracePt t="31301" x="5753100" y="4219575"/>
          <p14:tracePt t="31317" x="5745163" y="4210050"/>
          <p14:tracePt t="31325" x="5745163" y="4200525"/>
          <p14:tracePt t="31333" x="5735638" y="4191000"/>
          <p14:tracePt t="31344" x="5735638" y="4173538"/>
          <p14:tracePt t="31347" x="5726113" y="4173538"/>
          <p14:tracePt t="31356" x="5716588" y="4154488"/>
          <p14:tracePt t="31373" x="5708650" y="4146550"/>
          <p14:tracePt t="31380" x="5708650" y="4137025"/>
          <p14:tracePt t="31389" x="5708650" y="4127500"/>
          <p14:tracePt t="31405" x="5708650" y="4117975"/>
          <p14:tracePt t="31416" x="5708650" y="4110038"/>
          <p14:tracePt t="31448" x="5699125" y="4081463"/>
          <p14:tracePt t="31464" x="5689600" y="4081463"/>
          <p14:tracePt t="31468" x="5680075" y="4073525"/>
          <p14:tracePt t="31476" x="5680075" y="4064000"/>
          <p14:tracePt t="31485" x="5670550" y="4054475"/>
          <p14:tracePt t="31500" x="5662613" y="4027488"/>
          <p14:tracePt t="31509" x="5653088" y="4017963"/>
          <p14:tracePt t="31540" x="5643563" y="4000500"/>
          <p14:tracePt t="31612" x="5643563" y="3990975"/>
          <p14:tracePt t="31621" x="5634038" y="3981450"/>
          <p14:tracePt t="31636" x="5634038" y="3971925"/>
          <p14:tracePt t="31651" x="5626100" y="3954463"/>
          <p14:tracePt t="31676" x="5616575" y="3944938"/>
          <p14:tracePt t="31685" x="5607050" y="3935413"/>
          <p14:tracePt t="31692" x="5597525" y="3935413"/>
          <p14:tracePt t="31700" x="5580063" y="3935413"/>
          <p14:tracePt t="31708" x="5570538" y="3927475"/>
          <p14:tracePt t="31716" x="5543550" y="3917950"/>
          <p14:tracePt t="31724" x="5507038" y="3898900"/>
          <p14:tracePt t="31732" x="5487988" y="3889375"/>
          <p14:tracePt t="31740" x="5451475" y="3889375"/>
          <p14:tracePt t="31748" x="5424488" y="3881438"/>
          <p14:tracePt t="31756" x="5397500" y="3871913"/>
          <p14:tracePt t="31764" x="5351463" y="3862388"/>
          <p14:tracePt t="31780" x="5334000" y="3862388"/>
          <p14:tracePt t="31796" x="5324475" y="3862388"/>
          <p14:tracePt t="31837" x="5314950" y="3862388"/>
          <p14:tracePt t="31868" x="5305425" y="3862388"/>
          <p14:tracePt t="31884" x="5287963" y="3862388"/>
          <p14:tracePt t="31892" x="5268913" y="3862388"/>
          <p14:tracePt t="31900" x="5260975" y="3862388"/>
          <p14:tracePt t="31915" x="5232400" y="3862388"/>
          <p14:tracePt t="31932" x="5224463" y="3862388"/>
          <p14:tracePt t="31940" x="5205413" y="3862388"/>
          <p14:tracePt t="31948" x="5195888" y="3862388"/>
          <p14:tracePt t="31956" x="5178425" y="3862388"/>
          <p14:tracePt t="31963" x="5151438" y="3862388"/>
          <p14:tracePt t="31973" x="5132388" y="3862388"/>
          <p14:tracePt t="31980" x="5122863" y="3862388"/>
          <p14:tracePt t="31989" x="5114925" y="3862388"/>
          <p14:tracePt t="31996" x="5114925" y="3871913"/>
          <p14:tracePt t="32013" x="5095875" y="3881438"/>
          <p14:tracePt t="32028" x="5086350" y="3881438"/>
          <p14:tracePt t="32036" x="5078413" y="3881438"/>
          <p14:tracePt t="32044" x="5059363" y="3889375"/>
          <p14:tracePt t="32052" x="5049838" y="3889375"/>
          <p14:tracePt t="32060" x="5032375" y="3898900"/>
          <p14:tracePt t="32075" x="5005388" y="3927475"/>
          <p14:tracePt t="32084" x="4995863" y="3935413"/>
          <p14:tracePt t="32091" x="4986338" y="3944938"/>
          <p14:tracePt t="32100" x="4959350" y="3963988"/>
          <p14:tracePt t="32107" x="4949825" y="3971925"/>
          <p14:tracePt t="32116" x="4940300" y="3981450"/>
          <p14:tracePt t="32180" x="4932363" y="3990975"/>
          <p14:tracePt t="32212" x="4949825" y="3981450"/>
          <p14:tracePt t="32220" x="4968875" y="3963988"/>
          <p14:tracePt t="32228" x="4995863" y="3935413"/>
          <p14:tracePt t="32236" x="5013325" y="3927475"/>
          <p14:tracePt t="32244" x="5032375" y="3917950"/>
          <p14:tracePt t="32252" x="5041900" y="3908425"/>
          <p14:tracePt t="32260" x="5049838" y="3908425"/>
          <p14:tracePt t="32300" x="5068888" y="3898900"/>
          <p14:tracePt t="32324" x="5078413" y="3898900"/>
          <p14:tracePt t="32332" x="5095875" y="3889375"/>
          <p14:tracePt t="32348" x="5105400" y="3889375"/>
          <p14:tracePt t="32364" x="5114925" y="3889375"/>
          <p14:tracePt t="32388" x="5141913" y="3881438"/>
          <p14:tracePt t="32436" x="5151438" y="3881438"/>
          <p14:tracePt t="32452" x="5159375" y="3881438"/>
          <p14:tracePt t="32492" x="5168900" y="3871913"/>
          <p14:tracePt t="32508" x="5187950" y="3871913"/>
          <p14:tracePt t="32532" x="5205413" y="3871913"/>
          <p14:tracePt t="32556" x="5224463" y="3862388"/>
          <p14:tracePt t="32572" x="5241925" y="3862388"/>
          <p14:tracePt t="32580" x="5251450" y="3862388"/>
          <p14:tracePt t="32596" x="5268913" y="3862388"/>
          <p14:tracePt t="32605" x="5287963" y="3862388"/>
          <p14:tracePt t="32612" x="5297488" y="3862388"/>
          <p14:tracePt t="32621" x="5305425" y="3862388"/>
          <p14:tracePt t="32628" x="5324475" y="3862388"/>
          <p14:tracePt t="32635" x="5351463" y="3862388"/>
          <p14:tracePt t="32652" x="5360988" y="3862388"/>
          <p14:tracePt t="32660" x="5378450" y="3881438"/>
          <p14:tracePt t="32668" x="5397500" y="3881438"/>
          <p14:tracePt t="32685" x="5414963" y="3898900"/>
          <p14:tracePt t="32700" x="5434013" y="3917950"/>
          <p14:tracePt t="32708" x="5443538" y="3927475"/>
          <p14:tracePt t="32716" x="5451475" y="3935413"/>
          <p14:tracePt t="32724" x="5470525" y="3954463"/>
          <p14:tracePt t="32732" x="5480050" y="3971925"/>
          <p14:tracePt t="32740" x="5487988" y="3981450"/>
          <p14:tracePt t="32748" x="5497513" y="3981450"/>
          <p14:tracePt t="32756" x="5516563" y="4000500"/>
          <p14:tracePt t="32764" x="5516563" y="4008438"/>
          <p14:tracePt t="32772" x="5516563" y="4017963"/>
          <p14:tracePt t="32780" x="5534025" y="4044950"/>
          <p14:tracePt t="32796" x="5534025" y="4054475"/>
          <p14:tracePt t="32805" x="5543550" y="4073525"/>
          <p14:tracePt t="32820" x="5543550" y="4081463"/>
          <p14:tracePt t="32828" x="5543550" y="4090988"/>
          <p14:tracePt t="32836" x="5553075" y="4110038"/>
          <p14:tracePt t="32852" x="5553075" y="4127500"/>
          <p14:tracePt t="32859" x="5553075" y="4137025"/>
          <p14:tracePt t="32868" x="5553075" y="4154488"/>
          <p14:tracePt t="32876" x="5553075" y="4173538"/>
          <p14:tracePt t="32885" x="5553075" y="4191000"/>
          <p14:tracePt t="32892" x="5553075" y="4200525"/>
          <p14:tracePt t="32900" x="5553075" y="4227513"/>
          <p14:tracePt t="32922" x="5553075" y="4256088"/>
          <p14:tracePt t="32924" x="5553075" y="4264025"/>
          <p14:tracePt t="32932" x="5553075" y="4283075"/>
          <p14:tracePt t="32942" x="5553075" y="4300538"/>
          <p14:tracePt t="32964" x="5534025" y="4319588"/>
          <p14:tracePt t="32972" x="5534025" y="4337050"/>
          <p14:tracePt t="32988" x="5524500" y="4346575"/>
          <p14:tracePt t="32996" x="5524500" y="4356100"/>
          <p14:tracePt t="33012" x="5516563" y="4365625"/>
          <p14:tracePt t="33021" x="5507038" y="4365625"/>
          <p14:tracePt t="33027" x="5507038" y="4373563"/>
          <p14:tracePt t="33036" x="5497513" y="4383088"/>
          <p14:tracePt t="33043" x="5480050" y="4402138"/>
          <p14:tracePt t="33052" x="5470525" y="4410075"/>
          <p14:tracePt t="33060" x="5461000" y="4419600"/>
          <p14:tracePt t="33068" x="5451475" y="4438650"/>
          <p14:tracePt t="33075" x="5443538" y="4446588"/>
          <p14:tracePt t="33092" x="5434013" y="4446588"/>
          <p14:tracePt t="33100" x="5424488" y="4456113"/>
          <p14:tracePt t="33108" x="5414963" y="4465638"/>
          <p14:tracePt t="33124" x="5397500" y="4475163"/>
          <p14:tracePt t="33132" x="5387975" y="4483100"/>
          <p14:tracePt t="33148" x="5360988" y="4502150"/>
          <p14:tracePt t="33156" x="5341938" y="4511675"/>
          <p14:tracePt t="33164" x="5334000" y="4519613"/>
          <p14:tracePt t="33172" x="5324475" y="4519613"/>
          <p14:tracePt t="33180" x="5314950" y="4529138"/>
          <p14:tracePt t="33188" x="5297488" y="4529138"/>
          <p14:tracePt t="33196" x="5287963" y="4529138"/>
          <p14:tracePt t="33221" x="5268913" y="4529138"/>
          <p14:tracePt t="33236" x="5260975" y="4529138"/>
          <p14:tracePt t="33260" x="5251450" y="4529138"/>
          <p14:tracePt t="33276" x="5232400" y="4529138"/>
          <p14:tracePt t="33284" x="5224463" y="4529138"/>
          <p14:tracePt t="33291" x="5195888" y="4548188"/>
          <p14:tracePt t="33299" x="5178425" y="4548188"/>
          <p14:tracePt t="33308" x="5159375" y="4556125"/>
          <p14:tracePt t="33316" x="5151438" y="4556125"/>
          <p14:tracePt t="33324" x="5132388" y="4556125"/>
          <p14:tracePt t="33340" x="5122863" y="4565650"/>
          <p14:tracePt t="33348" x="5114925" y="4565650"/>
          <p14:tracePt t="33372" x="5095875" y="4565650"/>
          <p14:tracePt t="33380" x="5086350" y="4565650"/>
          <p14:tracePt t="33388" x="5078413" y="4565650"/>
          <p14:tracePt t="33405" x="5049838" y="4565650"/>
          <p14:tracePt t="33412" x="5041900" y="4565650"/>
          <p14:tracePt t="33421" x="5022850" y="4565650"/>
          <p14:tracePt t="33436" x="5005388" y="4565650"/>
          <p14:tracePt t="33451" x="4995863" y="4565650"/>
          <p14:tracePt t="33459" x="4986338" y="4565650"/>
          <p14:tracePt t="33468" x="4976813" y="4556125"/>
          <p14:tracePt t="33475" x="4976813" y="4538663"/>
          <p14:tracePt t="33484" x="4976813" y="4519613"/>
          <p14:tracePt t="33492" x="4968875" y="4475163"/>
          <p14:tracePt t="33500" x="4968875" y="4446588"/>
          <p14:tracePt t="33507" x="4968875" y="4419600"/>
          <p14:tracePt t="33516" x="4968875" y="4402138"/>
          <p14:tracePt t="33523" x="4968875" y="4356100"/>
          <p14:tracePt t="33532" x="4968875" y="4319588"/>
          <p14:tracePt t="33539" x="4968875" y="4310063"/>
          <p14:tracePt t="33548" x="4968875" y="4292600"/>
          <p14:tracePt t="33556" x="4968875" y="4283075"/>
          <p14:tracePt t="33564" x="4968875" y="4273550"/>
          <p14:tracePt t="33572" x="4976813" y="4264025"/>
          <p14:tracePt t="33579" x="4976813" y="4246563"/>
          <p14:tracePt t="33588" x="4986338" y="4237038"/>
          <p14:tracePt t="33596" x="4995863" y="4219575"/>
          <p14:tracePt t="33605" x="5005388" y="4210050"/>
          <p14:tracePt t="33612" x="5013325" y="4191000"/>
          <p14:tracePt t="33621" x="5022850" y="4173538"/>
          <p14:tracePt t="33628" x="5022850" y="4164013"/>
          <p14:tracePt t="33636" x="5032375" y="4154488"/>
          <p14:tracePt t="33644" x="5032375" y="4146550"/>
          <p14:tracePt t="33652" x="5041900" y="4127500"/>
          <p14:tracePt t="33660" x="5049838" y="4117975"/>
          <p14:tracePt t="33668" x="5049838" y="4100513"/>
          <p14:tracePt t="33676" x="5059363" y="4081463"/>
          <p14:tracePt t="33684" x="5068888" y="4073525"/>
          <p14:tracePt t="33692" x="5086350" y="4044950"/>
          <p14:tracePt t="33708" x="5095875" y="4027488"/>
          <p14:tracePt t="33716" x="5114925" y="4008438"/>
          <p14:tracePt t="33732" x="5132388" y="3990975"/>
          <p14:tracePt t="33740" x="5141913" y="3971925"/>
          <p14:tracePt t="33748" x="5151438" y="3963988"/>
          <p14:tracePt t="33756" x="5159375" y="3944938"/>
          <p14:tracePt t="33764" x="5178425" y="3935413"/>
          <p14:tracePt t="33772" x="5178425" y="3927475"/>
          <p14:tracePt t="33780" x="5187950" y="3908425"/>
          <p14:tracePt t="33789" x="5214938" y="3889375"/>
          <p14:tracePt t="33796" x="5224463" y="3881438"/>
          <p14:tracePt t="33805" x="5232400" y="3881438"/>
          <p14:tracePt t="33812" x="5251450" y="3871913"/>
          <p14:tracePt t="33821" x="5268913" y="3844925"/>
          <p14:tracePt t="33828" x="5287963" y="3844925"/>
          <p14:tracePt t="33836" x="5314950" y="3825875"/>
          <p14:tracePt t="33844" x="5334000" y="3825875"/>
          <p14:tracePt t="33852" x="5370513" y="3808413"/>
          <p14:tracePt t="33860" x="5378450" y="3808413"/>
          <p14:tracePt t="33868" x="5387975" y="3808413"/>
          <p14:tracePt t="34045" x="5397500" y="3798888"/>
          <p14:tracePt t="34397" x="5397500" y="3789363"/>
          <p14:tracePt t="34409" x="5387975" y="3789363"/>
          <p14:tracePt t="34412" x="5370513" y="3779838"/>
          <p14:tracePt t="34418" x="5341938" y="3771900"/>
          <p14:tracePt t="34422" x="5334000" y="3771900"/>
          <p14:tracePt t="34429" x="5305425" y="3771900"/>
          <p14:tracePt t="34436" x="5278438" y="3762375"/>
          <p14:tracePt t="34445" x="5260975" y="3762375"/>
          <p14:tracePt t="34461" x="5241925" y="3762375"/>
          <p14:tracePt t="34476" x="5232400" y="3762375"/>
          <p14:tracePt t="34480" x="5224463" y="3752850"/>
          <p14:tracePt t="34516" x="5214938" y="3743325"/>
          <p14:tracePt t="34524" x="5205413" y="3743325"/>
          <p14:tracePt t="34532" x="5195888" y="3743325"/>
          <p14:tracePt t="34548" x="5187950" y="3743325"/>
          <p14:tracePt t="34555" x="5168900" y="3743325"/>
          <p14:tracePt t="34572" x="5159375" y="3743325"/>
          <p14:tracePt t="34580" x="5141913" y="3743325"/>
          <p14:tracePt t="34588" x="5132388" y="3743325"/>
          <p14:tracePt t="34628" x="5122863" y="3743325"/>
          <p14:tracePt t="34644" x="5114925" y="3743325"/>
          <p14:tracePt t="34676" x="5105400" y="3743325"/>
          <p14:tracePt t="35132" x="5095875" y="3743325"/>
          <p14:tracePt t="35176" x="5105400" y="3743325"/>
          <p14:tracePt t="35204" x="5114925" y="3752850"/>
          <p14:tracePt t="35212" x="5122863" y="3752850"/>
          <p14:tracePt t="35237" x="5122863" y="3762375"/>
          <p14:tracePt t="35300" x="5132388" y="3771900"/>
          <p14:tracePt t="35348" x="5141913" y="3779838"/>
          <p14:tracePt t="35596" x="5141913" y="3789363"/>
          <p14:tracePt t="35653" x="5141913" y="3798888"/>
          <p14:tracePt t="35692" x="5141913" y="3808413"/>
          <p14:tracePt t="35889" x="5141913" y="3825875"/>
          <p14:tracePt t="35937" x="5141913" y="3835400"/>
          <p14:tracePt t="35988" x="5151438" y="3844925"/>
          <p14:tracePt t="40057" x="5178425" y="3825875"/>
          <p14:tracePt t="40067" x="5195888" y="3798888"/>
          <p14:tracePt t="40084" x="5205413" y="3798888"/>
          <p14:tracePt t="40108" x="5214938" y="3789363"/>
          <p14:tracePt t="40148" x="5224463" y="3779838"/>
          <p14:tracePt t="40164" x="5224463" y="3771900"/>
          <p14:tracePt t="40188" x="5232400" y="3771900"/>
          <p14:tracePt t="40212" x="5241925" y="3762375"/>
          <p14:tracePt t="40260" x="5251450" y="3762375"/>
          <p14:tracePt t="40268" x="5260975" y="3752850"/>
          <p14:tracePt t="40300" x="5268913" y="3752850"/>
          <p14:tracePt t="40332" x="5278438" y="3752850"/>
          <p14:tracePt t="40364" x="5287963" y="3743325"/>
          <p14:tracePt t="40380" x="5297488" y="3743325"/>
          <p14:tracePt t="40396" x="5305425" y="3743325"/>
          <p14:tracePt t="40404" x="5314950" y="3743325"/>
          <p14:tracePt t="40421" x="5324475" y="3743325"/>
          <p14:tracePt t="40437" x="5334000" y="3743325"/>
          <p14:tracePt t="40444" x="5351463" y="3743325"/>
          <p14:tracePt t="40452" x="5360988" y="3743325"/>
          <p14:tracePt t="40460" x="5378450" y="3743325"/>
          <p14:tracePt t="40467" x="5424488" y="3743325"/>
          <p14:tracePt t="40476" x="5480050" y="3743325"/>
          <p14:tracePt t="40484" x="5507038" y="3743325"/>
          <p14:tracePt t="40492" x="5534025" y="3743325"/>
          <p14:tracePt t="40501" x="5553075" y="3743325"/>
          <p14:tracePt t="40508" x="5561013" y="3743325"/>
          <p14:tracePt t="40572" x="5553075" y="3743325"/>
          <p14:tracePt t="40580" x="5534025" y="3743325"/>
          <p14:tracePt t="40588" x="5516563" y="3743325"/>
          <p14:tracePt t="40596" x="5497513" y="3743325"/>
          <p14:tracePt t="40612" x="5487988" y="3743325"/>
          <p14:tracePt t="40637" x="5480050" y="3743325"/>
          <p14:tracePt t="40765" x="5470525" y="3743325"/>
          <p14:tracePt t="40797" x="5470525" y="3735388"/>
          <p14:tracePt t="40828" x="5470525" y="3725863"/>
          <p14:tracePt t="40973" x="5470525" y="3706813"/>
          <p14:tracePt t="41005" x="5470525" y="3698875"/>
          <p14:tracePt t="41181" x="5461000" y="3689350"/>
          <p14:tracePt t="41197" x="5451475" y="3689350"/>
          <p14:tracePt t="41221" x="5443538" y="3698875"/>
          <p14:tracePt t="41237" x="5424488" y="3706813"/>
          <p14:tracePt t="41254" x="5407025" y="3725863"/>
          <p14:tracePt t="41260" x="5370513" y="3743325"/>
          <p14:tracePt t="41268" x="5360988" y="3752850"/>
          <p14:tracePt t="41277" x="5360988" y="3762375"/>
          <p14:tracePt t="41285" x="5351463" y="3771900"/>
          <p14:tracePt t="41293" x="5341938" y="3779838"/>
          <p14:tracePt t="41308" x="5334000" y="3789363"/>
          <p14:tracePt t="41396" x="5324475" y="3789363"/>
          <p14:tracePt t="41428" x="5314950" y="3808413"/>
          <p14:tracePt t="41444" x="5305425" y="3816350"/>
          <p14:tracePt t="41453" x="5305425" y="3825875"/>
          <p14:tracePt t="41460" x="5305425" y="3835400"/>
          <p14:tracePt t="41476" x="5305425" y="3844925"/>
          <p14:tracePt t="41492" x="5305425" y="3852863"/>
          <p14:tracePt t="41499" x="5297488" y="3862388"/>
          <p14:tracePt t="41524" x="5297488" y="3871913"/>
          <p14:tracePt t="41540" x="5297488" y="3889375"/>
          <p14:tracePt t="41548" x="5297488" y="3908425"/>
          <p14:tracePt t="41556" x="5278438" y="3935413"/>
          <p14:tracePt t="41564" x="5278438" y="3944938"/>
          <p14:tracePt t="41572" x="5278438" y="3963988"/>
          <p14:tracePt t="41580" x="5278438" y="3981450"/>
          <p14:tracePt t="41588" x="5278438" y="3990975"/>
          <p14:tracePt t="41605" x="5278438" y="4008438"/>
          <p14:tracePt t="41621" x="5278438" y="4017963"/>
          <p14:tracePt t="41644" x="5278438" y="4027488"/>
          <p14:tracePt t="41700" x="5278438" y="4037013"/>
          <p14:tracePt t="41732" x="5278438" y="4044950"/>
          <p14:tracePt t="41740" x="5278438" y="4054475"/>
          <p14:tracePt t="41756" x="5278438" y="4073525"/>
          <p14:tracePt t="41901" x="5278438" y="4081463"/>
          <p14:tracePt t="43469" x="5260975" y="4090988"/>
          <p14:tracePt t="43556" x="5251450" y="4090988"/>
          <p14:tracePt t="43709" x="5241925" y="4090988"/>
          <p14:tracePt t="43781" x="5232400" y="4090988"/>
          <p14:tracePt t="43852" x="5224463" y="4090988"/>
          <p14:tracePt t="43940" x="5214938" y="4100513"/>
          <p14:tracePt t="44021" x="5214938" y="4110038"/>
          <p14:tracePt t="44705" x="5205413" y="4110038"/>
          <p14:tracePt t="44716" x="5195888" y="4110038"/>
          <p14:tracePt t="44733" x="5187950" y="4110038"/>
          <p14:tracePt t="44749" x="5178425" y="4110038"/>
          <p14:tracePt t="44773" x="5159375" y="4110038"/>
          <p14:tracePt t="44784" x="5151438" y="4110038"/>
          <p14:tracePt t="44876" x="5141913" y="4110038"/>
          <p14:tracePt t="44909" x="5132388" y="4110038"/>
          <p14:tracePt t="44916" x="5122863" y="4117975"/>
          <p14:tracePt t="45020" x="5114925" y="4117975"/>
          <p14:tracePt t="45068" x="5105400" y="4117975"/>
          <p14:tracePt t="45084" x="5086350" y="4117975"/>
          <p14:tracePt t="45116" x="5086350" y="4110038"/>
          <p14:tracePt t="45164" x="5086350" y="4100513"/>
          <p14:tracePt t="45173" x="5078413" y="4090988"/>
          <p14:tracePt t="45196" x="5078413" y="4081463"/>
          <p14:tracePt t="45220" x="5068888" y="4073525"/>
          <p14:tracePt t="45268" x="5068888" y="4064000"/>
          <p14:tracePt t="45276" x="5068888" y="4054475"/>
          <p14:tracePt t="45285" x="5068888" y="4044950"/>
          <p14:tracePt t="45292" x="5068888" y="4037013"/>
          <p14:tracePt t="45300" x="5068888" y="4027488"/>
          <p14:tracePt t="45308" x="5059363" y="4027488"/>
          <p14:tracePt t="45316" x="5059363" y="4017963"/>
          <p14:tracePt t="45324" x="5059363" y="4008438"/>
          <p14:tracePt t="45348" x="5059363" y="3990975"/>
          <p14:tracePt t="45356" x="5049838" y="3981450"/>
          <p14:tracePt t="45380" x="5041900" y="3971925"/>
          <p14:tracePt t="45388" x="5041900" y="3963988"/>
          <p14:tracePt t="45420" x="5041900" y="3954463"/>
          <p14:tracePt t="45476" x="5041900" y="3944938"/>
          <p14:tracePt t="45516" x="5041900" y="3935413"/>
          <p14:tracePt t="45548" x="5041900" y="3927475"/>
          <p14:tracePt t="45556" x="5041900" y="3917950"/>
          <p14:tracePt t="45580" x="5032375" y="3889375"/>
          <p14:tracePt t="45748" x="5032375" y="3871913"/>
          <p14:tracePt t="45772" x="5032375" y="3862388"/>
          <p14:tracePt t="45780" x="5032375" y="3852863"/>
          <p14:tracePt t="45868" x="5032375" y="3844925"/>
          <p14:tracePt t="45956" x="5022850" y="3835400"/>
          <p14:tracePt t="46629" x="5022850" y="3862388"/>
          <p14:tracePt t="46636" x="5022850" y="3881438"/>
          <p14:tracePt t="46644" x="5022850" y="3889375"/>
          <p14:tracePt t="46661" x="5022850" y="3908425"/>
          <p14:tracePt t="46668" x="5022850" y="3935413"/>
          <p14:tracePt t="46677" x="5022850" y="3944938"/>
          <p14:tracePt t="46684" x="5022850" y="3963988"/>
          <p14:tracePt t="46700" x="5022850" y="3971925"/>
          <p14:tracePt t="46716" x="5022850" y="3981450"/>
          <p14:tracePt t="46724" x="5022850" y="3990975"/>
          <p14:tracePt t="46748" x="5022850" y="4008438"/>
          <p14:tracePt t="46756" x="5022850" y="4017963"/>
          <p14:tracePt t="46772" x="5022850" y="4037013"/>
          <p14:tracePt t="46780" x="5022850" y="4054475"/>
          <p14:tracePt t="46788" x="5022850" y="4064000"/>
          <p14:tracePt t="46796" x="5022850" y="4081463"/>
          <p14:tracePt t="46812" x="5022850" y="4090988"/>
          <p14:tracePt t="46820" x="5022850" y="4110038"/>
          <p14:tracePt t="46837" x="5022850" y="4117975"/>
          <p14:tracePt t="46853" x="5022850" y="4137025"/>
          <p14:tracePt t="46868" x="5022850" y="4154488"/>
          <p14:tracePt t="46876" x="5022850" y="4164013"/>
          <p14:tracePt t="46883" x="5032375" y="4173538"/>
          <p14:tracePt t="46899" x="5041900" y="4183063"/>
          <p14:tracePt t="46916" x="5049838" y="4183063"/>
          <p14:tracePt t="46936" x="5059363" y="4191000"/>
          <p14:tracePt t="46948" x="5068888" y="4200525"/>
          <p14:tracePt t="46956" x="5078413" y="4219575"/>
          <p14:tracePt t="46964" x="5086350" y="4227513"/>
          <p14:tracePt t="46972" x="5086350" y="4237038"/>
          <p14:tracePt t="46980" x="5095875" y="4246563"/>
          <p14:tracePt t="46988" x="5114925" y="4256088"/>
          <p14:tracePt t="46996" x="5122863" y="4256088"/>
          <p14:tracePt t="47020" x="5132388" y="4256088"/>
          <p14:tracePt t="47037" x="5151438" y="4256088"/>
          <p14:tracePt t="47053" x="5159375" y="4256088"/>
          <p14:tracePt t="47060" x="5168900" y="4256088"/>
          <p14:tracePt t="47069" x="5187950" y="4256088"/>
          <p14:tracePt t="47076" x="5195888" y="4256088"/>
          <p14:tracePt t="47084" x="5205413" y="4256088"/>
          <p14:tracePt t="47092" x="5224463" y="4256088"/>
          <p14:tracePt t="47107" x="5232400" y="4256088"/>
          <p14:tracePt t="47116" x="5241925" y="4256088"/>
          <p14:tracePt t="47124" x="5251450" y="4256088"/>
          <p14:tracePt t="47140" x="5260975" y="4256088"/>
          <p14:tracePt t="47148" x="5268913" y="4256088"/>
          <p14:tracePt t="47172" x="5287963" y="4256088"/>
          <p14:tracePt t="47180" x="5297488" y="4256088"/>
          <p14:tracePt t="47187" x="5314950" y="4256088"/>
          <p14:tracePt t="47196" x="5324475" y="4256088"/>
          <p14:tracePt t="47203" x="5334000" y="4256088"/>
          <p14:tracePt t="47212" x="5351463" y="4256088"/>
          <p14:tracePt t="47220" x="5360988" y="4256088"/>
          <p14:tracePt t="47228" x="5387975" y="4246563"/>
          <p14:tracePt t="47244" x="5407025" y="4237038"/>
          <p14:tracePt t="47253" x="5414963" y="4237038"/>
          <p14:tracePt t="47260" x="5434013" y="4227513"/>
          <p14:tracePt t="47269" x="5451475" y="4219575"/>
          <p14:tracePt t="47276" x="5461000" y="4219575"/>
          <p14:tracePt t="47283" x="5480050" y="4210050"/>
          <p14:tracePt t="47291" x="5497513" y="4200525"/>
          <p14:tracePt t="47308" x="5507038" y="4191000"/>
          <p14:tracePt t="47324" x="5516563" y="4183063"/>
          <p14:tracePt t="47332" x="5524500" y="4173538"/>
          <p14:tracePt t="47348" x="5534025" y="4164013"/>
          <p14:tracePt t="47356" x="5543550" y="4154488"/>
          <p14:tracePt t="47396" x="5561013" y="4146550"/>
          <p14:tracePt t="47404" x="5570538" y="4146550"/>
          <p14:tracePt t="47412" x="5580063" y="4137025"/>
          <p14:tracePt t="47428" x="5597525" y="4127500"/>
          <p14:tracePt t="47453" x="5607050" y="4117975"/>
          <p14:tracePt t="47468" x="5616575" y="4110038"/>
          <p14:tracePt t="47476" x="5626100" y="4100513"/>
          <p14:tracePt t="47484" x="5634038" y="4090988"/>
          <p14:tracePt t="47500" x="5643563" y="4073525"/>
          <p14:tracePt t="47508" x="5653088" y="4064000"/>
          <p14:tracePt t="47516" x="5653088" y="4054475"/>
          <p14:tracePt t="47524" x="5662613" y="4037013"/>
          <p14:tracePt t="47532" x="5670550" y="4017963"/>
          <p14:tracePt t="47540" x="5670550" y="4008438"/>
          <p14:tracePt t="47548" x="5670550" y="3990975"/>
          <p14:tracePt t="47556" x="5670550" y="3981450"/>
          <p14:tracePt t="47564" x="5680075" y="3963988"/>
          <p14:tracePt t="47580" x="5680075" y="3944938"/>
          <p14:tracePt t="47587" x="5689600" y="3935413"/>
          <p14:tracePt t="47612" x="5689600" y="3917950"/>
          <p14:tracePt t="47636" x="5689600" y="3898900"/>
          <p14:tracePt t="47644" x="5689600" y="3889375"/>
          <p14:tracePt t="47653" x="5689600" y="3881438"/>
          <p14:tracePt t="47660" x="5689600" y="3862388"/>
          <p14:tracePt t="47669" x="5689600" y="3852863"/>
          <p14:tracePt t="47684" x="5689600" y="3835400"/>
          <p14:tracePt t="47692" x="5689600" y="3816350"/>
          <p14:tracePt t="47700" x="5689600" y="3771900"/>
          <p14:tracePt t="47708" x="5689600" y="3752850"/>
          <p14:tracePt t="47724" x="5689600" y="3743325"/>
          <p14:tracePt t="47732" x="5689600" y="3725863"/>
          <p14:tracePt t="47756" x="5689600" y="3716338"/>
          <p14:tracePt t="47780" x="5689600" y="3706813"/>
          <p14:tracePt t="47796" x="5689600" y="3698875"/>
          <p14:tracePt t="47876" x="5680075" y="3689350"/>
          <p14:tracePt t="47885" x="5662613" y="3689350"/>
          <p14:tracePt t="47892" x="5653088" y="3689350"/>
          <p14:tracePt t="47899" x="5626100" y="3689350"/>
          <p14:tracePt t="47908" x="5607050" y="3689350"/>
          <p14:tracePt t="47918" x="5580063" y="3689350"/>
          <p14:tracePt t="47924" x="5561013" y="3689350"/>
          <p14:tracePt t="47932" x="5543550" y="3689350"/>
          <p14:tracePt t="47940" x="5534025" y="3689350"/>
          <p14:tracePt t="47948" x="5524500" y="3689350"/>
          <p14:tracePt t="47956" x="5507038" y="3689350"/>
          <p14:tracePt t="47963" x="5487988" y="3689350"/>
          <p14:tracePt t="47972" x="5461000" y="3689350"/>
          <p14:tracePt t="47979" x="5443538" y="3689350"/>
          <p14:tracePt t="47988" x="5424488" y="3689350"/>
          <p14:tracePt t="47996" x="5407025" y="3689350"/>
          <p14:tracePt t="48004" x="5378450" y="3689350"/>
          <p14:tracePt t="48011" x="5360988" y="3689350"/>
          <p14:tracePt t="48020" x="5341938" y="3689350"/>
          <p14:tracePt t="48028" x="5324475" y="3689350"/>
          <p14:tracePt t="48036" x="5305425" y="3689350"/>
          <p14:tracePt t="48044" x="5278438" y="3689350"/>
          <p14:tracePt t="48053" x="5260975" y="3689350"/>
          <p14:tracePt t="48059" x="5251450" y="3689350"/>
          <p14:tracePt t="48068" x="5241925" y="3689350"/>
          <p14:tracePt t="48076" x="5232400" y="3689350"/>
          <p14:tracePt t="48083" x="5224463" y="3689350"/>
          <p14:tracePt t="48091" x="5214938" y="3689350"/>
          <p14:tracePt t="48100" x="5205413" y="3689350"/>
          <p14:tracePt t="48108" x="5195888" y="3689350"/>
          <p14:tracePt t="48116" x="5168900" y="3706813"/>
          <p14:tracePt t="48124" x="5141913" y="3725863"/>
          <p14:tracePt t="48132" x="5114925" y="3743325"/>
          <p14:tracePt t="48140" x="5095875" y="3762375"/>
          <p14:tracePt t="48148" x="5078413" y="3816350"/>
          <p14:tracePt t="48156" x="5059363" y="3825875"/>
          <p14:tracePt t="48164" x="5049838" y="3844925"/>
          <p14:tracePt t="48172" x="5041900" y="3862388"/>
          <p14:tracePt t="48179" x="5041900" y="3881438"/>
          <p14:tracePt t="48188" x="5041900" y="3898900"/>
          <p14:tracePt t="48196" x="5032375" y="3908425"/>
          <p14:tracePt t="48204" x="5032375" y="3935413"/>
          <p14:tracePt t="48212" x="5032375" y="3944938"/>
          <p14:tracePt t="48220" x="5032375" y="3954463"/>
          <p14:tracePt t="48237" x="5032375" y="3971925"/>
          <p14:tracePt t="48244" x="5032375" y="3981450"/>
          <p14:tracePt t="48253" x="5032375" y="4000500"/>
          <p14:tracePt t="48259" x="5032375" y="4008438"/>
          <p14:tracePt t="48268" x="5032375" y="4017963"/>
          <p14:tracePt t="48275" x="5032375" y="4027488"/>
          <p14:tracePt t="48284" x="5032375" y="4054475"/>
          <p14:tracePt t="48292" x="5032375" y="4064000"/>
          <p14:tracePt t="48299" x="5032375" y="4081463"/>
          <p14:tracePt t="48308" x="5032375" y="4090988"/>
          <p14:tracePt t="48316" x="5032375" y="4100513"/>
          <p14:tracePt t="48324" x="5032375" y="4117975"/>
          <p14:tracePt t="48332" x="5032375" y="4127500"/>
          <p14:tracePt t="48348" x="5032375" y="4137025"/>
          <p14:tracePt t="48356" x="5032375" y="4146550"/>
          <p14:tracePt t="48372" x="5041900" y="4164013"/>
          <p14:tracePt t="48396" x="5049838" y="4183063"/>
          <p14:tracePt t="48412" x="5086350" y="4210050"/>
          <p14:tracePt t="48420" x="5095875" y="4210050"/>
          <p14:tracePt t="48437" x="5122863" y="4219575"/>
          <p14:tracePt t="48444" x="5141913" y="4227513"/>
          <p14:tracePt t="48453" x="5178425" y="4237038"/>
          <p14:tracePt t="48460" x="5187950" y="4237038"/>
          <p14:tracePt t="48469" x="5195888" y="4237038"/>
          <p14:tracePt t="48483" x="5214938" y="4237038"/>
          <p14:tracePt t="49253" x="5205413" y="4227513"/>
          <p14:tracePt t="49260" x="5195888" y="4210050"/>
          <p14:tracePt t="49264" x="5187950" y="4191000"/>
          <p14:tracePt t="49276" x="5168900" y="4146550"/>
          <p14:tracePt t="49281" x="5159375" y="4137025"/>
          <p14:tracePt t="49288" x="5141913" y="4117975"/>
          <p14:tracePt t="49305" x="5132388" y="4110038"/>
          <p14:tracePt t="49312" x="5122863" y="4100513"/>
          <p14:tracePt t="49349" x="5122863" y="4090988"/>
          <p14:tracePt t="49364" x="5122863" y="4081463"/>
          <p14:tracePt t="49372" x="5122863" y="4073525"/>
          <p14:tracePt t="49381" x="5122863" y="4064000"/>
          <p14:tracePt t="49388" x="5122863" y="4054475"/>
          <p14:tracePt t="49396" x="5122863" y="4044950"/>
          <p14:tracePt t="49420" x="5122863" y="4037013"/>
          <p14:tracePt t="49427" x="5114925" y="4037013"/>
          <p14:tracePt t="49437" x="5114925" y="4027488"/>
          <p14:tracePt t="49444" x="5114925" y="4017963"/>
          <p14:tracePt t="49453" x="5114925" y="4008438"/>
          <p14:tracePt t="49468" x="5114925" y="4000500"/>
          <p14:tracePt t="49476" x="5114925" y="3990975"/>
          <p14:tracePt t="49492" x="5114925" y="3981450"/>
          <p14:tracePt t="49516" x="5114925" y="3971925"/>
          <p14:tracePt t="49532" x="5114925" y="3963988"/>
          <p14:tracePt t="49548" x="5114925" y="3944938"/>
          <p14:tracePt t="49572" x="5114925" y="3935413"/>
          <p14:tracePt t="49580" x="5114925" y="3927475"/>
          <p14:tracePt t="49588" x="5114925" y="3917950"/>
          <p14:tracePt t="49636" x="5114925" y="3908425"/>
          <p14:tracePt t="49700" x="5114925" y="3898900"/>
          <p14:tracePt t="49724" x="5114925" y="3889375"/>
          <p14:tracePt t="49756" x="5114925" y="3881438"/>
          <p14:tracePt t="49780" x="5122863" y="3871913"/>
          <p14:tracePt t="49796" x="5132388" y="3871913"/>
          <p14:tracePt t="49828" x="5141913" y="3871913"/>
          <p14:tracePt t="49844" x="5151438" y="3862388"/>
          <p14:tracePt t="49908" x="5168900" y="3852863"/>
          <p14:tracePt t="49932" x="5178425" y="3844925"/>
          <p14:tracePt t="49940" x="5178425" y="3835400"/>
          <p14:tracePt t="49964" x="5187950" y="3825875"/>
          <p14:tracePt t="49988" x="5195888" y="3816350"/>
          <p14:tracePt t="50004" x="5205413" y="3816350"/>
          <p14:tracePt t="50028" x="5214938" y="3808413"/>
          <p14:tracePt t="50044" x="5224463" y="3808413"/>
          <p14:tracePt t="50133" x="5241925" y="3789363"/>
          <p14:tracePt t="50164" x="5251450" y="3789363"/>
          <p14:tracePt t="50260" x="5251450" y="3779838"/>
          <p14:tracePt t="50693" x="5241925" y="3779838"/>
          <p14:tracePt t="50700" x="5232400" y="3779838"/>
          <p14:tracePt t="50714" x="5214938" y="3789363"/>
          <p14:tracePt t="50738" x="5195888" y="3808413"/>
          <p14:tracePt t="50762" x="5168900" y="3808413"/>
          <p14:tracePt t="50764" x="5159375" y="3816350"/>
          <p14:tracePt t="50772" x="5151438" y="3816350"/>
          <p14:tracePt t="50782" x="5132388" y="3825875"/>
          <p14:tracePt t="50789" x="5122863" y="3835400"/>
          <p14:tracePt t="50797" x="5105400" y="3844925"/>
          <p14:tracePt t="50806" x="5086350" y="3852863"/>
          <p14:tracePt t="50812" x="5068888" y="3871913"/>
          <p14:tracePt t="50828" x="5059363" y="3881438"/>
          <p14:tracePt t="50836" x="5059363" y="3889375"/>
          <p14:tracePt t="50844" x="5059363" y="3898900"/>
          <p14:tracePt t="50853" x="5049838" y="3908425"/>
          <p14:tracePt t="50860" x="5041900" y="3927475"/>
          <p14:tracePt t="50885" x="5013325" y="3954463"/>
          <p14:tracePt t="50899" x="5013325" y="3971925"/>
          <p14:tracePt t="50918" x="4995863" y="4000500"/>
          <p14:tracePt t="50932" x="4995863" y="4017963"/>
          <p14:tracePt t="50948" x="4995863" y="4027488"/>
          <p14:tracePt t="50988" x="4995863" y="4044950"/>
          <p14:tracePt t="51003" x="4995863" y="4054475"/>
          <p14:tracePt t="51020" x="4995863" y="4064000"/>
          <p14:tracePt t="51044" x="4995863" y="4073525"/>
          <p14:tracePt t="51052" x="4995863" y="4081463"/>
          <p14:tracePt t="51060" x="4995863" y="4090988"/>
          <p14:tracePt t="51085" x="4995863" y="4100513"/>
          <p14:tracePt t="51100" x="4995863" y="4110038"/>
          <p14:tracePt t="51148" x="4995863" y="4117975"/>
          <p14:tracePt t="51180" x="4995863" y="4127500"/>
          <p14:tracePt t="51196" x="5013325" y="4127500"/>
          <p14:tracePt t="51204" x="5032375" y="4127500"/>
          <p14:tracePt t="51212" x="5049838" y="4127500"/>
          <p14:tracePt t="51220" x="5059363" y="4127500"/>
          <p14:tracePt t="51237" x="5068888" y="4127500"/>
          <p14:tracePt t="51268" x="5086350" y="4127500"/>
          <p14:tracePt t="51276" x="5095875" y="4127500"/>
          <p14:tracePt t="51292" x="5105400" y="4127500"/>
          <p14:tracePt t="51308" x="5114925" y="4127500"/>
          <p14:tracePt t="51332" x="5122863" y="4127500"/>
          <p14:tracePt t="51509" x="5132388" y="4127500"/>
          <p14:tracePt t="51549" x="5141913" y="4127500"/>
          <p14:tracePt t="51997" x="5132388" y="4127500"/>
          <p14:tracePt t="52012" x="5105400" y="4137025"/>
          <p14:tracePt t="52021" x="5095875" y="4137025"/>
          <p14:tracePt t="52028" x="5068888" y="4137025"/>
          <p14:tracePt t="52037" x="5041900" y="4146550"/>
          <p14:tracePt t="52044" x="4995863" y="4146550"/>
          <p14:tracePt t="52054" x="4986338" y="4146550"/>
          <p14:tracePt t="52061" x="4968875" y="4146550"/>
          <p14:tracePt t="52077" x="4959350" y="4146550"/>
          <p14:tracePt t="52101" x="4940300" y="4146550"/>
          <p14:tracePt t="52261" x="4949825" y="4146550"/>
          <p14:tracePt t="52276" x="4959350" y="4146550"/>
          <p14:tracePt t="52285" x="4968875" y="4137025"/>
          <p14:tracePt t="52293" x="4976813" y="4127500"/>
          <p14:tracePt t="52300" x="4976813" y="4117975"/>
          <p14:tracePt t="52308" x="4986338" y="4110038"/>
          <p14:tracePt t="52317" x="5005388" y="4090988"/>
          <p14:tracePt t="52324" x="5013325" y="4090988"/>
          <p14:tracePt t="52340" x="5032375" y="4081463"/>
          <p14:tracePt t="52356" x="5041900" y="4073525"/>
          <p14:tracePt t="52372" x="5059363" y="4064000"/>
          <p14:tracePt t="52396" x="5078413" y="4037013"/>
          <p14:tracePt t="52428" x="5095875" y="4017963"/>
          <p14:tracePt t="52444" x="5114925" y="3990975"/>
          <p14:tracePt t="52452" x="5122863" y="3981450"/>
          <p14:tracePt t="52460" x="5122863" y="3971925"/>
          <p14:tracePt t="52469" x="5132388" y="3954463"/>
          <p14:tracePt t="52476" x="5141913" y="3935413"/>
          <p14:tracePt t="52492" x="5141913" y="3927475"/>
          <p14:tracePt t="52499" x="5151438" y="3927475"/>
          <p14:tracePt t="52515" x="5159375" y="3908425"/>
          <p14:tracePt t="52548" x="5168900" y="3898900"/>
          <p14:tracePt t="52564" x="5178425" y="3889375"/>
          <p14:tracePt t="52596" x="5187950" y="3881438"/>
          <p14:tracePt t="52636" x="5195888" y="3871913"/>
          <p14:tracePt t="52660" x="5205413" y="3871913"/>
          <p14:tracePt t="52683" x="5214938" y="3871913"/>
          <p14:tracePt t="52700" x="5224463" y="3871913"/>
          <p14:tracePt t="52715" x="5232400" y="3871913"/>
          <p14:tracePt t="52820" x="5232400" y="3862388"/>
          <p14:tracePt t="53738" x="5205413" y="3862388"/>
          <p14:tracePt t="53760" x="5195888" y="3862388"/>
          <p14:tracePt t="53772" x="5187950" y="3862388"/>
          <p14:tracePt t="53812" x="5178425" y="3862388"/>
          <p14:tracePt t="53836" x="5168900" y="3862388"/>
          <p14:tracePt t="53860" x="5168900" y="3852863"/>
          <p14:tracePt t="53884" x="5159375" y="3844925"/>
          <p14:tracePt t="53924" x="5159375" y="3835400"/>
          <p14:tracePt t="53956" x="5159375" y="3825875"/>
          <p14:tracePt t="53980" x="5159375" y="3816350"/>
          <p14:tracePt t="53988" x="5159375" y="3808413"/>
          <p14:tracePt t="54004" x="5168900" y="3808413"/>
          <p14:tracePt t="54020" x="5178425" y="3808413"/>
          <p14:tracePt t="54044" x="5205413" y="3789363"/>
          <p14:tracePt t="54164" x="5214938" y="3789363"/>
          <p14:tracePt t="54181" x="5224463" y="3789363"/>
          <p14:tracePt t="54220" x="5232400" y="3789363"/>
          <p14:tracePt t="54644" x="5214938" y="3789363"/>
          <p14:tracePt t="54669" x="5195888" y="3789363"/>
          <p14:tracePt t="54676" x="5178425" y="3789363"/>
          <p14:tracePt t="54689" x="5168900" y="3789363"/>
          <p14:tracePt t="54692" x="5159375" y="3789363"/>
          <p14:tracePt t="54700" x="5141913" y="3789363"/>
          <p14:tracePt t="54716" x="5114925" y="3808413"/>
          <p14:tracePt t="54724" x="5105400" y="3808413"/>
          <p14:tracePt t="54732" x="5068888" y="3825875"/>
          <p14:tracePt t="54740" x="5059363" y="3835400"/>
          <p14:tracePt t="54748" x="5041900" y="3844925"/>
          <p14:tracePt t="54753" x="5013325" y="3852863"/>
          <p14:tracePt t="54760" x="4995863" y="3862388"/>
          <p14:tracePt t="54769" x="4986338" y="3862388"/>
          <p14:tracePt t="54776" x="4959350" y="3871913"/>
          <p14:tracePt t="54792" x="4922838" y="3881438"/>
          <p14:tracePt t="54800" x="4903788" y="3889375"/>
          <p14:tracePt t="54808" x="4903788" y="3898900"/>
          <p14:tracePt t="54836" x="4895850" y="3898900"/>
          <p14:tracePt t="54844" x="4886325" y="3908425"/>
          <p14:tracePt t="54869" x="4876800" y="3917950"/>
          <p14:tracePt t="54876" x="4867275" y="3927475"/>
          <p14:tracePt t="54892" x="4857750" y="3944938"/>
          <p14:tracePt t="54916" x="4849813" y="3954463"/>
          <p14:tracePt t="54996" x="4849813" y="3963988"/>
          <p14:tracePt t="55076" x="4849813" y="3971925"/>
          <p14:tracePt t="55148" x="4849813" y="3981450"/>
          <p14:tracePt t="55180" x="4849813" y="3990975"/>
          <p14:tracePt t="55228" x="4849813" y="4000500"/>
          <p14:tracePt t="55268" x="4849813" y="4008438"/>
          <p14:tracePt t="55285" x="4876800" y="4017963"/>
          <p14:tracePt t="55292" x="4903788" y="4017963"/>
          <p14:tracePt t="55301" x="4913313" y="4017963"/>
          <p14:tracePt t="55308" x="4940300" y="4017963"/>
          <p14:tracePt t="55316" x="4968875" y="4037013"/>
          <p14:tracePt t="55323" x="4976813" y="4037013"/>
          <p14:tracePt t="55331" x="4986338" y="4037013"/>
          <p14:tracePt t="55348" x="4995863" y="4037013"/>
          <p14:tracePt t="55388" x="5005388" y="4044950"/>
          <p14:tracePt t="55396" x="5013325" y="4044950"/>
          <p14:tracePt t="55444" x="5022850" y="4044950"/>
          <p14:tracePt t="55624" x="5032375" y="4054475"/>
          <p14:tracePt t="55652" x="5032375" y="4064000"/>
          <p14:tracePt t="55676" x="5032375" y="4073525"/>
          <p14:tracePt t="55692" x="5032375" y="4081463"/>
          <p14:tracePt t="55709" x="5032375" y="4090988"/>
          <p14:tracePt t="55724" x="5032375" y="4100513"/>
          <p14:tracePt t="55740" x="5032375" y="4117975"/>
          <p14:tracePt t="55756" x="5032375" y="4137025"/>
          <p14:tracePt t="55772" x="5032375" y="4154488"/>
          <p14:tracePt t="55780" x="5032375" y="4164013"/>
          <p14:tracePt t="55788" x="5032375" y="4173538"/>
          <p14:tracePt t="55796" x="5032375" y="4183063"/>
          <p14:tracePt t="55804" x="5032375" y="4191000"/>
          <p14:tracePt t="55820" x="5032375" y="4210050"/>
          <p14:tracePt t="55844" x="5032375" y="4227513"/>
          <p14:tracePt t="58061" x="5032375" y="4237038"/>
          <p14:tracePt t="58069" x="5022850" y="4237038"/>
          <p14:tracePt t="58077" x="5013325" y="4227513"/>
          <p14:tracePt t="58092" x="5013325" y="4219575"/>
          <p14:tracePt t="58101" x="5005388" y="4210050"/>
          <p14:tracePt t="58108" x="4995863" y="4210050"/>
          <p14:tracePt t="58116" x="4986338" y="4200525"/>
          <p14:tracePt t="58132" x="4968875" y="4183063"/>
          <p14:tracePt t="58140" x="4959350" y="4173538"/>
          <p14:tracePt t="58164" x="4949825" y="4154488"/>
          <p14:tracePt t="58196" x="4940300" y="4146550"/>
          <p14:tracePt t="58205" x="4922838" y="4137025"/>
          <p14:tracePt t="58213" x="4913313" y="4127500"/>
          <p14:tracePt t="58220" x="4903788" y="4127500"/>
          <p14:tracePt t="58229" x="4895850" y="4127500"/>
          <p14:tracePt t="58236" x="4867275" y="4110038"/>
          <p14:tracePt t="58253" x="4849813" y="4100513"/>
          <p14:tracePt t="58260" x="4840288" y="4100513"/>
          <p14:tracePt t="58269" x="4840288" y="4090988"/>
          <p14:tracePt t="58276" x="4821238" y="4073525"/>
          <p14:tracePt t="58308" x="4813300" y="4064000"/>
          <p14:tracePt t="58340" x="4794250" y="4064000"/>
          <p14:tracePt t="58356" x="4776788" y="4064000"/>
          <p14:tracePt t="58372" x="4767263" y="4064000"/>
          <p14:tracePt t="58380" x="4757738" y="4054475"/>
          <p14:tracePt t="58396" x="4748213" y="4054475"/>
          <p14:tracePt t="58412" x="4740275" y="4054475"/>
          <p14:tracePt t="58420" x="4730750" y="4054475"/>
          <p14:tracePt t="58428" x="4711700" y="4044950"/>
          <p14:tracePt t="58436" x="4694238" y="4044950"/>
          <p14:tracePt t="58452" x="4675188" y="4037013"/>
          <p14:tracePt t="58460" x="4657725" y="4037013"/>
          <p14:tracePt t="58469" x="4638675" y="4037013"/>
          <p14:tracePt t="58476" x="4611688" y="4027488"/>
          <p14:tracePt t="58485" x="4602163" y="4017963"/>
          <p14:tracePt t="58492" x="4584700" y="4017963"/>
          <p14:tracePt t="58500" x="4548188" y="4008438"/>
          <p14:tracePt t="58508" x="4511675" y="4000500"/>
          <p14:tracePt t="58515" x="4502150" y="4000500"/>
          <p14:tracePt t="58523" x="4492625" y="3990975"/>
          <p14:tracePt t="58532" x="4465638" y="3981450"/>
          <p14:tracePt t="58540" x="4438650" y="3971925"/>
          <p14:tracePt t="58548" x="4419600" y="3963988"/>
          <p14:tracePt t="58556" x="4411663" y="3963988"/>
          <p14:tracePt t="58565" x="4402138" y="3954463"/>
          <p14:tracePt t="58580" x="4392613" y="3944938"/>
          <p14:tracePt t="58604" x="4383088" y="3935413"/>
          <p14:tracePt t="58628" x="4365625" y="3935413"/>
          <p14:tracePt t="58636" x="4356100" y="3935413"/>
          <p14:tracePt t="58644" x="4346575" y="3935413"/>
          <p14:tracePt t="58652" x="4338638" y="3935413"/>
          <p14:tracePt t="58660" x="4329113" y="3935413"/>
          <p14:tracePt t="58668" x="4310063" y="3935413"/>
          <p14:tracePt t="58676" x="4292600" y="3935413"/>
          <p14:tracePt t="58708" x="4265613" y="3935413"/>
          <p14:tracePt t="58716" x="4256088" y="3935413"/>
          <p14:tracePt t="58724" x="4237038" y="3935413"/>
          <p14:tracePt t="58739" x="4219575" y="3935413"/>
          <p14:tracePt t="58747" x="4200525" y="3935413"/>
          <p14:tracePt t="58756" x="4183063" y="3935413"/>
          <p14:tracePt t="58764" x="4164013" y="3935413"/>
          <p14:tracePt t="58772" x="4127500" y="3935413"/>
          <p14:tracePt t="58780" x="4110038" y="3935413"/>
          <p14:tracePt t="58796" x="4090988" y="3935413"/>
          <p14:tracePt t="58804" x="4073525" y="3935413"/>
          <p14:tracePt t="58820" x="4054475" y="3935413"/>
          <p14:tracePt t="58844" x="4044950" y="3935413"/>
          <p14:tracePt t="58884" x="4037013" y="3935413"/>
          <p14:tracePt t="58892" x="4027488" y="3935413"/>
          <p14:tracePt t="58908" x="4017963" y="3935413"/>
          <p14:tracePt t="58916" x="4008438" y="3935413"/>
          <p14:tracePt t="58924" x="4000500" y="3935413"/>
          <p14:tracePt t="58931" x="3990975" y="3935413"/>
          <p14:tracePt t="58956" x="3981450" y="3935413"/>
          <p14:tracePt t="58972" x="3971925" y="3935413"/>
          <p14:tracePt t="59036" x="3963988" y="3935413"/>
          <p14:tracePt t="59044" x="3954463" y="3935413"/>
          <p14:tracePt t="59060" x="3944938" y="3935413"/>
          <p14:tracePt t="59068" x="3935413" y="3935413"/>
          <p14:tracePt t="59085" x="3917950" y="3935413"/>
          <p14:tracePt t="59092" x="3898900" y="3954463"/>
          <p14:tracePt t="59101" x="3871913" y="3971925"/>
          <p14:tracePt t="59108" x="3871913" y="3981450"/>
          <p14:tracePt t="59124" x="3862388" y="3990975"/>
          <p14:tracePt t="59132" x="3854450" y="4008438"/>
          <p14:tracePt t="59139" x="3844925" y="4017963"/>
          <p14:tracePt t="59147" x="3835400" y="4027488"/>
          <p14:tracePt t="59164" x="3825875" y="4037013"/>
          <p14:tracePt t="59188" x="3817938" y="4037013"/>
          <p14:tracePt t="59204" x="3817938" y="4044950"/>
          <p14:tracePt t="59212" x="3808413" y="4054475"/>
          <p14:tracePt t="59228" x="3798888" y="4064000"/>
          <p14:tracePt t="59236" x="3789363" y="4073525"/>
          <p14:tracePt t="59244" x="3789363" y="4081463"/>
          <p14:tracePt t="59252" x="3789363" y="4100513"/>
          <p14:tracePt t="59260" x="3789363" y="4110038"/>
          <p14:tracePt t="59268" x="3789363" y="4146550"/>
          <p14:tracePt t="59276" x="3789363" y="4164013"/>
          <p14:tracePt t="59285" x="3789363" y="4173538"/>
          <p14:tracePt t="59292" x="3789363" y="4183063"/>
          <p14:tracePt t="59302" x="3789363" y="4210050"/>
          <p14:tracePt t="59308" x="3789363" y="4237038"/>
          <p14:tracePt t="59315" x="3789363" y="4246563"/>
          <p14:tracePt t="59324" x="3789363" y="4264025"/>
          <p14:tracePt t="59332" x="3789363" y="4273550"/>
          <p14:tracePt t="59340" x="3789363" y="4292600"/>
          <p14:tracePt t="59364" x="3789363" y="4300538"/>
          <p14:tracePt t="59372" x="3789363" y="4310063"/>
          <p14:tracePt t="59380" x="3789363" y="4329113"/>
          <p14:tracePt t="59396" x="3798888" y="4337050"/>
          <p14:tracePt t="59404" x="3808413" y="4365625"/>
          <p14:tracePt t="59419" x="3817938" y="4383088"/>
          <p14:tracePt t="59428" x="3817938" y="4402138"/>
          <p14:tracePt t="59435" x="3825875" y="4419600"/>
          <p14:tracePt t="59444" x="3835400" y="4429125"/>
          <p14:tracePt t="59452" x="3835400" y="4438650"/>
          <p14:tracePt t="59468" x="3854450" y="4456113"/>
          <p14:tracePt t="59508" x="3862388" y="4465638"/>
          <p14:tracePt t="59524" x="3871913" y="4465638"/>
          <p14:tracePt t="59532" x="3881438" y="4465638"/>
          <p14:tracePt t="59539" x="3898900" y="4465638"/>
          <p14:tracePt t="59548" x="3917950" y="4465638"/>
          <p14:tracePt t="59556" x="3927475" y="4465638"/>
          <p14:tracePt t="59564" x="3935413" y="4465638"/>
          <p14:tracePt t="59669" x="3935413" y="4456113"/>
          <p14:tracePt t="59677" x="3935413" y="4446588"/>
          <p14:tracePt t="59693" x="3935413" y="4438650"/>
          <p14:tracePt t="59905" x="3935413" y="4429125"/>
          <p14:tracePt t="59961" x="3917950" y="4429125"/>
          <p14:tracePt t="59964" x="3908425" y="4429125"/>
          <p14:tracePt t="59969" x="3890963" y="4429125"/>
          <p14:tracePt t="59977" x="3871913" y="4429125"/>
          <p14:tracePt t="59986" x="3854450" y="4429125"/>
          <p14:tracePt t="59992" x="3817938" y="4429125"/>
          <p14:tracePt t="60001" x="3808413" y="4429125"/>
          <p14:tracePt t="60009" x="3789363" y="4429125"/>
          <p14:tracePt t="60017" x="3781425" y="4429125"/>
          <p14:tracePt t="60025" x="3771900" y="4429125"/>
          <p14:tracePt t="60076" x="3762375" y="4429125"/>
          <p14:tracePt t="60085" x="3752850" y="4429125"/>
          <p14:tracePt t="60092" x="3744913" y="4438650"/>
          <p14:tracePt t="60125" x="3735388" y="4446588"/>
          <p14:tracePt t="60155" x="3716338" y="4465638"/>
          <p14:tracePt t="60164" x="3698875" y="4475163"/>
          <p14:tracePt t="60172" x="3689350" y="4492625"/>
          <p14:tracePt t="60179" x="3671888" y="4511675"/>
          <p14:tracePt t="60187" x="3652838" y="4519613"/>
          <p14:tracePt t="60195" x="3635375" y="4529138"/>
          <p14:tracePt t="60203" x="3625850" y="4538663"/>
          <p14:tracePt t="60212" x="3616325" y="4548188"/>
          <p14:tracePt t="60219" x="3616325" y="4565650"/>
          <p14:tracePt t="60227" x="3606800" y="4575175"/>
          <p14:tracePt t="60259" x="3606800" y="4592638"/>
          <p14:tracePt t="60268" x="3606800" y="4602163"/>
          <p14:tracePt t="60275" x="3606800" y="4611688"/>
          <p14:tracePt t="60291" x="3606800" y="4621213"/>
          <p14:tracePt t="60300" x="3606800" y="4629150"/>
          <p14:tracePt t="60307" x="3606800" y="4638675"/>
          <p14:tracePt t="60324" x="3606800" y="4648200"/>
          <p14:tracePt t="60332" x="3606800" y="4665663"/>
          <p14:tracePt t="60339" x="3606800" y="4675188"/>
          <p14:tracePt t="60348" x="3606800" y="4684713"/>
          <p14:tracePt t="60356" x="3606800" y="4694238"/>
          <p14:tracePt t="60372" x="3606800" y="4702175"/>
          <p14:tracePt t="60380" x="3606800" y="4711700"/>
          <p14:tracePt t="60388" x="3606800" y="4721225"/>
          <p14:tracePt t="60396" x="3606800" y="4738688"/>
          <p14:tracePt t="60404" x="3606800" y="4757738"/>
          <p14:tracePt t="60420" x="3606800" y="4767263"/>
          <p14:tracePt t="60436" x="3616325" y="4775200"/>
          <p14:tracePt t="60444" x="3625850" y="4784725"/>
          <p14:tracePt t="60452" x="3635375" y="4794250"/>
          <p14:tracePt t="60460" x="3643313" y="4803775"/>
          <p14:tracePt t="60468" x="3652838" y="4803775"/>
          <p14:tracePt t="60476" x="3662363" y="4811713"/>
          <p14:tracePt t="60485" x="3671888" y="4811713"/>
          <p14:tracePt t="60492" x="3679825" y="4821238"/>
          <p14:tracePt t="60508" x="3698875" y="4830763"/>
          <p14:tracePt t="60516" x="3716338" y="4840288"/>
          <p14:tracePt t="60524" x="3735388" y="4840288"/>
          <p14:tracePt t="60540" x="3762375" y="4848225"/>
          <p14:tracePt t="60547" x="3771900" y="4848225"/>
          <p14:tracePt t="60556" x="3781425" y="4848225"/>
          <p14:tracePt t="60564" x="3808413" y="4848225"/>
          <p14:tracePt t="60572" x="3817938" y="4848225"/>
          <p14:tracePt t="60579" x="3835400" y="4857750"/>
          <p14:tracePt t="60596" x="3854450" y="4857750"/>
          <p14:tracePt t="60603" x="3862388" y="4857750"/>
          <p14:tracePt t="60612" x="3871913" y="4857750"/>
          <p14:tracePt t="60616" x="3881438" y="4857750"/>
          <p14:tracePt t="60632" x="3890963" y="4857750"/>
          <p14:tracePt t="60644" x="3898900" y="4857750"/>
          <p14:tracePt t="60660" x="3917950" y="4857750"/>
          <p14:tracePt t="60668" x="3927475" y="4857750"/>
          <p14:tracePt t="60676" x="3935413" y="4857750"/>
          <p14:tracePt t="60685" x="3954463" y="4857750"/>
          <p14:tracePt t="60692" x="3981450" y="4857750"/>
          <p14:tracePt t="60701" x="4000500" y="4867275"/>
          <p14:tracePt t="60708" x="4017963" y="4867275"/>
          <p14:tracePt t="60716" x="4037013" y="4867275"/>
          <p14:tracePt t="60724" x="4064000" y="4867275"/>
          <p14:tracePt t="60731" x="4073525" y="4876800"/>
          <p14:tracePt t="60739" x="4083050" y="4876800"/>
          <p14:tracePt t="60764" x="4090988" y="4876800"/>
          <p14:tracePt t="60780" x="4110038" y="4876800"/>
          <p14:tracePt t="60788" x="4119563" y="4867275"/>
          <p14:tracePt t="60796" x="4119563" y="4848225"/>
          <p14:tracePt t="60804" x="4127500" y="4830763"/>
          <p14:tracePt t="60812" x="4127500" y="4811713"/>
          <p14:tracePt t="60820" x="4137025" y="4794250"/>
          <p14:tracePt t="60828" x="4137025" y="4784725"/>
          <p14:tracePt t="60835" x="4137025" y="4757738"/>
          <p14:tracePt t="60843" x="4137025" y="4748213"/>
          <p14:tracePt t="60851" x="4137025" y="4738688"/>
          <p14:tracePt t="60859" x="4146550" y="4711700"/>
          <p14:tracePt t="60868" x="4146550" y="4702175"/>
          <p14:tracePt t="60876" x="4146550" y="4684713"/>
          <p14:tracePt t="60892" x="4146550" y="4675188"/>
          <p14:tracePt t="60900" x="4146550" y="4665663"/>
          <p14:tracePt t="60917" x="4146550" y="4648200"/>
          <p14:tracePt t="60924" x="4146550" y="4638675"/>
          <p14:tracePt t="60931" x="4146550" y="4629150"/>
          <p14:tracePt t="60956" x="4146550" y="4611688"/>
          <p14:tracePt t="60964" x="4146550" y="4592638"/>
          <p14:tracePt t="60971" x="4146550" y="4584700"/>
          <p14:tracePt t="60980" x="4146550" y="4565650"/>
          <p14:tracePt t="60988" x="4127500" y="4548188"/>
          <p14:tracePt t="60996" x="4127500" y="4538663"/>
          <p14:tracePt t="61004" x="4110038" y="4519613"/>
          <p14:tracePt t="61019" x="4100513" y="4502150"/>
          <p14:tracePt t="61028" x="4090988" y="4483100"/>
          <p14:tracePt t="61044" x="4083050" y="4475163"/>
          <p14:tracePt t="61060" x="4073525" y="4465638"/>
          <p14:tracePt t="61072" x="4064000" y="4465638"/>
          <p14:tracePt t="61084" x="4054475" y="4465638"/>
          <p14:tracePt t="61092" x="4044950" y="4456113"/>
          <p14:tracePt t="61101" x="4044950" y="4446588"/>
          <p14:tracePt t="61124" x="4037013" y="4438650"/>
          <p14:tracePt t="61156" x="4027488" y="4429125"/>
          <p14:tracePt t="61164" x="4017963" y="4429125"/>
          <p14:tracePt t="61173" x="4000500" y="4429125"/>
          <p14:tracePt t="61188" x="3971925" y="4429125"/>
          <p14:tracePt t="61196" x="3954463" y="4429125"/>
          <p14:tracePt t="61204" x="3935413" y="4429125"/>
          <p14:tracePt t="61212" x="3927475" y="4429125"/>
          <p14:tracePt t="61220" x="3898900" y="4429125"/>
          <p14:tracePt t="61236" x="3890963" y="4429125"/>
          <p14:tracePt t="61244" x="3881438" y="4429125"/>
          <p14:tracePt t="61260" x="3862388" y="4429125"/>
          <p14:tracePt t="61284" x="3854450" y="4429125"/>
          <p14:tracePt t="61292" x="3844925" y="4429125"/>
          <p14:tracePt t="61308" x="3835400" y="4429125"/>
          <p14:tracePt t="61324" x="3817938" y="4429125"/>
          <p14:tracePt t="61332" x="3808413" y="4429125"/>
          <p14:tracePt t="61339" x="3798888" y="4429125"/>
          <p14:tracePt t="61348" x="3781425" y="4446588"/>
          <p14:tracePt t="61355" x="3771900" y="4456113"/>
          <p14:tracePt t="61364" x="3762375" y="4465638"/>
          <p14:tracePt t="61380" x="3752850" y="4483100"/>
          <p14:tracePt t="61388" x="3744913" y="4492625"/>
          <p14:tracePt t="61412" x="3744913" y="4511675"/>
          <p14:tracePt t="61420" x="3735388" y="4519613"/>
          <p14:tracePt t="61428" x="3735388" y="4538663"/>
          <p14:tracePt t="61444" x="3725863" y="4548188"/>
          <p14:tracePt t="61581" x="3725863" y="4565650"/>
          <p14:tracePt t="61589" x="3725863" y="4575175"/>
          <p14:tracePt t="61596" x="3725863" y="4584700"/>
          <p14:tracePt t="61604" x="3725863" y="4592638"/>
          <p14:tracePt t="61613" x="3725863" y="4611688"/>
          <p14:tracePt t="61620" x="3744913" y="4638675"/>
          <p14:tracePt t="61628" x="3752850" y="4657725"/>
          <p14:tracePt t="61636" x="3771900" y="4675188"/>
          <p14:tracePt t="61653" x="3798888" y="4694238"/>
          <p14:tracePt t="61677" x="3817938" y="4711700"/>
          <p14:tracePt t="61724" x="3825875" y="4721225"/>
          <p14:tracePt t="61740" x="3835400" y="4748213"/>
          <p14:tracePt t="61747" x="3835400" y="4757738"/>
          <p14:tracePt t="61753" x="3835400" y="4784725"/>
          <p14:tracePt t="61760" x="3844925" y="4811713"/>
          <p14:tracePt t="61772" x="3844925" y="4830763"/>
          <p14:tracePt t="61780" x="3854450" y="4848225"/>
          <p14:tracePt t="61788" x="3854450" y="4857750"/>
          <p14:tracePt t="61795" x="3862388" y="4876800"/>
          <p14:tracePt t="61924" x="3862388" y="4884738"/>
          <p14:tracePt t="66905" x="3917950" y="4884738"/>
          <p14:tracePt t="66914" x="3944938" y="4876800"/>
          <p14:tracePt t="66917" x="3954463" y="4876800"/>
          <p14:tracePt t="66921" x="3971925" y="4867275"/>
          <p14:tracePt t="66929" x="3981450" y="4867275"/>
          <p14:tracePt t="66937" x="3990975" y="4867275"/>
          <p14:tracePt t="66960" x="3990975" y="4857750"/>
          <p14:tracePt t="66969" x="4000500" y="4857750"/>
          <p14:tracePt t="66988" x="4008438" y="4848225"/>
          <p14:tracePt t="67004" x="4017963" y="4840288"/>
          <p14:tracePt t="67012" x="4037013" y="4840288"/>
          <p14:tracePt t="67020" x="4054475" y="4840288"/>
          <p14:tracePt t="67028" x="4073525" y="4830763"/>
          <p14:tracePt t="67037" x="4090988" y="4830763"/>
          <p14:tracePt t="67040" x="4119563" y="4830763"/>
          <p14:tracePt t="67047" x="4137025" y="4830763"/>
          <p14:tracePt t="67056" x="4156075" y="4830763"/>
          <p14:tracePt t="67064" x="4164013" y="4830763"/>
          <p14:tracePt t="67144" x="4183063" y="4830763"/>
          <p14:tracePt t="67168" x="4192588" y="4840288"/>
          <p14:tracePt t="67184" x="4200525" y="4848225"/>
          <p14:tracePt t="67200" x="4219575" y="4867275"/>
          <p14:tracePt t="67208" x="4237038" y="4876800"/>
          <p14:tracePt t="67224" x="4246563" y="4894263"/>
          <p14:tracePt t="67234" x="4256088" y="4903788"/>
          <p14:tracePt t="67240" x="4273550" y="4913313"/>
          <p14:tracePt t="67247" x="4283075" y="4913313"/>
          <p14:tracePt t="67256" x="4292600" y="4922838"/>
          <p14:tracePt t="67264" x="4310063" y="4922838"/>
          <p14:tracePt t="67271" x="4319588" y="4922838"/>
          <p14:tracePt t="67280" x="4329113" y="4930775"/>
          <p14:tracePt t="67297" x="4356100" y="4940300"/>
          <p14:tracePt t="67312" x="4365625" y="4940300"/>
          <p14:tracePt t="67328" x="4383088" y="4940300"/>
          <p14:tracePt t="67336" x="4402138" y="4940300"/>
          <p14:tracePt t="67344" x="4402138" y="4949825"/>
          <p14:tracePt t="67352" x="4429125" y="4949825"/>
          <p14:tracePt t="67360" x="4475163" y="4959350"/>
          <p14:tracePt t="67367" x="4529138" y="4959350"/>
          <p14:tracePt t="67376" x="4611688" y="4986338"/>
          <p14:tracePt t="67388" x="4684713" y="4986338"/>
          <p14:tracePt t="67396" x="4721225" y="4986338"/>
          <p14:tracePt t="67401" x="4767263" y="4995863"/>
          <p14:tracePt t="67412" x="4794250" y="4995863"/>
          <p14:tracePt t="67419" x="4813300" y="4995863"/>
          <p14:tracePt t="67428" x="4821238" y="4995863"/>
          <p14:tracePt t="67436" x="4840288" y="4995863"/>
          <p14:tracePt t="67444" x="4849813" y="4995863"/>
          <p14:tracePt t="67467" x="4857750" y="4995863"/>
          <p14:tracePt t="67476" x="4867275" y="4995863"/>
          <p14:tracePt t="67484" x="4895850" y="4995863"/>
          <p14:tracePt t="67492" x="4913313" y="4995863"/>
          <p14:tracePt t="67500" x="4940300" y="4995863"/>
          <p14:tracePt t="67508" x="4976813" y="4995863"/>
          <p14:tracePt t="67517" x="5005388" y="5003800"/>
          <p14:tracePt t="67524" x="5022850" y="5013325"/>
          <p14:tracePt t="67527" x="5032375" y="5013325"/>
          <p14:tracePt t="67584" x="5041900" y="5013325"/>
          <p14:tracePt t="67604" x="5059363" y="5013325"/>
          <p14:tracePt t="67612" x="5095875" y="4995863"/>
          <p14:tracePt t="67620" x="5114925" y="4995863"/>
          <p14:tracePt t="67628" x="5132388" y="4976813"/>
          <p14:tracePt t="67636" x="5159375" y="4959350"/>
          <p14:tracePt t="67652" x="5178425" y="4949825"/>
          <p14:tracePt t="67660" x="5195888" y="4940300"/>
          <p14:tracePt t="67764" x="5205413" y="4940300"/>
          <p14:tracePt t="67772" x="5214938" y="4940300"/>
          <p14:tracePt t="67779" x="5224463" y="4930775"/>
          <p14:tracePt t="67788" x="5232400" y="4930775"/>
          <p14:tracePt t="67812" x="5241925" y="4922838"/>
          <p14:tracePt t="67852" x="5251450" y="4922838"/>
          <p14:tracePt t="67868" x="5268913" y="4903788"/>
          <p14:tracePt t="67904" x="5287963" y="4894263"/>
          <p14:tracePt t="67917" x="5297488" y="4884738"/>
          <p14:tracePt t="67948" x="5305425" y="4884738"/>
          <p14:tracePt t="67963" x="5324475" y="4876800"/>
          <p14:tracePt t="68024" x="5334000" y="4876800"/>
          <p14:tracePt t="68036" x="5351463" y="4857750"/>
          <p14:tracePt t="68092" x="5370513" y="4840288"/>
          <p14:tracePt t="68108" x="5370513" y="4830763"/>
          <p14:tracePt t="68188" x="5387975" y="4821238"/>
          <p14:tracePt t="68228" x="5397500" y="4821238"/>
          <p14:tracePt t="68244" x="5407025" y="4811713"/>
          <p14:tracePt t="68260" x="5434013" y="4794250"/>
          <p14:tracePt t="68276" x="5443538" y="4775200"/>
          <p14:tracePt t="68292" x="5451475" y="4767263"/>
          <p14:tracePt t="68317" x="5461000" y="4757738"/>
          <p14:tracePt t="68336" x="5470525" y="4748213"/>
          <p14:tracePt t="68368" x="5470525" y="4738688"/>
          <p14:tracePt t="68384" x="5470525" y="4730750"/>
          <p14:tracePt t="68412" x="5470525" y="4721225"/>
          <p14:tracePt t="68420" x="5470525" y="4711700"/>
          <p14:tracePt t="68428" x="5470525" y="4702175"/>
          <p14:tracePt t="68436" x="5470525" y="4684713"/>
          <p14:tracePt t="68443" x="5470525" y="4675188"/>
          <p14:tracePt t="68452" x="5470525" y="4648200"/>
          <p14:tracePt t="68460" x="5470525" y="4638675"/>
          <p14:tracePt t="68468" x="5470525" y="4629150"/>
          <p14:tracePt t="68475" x="5470525" y="4602163"/>
          <p14:tracePt t="68484" x="5470525" y="4584700"/>
          <p14:tracePt t="68492" x="5470525" y="4575175"/>
          <p14:tracePt t="68500" x="5470525" y="4556125"/>
          <p14:tracePt t="68508" x="5470525" y="4538663"/>
          <p14:tracePt t="68517" x="5470525" y="4529138"/>
          <p14:tracePt t="68528" x="5470525" y="4511675"/>
          <p14:tracePt t="68544" x="5470525" y="4492625"/>
          <p14:tracePt t="68563" x="5461000" y="4475163"/>
          <p14:tracePt t="68580" x="5443538" y="4438650"/>
          <p14:tracePt t="68612" x="5434013" y="4429125"/>
          <p14:tracePt t="68644" x="5424488" y="4429125"/>
          <p14:tracePt t="68652" x="5414963" y="4429125"/>
          <p14:tracePt t="68660" x="5397500" y="4429125"/>
          <p14:tracePt t="68668" x="5387975" y="4429125"/>
          <p14:tracePt t="68676" x="5378450" y="4429125"/>
          <p14:tracePt t="68684" x="5360988" y="4429125"/>
          <p14:tracePt t="68692" x="5324475" y="4429125"/>
          <p14:tracePt t="68700" x="5314950" y="4429125"/>
          <p14:tracePt t="68708" x="5305425" y="4429125"/>
          <p14:tracePt t="68712" x="5278438" y="4429125"/>
          <p14:tracePt t="68720" x="5251450" y="4429125"/>
          <p14:tracePt t="68728" x="5214938" y="4446588"/>
          <p14:tracePt t="68740" x="5195888" y="4446588"/>
          <p14:tracePt t="68748" x="5187950" y="4446588"/>
          <p14:tracePt t="68756" x="5159375" y="4456113"/>
          <p14:tracePt t="68788" x="5151438" y="4456113"/>
          <p14:tracePt t="68836" x="5141913" y="4465638"/>
          <p14:tracePt t="68844" x="5132388" y="4475163"/>
          <p14:tracePt t="68852" x="5122863" y="4475163"/>
          <p14:tracePt t="68856" x="5114925" y="4483100"/>
          <p14:tracePt t="68868" x="5114925" y="4492625"/>
          <p14:tracePt t="68876" x="5105400" y="4511675"/>
          <p14:tracePt t="68884" x="5078413" y="4538663"/>
          <p14:tracePt t="68892" x="5078413" y="4556125"/>
          <p14:tracePt t="68900" x="5068888" y="4592638"/>
          <p14:tracePt t="68917" x="5059363" y="4611688"/>
          <p14:tracePt t="68924" x="5059363" y="4621213"/>
          <p14:tracePt t="68932" x="5059363" y="4638675"/>
          <p14:tracePt t="68956" x="5059363" y="4648200"/>
          <p14:tracePt t="68980" x="5059363" y="4657725"/>
          <p14:tracePt t="68996" x="5059363" y="4675188"/>
          <p14:tracePt t="69012" x="5059363" y="4684713"/>
          <p14:tracePt t="69019" x="5059363" y="4702175"/>
          <p14:tracePt t="69028" x="5059363" y="4711700"/>
          <p14:tracePt t="69036" x="5059363" y="4730750"/>
          <p14:tracePt t="69044" x="5059363" y="4738688"/>
          <p14:tracePt t="69048" x="5068888" y="4738688"/>
          <p14:tracePt t="69063" x="5086350" y="4757738"/>
          <p14:tracePt t="69087" x="5095875" y="4757738"/>
          <p14:tracePt t="69097" x="5105400" y="4757738"/>
          <p14:tracePt t="69116" x="5132388" y="4767263"/>
          <p14:tracePt t="69133" x="5151438" y="4767263"/>
          <p14:tracePt t="69140" x="5159375" y="4767263"/>
          <p14:tracePt t="69148" x="5195888" y="4775200"/>
          <p14:tracePt t="69156" x="5205413" y="4775200"/>
          <p14:tracePt t="70577" x="5205413" y="4784725"/>
          <p14:tracePt t="72889" x="5205413" y="4794250"/>
          <p14:tracePt t="72932" x="5205413" y="4803775"/>
          <p14:tracePt t="72950" x="5195888" y="4811713"/>
          <p14:tracePt t="73209" x="5187950" y="4821238"/>
          <p14:tracePt t="73225" x="5178425" y="4821238"/>
          <p14:tracePt t="73251" x="5168900" y="4821238"/>
          <p14:tracePt t="74377" x="5178425" y="4821238"/>
          <p14:tracePt t="74416" x="5187950" y="4821238"/>
          <p14:tracePt t="75272" x="5195888" y="4821238"/>
          <p14:tracePt t="75285" x="5205413" y="4811713"/>
          <p14:tracePt t="76409" x="5214938" y="4821238"/>
          <p14:tracePt t="76421" x="5214938" y="4830763"/>
          <p14:tracePt t="78920" x="5205413" y="4857750"/>
          <p14:tracePt t="78928" x="5205413" y="4876800"/>
          <p14:tracePt t="78936" x="5195888" y="4894263"/>
          <p14:tracePt t="78953" x="5187950" y="4913313"/>
          <p14:tracePt t="78956" x="5187950" y="4940300"/>
          <p14:tracePt t="78960" x="5187950" y="4959350"/>
          <p14:tracePt t="78969" x="5187950" y="4967288"/>
          <p14:tracePt t="78977" x="5187950" y="4995863"/>
          <p14:tracePt t="78984" x="5187950" y="5032375"/>
          <p14:tracePt t="78992" x="5187950" y="5049838"/>
          <p14:tracePt t="79000" x="5178425" y="5059363"/>
          <p14:tracePt t="79008" x="5178425" y="5076825"/>
          <p14:tracePt t="79016" x="5168900" y="5132388"/>
          <p14:tracePt t="79020" x="5168900" y="5141913"/>
          <p14:tracePt t="79028" x="5168900" y="5149850"/>
          <p14:tracePt t="79036" x="5141913" y="5214938"/>
          <p14:tracePt t="79044" x="5141913" y="5222875"/>
          <p14:tracePt t="79051" x="5132388" y="5259388"/>
          <p14:tracePt t="79060" x="5114925" y="5287963"/>
          <p14:tracePt t="79068" x="5105400" y="5305425"/>
          <p14:tracePt t="79076" x="5095875" y="5324475"/>
          <p14:tracePt t="79092" x="5086350" y="5341938"/>
          <p14:tracePt t="79100" x="5086350" y="5351463"/>
          <p14:tracePt t="79116" x="5086350" y="5360988"/>
          <p14:tracePt t="79144" x="5078413" y="5368925"/>
          <p14:tracePt t="79176" x="5078413" y="5397500"/>
          <p14:tracePt t="79192" x="5078413" y="5414963"/>
          <p14:tracePt t="79199" x="5068888" y="5424488"/>
          <p14:tracePt t="79260" x="5068888" y="5441950"/>
          <p14:tracePt t="79268" x="5068888" y="5461000"/>
          <p14:tracePt t="79276" x="5068888" y="5478463"/>
          <p14:tracePt t="79284" x="5059363" y="5497513"/>
          <p14:tracePt t="79292" x="5041900" y="5524500"/>
          <p14:tracePt t="79295" x="5041900" y="5543550"/>
          <p14:tracePt t="79304" x="5032375" y="5570538"/>
          <p14:tracePt t="79312" x="5022850" y="5580063"/>
          <p14:tracePt t="79324" x="5022850" y="5597525"/>
          <p14:tracePt t="79340" x="5022850" y="5607050"/>
          <p14:tracePt t="79533" x="5013325" y="5597525"/>
          <p14:tracePt t="79540" x="5013325" y="5588000"/>
          <p14:tracePt t="79549" x="5005388" y="5570538"/>
          <p14:tracePt t="79557" x="4995863" y="5551488"/>
          <p14:tracePt t="79564" x="4986338" y="5543550"/>
          <p14:tracePt t="79573" x="4976813" y="5543550"/>
          <p14:tracePt t="79579" x="4968875" y="5534025"/>
          <p14:tracePt t="79589" x="4968875" y="5524500"/>
          <p14:tracePt t="79632" x="4949825" y="5524500"/>
          <p14:tracePt t="79649" x="4932363" y="5524500"/>
          <p14:tracePt t="79656" x="4913313" y="5524500"/>
          <p14:tracePt t="79672" x="4903788" y="5524500"/>
          <p14:tracePt t="79681" x="4895850" y="5524500"/>
          <p14:tracePt t="79688" x="4876800" y="5524500"/>
          <p14:tracePt t="79704" x="4849813" y="5514975"/>
          <p14:tracePt t="79711" x="4840288" y="5514975"/>
          <p14:tracePt t="79719" x="4813300" y="5507038"/>
          <p14:tracePt t="79728" x="4803775" y="5507038"/>
          <p14:tracePt t="79736" x="4794250" y="5507038"/>
          <p14:tracePt t="79744" x="4748213" y="5497513"/>
          <p14:tracePt t="79752" x="4694238" y="5497513"/>
          <p14:tracePt t="79765" x="4648200" y="5497513"/>
          <p14:tracePt t="79772" x="4621213" y="5497513"/>
          <p14:tracePt t="79779" x="4584700" y="5497513"/>
          <p14:tracePt t="79784" x="4538663" y="5497513"/>
          <p14:tracePt t="79792" x="4484688" y="5497513"/>
          <p14:tracePt t="79800" x="4411663" y="5497513"/>
          <p14:tracePt t="79808" x="4356100" y="5497513"/>
          <p14:tracePt t="79816" x="4292600" y="5478463"/>
          <p14:tracePt t="79824" x="4265613" y="5478463"/>
          <p14:tracePt t="79833" x="4237038" y="5478463"/>
          <p14:tracePt t="79840" x="4192588" y="5478463"/>
          <p14:tracePt t="79849" x="4183063" y="5478463"/>
          <p14:tracePt t="79856" x="4137025" y="5478463"/>
          <p14:tracePt t="79864" x="4119563" y="5478463"/>
          <p14:tracePt t="79872" x="4083050" y="5478463"/>
          <p14:tracePt t="79880" x="4044950" y="5478463"/>
          <p14:tracePt t="79888" x="4017963" y="5478463"/>
          <p14:tracePt t="79900" x="3981450" y="5478463"/>
          <p14:tracePt t="79908" x="3954463" y="5478463"/>
          <p14:tracePt t="79912" x="3935413" y="5478463"/>
          <p14:tracePt t="79932" x="3871913" y="5478463"/>
          <p14:tracePt t="79936" x="3844925" y="5478463"/>
          <p14:tracePt t="79944" x="3825875" y="5478463"/>
          <p14:tracePt t="79952" x="3798888" y="5478463"/>
          <p14:tracePt t="79960" x="3781425" y="5478463"/>
          <p14:tracePt t="79968" x="3771900" y="5478463"/>
          <p14:tracePt t="79976" x="3752850" y="5478463"/>
          <p14:tracePt t="79984" x="3735388" y="5478463"/>
          <p14:tracePt t="79992" x="3716338" y="5478463"/>
          <p14:tracePt t="79999" x="3708400" y="5478463"/>
          <p14:tracePt t="80008" x="3671888" y="5478463"/>
          <p14:tracePt t="80016" x="3652838" y="5470525"/>
          <p14:tracePt t="80024" x="3635375" y="5470525"/>
          <p14:tracePt t="80032" x="3606800" y="5470525"/>
          <p14:tracePt t="80044" x="3579813" y="5470525"/>
          <p14:tracePt t="80051" x="3552825" y="5470525"/>
          <p14:tracePt t="80059" x="3525838" y="5470525"/>
          <p14:tracePt t="80067" x="3470275" y="5470525"/>
          <p14:tracePt t="80076" x="3406775" y="5470525"/>
          <p14:tracePt t="80083" x="3379788" y="5461000"/>
          <p14:tracePt t="80092" x="3351213" y="5461000"/>
          <p14:tracePt t="80099" x="3297238" y="5451475"/>
          <p14:tracePt t="80103" x="3241675" y="5451475"/>
          <p14:tracePt t="80112" x="3195638" y="5451475"/>
          <p14:tracePt t="80120" x="3168650" y="5451475"/>
          <p14:tracePt t="80128" x="3114675" y="5451475"/>
          <p14:tracePt t="80135" x="3086100" y="5451475"/>
          <p14:tracePt t="80144" x="3049588" y="5451475"/>
          <p14:tracePt t="80152" x="3022600" y="5451475"/>
          <p14:tracePt t="80176" x="2995613" y="5451475"/>
          <p14:tracePt t="80192" x="2986088" y="5451475"/>
          <p14:tracePt t="80208" x="2976563" y="5451475"/>
          <p14:tracePt t="80224" x="2968625" y="5451475"/>
          <p14:tracePt t="80249" x="2959100" y="5451475"/>
          <p14:tracePt t="80265" x="2949575" y="5451475"/>
          <p14:tracePt t="80272" x="2940050" y="5451475"/>
          <p14:tracePt t="80280" x="2932113" y="5461000"/>
          <p14:tracePt t="80308" x="2932113" y="5470525"/>
          <p14:tracePt t="80323" x="2922588" y="5478463"/>
          <p14:tracePt t="80356" x="2922588" y="5497513"/>
          <p14:tracePt t="80377" x="2922588" y="5507038"/>
          <p14:tracePt t="80384" x="2922588" y="5514975"/>
          <p14:tracePt t="80401" x="2922588" y="5524500"/>
          <p14:tracePt t="80424" x="2922588" y="5534025"/>
          <p14:tracePt t="80432" x="2922588" y="5543550"/>
          <p14:tracePt t="80480" x="2922588" y="5551488"/>
          <p14:tracePt t="80488" x="2922588" y="5561013"/>
          <p14:tracePt t="80496" x="2922588" y="5580063"/>
          <p14:tracePt t="80504" x="2922588" y="5588000"/>
          <p14:tracePt t="80512" x="2922588" y="5607050"/>
          <p14:tracePt t="80520" x="2922588" y="5624513"/>
          <p14:tracePt t="80529" x="2922588" y="5634038"/>
          <p14:tracePt t="80552" x="2922588" y="5643563"/>
          <p14:tracePt t="80560" x="2922588" y="5653088"/>
          <p14:tracePt t="80592" x="2922588" y="5661025"/>
          <p14:tracePt t="80600" x="2922588" y="5670550"/>
          <p14:tracePt t="80632" x="2922588" y="5680075"/>
          <p14:tracePt t="80640" x="2922588" y="5689600"/>
          <p14:tracePt t="80805" x="2932113" y="5697538"/>
          <p14:tracePt t="80812" x="2940050" y="5697538"/>
          <p14:tracePt t="80820" x="2949575" y="5697538"/>
          <p14:tracePt t="80828" x="2949575" y="5689600"/>
          <p14:tracePt t="80837" x="2959100" y="5670550"/>
          <p14:tracePt t="80845" x="2968625" y="5634038"/>
          <p14:tracePt t="80852" x="2976563" y="5634038"/>
          <p14:tracePt t="80856" x="2976563" y="5624513"/>
          <p14:tracePt t="80865" x="2976563" y="5616575"/>
          <p14:tracePt t="80872" x="2986088" y="5607050"/>
          <p14:tracePt t="80880" x="3005138" y="5588000"/>
          <p14:tracePt t="80888" x="3005138" y="5580063"/>
          <p14:tracePt t="80896" x="3022600" y="5561013"/>
          <p14:tracePt t="80912" x="3032125" y="5561013"/>
          <p14:tracePt t="80931" x="3041650" y="5561013"/>
          <p14:tracePt t="80936" x="3049588" y="5551488"/>
          <p14:tracePt t="80952" x="3059113" y="5543550"/>
          <p14:tracePt t="80976" x="3059113" y="5534025"/>
          <p14:tracePt t="80984" x="3078163" y="5534025"/>
          <p14:tracePt t="81000" x="3105150" y="5524500"/>
          <p14:tracePt t="81008" x="3114675" y="5514975"/>
          <p14:tracePt t="81024" x="3132138" y="5507038"/>
          <p14:tracePt t="81032" x="3141663" y="5507038"/>
          <p14:tracePt t="81040" x="3151188" y="5497513"/>
          <p14:tracePt t="81048" x="3168650" y="5487988"/>
          <p14:tracePt t="81056" x="3195638" y="5487988"/>
          <p14:tracePt t="81065" x="3214688" y="5478463"/>
          <p14:tracePt t="81072" x="3232150" y="5470525"/>
          <p14:tracePt t="81081" x="3278188" y="5461000"/>
          <p14:tracePt t="81087" x="3287713" y="5461000"/>
          <p14:tracePt t="81095" x="3306763" y="5451475"/>
          <p14:tracePt t="81103" x="3351213" y="5441950"/>
          <p14:tracePt t="81112" x="3433763" y="5414963"/>
          <p14:tracePt t="81120" x="3470275" y="5405438"/>
          <p14:tracePt t="81128" x="3533775" y="5405438"/>
          <p14:tracePt t="81136" x="3570288" y="5397500"/>
          <p14:tracePt t="81144" x="3616325" y="5397500"/>
          <p14:tracePt t="81152" x="3652838" y="5387975"/>
          <p14:tracePt t="81160" x="3698875" y="5387975"/>
          <p14:tracePt t="81167" x="3716338" y="5378450"/>
          <p14:tracePt t="81176" x="3752850" y="5378450"/>
          <p14:tracePt t="81184" x="3781425" y="5378450"/>
          <p14:tracePt t="81192" x="3825875" y="5378450"/>
          <p14:tracePt t="81199" x="3881438" y="5378450"/>
          <p14:tracePt t="81210" x="3935413" y="5378450"/>
          <p14:tracePt t="81216" x="3981450" y="5378450"/>
          <p14:tracePt t="81224" x="4037013" y="5378450"/>
          <p14:tracePt t="81233" x="4073525" y="5378450"/>
          <p14:tracePt t="81239" x="4090988" y="5378450"/>
          <p14:tracePt t="81248" x="4110038" y="5378450"/>
          <p14:tracePt t="81256" x="4137025" y="5378450"/>
          <p14:tracePt t="81265" x="4146550" y="5378450"/>
          <p14:tracePt t="81272" x="4156075" y="5378450"/>
          <p14:tracePt t="81280" x="4173538" y="5378450"/>
          <p14:tracePt t="81296" x="4192588" y="5378450"/>
          <p14:tracePt t="81312" x="4200525" y="5378450"/>
          <p14:tracePt t="81320" x="4210050" y="5378450"/>
          <p14:tracePt t="81328" x="4219575" y="5378450"/>
          <p14:tracePt t="81335" x="4237038" y="5378450"/>
          <p14:tracePt t="81344" x="4256088" y="5378450"/>
          <p14:tracePt t="81351" x="4283075" y="5378450"/>
          <p14:tracePt t="81359" x="4310063" y="5378450"/>
          <p14:tracePt t="81368" x="4329113" y="5378450"/>
          <p14:tracePt t="81375" x="4346575" y="5378450"/>
          <p14:tracePt t="81384" x="4356100" y="5378450"/>
          <p14:tracePt t="81399" x="4365625" y="5378450"/>
          <p14:tracePt t="81408" x="4383088" y="5387975"/>
          <p14:tracePt t="81424" x="4402138" y="5414963"/>
          <p14:tracePt t="81432" x="4411663" y="5414963"/>
          <p14:tracePt t="81439" x="4411663" y="5424488"/>
          <p14:tracePt t="81449" x="4419600" y="5451475"/>
          <p14:tracePt t="81456" x="4429125" y="5470525"/>
          <p14:tracePt t="81464" x="4438650" y="5478463"/>
          <p14:tracePt t="81472" x="4438650" y="5487988"/>
          <p14:tracePt t="81480" x="4438650" y="5497513"/>
          <p14:tracePt t="81488" x="4448175" y="5507038"/>
          <p14:tracePt t="81503" x="4448175" y="5514975"/>
          <p14:tracePt t="81512" x="4456113" y="5524500"/>
          <p14:tracePt t="81660" x="4448175" y="5524500"/>
          <p14:tracePt t="81669" x="4429125" y="5524500"/>
          <p14:tracePt t="81676" x="4375150" y="5487988"/>
          <p14:tracePt t="81684" x="4338638" y="5487988"/>
          <p14:tracePt t="81693" x="4283075" y="5470525"/>
          <p14:tracePt t="81700" x="4229100" y="5451475"/>
          <p14:tracePt t="81708" x="4183063" y="5441950"/>
          <p14:tracePt t="81716" x="4137025" y="5434013"/>
          <p14:tracePt t="81724" x="4110038" y="5434013"/>
          <p14:tracePt t="81733" x="4073525" y="5434013"/>
          <p14:tracePt t="81735" x="4037013" y="5434013"/>
          <p14:tracePt t="81744" x="4008438" y="5434013"/>
          <p14:tracePt t="81753" x="3971925" y="5434013"/>
          <p14:tracePt t="81760" x="3917950" y="5434013"/>
          <p14:tracePt t="81768" x="3871913" y="5434013"/>
          <p14:tracePt t="81776" x="3817938" y="5434013"/>
          <p14:tracePt t="81784" x="3762375" y="5434013"/>
          <p14:tracePt t="81792" x="3708400" y="5434013"/>
          <p14:tracePt t="81799" x="3643313" y="5434013"/>
          <p14:tracePt t="81808" x="3589338" y="5451475"/>
          <p14:tracePt t="81816" x="3516313" y="5461000"/>
          <p14:tracePt t="81824" x="3433763" y="5478463"/>
          <p14:tracePt t="81833" x="3406775" y="5487988"/>
          <p14:tracePt t="81840" x="3343275" y="5507038"/>
          <p14:tracePt t="81849" x="3314700" y="5514975"/>
          <p14:tracePt t="81856" x="3270250" y="5543550"/>
          <p14:tracePt t="81865" x="3251200" y="5551488"/>
          <p14:tracePt t="81872" x="3195638" y="5588000"/>
          <p14:tracePt t="81881" x="3168650" y="5607050"/>
          <p14:tracePt t="81887" x="3141663" y="5616575"/>
          <p14:tracePt t="81897" x="3114675" y="5634038"/>
          <p14:tracePt t="81904" x="3086100" y="5643563"/>
          <p14:tracePt t="81914" x="3068638" y="5643563"/>
          <p14:tracePt t="81920" x="3049588" y="5661025"/>
          <p14:tracePt t="81928" x="3032125" y="5670550"/>
          <p14:tracePt t="81936" x="3013075" y="5689600"/>
          <p14:tracePt t="81944" x="3013075" y="5697538"/>
          <p14:tracePt t="81952" x="3005138" y="5707063"/>
          <p14:tracePt t="81960" x="2995613" y="5716588"/>
          <p14:tracePt t="81972" x="2986088" y="5726113"/>
          <p14:tracePt t="81982" x="2986088" y="5734050"/>
          <p14:tracePt t="81992" x="2986088" y="5743575"/>
          <p14:tracePt t="82000" x="2976563" y="5743575"/>
          <p14:tracePt t="82008" x="2976563" y="5753100"/>
          <p14:tracePt t="82032" x="2968625" y="5762625"/>
          <p14:tracePt t="82133" x="2968625" y="5770563"/>
          <p14:tracePt t="82140" x="2976563" y="5770563"/>
          <p14:tracePt t="82148" x="2995613" y="5770563"/>
          <p14:tracePt t="82156" x="3022600" y="5770563"/>
          <p14:tracePt t="82165" x="3049588" y="5753100"/>
          <p14:tracePt t="82172" x="3078163" y="5743575"/>
          <p14:tracePt t="82180" x="3105150" y="5734050"/>
          <p14:tracePt t="82185" x="3132138" y="5707063"/>
          <p14:tracePt t="82193" x="3168650" y="5697538"/>
          <p14:tracePt t="82201" x="3187700" y="5689600"/>
          <p14:tracePt t="82208" x="3214688" y="5689600"/>
          <p14:tracePt t="82220" x="3251200" y="5680075"/>
          <p14:tracePt t="82228" x="3297238" y="5670550"/>
          <p14:tracePt t="82236" x="3370263" y="5670550"/>
          <p14:tracePt t="82244" x="3433763" y="5661025"/>
          <p14:tracePt t="82249" x="3460750" y="5661025"/>
          <p14:tracePt t="82255" x="3516313" y="5661025"/>
          <p14:tracePt t="82265" x="3589338" y="5643563"/>
          <p14:tracePt t="82272" x="3679825" y="5643563"/>
          <p14:tracePt t="82280" x="3762375" y="5634038"/>
          <p14:tracePt t="82287" x="3835400" y="5634038"/>
          <p14:tracePt t="82295" x="3908425" y="5616575"/>
          <p14:tracePt t="82304" x="3963988" y="5616575"/>
          <p14:tracePt t="82311" x="4027488" y="5607050"/>
          <p14:tracePt t="82319" x="4054475" y="5597525"/>
          <p14:tracePt t="82335" x="4073525" y="5597525"/>
          <p14:tracePt t="82344" x="4090988" y="5588000"/>
          <p14:tracePt t="82352" x="4137025" y="5580063"/>
          <p14:tracePt t="82360" x="4164013" y="5580063"/>
          <p14:tracePt t="82368" x="4219575" y="5580063"/>
          <p14:tracePt t="82376" x="4292600" y="5580063"/>
          <p14:tracePt t="82383" x="4338638" y="5580063"/>
          <p14:tracePt t="82391" x="4402138" y="5580063"/>
          <p14:tracePt t="82399" x="4475163" y="5580063"/>
          <p14:tracePt t="82407" x="4584700" y="5580063"/>
          <p14:tracePt t="82415" x="4694238" y="5580063"/>
          <p14:tracePt t="82424" x="4803775" y="5580063"/>
          <p14:tracePt t="82432" x="4903788" y="5580063"/>
          <p14:tracePt t="82440" x="4976813" y="5580063"/>
          <p14:tracePt t="82448" x="5041900" y="5588000"/>
          <p14:tracePt t="82456" x="5049838" y="5588000"/>
          <p14:tracePt t="82465" x="5068888" y="5597525"/>
          <p14:tracePt t="82497" x="5095875" y="5624513"/>
          <p14:tracePt t="82511" x="5122863" y="5624513"/>
          <p14:tracePt t="82519" x="5141913" y="5643563"/>
          <p14:tracePt t="82528" x="5187950" y="5661025"/>
          <p14:tracePt t="82535" x="5224463" y="5670550"/>
          <p14:tracePt t="82544" x="5260975" y="5697538"/>
          <p14:tracePt t="82552" x="5278438" y="5707063"/>
          <p14:tracePt t="82560" x="5314950" y="5716588"/>
          <p14:tracePt t="82567" x="5324475" y="5716588"/>
          <p14:tracePt t="82576" x="5324475" y="5726113"/>
          <p14:tracePt t="82716" x="5297488" y="5707063"/>
          <p14:tracePt t="82723" x="5260975" y="5697538"/>
          <p14:tracePt t="82732" x="5260975" y="5689600"/>
          <p14:tracePt t="82740" x="5195888" y="5689600"/>
          <p14:tracePt t="82749" x="5114925" y="5661025"/>
          <p14:tracePt t="82756" x="5059363" y="5634038"/>
          <p14:tracePt t="82764" x="4976813" y="5607050"/>
          <p14:tracePt t="82772" x="4895850" y="5597525"/>
          <p14:tracePt t="82780" x="4821238" y="5597525"/>
          <p14:tracePt t="82784" x="4748213" y="5570538"/>
          <p14:tracePt t="82792" x="4675188" y="5570538"/>
          <p14:tracePt t="82800" x="4611688" y="5543550"/>
          <p14:tracePt t="82808" x="4538663" y="5543550"/>
          <p14:tracePt t="82816" x="4492625" y="5534025"/>
          <p14:tracePt t="82824" x="4465638" y="5534025"/>
          <p14:tracePt t="82832" x="4411663" y="5524500"/>
          <p14:tracePt t="82840" x="4346575" y="5524500"/>
          <p14:tracePt t="82849" x="4319588" y="5524500"/>
          <p14:tracePt t="82856" x="4265613" y="5524500"/>
          <p14:tracePt t="82864" x="4210050" y="5524500"/>
          <p14:tracePt t="82872" x="4137025" y="5524500"/>
          <p14:tracePt t="82880" x="4064000" y="5524500"/>
          <p14:tracePt t="82888" x="3971925" y="5524500"/>
          <p14:tracePt t="82896" x="3898900" y="5524500"/>
          <p14:tracePt t="82904" x="3835400" y="5524500"/>
          <p14:tracePt t="82911" x="3781425" y="5524500"/>
          <p14:tracePt t="82931" x="3725863" y="5524500"/>
          <p14:tracePt t="82936" x="3698875" y="5524500"/>
          <p14:tracePt t="82944" x="3689350" y="5524500"/>
          <p14:tracePt t="82952" x="3662363" y="5524500"/>
          <p14:tracePt t="82968" x="3635375" y="5524500"/>
          <p14:tracePt t="82976" x="3598863" y="5524500"/>
          <p14:tracePt t="82984" x="3589338" y="5524500"/>
          <p14:tracePt t="82992" x="3552825" y="5524500"/>
          <p14:tracePt t="83000" x="3525838" y="5524500"/>
          <p14:tracePt t="83008" x="3497263" y="5534025"/>
          <p14:tracePt t="83016" x="3460750" y="5543550"/>
          <p14:tracePt t="83024" x="3406775" y="5551488"/>
          <p14:tracePt t="83032" x="3370263" y="5551488"/>
          <p14:tracePt t="83040" x="3324225" y="5570538"/>
          <p14:tracePt t="83048" x="3314700" y="5570538"/>
          <p14:tracePt t="83056" x="3287713" y="5580063"/>
          <p14:tracePt t="83072" x="3270250" y="5588000"/>
          <p14:tracePt t="83148" x="3260725" y="5597525"/>
          <p14:tracePt t="83241" x="3287713" y="5597525"/>
          <p14:tracePt t="83249" x="3306763" y="5597525"/>
          <p14:tracePt t="83256" x="3324225" y="5597525"/>
          <p14:tracePt t="83265" x="3343275" y="5597525"/>
          <p14:tracePt t="83272" x="3387725" y="5597525"/>
          <p14:tracePt t="83282" x="3416300" y="5588000"/>
          <p14:tracePt t="83288" x="3443288" y="5570538"/>
          <p14:tracePt t="83296" x="3497263" y="5570538"/>
          <p14:tracePt t="83304" x="3543300" y="5561013"/>
          <p14:tracePt t="83311" x="3598863" y="5551488"/>
          <p14:tracePt t="83320" x="3662363" y="5551488"/>
          <p14:tracePt t="83328" x="3716338" y="5551488"/>
          <p14:tracePt t="83336" x="3789363" y="5551488"/>
          <p14:tracePt t="83345" x="3844925" y="5551488"/>
          <p14:tracePt t="83352" x="3898900" y="5551488"/>
          <p14:tracePt t="83359" x="3971925" y="5551488"/>
          <p14:tracePt t="83369" x="4008438" y="5551488"/>
          <p14:tracePt t="83376" x="4064000" y="5551488"/>
          <p14:tracePt t="83384" x="4137025" y="5551488"/>
          <p14:tracePt t="83392" x="4210050" y="5570538"/>
          <p14:tracePt t="83399" x="4292600" y="5570538"/>
          <p14:tracePt t="83408" x="4346575" y="5580063"/>
          <p14:tracePt t="83416" x="4365625" y="5588000"/>
          <p14:tracePt t="83423" x="4383088" y="5588000"/>
          <p14:tracePt t="83572" x="4392613" y="5597525"/>
          <p14:tracePt t="83581" x="4383088" y="5597525"/>
          <p14:tracePt t="83588" x="4375150" y="5607050"/>
          <p14:tracePt t="83596" x="4365625" y="5607050"/>
          <p14:tracePt t="83603" x="4356100" y="5607050"/>
          <p14:tracePt t="83611" x="4338638" y="5607050"/>
          <p14:tracePt t="83620" x="4319588" y="5624513"/>
          <p14:tracePt t="83628" x="4273550" y="5634038"/>
          <p14:tracePt t="83636" x="4256088" y="5634038"/>
          <p14:tracePt t="83639" x="4229100" y="5634038"/>
          <p14:tracePt t="83649" x="4219575" y="5643563"/>
          <p14:tracePt t="83656" x="4183063" y="5643563"/>
          <p14:tracePt t="83672" x="4164013" y="5643563"/>
          <p14:tracePt t="83681" x="4146550" y="5653088"/>
          <p14:tracePt t="83688" x="4137025" y="5653088"/>
          <p14:tracePt t="83696" x="4127500" y="5653088"/>
          <p14:tracePt t="83704" x="4110038" y="5661025"/>
          <p14:tracePt t="83711" x="4100513" y="5661025"/>
          <p14:tracePt t="83720" x="4090988" y="5661025"/>
          <p14:tracePt t="83736" x="4064000" y="5661025"/>
          <p14:tracePt t="83745" x="4044950" y="5661025"/>
          <p14:tracePt t="83752" x="4000500" y="5661025"/>
          <p14:tracePt t="83759" x="3944938" y="5680075"/>
          <p14:tracePt t="83768" x="3890963" y="5689600"/>
          <p14:tracePt t="83776" x="3844925" y="5689600"/>
          <p14:tracePt t="83784" x="3817938" y="5697538"/>
          <p14:tracePt t="83792" x="3762375" y="5697538"/>
          <p14:tracePt t="83800" x="3689350" y="5697538"/>
          <p14:tracePt t="83808" x="3625850" y="5707063"/>
          <p14:tracePt t="83817" x="3579813" y="5734050"/>
          <p14:tracePt t="83824" x="3543300" y="5743575"/>
          <p14:tracePt t="83833" x="3506788" y="5762625"/>
          <p14:tracePt t="83849" x="3489325" y="5762625"/>
          <p14:tracePt t="83856" x="3460750" y="5762625"/>
          <p14:tracePt t="83865" x="3433763" y="5770563"/>
          <p14:tracePt t="83872" x="3424238" y="5770563"/>
          <p14:tracePt t="83881" x="3397250" y="5780088"/>
          <p14:tracePt t="83888" x="3343275" y="5807075"/>
          <p14:tracePt t="83896" x="3306763" y="5826125"/>
          <p14:tracePt t="83904" x="3278188" y="5826125"/>
          <p14:tracePt t="83913" x="3241675" y="5835650"/>
          <p14:tracePt t="83932" x="3214688" y="5843588"/>
          <p14:tracePt t="83944" x="3205163" y="5843588"/>
          <p14:tracePt t="83992" x="3195638" y="5843588"/>
          <p14:tracePt t="84000" x="3168650" y="5843588"/>
          <p14:tracePt t="84008" x="3132138" y="5843588"/>
          <p14:tracePt t="84016" x="3086100" y="5843588"/>
          <p14:tracePt t="84024" x="3032125" y="5843588"/>
          <p14:tracePt t="84032" x="2959100" y="5843588"/>
          <p14:tracePt t="84040" x="2876550" y="5816600"/>
          <p14:tracePt t="84048" x="2786063" y="5770563"/>
          <p14:tracePt t="84056" x="2684463" y="5697538"/>
          <p14:tracePt t="84065" x="2584450" y="5634038"/>
          <p14:tracePt t="84072" x="2484438" y="5561013"/>
          <p14:tracePt t="84081" x="2374900" y="5470525"/>
          <p14:tracePt t="84088" x="2292350" y="5368925"/>
          <p14:tracePt t="84096" x="2209800" y="5287963"/>
          <p14:tracePt t="84104" x="2136775" y="5186363"/>
          <p14:tracePt t="84111" x="2063750" y="5086350"/>
          <p14:tracePt t="84120" x="1990725" y="4986338"/>
          <p14:tracePt t="84128" x="1917700" y="4894263"/>
          <p14:tracePt t="84137" x="1854200" y="4811713"/>
          <p14:tracePt t="84146" x="1798638" y="4730750"/>
          <p14:tracePt t="84152" x="1708150" y="4629150"/>
          <p14:tracePt t="84160" x="1635125" y="4548188"/>
          <p14:tracePt t="84168" x="1579563" y="4446588"/>
          <p14:tracePt t="84175" x="1497013" y="4346575"/>
          <p14:tracePt t="84184" x="1423988" y="4264025"/>
          <p14:tracePt t="84192" x="1350963" y="4173538"/>
          <p14:tracePt t="84200" x="1287463" y="4090988"/>
          <p14:tracePt t="84208" x="1233488" y="4027488"/>
          <p14:tracePt t="84216" x="1160463" y="3944938"/>
          <p14:tracePt t="84224" x="1114425" y="3881438"/>
          <p14:tracePt t="84232" x="1058863" y="3825875"/>
          <p14:tracePt t="84240" x="1004888" y="3762375"/>
          <p14:tracePt t="84249" x="941388" y="3706813"/>
          <p14:tracePt t="84256" x="858838" y="3643313"/>
          <p14:tracePt t="84264" x="785813" y="3552825"/>
          <p14:tracePt t="84272" x="730250" y="3460750"/>
          <p14:tracePt t="84281" x="676275" y="3324225"/>
          <p14:tracePt t="84287" x="630238" y="3205163"/>
          <p14:tracePt t="84296" x="566738" y="3095625"/>
          <p14:tracePt t="84304" x="530225" y="2976563"/>
          <p14:tracePt t="84312" x="465138" y="2840038"/>
          <p14:tracePt t="84320" x="392113" y="2711450"/>
          <p14:tracePt t="84328" x="319088" y="2574925"/>
          <p14:tracePt t="84336" x="255588" y="2419350"/>
          <p14:tracePt t="84345" x="182563" y="2255838"/>
          <p14:tracePt t="84352" x="100013" y="2054225"/>
          <p14:tracePt t="84359" x="9525" y="19081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EAF8A1-2A97-4A74-A591-779424750F2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80"/>
          <a:stretch/>
        </p:blipFill>
        <p:spPr>
          <a:xfrm>
            <a:off x="546608" y="1416050"/>
            <a:ext cx="7932420" cy="2607310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66ACF2D4-BB2A-4C47-92BD-15125471FA07}"/>
              </a:ext>
            </a:extLst>
          </p:cNvPr>
          <p:cNvSpPr/>
          <p:nvPr/>
        </p:nvSpPr>
        <p:spPr>
          <a:xfrm>
            <a:off x="7717536" y="401066"/>
            <a:ext cx="4322064" cy="2204974"/>
          </a:xfrm>
          <a:prstGeom prst="borderCallout1">
            <a:avLst>
              <a:gd name="adj1" fmla="val 18750"/>
              <a:gd name="adj2" fmla="val -8333"/>
              <a:gd name="adj3" fmla="val 16340"/>
              <a:gd name="adj4" fmla="val -687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Το κάθε κλάσμα σου λέει σε πόσα ίσα  μέρη πρέπει να χωρίσεις το κάθε σχήμα και πόσα από τα κομμάτια πρέπει να επιλέξεις.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Προσοχή!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Πρέπει να το χωρίσεις σε ίσα μέρη!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Μην ξεχάσεις να χρησιμοποιήσεις τη ρίγα σου.</a:t>
            </a:r>
            <a:endParaRPr lang="en-US" sz="1400" b="1" u="sng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6F72C-E5A3-429C-87B2-0C53BDB1444D}"/>
              </a:ext>
            </a:extLst>
          </p:cNvPr>
          <p:cNvSpPr txBox="1"/>
          <p:nvPr/>
        </p:nvSpPr>
        <p:spPr>
          <a:xfrm>
            <a:off x="1097280" y="704088"/>
            <a:ext cx="8483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Σελ. 69</a:t>
            </a:r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9274D5D-7C5A-4299-951D-5D31A7E92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36"/>
    </mc:Choice>
    <mc:Fallback>
      <p:transition spd="slow" advTm="48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0" x="2922588" y="6145213"/>
          <p14:tracePt t="387" x="2913063" y="6154738"/>
          <p14:tracePt t="394" x="2903538" y="6164263"/>
          <p14:tracePt t="399" x="2895600" y="6164263"/>
          <p14:tracePt t="476" x="2886075" y="6173788"/>
          <p14:tracePt t="2134" x="2876550" y="6173788"/>
          <p14:tracePt t="2150" x="2859088" y="6164263"/>
          <p14:tracePt t="2155" x="2813050" y="6154738"/>
          <p14:tracePt t="2158" x="2803525" y="6154738"/>
          <p14:tracePt t="2166" x="2794000" y="6154738"/>
          <p14:tracePt t="2174" x="2786063" y="6154738"/>
          <p14:tracePt t="2192" x="2776538" y="6154738"/>
          <p14:tracePt t="2198" x="2757488" y="6154738"/>
          <p14:tracePt t="2214" x="2740025" y="6154738"/>
          <p14:tracePt t="2218" x="2720975" y="6154738"/>
          <p14:tracePt t="2226" x="2703513" y="6154738"/>
          <p14:tracePt t="2234" x="2684463" y="6154738"/>
          <p14:tracePt t="2243" x="2657475" y="6154738"/>
          <p14:tracePt t="2250" x="2640013" y="6164263"/>
          <p14:tracePt t="2258" x="2630488" y="6164263"/>
          <p14:tracePt t="2266" x="2620963" y="6164263"/>
          <p14:tracePt t="2274" x="2611438" y="6173788"/>
          <p14:tracePt t="2294" x="2611438" y="6181725"/>
          <p14:tracePt t="2379" x="2603500" y="6181725"/>
          <p14:tracePt t="2403" x="2593975" y="6181725"/>
          <p14:tracePt t="2411" x="2584450" y="6191250"/>
          <p14:tracePt t="2419" x="2574925" y="6200775"/>
          <p14:tracePt t="2434" x="2557463" y="6200775"/>
          <p14:tracePt t="2442" x="2547938" y="6210300"/>
          <p14:tracePt t="2456" x="2530475" y="6227763"/>
          <p14:tracePt t="2475" x="2511425" y="6227763"/>
          <p14:tracePt t="2483" x="2493963" y="6237288"/>
          <p14:tracePt t="2491" x="2484438" y="6246813"/>
          <p14:tracePt t="2499" x="2474913" y="6246813"/>
          <p14:tracePt t="2507" x="2465388" y="6246813"/>
          <p14:tracePt t="2514" x="2438400" y="6264275"/>
          <p14:tracePt t="2523" x="2411413" y="6300788"/>
          <p14:tracePt t="2531" x="2401888" y="6310313"/>
          <p14:tracePt t="2539" x="2392363" y="6319838"/>
          <p14:tracePt t="2546" x="2365375" y="6327775"/>
          <p14:tracePt t="2562" x="2346325" y="6356350"/>
          <p14:tracePt t="2570" x="2328863" y="6364288"/>
          <p14:tracePt t="2578" x="2319338" y="6364288"/>
          <p14:tracePt t="2586" x="2301875" y="6383338"/>
          <p14:tracePt t="2594" x="2292350" y="6383338"/>
          <p14:tracePt t="2603" x="2282825" y="6392863"/>
          <p14:tracePt t="2610" x="2273300" y="6400800"/>
          <p14:tracePt t="2618" x="2265363" y="6400800"/>
          <p14:tracePt t="2626" x="2255838" y="6410325"/>
          <p14:tracePt t="2650" x="2228850" y="6429375"/>
          <p14:tracePt t="3751" x="2209800" y="6429375"/>
          <p14:tracePt t="3759" x="2192338" y="6429375"/>
          <p14:tracePt t="3767" x="2155825" y="6429375"/>
          <p14:tracePt t="3775" x="2109788" y="6429375"/>
          <p14:tracePt t="3780" x="2054225" y="6429375"/>
          <p14:tracePt t="3788" x="1990725" y="6400800"/>
          <p14:tracePt t="3795" x="1927225" y="6364288"/>
          <p14:tracePt t="3803" x="1900238" y="6346825"/>
          <p14:tracePt t="3811" x="1835150" y="6310313"/>
          <p14:tracePt t="3819" x="1717675" y="6237288"/>
          <p14:tracePt t="3827" x="1606550" y="6164263"/>
          <p14:tracePt t="3836" x="1479550" y="6072188"/>
          <p14:tracePt t="3841" x="1360488" y="5981700"/>
          <p14:tracePt t="3847" x="1241425" y="5889625"/>
          <p14:tracePt t="3855" x="1141413" y="5807075"/>
          <p14:tracePt t="3864" x="1022350" y="5697538"/>
          <p14:tracePt t="3872" x="904875" y="5597525"/>
          <p14:tracePt t="3878" x="785813" y="5478463"/>
          <p14:tracePt t="3889" x="666750" y="5368925"/>
          <p14:tracePt t="3907" x="438150" y="5113338"/>
          <p14:tracePt t="3910" x="365125" y="4995863"/>
          <p14:tracePt t="3918" x="292100" y="4894263"/>
          <p14:tracePt t="3926" x="238125" y="4775200"/>
          <p14:tracePt t="3935" x="173038" y="4675188"/>
          <p14:tracePt t="3942" x="136525" y="4584700"/>
          <p14:tracePt t="3950" x="109538" y="4483100"/>
          <p14:tracePt t="3958" x="82550" y="4410075"/>
          <p14:tracePt t="3966" x="63500" y="4329113"/>
          <p14:tracePt t="3974" x="55563" y="4256088"/>
          <p14:tracePt t="3982" x="46038" y="4191000"/>
          <p14:tracePt t="3990" x="26988" y="4137025"/>
          <p14:tracePt t="3998" x="26988" y="4073525"/>
          <p14:tracePt t="4007" x="26988" y="4017963"/>
          <p14:tracePt t="4014" x="26988" y="3963988"/>
          <p14:tracePt t="4023" x="26988" y="3908425"/>
          <p14:tracePt t="4030" x="26988" y="3862388"/>
          <p14:tracePt t="4040" x="26988" y="3825875"/>
          <p14:tracePt t="4046" x="26988" y="3798888"/>
          <p14:tracePt t="4057" x="26988" y="3771900"/>
          <p14:tracePt t="4062" x="26988" y="3752850"/>
          <p14:tracePt t="4070" x="26988" y="3743325"/>
          <p14:tracePt t="4078" x="26988" y="3716338"/>
          <p14:tracePt t="4086" x="26988" y="3706813"/>
          <p14:tracePt t="4094" x="26988" y="3689350"/>
          <p14:tracePt t="4103" x="26988" y="3679825"/>
          <p14:tracePt t="4110" x="26988" y="3652838"/>
          <p14:tracePt t="4118" x="36513" y="3633788"/>
          <p14:tracePt t="4126" x="55563" y="3606800"/>
          <p14:tracePt t="4134" x="82550" y="3579813"/>
          <p14:tracePt t="4142" x="92075" y="3543300"/>
          <p14:tracePt t="4155" x="100013" y="3524250"/>
          <p14:tracePt t="4158" x="119063" y="3506788"/>
          <p14:tracePt t="4170" x="128588" y="3479800"/>
          <p14:tracePt t="4178" x="146050" y="3460750"/>
          <p14:tracePt t="4186" x="155575" y="3451225"/>
          <p14:tracePt t="4194" x="182563" y="3424238"/>
          <p14:tracePt t="4202" x="219075" y="3387725"/>
          <p14:tracePt t="4210" x="282575" y="3341688"/>
          <p14:tracePt t="4218" x="311150" y="3314700"/>
          <p14:tracePt t="4226" x="347663" y="3297238"/>
          <p14:tracePt t="4234" x="392113" y="3260725"/>
          <p14:tracePt t="4250" x="420688" y="3241675"/>
          <p14:tracePt t="4258" x="447675" y="3232150"/>
          <p14:tracePt t="4266" x="465138" y="3214688"/>
          <p14:tracePt t="4274" x="493713" y="3195638"/>
          <p14:tracePt t="4298" x="511175" y="3178175"/>
          <p14:tracePt t="4306" x="520700" y="3159125"/>
          <p14:tracePt t="4314" x="530225" y="3122613"/>
          <p14:tracePt t="4323" x="538163" y="3095625"/>
          <p14:tracePt t="4330" x="538163" y="3059113"/>
          <p14:tracePt t="4339" x="547688" y="2995613"/>
          <p14:tracePt t="4346" x="557213" y="2959100"/>
          <p14:tracePt t="4350" x="574675" y="2913063"/>
          <p14:tracePt t="4358" x="584200" y="2867025"/>
          <p14:tracePt t="4366" x="593725" y="2830513"/>
          <p14:tracePt t="4374" x="593725" y="2784475"/>
          <p14:tracePt t="4382" x="593725" y="2747963"/>
          <p14:tracePt t="4390" x="603250" y="2720975"/>
          <p14:tracePt t="4398" x="611188" y="2674938"/>
          <p14:tracePt t="4407" x="611188" y="2657475"/>
          <p14:tracePt t="4414" x="611188" y="2647950"/>
          <p14:tracePt t="4423" x="611188" y="2638425"/>
          <p14:tracePt t="4430" x="611188" y="2630488"/>
          <p14:tracePt t="4439" x="611188" y="2620963"/>
          <p14:tracePt t="4455" x="611188" y="2611438"/>
          <p14:tracePt t="4474" x="611188" y="2601913"/>
          <p14:tracePt t="4482" x="620713" y="2584450"/>
          <p14:tracePt t="4490" x="620713" y="2574925"/>
          <p14:tracePt t="4498" x="630238" y="2565400"/>
          <p14:tracePt t="4514" x="630238" y="2538413"/>
          <p14:tracePt t="4523" x="639763" y="2501900"/>
          <p14:tracePt t="4530" x="639763" y="2484438"/>
          <p14:tracePt t="4539" x="639763" y="2455863"/>
          <p14:tracePt t="4546" x="639763" y="2428875"/>
          <p14:tracePt t="4556" x="639763" y="2401888"/>
          <p14:tracePt t="4562" x="647700" y="2374900"/>
          <p14:tracePt t="4570" x="647700" y="2338388"/>
          <p14:tracePt t="4578" x="647700" y="2319338"/>
          <p14:tracePt t="4586" x="647700" y="2292350"/>
          <p14:tracePt t="4594" x="647700" y="2282825"/>
          <p14:tracePt t="4602" x="647700" y="2273300"/>
          <p14:tracePt t="4614" x="647700" y="2255838"/>
          <p14:tracePt t="4634" x="647700" y="2246313"/>
          <p14:tracePt t="4658" x="647700" y="2228850"/>
          <p14:tracePt t="4666" x="647700" y="2219325"/>
          <p14:tracePt t="4674" x="647700" y="2209800"/>
          <p14:tracePt t="4690" x="657225" y="2182813"/>
          <p14:tracePt t="4698" x="657225" y="2173288"/>
          <p14:tracePt t="4714" x="657225" y="2155825"/>
          <p14:tracePt t="4723" x="657225" y="2146300"/>
          <p14:tracePt t="4730" x="657225" y="2127250"/>
          <p14:tracePt t="4739" x="657225" y="2119313"/>
          <p14:tracePt t="4746" x="657225" y="2109788"/>
          <p14:tracePt t="4770" x="657225" y="2100263"/>
          <p14:tracePt t="4866" x="657225" y="2090738"/>
          <p14:tracePt t="4882" x="666750" y="2082800"/>
          <p14:tracePt t="4898" x="666750" y="2073275"/>
          <p14:tracePt t="4924" x="666750" y="2063750"/>
          <p14:tracePt t="4930" x="666750" y="2054225"/>
          <p14:tracePt t="4947" x="676275" y="2036763"/>
          <p14:tracePt t="4955" x="676275" y="2027238"/>
          <p14:tracePt t="4962" x="684213" y="2000250"/>
          <p14:tracePt t="4970" x="684213" y="1990725"/>
          <p14:tracePt t="4978" x="684213" y="1973263"/>
          <p14:tracePt t="4986" x="693738" y="1963738"/>
          <p14:tracePt t="4994" x="693738" y="1935163"/>
          <p14:tracePt t="5003" x="693738" y="1927225"/>
          <p14:tracePt t="5026" x="693738" y="1917700"/>
          <p14:tracePt t="5146" x="703263" y="1908175"/>
          <p14:tracePt t="5687" x="703263" y="1890713"/>
          <p14:tracePt t="5743" x="703263" y="1881188"/>
          <p14:tracePt t="5775" x="693738" y="1871663"/>
          <p14:tracePt t="5851" x="684213" y="1871663"/>
          <p14:tracePt t="5883" x="676275" y="1862138"/>
          <p14:tracePt t="5970" x="666750" y="1862138"/>
          <p14:tracePt t="6378" x="657225" y="1862138"/>
          <p14:tracePt t="6402" x="657225" y="1854200"/>
          <p14:tracePt t="6423" x="666750" y="1854200"/>
          <p14:tracePt t="6430" x="684213" y="1844675"/>
          <p14:tracePt t="6440" x="693738" y="1835150"/>
          <p14:tracePt t="6447" x="703263" y="1835150"/>
          <p14:tracePt t="6455" x="720725" y="1835150"/>
          <p14:tracePt t="6463" x="720725" y="1825625"/>
          <p14:tracePt t="6467" x="749300" y="1825625"/>
          <p14:tracePt t="6475" x="785813" y="1825625"/>
          <p14:tracePt t="6482" x="812800" y="1825625"/>
          <p14:tracePt t="6491" x="839788" y="1825625"/>
          <p14:tracePt t="6499" x="868363" y="1825625"/>
          <p14:tracePt t="6507" x="895350" y="1825625"/>
          <p14:tracePt t="6515" x="968375" y="1835150"/>
          <p14:tracePt t="6523" x="1031875" y="1844675"/>
          <p14:tracePt t="6529" x="1104900" y="1854200"/>
          <p14:tracePt t="6534" x="1131888" y="1854200"/>
          <p14:tracePt t="6543" x="1187450" y="1854200"/>
          <p14:tracePt t="6551" x="1270000" y="1871663"/>
          <p14:tracePt t="6559" x="1360488" y="1881188"/>
          <p14:tracePt t="6566" x="1452563" y="1881188"/>
          <p14:tracePt t="6575" x="1525588" y="1890713"/>
          <p14:tracePt t="6586" x="1625600" y="1890713"/>
          <p14:tracePt t="6594" x="1698625" y="1908175"/>
          <p14:tracePt t="6603" x="1754188" y="1908175"/>
          <p14:tracePt t="6610" x="1781175" y="1917700"/>
          <p14:tracePt t="6619" x="1790700" y="1917700"/>
          <p14:tracePt t="6626" x="1798638" y="1917700"/>
          <p14:tracePt t="6634" x="1808163" y="1927225"/>
          <p14:tracePt t="6666" x="1817688" y="1935163"/>
          <p14:tracePt t="6674" x="1827213" y="1944688"/>
          <p14:tracePt t="6698" x="1844675" y="1944688"/>
          <p14:tracePt t="6706" x="1844675" y="1954213"/>
          <p14:tracePt t="6714" x="1863725" y="1954213"/>
          <p14:tracePt t="6730" x="1871663" y="1954213"/>
          <p14:tracePt t="6739" x="1881188" y="1954213"/>
          <p14:tracePt t="6762" x="1890713" y="1954213"/>
          <p14:tracePt t="6782" x="1900238" y="1954213"/>
          <p14:tracePt t="7180" x="1908175" y="1954213"/>
          <p14:tracePt t="7195" x="1917700" y="1954213"/>
          <p14:tracePt t="7203" x="1927225" y="1954213"/>
          <p14:tracePt t="7211" x="1936750" y="1954213"/>
          <p14:tracePt t="7227" x="1944688" y="1954213"/>
          <p14:tracePt t="7235" x="1954213" y="1954213"/>
          <p14:tracePt t="7251" x="1963738" y="1954213"/>
          <p14:tracePt t="7274" x="1973263" y="1954213"/>
          <p14:tracePt t="7283" x="1981200" y="1954213"/>
          <p14:tracePt t="7299" x="1990725" y="1954213"/>
          <p14:tracePt t="7307" x="2000250" y="1954213"/>
          <p14:tracePt t="7315" x="2009775" y="1954213"/>
          <p14:tracePt t="7321" x="2017713" y="1954213"/>
          <p14:tracePt t="7326" x="2036763" y="1954213"/>
          <p14:tracePt t="7335" x="2054225" y="1944688"/>
          <p14:tracePt t="7343" x="2090738" y="1944688"/>
          <p14:tracePt t="7351" x="2100263" y="1944688"/>
          <p14:tracePt t="7358" x="2136775" y="1917700"/>
          <p14:tracePt t="7374" x="2155825" y="1917700"/>
          <p14:tracePt t="7383" x="2173288" y="1917700"/>
          <p14:tracePt t="7392" x="2192338" y="1908175"/>
          <p14:tracePt t="7399" x="2200275" y="1908175"/>
          <p14:tracePt t="7423" x="2209800" y="1908175"/>
          <p14:tracePt t="7431" x="2219325" y="1908175"/>
          <p14:tracePt t="7444" x="2236788" y="1908175"/>
          <p14:tracePt t="7451" x="2246313" y="1908175"/>
          <p14:tracePt t="7458" x="2265363" y="1908175"/>
          <p14:tracePt t="7467" x="2282825" y="1908175"/>
          <p14:tracePt t="7474" x="2309813" y="1908175"/>
          <p14:tracePt t="7483" x="2365375" y="1908175"/>
          <p14:tracePt t="7490" x="2392363" y="1908175"/>
          <p14:tracePt t="7499" x="2447925" y="1908175"/>
          <p14:tracePt t="7507" x="2474913" y="1908175"/>
          <p14:tracePt t="7514" x="2520950" y="1908175"/>
          <p14:tracePt t="7523" x="2538413" y="1908175"/>
          <p14:tracePt t="7531" x="2547938" y="1908175"/>
          <p14:tracePt t="7539" x="2557463" y="1908175"/>
          <p14:tracePt t="7547" x="2574925" y="1908175"/>
          <p14:tracePt t="7555" x="2584450" y="1908175"/>
          <p14:tracePt t="7599" x="2593975" y="1908175"/>
          <p14:tracePt t="7627" x="2603500" y="1908175"/>
          <p14:tracePt t="7643" x="2611438" y="1908175"/>
          <p14:tracePt t="7658" x="2620963" y="1908175"/>
          <p14:tracePt t="7667" x="2640013" y="1908175"/>
          <p14:tracePt t="7683" x="2647950" y="1917700"/>
          <p14:tracePt t="7707" x="2657475" y="1927225"/>
          <p14:tracePt t="7715" x="2667000" y="1935163"/>
          <p14:tracePt t="7746" x="2676525" y="1944688"/>
          <p14:tracePt t="7771" x="2676525" y="1954213"/>
          <p14:tracePt t="7779" x="2693988" y="1963738"/>
          <p14:tracePt t="7962" x="2703513" y="1963738"/>
          <p14:tracePt t="7972" x="2713038" y="1963738"/>
          <p14:tracePt t="7979" x="2730500" y="1963738"/>
          <p14:tracePt t="7986" x="2749550" y="1963738"/>
          <p14:tracePt t="7995" x="2767013" y="1963738"/>
          <p14:tracePt t="7999" x="2786063" y="1963738"/>
          <p14:tracePt t="8008" x="2813050" y="1963738"/>
          <p14:tracePt t="8015" x="2830513" y="1963738"/>
          <p14:tracePt t="8023" x="2849563" y="1963738"/>
          <p14:tracePt t="8031" x="2886075" y="1963738"/>
          <p14:tracePt t="8039" x="2903538" y="1963738"/>
          <p14:tracePt t="8047" x="2922588" y="1963738"/>
          <p14:tracePt t="8056" x="2949575" y="1963738"/>
          <p14:tracePt t="8062" x="2976563" y="1963738"/>
          <p14:tracePt t="8070" x="3032125" y="1963738"/>
          <p14:tracePt t="8078" x="3078163" y="1963738"/>
          <p14:tracePt t="8086" x="3151188" y="1963738"/>
          <p14:tracePt t="8098" x="3205163" y="1963738"/>
          <p14:tracePt t="8106" x="3260725" y="1963738"/>
          <p14:tracePt t="8114" x="3333750" y="1973263"/>
          <p14:tracePt t="8123" x="3360738" y="1973263"/>
          <p14:tracePt t="8130" x="3416300" y="1973263"/>
          <p14:tracePt t="8139" x="3497263" y="1973263"/>
          <p14:tracePt t="8146" x="3570288" y="1973263"/>
          <p14:tracePt t="8155" x="3643313" y="1973263"/>
          <p14:tracePt t="8162" x="3698875" y="1973263"/>
          <p14:tracePt t="8171" x="3762375" y="1981200"/>
          <p14:tracePt t="8178" x="3817938" y="1981200"/>
          <p14:tracePt t="8186" x="3844925" y="1981200"/>
          <p14:tracePt t="8190" x="3862388" y="1981200"/>
          <p14:tracePt t="8198" x="3881438" y="1981200"/>
          <p14:tracePt t="8207" x="3898900" y="1981200"/>
          <p14:tracePt t="8230" x="3917950" y="1981200"/>
          <p14:tracePt t="8239" x="3935413" y="1990725"/>
          <p14:tracePt t="8255" x="3971925" y="1990725"/>
          <p14:tracePt t="8263" x="4000500" y="2000250"/>
          <p14:tracePt t="8271" x="4073525" y="2000250"/>
          <p14:tracePt t="8278" x="4156075" y="2027238"/>
          <p14:tracePt t="8286" x="4210050" y="2036763"/>
          <p14:tracePt t="8294" x="4256088" y="2054225"/>
          <p14:tracePt t="8302" x="4310063" y="2054225"/>
          <p14:tracePt t="8310" x="4383088" y="2063750"/>
          <p14:tracePt t="8319" x="4465638" y="2073275"/>
          <p14:tracePt t="8331" x="4521200" y="2090738"/>
          <p14:tracePt t="8339" x="4538663" y="2090738"/>
          <p14:tracePt t="8346" x="4557713" y="2100263"/>
          <p14:tracePt t="8879" x="4565650" y="2100263"/>
          <p14:tracePt t="8882" x="4575175" y="2100263"/>
          <p14:tracePt t="8890" x="4584700" y="2090738"/>
          <p14:tracePt t="8904" x="4602163" y="2090738"/>
          <p14:tracePt t="8907" x="4611688" y="2090738"/>
          <p14:tracePt t="8914" x="4630738" y="2073275"/>
          <p14:tracePt t="8924" x="4638675" y="2073275"/>
          <p14:tracePt t="8930" x="4694238" y="2073275"/>
          <p14:tracePt t="8939" x="4703763" y="2063750"/>
          <p14:tracePt t="8942" x="4757738" y="2054225"/>
          <p14:tracePt t="8950" x="4794250" y="2054225"/>
          <p14:tracePt t="8958" x="4867275" y="2046288"/>
          <p14:tracePt t="8966" x="4932363" y="2017713"/>
          <p14:tracePt t="8974" x="4959350" y="2017713"/>
          <p14:tracePt t="8982" x="5013325" y="2017713"/>
          <p14:tracePt t="8990" x="5086350" y="2017713"/>
          <p14:tracePt t="8998" x="5159375" y="2017713"/>
          <p14:tracePt t="9002" x="5251450" y="2009775"/>
          <p14:tracePt t="9011" x="5351463" y="2009775"/>
          <p14:tracePt t="9019" x="5424488" y="2009775"/>
          <p14:tracePt t="9026" x="5497513" y="1990725"/>
          <p14:tracePt t="9034" x="5570538" y="1990725"/>
          <p14:tracePt t="9042" x="5662613" y="1990725"/>
          <p14:tracePt t="9051" x="5735638" y="1990725"/>
          <p14:tracePt t="9058" x="5772150" y="1990725"/>
          <p14:tracePt t="9066" x="5789613" y="1990725"/>
          <p14:tracePt t="9290" x="5799138" y="1981200"/>
          <p14:tracePt t="9411" x="5789613" y="1981200"/>
          <p14:tracePt t="9427" x="5781675" y="1981200"/>
          <p14:tracePt t="9434" x="5772150" y="1981200"/>
          <p14:tracePt t="9443" x="5753100" y="1981200"/>
          <p14:tracePt t="9450" x="5708650" y="2000250"/>
          <p14:tracePt t="9459" x="5680075" y="2027238"/>
          <p14:tracePt t="9463" x="5662613" y="2046288"/>
          <p14:tracePt t="9471" x="5616575" y="2063750"/>
          <p14:tracePt t="9483" x="5589588" y="2082800"/>
          <p14:tracePt t="9492" x="5553075" y="2100263"/>
          <p14:tracePt t="9499" x="5534025" y="2119313"/>
          <p14:tracePt t="9507" x="5524500" y="2119313"/>
          <p14:tracePt t="9514" x="5507038" y="2119313"/>
          <p14:tracePt t="9526" x="5487988" y="2136775"/>
          <p14:tracePt t="9539" x="5480050" y="2136775"/>
          <p14:tracePt t="9546" x="5461000" y="2146300"/>
          <p14:tracePt t="9555" x="5424488" y="2163763"/>
          <p14:tracePt t="9562" x="5407025" y="2182813"/>
          <p14:tracePt t="9571" x="5378450" y="2192338"/>
          <p14:tracePt t="9578" x="5324475" y="2219325"/>
          <p14:tracePt t="9586" x="5287963" y="2236788"/>
          <p14:tracePt t="9590" x="5260975" y="2246313"/>
          <p14:tracePt t="9598" x="5214938" y="2265363"/>
          <p14:tracePt t="9606" x="5151438" y="2301875"/>
          <p14:tracePt t="9614" x="5086350" y="2338388"/>
          <p14:tracePt t="9623" x="5032375" y="2365375"/>
          <p14:tracePt t="9630" x="4995863" y="2374900"/>
          <p14:tracePt t="9639" x="4968875" y="2392363"/>
          <p14:tracePt t="9646" x="4949825" y="2401888"/>
          <p14:tracePt t="9655" x="4932363" y="2411413"/>
          <p14:tracePt t="9678" x="4913313" y="2428875"/>
          <p14:tracePt t="9694" x="4895850" y="2447925"/>
          <p14:tracePt t="9702" x="4895850" y="2465388"/>
          <p14:tracePt t="9710" x="4849813" y="2501900"/>
          <p14:tracePt t="9723" x="4840288" y="2520950"/>
          <p14:tracePt t="9730" x="4776788" y="2565400"/>
          <p14:tracePt t="9739" x="4740275" y="2630488"/>
          <p14:tracePt t="9746" x="4657725" y="2684463"/>
          <p14:tracePt t="9755" x="4594225" y="2720975"/>
          <p14:tracePt t="9762" x="4511675" y="2794000"/>
          <p14:tracePt t="9771" x="4438650" y="2849563"/>
          <p14:tracePt t="9778" x="4392613" y="2894013"/>
          <p14:tracePt t="9787" x="4365625" y="2922588"/>
          <p14:tracePt t="9794" x="4302125" y="2976563"/>
          <p14:tracePt t="9802" x="4273550" y="2995613"/>
          <p14:tracePt t="9810" x="4246563" y="3041650"/>
          <p14:tracePt t="9819" x="4229100" y="3059113"/>
          <p14:tracePt t="9826" x="4210050" y="3105150"/>
          <p14:tracePt t="9834" x="4183063" y="3141663"/>
          <p14:tracePt t="9842" x="4164013" y="3168650"/>
          <p14:tracePt t="9846" x="4146550" y="3224213"/>
          <p14:tracePt t="9856" x="4110038" y="3268663"/>
          <p14:tracePt t="9862" x="4054475" y="3341688"/>
          <p14:tracePt t="9871" x="4027488" y="3370263"/>
          <p14:tracePt t="9878" x="3954463" y="3424238"/>
          <p14:tracePt t="9886" x="3935413" y="3470275"/>
          <p14:tracePt t="9894" x="3898900" y="3497263"/>
          <p14:tracePt t="9902" x="3881438" y="3543300"/>
          <p14:tracePt t="9921" x="3862388" y="3560763"/>
          <p14:tracePt t="9926" x="3854450" y="3560763"/>
          <p14:tracePt t="9934" x="3835400" y="3579813"/>
          <p14:tracePt t="10123" x="3835400" y="3589338"/>
          <p14:tracePt t="10126" x="3835400" y="3597275"/>
          <p14:tracePt t="10134" x="3835400" y="3606800"/>
          <p14:tracePt t="10142" x="3835400" y="3625850"/>
          <p14:tracePt t="10150" x="3835400" y="3643313"/>
          <p14:tracePt t="10166" x="3835400" y="3652838"/>
          <p14:tracePt t="10174" x="3825875" y="3662363"/>
          <p14:tracePt t="10182" x="3825875" y="3670300"/>
          <p14:tracePt t="10186" x="3825875" y="3679825"/>
          <p14:tracePt t="10194" x="3825875" y="3698875"/>
          <p14:tracePt t="10210" x="3825875" y="3706813"/>
          <p14:tracePt t="10219" x="3817938" y="3706813"/>
          <p14:tracePt t="10250" x="3817938" y="3725863"/>
          <p14:tracePt t="11200" x="3835400" y="3771900"/>
          <p14:tracePt t="11207" x="3881438" y="3816350"/>
          <p14:tracePt t="11214" x="3944938" y="3889375"/>
          <p14:tracePt t="11220" x="4037013" y="3954463"/>
          <p14:tracePt t="11223" x="4083050" y="4008438"/>
          <p14:tracePt t="11230" x="4156075" y="4090988"/>
          <p14:tracePt t="11240" x="4219575" y="4146550"/>
          <p14:tracePt t="11246" x="4246563" y="4173538"/>
          <p14:tracePt t="11256" x="4310063" y="4219575"/>
          <p14:tracePt t="11262" x="4411663" y="4273550"/>
          <p14:tracePt t="11271" x="4511675" y="4329113"/>
          <p14:tracePt t="11278" x="4630738" y="4402138"/>
          <p14:tracePt t="11282" x="4767263" y="4465638"/>
          <p14:tracePt t="11290" x="4913313" y="4556125"/>
          <p14:tracePt t="11298" x="5049838" y="4629150"/>
          <p14:tracePt t="11306" x="5205413" y="4702175"/>
          <p14:tracePt t="11314" x="5378450" y="4794250"/>
          <p14:tracePt t="11322" x="5534025" y="4876800"/>
          <p14:tracePt t="11330" x="5680075" y="4949825"/>
          <p14:tracePt t="11339" x="5835650" y="5022850"/>
          <p14:tracePt t="11342" x="5972175" y="5086350"/>
          <p14:tracePt t="11350" x="6118225" y="5178425"/>
          <p14:tracePt t="11358" x="6256338" y="5251450"/>
          <p14:tracePt t="11366" x="6373813" y="5324475"/>
          <p14:tracePt t="11374" x="6492875" y="5414963"/>
          <p14:tracePt t="11386" x="6594475" y="5487988"/>
          <p14:tracePt t="11394" x="6731000" y="5580063"/>
          <p14:tracePt t="11402" x="6850063" y="5634038"/>
          <p14:tracePt t="11410" x="6940550" y="5689600"/>
          <p14:tracePt t="11419" x="7040563" y="5734050"/>
          <p14:tracePt t="11426" x="7142163" y="5762625"/>
          <p14:tracePt t="11435" x="7232650" y="5770563"/>
          <p14:tracePt t="11442" x="7324725" y="5789613"/>
          <p14:tracePt t="11450" x="7424738" y="5799138"/>
          <p14:tracePt t="11458" x="7497763" y="5799138"/>
          <p14:tracePt t="11466" x="7570788" y="5799138"/>
          <p14:tracePt t="11471" x="7643813" y="5799138"/>
          <p14:tracePt t="11478" x="7716838" y="5799138"/>
          <p14:tracePt t="11486" x="7772400" y="5799138"/>
          <p14:tracePt t="11494" x="7789863" y="5799138"/>
          <p14:tracePt t="11502" x="7799388" y="5799138"/>
          <p14:tracePt t="11510" x="7808913" y="5799138"/>
          <p14:tracePt t="11518" x="7816850" y="5799138"/>
          <p14:tracePt t="11526" x="7826375" y="5799138"/>
          <p14:tracePt t="11534" x="7862888" y="5780088"/>
          <p14:tracePt t="11546" x="7918450" y="5697538"/>
          <p14:tracePt t="11555" x="7954963" y="5634038"/>
          <p14:tracePt t="11562" x="7981950" y="5607050"/>
          <p14:tracePt t="11571" x="8018463" y="5534025"/>
          <p14:tracePt t="11578" x="8081963" y="5434013"/>
          <p14:tracePt t="11586" x="8174038" y="5314950"/>
          <p14:tracePt t="11594" x="8247063" y="5178425"/>
          <p14:tracePt t="11602" x="8320088" y="5076825"/>
          <p14:tracePt t="11610" x="8393113" y="4959350"/>
          <p14:tracePt t="11618" x="8466138" y="4840288"/>
          <p14:tracePt t="11626" x="8556625" y="4702175"/>
          <p14:tracePt t="11634" x="8648700" y="4584700"/>
          <p14:tracePt t="11642" x="8721725" y="4483100"/>
          <p14:tracePt t="11650" x="8794750" y="4383088"/>
          <p14:tracePt t="11658" x="8867775" y="4246563"/>
          <p14:tracePt t="11662" x="8940800" y="4117975"/>
          <p14:tracePt t="11671" x="9032875" y="3981450"/>
          <p14:tracePt t="11678" x="9105900" y="3844925"/>
          <p14:tracePt t="11686" x="9196388" y="3689350"/>
          <p14:tracePt t="11694" x="9278938" y="3543300"/>
          <p14:tracePt t="11702" x="9332913" y="3406775"/>
          <p14:tracePt t="11710" x="9398000" y="3268663"/>
          <p14:tracePt t="11718" x="9434513" y="3178175"/>
          <p14:tracePt t="11730" x="9478963" y="3095625"/>
          <p14:tracePt t="11739" x="9498013" y="3032125"/>
          <p14:tracePt t="11746" x="9515475" y="3005138"/>
          <p14:tracePt t="11755" x="9525000" y="2959100"/>
          <p14:tracePt t="11762" x="9561513" y="2894013"/>
          <p14:tracePt t="11771" x="9571038" y="2867025"/>
          <p14:tracePt t="11778" x="9607550" y="2803525"/>
          <p14:tracePt t="11786" x="9625013" y="2757488"/>
          <p14:tracePt t="11794" x="9644063" y="2703513"/>
          <p14:tracePt t="11802" x="9671050" y="2620963"/>
          <p14:tracePt t="11810" x="9680575" y="2565400"/>
          <p14:tracePt t="11818" x="9707563" y="2484438"/>
          <p14:tracePt t="11826" x="9717088" y="2411413"/>
          <p14:tracePt t="11834" x="9726613" y="2346325"/>
          <p14:tracePt t="11842" x="9726613" y="2292350"/>
          <p14:tracePt t="11850" x="9726613" y="2265363"/>
          <p14:tracePt t="11855" x="9726613" y="2219325"/>
          <p14:tracePt t="11862" x="9726613" y="2155825"/>
          <p14:tracePt t="11871" x="9726613" y="2100263"/>
          <p14:tracePt t="11878" x="9726613" y="2036763"/>
          <p14:tracePt t="11886" x="9726613" y="1981200"/>
          <p14:tracePt t="11894" x="9726613" y="1927225"/>
          <p14:tracePt t="11902" x="9717088" y="1862138"/>
          <p14:tracePt t="11921" x="9698038" y="1817688"/>
          <p14:tracePt t="11926" x="9690100" y="1789113"/>
          <p14:tracePt t="11934" x="9661525" y="1752600"/>
          <p14:tracePt t="11942" x="9661525" y="1744663"/>
          <p14:tracePt t="11955" x="9653588" y="1735138"/>
          <p14:tracePt t="11962" x="9653588" y="1716088"/>
          <p14:tracePt t="11971" x="9625013" y="1689100"/>
          <p14:tracePt t="11986" x="9607550" y="1662113"/>
          <p14:tracePt t="11994" x="9580563" y="1635125"/>
          <p14:tracePt t="12002" x="9561513" y="1625600"/>
          <p14:tracePt t="12010" x="9525000" y="1606550"/>
          <p14:tracePt t="12018" x="9488488" y="1589088"/>
          <p14:tracePt t="12026" x="9471025" y="1570038"/>
          <p14:tracePt t="12035" x="9424988" y="1543050"/>
          <p14:tracePt t="12042" x="9398000" y="1516063"/>
          <p14:tracePt t="12046" x="9378950" y="1497013"/>
          <p14:tracePt t="12055" x="9332913" y="1470025"/>
          <p14:tracePt t="12062" x="9305925" y="1452563"/>
          <p14:tracePt t="12071" x="9296400" y="1443038"/>
          <p14:tracePt t="12078" x="9269413" y="1423988"/>
          <p14:tracePt t="12087" x="9259888" y="1416050"/>
          <p14:tracePt t="12094" x="9242425" y="1406525"/>
          <p14:tracePt t="12110" x="9232900" y="1406525"/>
          <p14:tracePt t="12118" x="9223375" y="1406525"/>
          <p14:tracePt t="12174" x="9223375" y="1397000"/>
          <p14:tracePt t="12198" x="9223375" y="1387475"/>
          <p14:tracePt t="12206" x="9223375" y="1379538"/>
          <p14:tracePt t="12230" x="9223375" y="1370013"/>
          <p14:tracePt t="12247" x="9223375" y="1360488"/>
          <p14:tracePt t="12363" x="9223375" y="1343025"/>
          <p14:tracePt t="12895" x="9215438" y="1343025"/>
          <p14:tracePt t="12903" x="9205913" y="1343025"/>
          <p14:tracePt t="12906" x="9159875" y="1343025"/>
          <p14:tracePt t="12920" x="9132888" y="1343025"/>
          <p14:tracePt t="12923" x="9077325" y="1343025"/>
          <p14:tracePt t="12930" x="9013825" y="1370013"/>
          <p14:tracePt t="12940" x="8967788" y="1379538"/>
          <p14:tracePt t="12947" x="8913813" y="1387475"/>
          <p14:tracePt t="12956" x="8812213" y="1433513"/>
          <p14:tracePt t="12962" x="8702675" y="1470025"/>
          <p14:tracePt t="12971" x="8566150" y="1516063"/>
          <p14:tracePt t="12979" x="8447088" y="1562100"/>
          <p14:tracePt t="12987" x="8337550" y="1606550"/>
          <p14:tracePt t="12995" x="8220075" y="1643063"/>
          <p14:tracePt t="13003" x="8137525" y="1689100"/>
          <p14:tracePt t="13011" x="8081963" y="1708150"/>
          <p14:tracePt t="13019" x="8018463" y="1735138"/>
          <p14:tracePt t="13027" x="7981950" y="1771650"/>
          <p14:tracePt t="13033" x="7962900" y="1789113"/>
          <p14:tracePt t="13039" x="7945438" y="1817688"/>
          <p14:tracePt t="13047" x="7899400" y="1881188"/>
          <p14:tracePt t="13056" x="7845425" y="1927225"/>
          <p14:tracePt t="13063" x="7808913" y="2009775"/>
          <p14:tracePt t="13072" x="7772400" y="2036763"/>
          <p14:tracePt t="13079" x="7726363" y="2109788"/>
          <p14:tracePt t="13087" x="7653338" y="2173288"/>
          <p14:tracePt t="13094" x="7589838" y="2255838"/>
          <p14:tracePt t="13105" x="7497763" y="2355850"/>
          <p14:tracePt t="13111" x="7407275" y="2474913"/>
          <p14:tracePt t="13119" x="7324725" y="2584450"/>
          <p14:tracePt t="13126" x="7251700" y="2684463"/>
          <p14:tracePt t="13136" x="7159625" y="2767013"/>
          <p14:tracePt t="13147" x="7077075" y="2840038"/>
          <p14:tracePt t="13156" x="7050088" y="2867025"/>
          <p14:tracePt t="13158" x="7013575" y="2930525"/>
          <p14:tracePt t="13171" x="6986588" y="2949575"/>
          <p14:tracePt t="13178" x="6967538" y="2968625"/>
          <p14:tracePt t="13187" x="6959600" y="2976563"/>
          <p14:tracePt t="13194" x="6950075" y="3005138"/>
          <p14:tracePt t="13205" x="6940550" y="3013075"/>
          <p14:tracePt t="13210" x="6931025" y="3022600"/>
          <p14:tracePt t="13302" x="6931025" y="3005138"/>
          <p14:tracePt t="13314" x="6931025" y="2976563"/>
          <p14:tracePt t="13323" x="6931025" y="2949575"/>
          <p14:tracePt t="13331" x="6931025" y="2913063"/>
          <p14:tracePt t="13339" x="6923088" y="2886075"/>
          <p14:tracePt t="13346" x="6913563" y="2867025"/>
          <p14:tracePt t="13350" x="6886575" y="2840038"/>
          <p14:tracePt t="13358" x="6886575" y="2794000"/>
          <p14:tracePt t="13366" x="6858000" y="2747963"/>
          <p14:tracePt t="13374" x="6840538" y="2720975"/>
          <p14:tracePt t="13382" x="6784975" y="2674938"/>
          <p14:tracePt t="13390" x="6757988" y="2638425"/>
          <p14:tracePt t="13398" x="6711950" y="2601913"/>
          <p14:tracePt t="13406" x="6667500" y="2565400"/>
          <p14:tracePt t="13414" x="6584950" y="2511425"/>
          <p14:tracePt t="13423" x="6521450" y="2474913"/>
          <p14:tracePt t="13430" x="6456363" y="2455863"/>
          <p14:tracePt t="13439" x="6392863" y="2428875"/>
          <p14:tracePt t="13446" x="6346825" y="2419350"/>
          <p14:tracePt t="13455" x="6329363" y="2401888"/>
          <p14:tracePt t="13462" x="6300788" y="2401888"/>
          <p14:tracePt t="13471" x="6292850" y="2401888"/>
          <p14:tracePt t="13478" x="6283325" y="2392363"/>
          <p14:tracePt t="13490" x="6273800" y="2392363"/>
          <p14:tracePt t="13506" x="6264275" y="2382838"/>
          <p14:tracePt t="13514" x="6256338" y="2382838"/>
          <p14:tracePt t="13522" x="6246813" y="2382838"/>
          <p14:tracePt t="13555" x="6227763" y="2382838"/>
          <p14:tracePt t="13638" x="6191250" y="2382838"/>
          <p14:tracePt t="13646" x="6137275" y="2382838"/>
          <p14:tracePt t="13655" x="6091238" y="2382838"/>
          <p14:tracePt t="13662" x="6008688" y="2382838"/>
          <p14:tracePt t="13671" x="5862638" y="2365375"/>
          <p14:tracePt t="13682" x="5699125" y="2355850"/>
          <p14:tracePt t="13690" x="5487988" y="2319338"/>
          <p14:tracePt t="13698" x="5241925" y="2282825"/>
          <p14:tracePt t="13706" x="4932363" y="2246313"/>
          <p14:tracePt t="13714" x="4638675" y="2192338"/>
          <p14:tracePt t="13722" x="4346575" y="2127250"/>
          <p14:tracePt t="13726" x="4110038" y="2090738"/>
          <p14:tracePt t="13735" x="3890963" y="2046288"/>
          <p14:tracePt t="13742" x="3716338" y="2017713"/>
          <p14:tracePt t="13751" x="3570288" y="1981200"/>
          <p14:tracePt t="13758" x="3479800" y="1973263"/>
          <p14:tracePt t="13766" x="3452813" y="1963738"/>
          <p14:tracePt t="13843" x="3443288" y="1963738"/>
          <p14:tracePt t="13858" x="3433763" y="1963738"/>
          <p14:tracePt t="13874" x="3424238" y="1963738"/>
          <p14:tracePt t="13890" x="3416300" y="1963738"/>
          <p14:tracePt t="13894" x="3406775" y="1963738"/>
          <p14:tracePt t="14154" x="3397250" y="1963738"/>
          <p14:tracePt t="14174" x="3370263" y="1981200"/>
          <p14:tracePt t="14179" x="3324225" y="1990725"/>
          <p14:tracePt t="14188" x="3278188" y="2000250"/>
          <p14:tracePt t="14194" x="3205163" y="2009775"/>
          <p14:tracePt t="14202" x="3159125" y="2009775"/>
          <p14:tracePt t="14211" x="3114675" y="2009775"/>
          <p14:tracePt t="14218" x="2995613" y="2009775"/>
          <p14:tracePt t="14227" x="2886075" y="2009775"/>
          <p14:tracePt t="14235" x="2740025" y="2009775"/>
          <p14:tracePt t="14240" x="2603500" y="2009775"/>
          <p14:tracePt t="14247" x="2419350" y="2009775"/>
          <p14:tracePt t="14255" x="2255838" y="2009775"/>
          <p14:tracePt t="14266" x="2109788" y="2009775"/>
          <p14:tracePt t="14274" x="2000250" y="2009775"/>
          <p14:tracePt t="14283" x="1890713" y="2009775"/>
          <p14:tracePt t="14291" x="1798638" y="2009775"/>
          <p14:tracePt t="14299" x="1717675" y="2027238"/>
          <p14:tracePt t="14306" x="1708150" y="2036763"/>
          <p14:tracePt t="14314" x="1689100" y="2046288"/>
          <p14:tracePt t="14322" x="1662113" y="2063750"/>
          <p14:tracePt t="14330" x="1635125" y="2082800"/>
          <p14:tracePt t="14339" x="1616075" y="2090738"/>
          <p14:tracePt t="14346" x="1598613" y="2109788"/>
          <p14:tracePt t="14362" x="1570038" y="2155825"/>
          <p14:tracePt t="14366" x="1570038" y="2163763"/>
          <p14:tracePt t="14374" x="1552575" y="2173288"/>
          <p14:tracePt t="14382" x="1533525" y="2192338"/>
          <p14:tracePt t="14390" x="1489075" y="2228850"/>
          <p14:tracePt t="14398" x="1452563" y="2236788"/>
          <p14:tracePt t="14406" x="1406525" y="2265363"/>
          <p14:tracePt t="14414" x="1350963" y="2265363"/>
          <p14:tracePt t="14422" x="1277938" y="2292350"/>
          <p14:tracePt t="14430" x="1233488" y="2292350"/>
          <p14:tracePt t="14438" x="1177925" y="2319338"/>
          <p14:tracePt t="14446" x="1131888" y="2355850"/>
          <p14:tracePt t="14455" x="1095375" y="2382838"/>
          <p14:tracePt t="14462" x="1077913" y="2401888"/>
          <p14:tracePt t="14478" x="1068388" y="2419350"/>
          <p14:tracePt t="14494" x="1068388" y="2428875"/>
          <p14:tracePt t="14526" x="1068388" y="2438400"/>
          <p14:tracePt t="14546" x="1077913" y="2438400"/>
          <p14:tracePt t="14580" x="1087438" y="2438400"/>
          <p14:tracePt t="14603" x="1095375" y="2438400"/>
          <p14:tracePt t="14663" x="1114425" y="2438400"/>
          <p14:tracePt t="14672" x="1131888" y="2438400"/>
          <p14:tracePt t="14679" x="1141413" y="2428875"/>
          <p14:tracePt t="14687" x="1160463" y="2428875"/>
          <p14:tracePt t="14694" x="1187450" y="2419350"/>
          <p14:tracePt t="14702" x="1214438" y="2419350"/>
          <p14:tracePt t="14710" x="1260475" y="2419350"/>
          <p14:tracePt t="14718" x="1296988" y="2419350"/>
          <p14:tracePt t="14726" x="1350963" y="2419350"/>
          <p14:tracePt t="14735" x="1397000" y="2419350"/>
          <p14:tracePt t="14742" x="1423988" y="2419350"/>
          <p14:tracePt t="14750" x="1479550" y="2447925"/>
          <p14:tracePt t="14762" x="1543050" y="2465388"/>
          <p14:tracePt t="14771" x="1606550" y="2520950"/>
          <p14:tracePt t="14778" x="1689100" y="2593975"/>
          <p14:tracePt t="14787" x="1762125" y="2647950"/>
          <p14:tracePt t="14795" x="1790700" y="2674938"/>
          <p14:tracePt t="14802" x="1817688" y="2740025"/>
          <p14:tracePt t="14810" x="1854200" y="2784475"/>
          <p14:tracePt t="14818" x="1863725" y="2830513"/>
          <p14:tracePt t="14826" x="1863725" y="2857500"/>
          <p14:tracePt t="14835" x="1871663" y="2894013"/>
          <p14:tracePt t="14842" x="1871663" y="2930525"/>
          <p14:tracePt t="14846" x="1871663" y="2949575"/>
          <p14:tracePt t="14855" x="1871663" y="2959100"/>
          <p14:tracePt t="14862" x="1871663" y="2968625"/>
          <p14:tracePt t="14871" x="1871663" y="2976563"/>
          <p14:tracePt t="14878" x="1871663" y="2986088"/>
          <p14:tracePt t="14970" x="1863725" y="2949575"/>
          <p14:tracePt t="14978" x="1835150" y="2867025"/>
          <p14:tracePt t="14987" x="1817688" y="2820988"/>
          <p14:tracePt t="14994" x="1790700" y="2767013"/>
          <p14:tracePt t="15002" x="1735138" y="2684463"/>
          <p14:tracePt t="15010" x="1689100" y="2584450"/>
          <p14:tracePt t="15018" x="1635125" y="2484438"/>
          <p14:tracePt t="15022" x="1579563" y="2382838"/>
          <p14:tracePt t="15030" x="1525588" y="2301875"/>
          <p14:tracePt t="15039" x="1470025" y="2236788"/>
          <p14:tracePt t="15047" x="1452563" y="2209800"/>
          <p14:tracePt t="15055" x="1406525" y="2155825"/>
          <p14:tracePt t="15062" x="1387475" y="2146300"/>
          <p14:tracePt t="15071" x="1350963" y="2127250"/>
          <p14:tracePt t="15078" x="1323975" y="2119313"/>
          <p14:tracePt t="15090" x="1306513" y="2100263"/>
          <p14:tracePt t="15098" x="1296988" y="2100263"/>
          <p14:tracePt t="15106" x="1277938" y="2100263"/>
          <p14:tracePt t="15114" x="1270000" y="2100263"/>
          <p14:tracePt t="15122" x="1260475" y="2090738"/>
          <p14:tracePt t="15130" x="1250950" y="2090738"/>
          <p14:tracePt t="15139" x="1241425" y="2090738"/>
          <p14:tracePt t="15146" x="1223963" y="2090738"/>
          <p14:tracePt t="15150" x="1214438" y="2090738"/>
          <p14:tracePt t="15158" x="1204913" y="2100263"/>
          <p14:tracePt t="15166" x="1196975" y="2127250"/>
          <p14:tracePt t="15174" x="1196975" y="2136775"/>
          <p14:tracePt t="15182" x="1187450" y="2155825"/>
          <p14:tracePt t="15198" x="1187450" y="2163763"/>
          <p14:tracePt t="15206" x="1187450" y="2173288"/>
          <p14:tracePt t="15214" x="1187450" y="2182813"/>
          <p14:tracePt t="15246" x="1187450" y="2200275"/>
          <p14:tracePt t="15262" x="1187450" y="2219325"/>
          <p14:tracePt t="15271" x="1204913" y="2228850"/>
          <p14:tracePt t="15278" x="1250950" y="2228850"/>
          <p14:tracePt t="15287" x="1323975" y="2236788"/>
          <p14:tracePt t="15294" x="1379538" y="2246313"/>
          <p14:tracePt t="15306" x="1423988" y="2246313"/>
          <p14:tracePt t="15314" x="1506538" y="2265363"/>
          <p14:tracePt t="15322" x="1616075" y="2292350"/>
          <p14:tracePt t="15330" x="1754188" y="2319338"/>
          <p14:tracePt t="15339" x="1900238" y="2346325"/>
          <p14:tracePt t="15342" x="2063750" y="2382838"/>
          <p14:tracePt t="15350" x="2219325" y="2428875"/>
          <p14:tracePt t="15358" x="2328863" y="2455863"/>
          <p14:tracePt t="15366" x="2428875" y="2492375"/>
          <p14:tracePt t="15374" x="2511425" y="2538413"/>
          <p14:tracePt t="15382" x="2574925" y="2584450"/>
          <p14:tracePt t="15390" x="2620963" y="2638425"/>
          <p14:tracePt t="15398" x="2630488" y="2667000"/>
          <p14:tracePt t="15406" x="2647950" y="2711450"/>
          <p14:tracePt t="15414" x="2647950" y="2730500"/>
          <p14:tracePt t="15423" x="2647950" y="2747963"/>
          <p14:tracePt t="15439" x="2647950" y="2757488"/>
          <p14:tracePt t="15446" x="2647950" y="2776538"/>
          <p14:tracePt t="15642" x="2647950" y="2784475"/>
          <p14:tracePt t="15658" x="2657475" y="2784475"/>
          <p14:tracePt t="15674" x="2667000" y="2784475"/>
          <p14:tracePt t="15683" x="2676525" y="2784475"/>
          <p14:tracePt t="15687" x="2684463" y="2784475"/>
          <p14:tracePt t="15692" x="2693988" y="2784475"/>
          <p14:tracePt t="15699" x="2703513" y="2784475"/>
          <p14:tracePt t="15714" x="2730500" y="2784475"/>
          <p14:tracePt t="15722" x="2767013" y="2776538"/>
          <p14:tracePt t="15731" x="2794000" y="2757488"/>
          <p14:tracePt t="15739" x="2822575" y="2730500"/>
          <p14:tracePt t="15747" x="2895600" y="2693988"/>
          <p14:tracePt t="15752" x="2932113" y="2684463"/>
          <p14:tracePt t="15763" x="3005138" y="2638425"/>
          <p14:tracePt t="15772" x="3049588" y="2601913"/>
          <p14:tracePt t="15779" x="3132138" y="2574925"/>
          <p14:tracePt t="15787" x="3205163" y="2547938"/>
          <p14:tracePt t="15794" x="3241675" y="2538413"/>
          <p14:tracePt t="15803" x="3278188" y="2528888"/>
          <p14:tracePt t="15811" x="3343275" y="2520950"/>
          <p14:tracePt t="15818" x="3397250" y="2492375"/>
          <p14:tracePt t="15827" x="3460750" y="2465388"/>
          <p14:tracePt t="15835" x="3497263" y="2455863"/>
          <p14:tracePt t="15842" x="3533775" y="2438400"/>
          <p14:tracePt t="15851" x="3552825" y="2419350"/>
          <p14:tracePt t="15858" x="3562350" y="2419350"/>
          <p14:tracePt t="15866" x="3579813" y="2401888"/>
          <p14:tracePt t="15875" x="3589338" y="2392363"/>
          <p14:tracePt t="15888" x="3598863" y="2382838"/>
          <p14:tracePt t="15905" x="3606800" y="2374900"/>
          <p14:tracePt t="15928" x="3616325" y="2365375"/>
          <p14:tracePt t="15950" x="3616325" y="2355850"/>
          <p14:tracePt t="15999" x="3625850" y="2355850"/>
          <p14:tracePt t="16026" x="3635375" y="2355850"/>
          <p14:tracePt t="16050" x="3652838" y="2355850"/>
          <p14:tracePt t="16203" x="3662363" y="2355850"/>
          <p14:tracePt t="16354" x="3671888" y="2365375"/>
          <p14:tracePt t="16362" x="3679825" y="2365375"/>
          <p14:tracePt t="16371" x="3689350" y="2365375"/>
          <p14:tracePt t="16378" x="3735388" y="2365375"/>
          <p14:tracePt t="16388" x="3771900" y="2365375"/>
          <p14:tracePt t="16394" x="3817938" y="2365375"/>
          <p14:tracePt t="16402" x="3871913" y="2374900"/>
          <p14:tracePt t="16410" x="3935413" y="2392363"/>
          <p14:tracePt t="16418" x="3971925" y="2411413"/>
          <p14:tracePt t="16426" x="4017963" y="2419350"/>
          <p14:tracePt t="16430" x="4100513" y="2438400"/>
          <p14:tracePt t="16439" x="4137025" y="2447925"/>
          <p14:tracePt t="16447" x="4200525" y="2474913"/>
          <p14:tracePt t="16455" x="4229100" y="2484438"/>
          <p14:tracePt t="16462" x="4265613" y="2492375"/>
          <p14:tracePt t="16471" x="4292600" y="2492375"/>
          <p14:tracePt t="16479" x="4319588" y="2501900"/>
          <p14:tracePt t="16487" x="4346575" y="2520950"/>
          <p14:tracePt t="16494" x="4383088" y="2528888"/>
          <p14:tracePt t="16502" x="4402138" y="2565400"/>
          <p14:tracePt t="16510" x="4419600" y="2593975"/>
          <p14:tracePt t="16518" x="4448175" y="2638425"/>
          <p14:tracePt t="16527" x="4465638" y="2684463"/>
          <p14:tracePt t="16535" x="4475163" y="2703513"/>
          <p14:tracePt t="16542" x="4492625" y="2747963"/>
          <p14:tracePt t="16551" x="4502150" y="2767013"/>
          <p14:tracePt t="16558" x="4502150" y="2784475"/>
          <p14:tracePt t="16566" x="4511675" y="2784475"/>
          <p14:tracePt t="16574" x="4511675" y="2794000"/>
          <p14:tracePt t="16582" x="4511675" y="2803525"/>
          <p14:tracePt t="16590" x="4511675" y="2813050"/>
          <p14:tracePt t="16598" x="4521200" y="2820988"/>
          <p14:tracePt t="16614" x="4521200" y="2830513"/>
          <p14:tracePt t="16630" x="4529138" y="2849563"/>
          <p14:tracePt t="16722" x="4529138" y="2820988"/>
          <p14:tracePt t="16730" x="4529138" y="2803525"/>
          <p14:tracePt t="16734" x="4502150" y="2740025"/>
          <p14:tracePt t="16742" x="4484688" y="2711450"/>
          <p14:tracePt t="16750" x="4456113" y="2684463"/>
          <p14:tracePt t="16758" x="4429125" y="2647950"/>
          <p14:tracePt t="16766" x="4411663" y="2630488"/>
          <p14:tracePt t="16774" x="4356100" y="2584450"/>
          <p14:tracePt t="16782" x="4319588" y="2547938"/>
          <p14:tracePt t="16790" x="4292600" y="2528888"/>
          <p14:tracePt t="16798" x="4246563" y="2511425"/>
          <p14:tracePt t="16806" x="4200525" y="2511425"/>
          <p14:tracePt t="16814" x="4156075" y="2465388"/>
          <p14:tracePt t="16822" x="4119563" y="2465388"/>
          <p14:tracePt t="16830" x="4044950" y="2447925"/>
          <p14:tracePt t="16838" x="3971925" y="2447925"/>
          <p14:tracePt t="16846" x="3898900" y="2447925"/>
          <p14:tracePt t="16855" x="3854450" y="2447925"/>
          <p14:tracePt t="16866" x="3817938" y="2447925"/>
          <p14:tracePt t="16882" x="3771900" y="2447925"/>
          <p14:tracePt t="16890" x="3716338" y="2447925"/>
          <p14:tracePt t="16898" x="3708400" y="2447925"/>
          <p14:tracePt t="16906" x="3698875" y="2447925"/>
          <p14:tracePt t="16920" x="3689350" y="2447925"/>
          <p14:tracePt t="16922" x="3679825" y="2447925"/>
          <p14:tracePt t="16950" x="3671888" y="2447925"/>
          <p14:tracePt t="16966" x="3671888" y="2455863"/>
          <p14:tracePt t="16974" x="3671888" y="2465388"/>
          <p14:tracePt t="16990" x="3671888" y="2474913"/>
          <p14:tracePt t="16998" x="3671888" y="2484438"/>
          <p14:tracePt t="17022" x="3671888" y="2492375"/>
          <p14:tracePt t="17030" x="3708400" y="2501900"/>
          <p14:tracePt t="17038" x="3752850" y="2511425"/>
          <p14:tracePt t="17046" x="3789363" y="2528888"/>
          <p14:tracePt t="17055" x="3862388" y="2528888"/>
          <p14:tracePt t="17062" x="3927475" y="2538413"/>
          <p14:tracePt t="17071" x="3954463" y="2538413"/>
          <p14:tracePt t="17078" x="4008438" y="2538413"/>
          <p14:tracePt t="17087" x="4083050" y="2547938"/>
          <p14:tracePt t="17094" x="4146550" y="2547938"/>
          <p14:tracePt t="17106" x="4219575" y="2565400"/>
          <p14:tracePt t="17114" x="4302125" y="2593975"/>
          <p14:tracePt t="17118" x="4365625" y="2611438"/>
          <p14:tracePt t="17126" x="4419600" y="2630488"/>
          <p14:tracePt t="17138" x="4484688" y="2638425"/>
          <p14:tracePt t="17146" x="4548188" y="2674938"/>
          <p14:tracePt t="17155" x="4565650" y="2693988"/>
          <p14:tracePt t="17162" x="4611688" y="2730500"/>
          <p14:tracePt t="17171" x="4657725" y="2767013"/>
          <p14:tracePt t="17178" x="4675188" y="2813050"/>
          <p14:tracePt t="17182" x="4721225" y="2876550"/>
          <p14:tracePt t="17190" x="4730750" y="2903538"/>
          <p14:tracePt t="17198" x="4740275" y="2949575"/>
          <p14:tracePt t="17206" x="4740275" y="2968625"/>
          <p14:tracePt t="17214" x="4748213" y="2986088"/>
          <p14:tracePt t="17222" x="4748213" y="2995613"/>
          <p14:tracePt t="17295" x="4757738" y="3005138"/>
          <p14:tracePt t="17310" x="4784725" y="2995613"/>
          <p14:tracePt t="17318" x="4813300" y="2968625"/>
          <p14:tracePt t="17326" x="4830763" y="2949575"/>
          <p14:tracePt t="17334" x="4876800" y="2940050"/>
          <p14:tracePt t="17343" x="4932363" y="2922588"/>
          <p14:tracePt t="17351" x="5013325" y="2913063"/>
          <p14:tracePt t="17359" x="5041900" y="2903538"/>
          <p14:tracePt t="17367" x="5095875" y="2876550"/>
          <p14:tracePt t="17374" x="5195888" y="2867025"/>
          <p14:tracePt t="17383" x="5305425" y="2849563"/>
          <p14:tracePt t="17391" x="5397500" y="2840038"/>
          <p14:tracePt t="17399" x="5507038" y="2820988"/>
          <p14:tracePt t="17407" x="5643563" y="2813050"/>
          <p14:tracePt t="17414" x="5753100" y="2794000"/>
          <p14:tracePt t="17422" x="5862638" y="2784475"/>
          <p14:tracePt t="17430" x="5972175" y="2784475"/>
          <p14:tracePt t="17442" x="6064250" y="2784475"/>
          <p14:tracePt t="17451" x="6173788" y="2784475"/>
          <p14:tracePt t="17458" x="6264275" y="2784475"/>
          <p14:tracePt t="17466" x="6356350" y="2784475"/>
          <p14:tracePt t="17471" x="6438900" y="2784475"/>
          <p14:tracePt t="17478" x="6529388" y="2784475"/>
          <p14:tracePt t="17487" x="6602413" y="2784475"/>
          <p14:tracePt t="17494" x="6657975" y="2767013"/>
          <p14:tracePt t="17502" x="6667500" y="2767013"/>
          <p14:tracePt t="17510" x="6684963" y="2767013"/>
          <p14:tracePt t="17542" x="6694488" y="2757488"/>
          <p14:tracePt t="17566" x="6694488" y="2747963"/>
          <p14:tracePt t="17574" x="6694488" y="2740025"/>
          <p14:tracePt t="17598" x="6694488" y="2720975"/>
          <p14:tracePt t="17622" x="6694488" y="2711450"/>
          <p14:tracePt t="17650" x="6694488" y="2703513"/>
          <p14:tracePt t="17694" x="6694488" y="2693988"/>
          <p14:tracePt t="17710" x="6684963" y="2684463"/>
          <p14:tracePt t="17718" x="6675438" y="2674938"/>
          <p14:tracePt t="17867" x="6684963" y="2667000"/>
          <p14:tracePt t="17874" x="6704013" y="2657475"/>
          <p14:tracePt t="17882" x="6721475" y="2647950"/>
          <p14:tracePt t="17890" x="6767513" y="2638425"/>
          <p14:tracePt t="17898" x="6794500" y="2630488"/>
          <p14:tracePt t="17903" x="6821488" y="2630488"/>
          <p14:tracePt t="17922" x="6923088" y="2601913"/>
          <p14:tracePt t="17927" x="6967538" y="2601913"/>
          <p14:tracePt t="17935" x="7023100" y="2601913"/>
          <p14:tracePt t="17942" x="7077075" y="2601913"/>
          <p14:tracePt t="17951" x="7132638" y="2601913"/>
          <p14:tracePt t="17958" x="7215188" y="2611438"/>
          <p14:tracePt t="17967" x="7269163" y="2620963"/>
          <p14:tracePt t="17975" x="7315200" y="2630488"/>
          <p14:tracePt t="17982" x="7361238" y="2657475"/>
          <p14:tracePt t="17990" x="7388225" y="2674938"/>
          <p14:tracePt t="18014" x="7407275" y="2693988"/>
          <p14:tracePt t="18022" x="7407275" y="2703513"/>
          <p14:tracePt t="18034" x="7407275" y="2720975"/>
          <p14:tracePt t="18042" x="7407275" y="2740025"/>
          <p14:tracePt t="18051" x="7407275" y="2767013"/>
          <p14:tracePt t="18058" x="7407275" y="2784475"/>
          <p14:tracePt t="18066" x="7407275" y="2813050"/>
          <p14:tracePt t="18074" x="7407275" y="2849563"/>
          <p14:tracePt t="18082" x="7407275" y="2903538"/>
          <p14:tracePt t="18090" x="7424738" y="2968625"/>
          <p14:tracePt t="18094" x="7434263" y="3022600"/>
          <p14:tracePt t="18103" x="7434263" y="3086100"/>
          <p14:tracePt t="18110" x="7434263" y="3114675"/>
          <p14:tracePt t="18118" x="7434263" y="3168650"/>
          <p14:tracePt t="18126" x="7434263" y="3187700"/>
          <p14:tracePt t="18135" x="7434263" y="3214688"/>
          <p14:tracePt t="18246" x="7415213" y="3178175"/>
          <p14:tracePt t="18254" x="7342188" y="3105150"/>
          <p14:tracePt t="18266" x="7278688" y="3041650"/>
          <p14:tracePt t="18274" x="7223125" y="2995613"/>
          <p14:tracePt t="18282" x="7178675" y="2940050"/>
          <p14:tracePt t="18291" x="7113588" y="2876550"/>
          <p14:tracePt t="18294" x="7069138" y="2813050"/>
          <p14:tracePt t="18302" x="6986588" y="2720975"/>
          <p14:tracePt t="18310" x="6923088" y="2657475"/>
          <p14:tracePt t="18318" x="6886575" y="2638425"/>
          <p14:tracePt t="18326" x="6831013" y="2601913"/>
          <p14:tracePt t="18334" x="6767513" y="2547938"/>
          <p14:tracePt t="18343" x="6684963" y="2492375"/>
          <p14:tracePt t="18351" x="6602413" y="2438400"/>
          <p14:tracePt t="18358" x="6502400" y="2401888"/>
          <p14:tracePt t="18367" x="6402388" y="2355850"/>
          <p14:tracePt t="18375" x="6319838" y="2319338"/>
          <p14:tracePt t="18383" x="6246813" y="2292350"/>
          <p14:tracePt t="18390" x="6164263" y="2273300"/>
          <p14:tracePt t="18398" x="6137275" y="2273300"/>
          <p14:tracePt t="18406" x="6081713" y="2273300"/>
          <p14:tracePt t="18414" x="6045200" y="2273300"/>
          <p14:tracePt t="18426" x="6008688" y="2273300"/>
          <p14:tracePt t="18434" x="5991225" y="2273300"/>
          <p14:tracePt t="18442" x="5935663" y="2301875"/>
          <p14:tracePt t="18451" x="5908675" y="2309813"/>
          <p14:tracePt t="18458" x="5881688" y="2346325"/>
          <p14:tracePt t="18466" x="5862638" y="2374900"/>
          <p14:tracePt t="18474" x="5845175" y="2392363"/>
          <p14:tracePt t="18482" x="5826125" y="2411413"/>
          <p14:tracePt t="18503" x="5818188" y="2428875"/>
          <p14:tracePt t="18518" x="5808663" y="2438400"/>
          <p14:tracePt t="18550" x="5808663" y="2447925"/>
          <p14:tracePt t="18566" x="5808663" y="2455863"/>
          <p14:tracePt t="18574" x="5845175" y="2465388"/>
          <p14:tracePt t="18582" x="5872163" y="2465388"/>
          <p14:tracePt t="18590" x="5918200" y="2465388"/>
          <p14:tracePt t="18599" x="5972175" y="2465388"/>
          <p14:tracePt t="18607" x="6027738" y="2465388"/>
          <p14:tracePt t="18615" x="6064250" y="2465388"/>
          <p14:tracePt t="18623" x="6137275" y="2465388"/>
          <p14:tracePt t="18631" x="6227763" y="2465388"/>
          <p14:tracePt t="18639" x="6356350" y="2465388"/>
          <p14:tracePt t="18646" x="6483350" y="2474913"/>
          <p14:tracePt t="18655" x="6611938" y="2474913"/>
          <p14:tracePt t="18663" x="6740525" y="2474913"/>
          <p14:tracePt t="18671" x="6867525" y="2474913"/>
          <p14:tracePt t="18678" x="6996113" y="2474913"/>
          <p14:tracePt t="18687" x="7086600" y="2474913"/>
          <p14:tracePt t="18695" x="7186613" y="2492375"/>
          <p14:tracePt t="18703" x="7259638" y="2492375"/>
          <p14:tracePt t="18711" x="7288213" y="2501900"/>
          <p14:tracePt t="18719" x="7296150" y="2511425"/>
          <p14:tracePt t="18727" x="7315200" y="2520950"/>
          <p14:tracePt t="18746" x="7324725" y="2538413"/>
          <p14:tracePt t="18755" x="7324725" y="2547938"/>
          <p14:tracePt t="18762" x="7324725" y="2584450"/>
          <p14:tracePt t="18771" x="7334250" y="2620963"/>
          <p14:tracePt t="18778" x="7334250" y="2667000"/>
          <p14:tracePt t="18788" x="7334250" y="2703513"/>
          <p14:tracePt t="18794" x="7334250" y="2747963"/>
          <p14:tracePt t="18802" x="7334250" y="2813050"/>
          <p14:tracePt t="18806" x="7334250" y="2830513"/>
          <p14:tracePt t="18814" x="7334250" y="2857500"/>
          <p14:tracePt t="18822" x="7334250" y="2876550"/>
          <p14:tracePt t="18830" x="7334250" y="2886075"/>
          <p14:tracePt t="18954" x="7334250" y="2876550"/>
          <p14:tracePt t="18979" x="7334250" y="2867025"/>
          <p14:tracePt t="18987" x="7342188" y="2857500"/>
          <p14:tracePt t="18994" x="7351713" y="2857500"/>
          <p14:tracePt t="18998" x="7361238" y="2857500"/>
          <p14:tracePt t="19006" x="7378700" y="2857500"/>
          <p14:tracePt t="19014" x="7424738" y="2876550"/>
          <p14:tracePt t="19022" x="7497763" y="2949575"/>
          <p14:tracePt t="19030" x="7580313" y="3005138"/>
          <p14:tracePt t="19038" x="7607300" y="3022600"/>
          <p14:tracePt t="19046" x="7662863" y="3049588"/>
          <p14:tracePt t="19055" x="7743825" y="3086100"/>
          <p14:tracePt t="19062" x="7826375" y="3122613"/>
          <p14:tracePt t="19071" x="7908925" y="3168650"/>
          <p14:tracePt t="19078" x="7972425" y="3195638"/>
          <p14:tracePt t="19087" x="8018463" y="3214688"/>
          <p14:tracePt t="19094" x="8035925" y="3241675"/>
          <p14:tracePt t="19103" x="8054975" y="3278188"/>
          <p14:tracePt t="19110" x="8072438" y="3305175"/>
          <p14:tracePt t="19118" x="8081963" y="3333750"/>
          <p14:tracePt t="19126" x="8118475" y="3397250"/>
          <p14:tracePt t="19134" x="8147050" y="3443288"/>
          <p14:tracePt t="19142" x="8201025" y="3524250"/>
          <p14:tracePt t="19151" x="8228013" y="3552825"/>
          <p14:tracePt t="19158" x="8274050" y="3633788"/>
          <p14:tracePt t="19166" x="8301038" y="3716338"/>
          <p14:tracePt t="19174" x="8337550" y="3798888"/>
          <p14:tracePt t="19182" x="8374063" y="3844925"/>
          <p14:tracePt t="19190" x="8402638" y="3862388"/>
          <p14:tracePt t="19198" x="8420100" y="3881438"/>
          <p14:tracePt t="19206" x="8429625" y="3881438"/>
          <p14:tracePt t="19214" x="8439150" y="3889375"/>
          <p14:tracePt t="19434" x="8439150" y="3898900"/>
          <p14:tracePt t="19443" x="8439150" y="3908425"/>
          <p14:tracePt t="19451" x="8429625" y="3917950"/>
          <p14:tracePt t="19466" x="8429625" y="3927475"/>
          <p14:tracePt t="19474" x="8420100" y="3927475"/>
          <p14:tracePt t="19483" x="8402638" y="3944938"/>
          <p14:tracePt t="19498" x="8402638" y="3954463"/>
          <p14:tracePt t="19506" x="8393113" y="3963988"/>
          <p14:tracePt t="19530" x="8383588" y="3963988"/>
          <p14:tracePt t="19574" x="8374063" y="3963988"/>
          <p14:tracePt t="19623" x="8356600" y="3963988"/>
          <p14:tracePt t="28760" x="8731250" y="3616325"/>
          <p14:tracePt t="28771" x="9013825" y="3360738"/>
          <p14:tracePt t="28782" x="9123363" y="3241675"/>
          <p14:tracePt t="28788" x="9142413" y="3214688"/>
          <p14:tracePt t="28796" x="9159875" y="3205163"/>
          <p14:tracePt t="28799" x="9169400" y="3168650"/>
          <p14:tracePt t="28807" x="9196388" y="3132138"/>
          <p14:tracePt t="28815" x="9232900" y="3105150"/>
          <p14:tracePt t="28824" x="9278938" y="3049588"/>
          <p14:tracePt t="28832" x="9332913" y="3005138"/>
          <p14:tracePt t="28839" x="9378950" y="2940050"/>
          <p14:tracePt t="28847" x="9451975" y="2857500"/>
          <p14:tracePt t="28855" x="9525000" y="2767013"/>
          <p14:tracePt t="28863" x="9544050" y="2720975"/>
          <p14:tracePt t="28871" x="9598025" y="2657475"/>
          <p14:tracePt t="28879" x="9653588" y="2557463"/>
          <p14:tracePt t="28888" x="9707563" y="2465388"/>
          <p14:tracePt t="28895" x="9772650" y="2365375"/>
          <p14:tracePt t="28905" x="9809163" y="2282825"/>
          <p14:tracePt t="28912" x="9836150" y="2219325"/>
          <p14:tracePt t="28919" x="9863138" y="2155825"/>
          <p14:tracePt t="28928" x="9882188" y="2090738"/>
          <p14:tracePt t="28944" x="9890125" y="2082800"/>
          <p14:tracePt t="28952" x="9890125" y="2063750"/>
          <p14:tracePt t="28959" x="9899650" y="2054225"/>
          <p14:tracePt t="29032" x="9899650" y="2036763"/>
          <p14:tracePt t="29039" x="9899650" y="2027238"/>
          <p14:tracePt t="29055" x="9899650" y="2009775"/>
          <p14:tracePt t="29063" x="9899650" y="2000250"/>
          <p14:tracePt t="29071" x="9899650" y="1981200"/>
          <p14:tracePt t="29080" x="9899650" y="1973263"/>
          <p14:tracePt t="29095" x="9899650" y="1963738"/>
          <p14:tracePt t="29103" x="9899650" y="1944688"/>
          <p14:tracePt t="29112" x="9890125" y="1944688"/>
          <p14:tracePt t="29120" x="9872663" y="1927225"/>
          <p14:tracePt t="29127" x="9863138" y="1917700"/>
          <p14:tracePt t="29135" x="9845675" y="1898650"/>
          <p14:tracePt t="29144" x="9817100" y="1881188"/>
          <p14:tracePt t="29153" x="9817100" y="1862138"/>
          <p14:tracePt t="29159" x="9799638" y="1825625"/>
          <p14:tracePt t="29167" x="9780588" y="1808163"/>
          <p14:tracePt t="29176" x="9753600" y="1762125"/>
          <p14:tracePt t="29183" x="9744075" y="1744663"/>
          <p14:tracePt t="29191" x="9744075" y="1735138"/>
          <p14:tracePt t="29200" x="9734550" y="1708150"/>
          <p14:tracePt t="29207" x="9734550" y="1698625"/>
          <p14:tracePt t="29216" x="9734550" y="1679575"/>
          <p14:tracePt t="29232" x="9734550" y="1662113"/>
          <p14:tracePt t="29403" x="9734550" y="1652588"/>
          <p14:tracePt t="29411" x="9763125" y="1643063"/>
          <p14:tracePt t="29419" x="9790113" y="1635125"/>
          <p14:tracePt t="29425" x="9836150" y="1635125"/>
          <p14:tracePt t="29431" x="9863138" y="1635125"/>
          <p14:tracePt t="29439" x="9918700" y="1625600"/>
          <p14:tracePt t="29447" x="9963150" y="1625600"/>
          <p14:tracePt t="29455" x="10018713" y="1606550"/>
          <p14:tracePt t="29463" x="10045700" y="1606550"/>
          <p14:tracePt t="29471" x="10091738" y="1606550"/>
          <p14:tracePt t="29480" x="10118725" y="1598613"/>
          <p14:tracePt t="29488" x="10137775" y="1598613"/>
          <p14:tracePt t="29495" x="10155238" y="1589088"/>
          <p14:tracePt t="29520" x="10164763" y="1589088"/>
          <p14:tracePt t="29536" x="10174288" y="1579563"/>
          <p14:tracePt t="29559" x="10174288" y="1570038"/>
          <p14:tracePt t="29574" x="10191750" y="1570038"/>
          <p14:tracePt t="29583" x="10201275" y="1570038"/>
          <p14:tracePt t="29591" x="10210800" y="1570038"/>
          <p14:tracePt t="29606" x="10218738" y="1570038"/>
          <p14:tracePt t="29614" x="10228263" y="1562100"/>
          <p14:tracePt t="29638" x="10237788" y="1562100"/>
          <p14:tracePt t="29654" x="10255250" y="1562100"/>
          <p14:tracePt t="29662" x="10264775" y="1562100"/>
          <p14:tracePt t="29671" x="10283825" y="1562100"/>
          <p14:tracePt t="29678" x="10301288" y="1552575"/>
          <p14:tracePt t="29687" x="10310813" y="1552575"/>
          <p14:tracePt t="29694" x="10337800" y="1552575"/>
          <p14:tracePt t="29704" x="10364788" y="1552575"/>
          <p14:tracePt t="29710" x="10393363" y="1543050"/>
          <p14:tracePt t="29719" x="10401300" y="1533525"/>
          <p14:tracePt t="29726" x="10429875" y="1525588"/>
          <p14:tracePt t="29735" x="10447338" y="1516063"/>
          <p14:tracePt t="29742" x="10456863" y="1516063"/>
          <p14:tracePt t="29751" x="10474325" y="1516063"/>
          <p14:tracePt t="29767" x="10483850" y="1516063"/>
          <p14:tracePt t="29774" x="10483850" y="1506538"/>
          <p14:tracePt t="31671" x="10493375" y="1506538"/>
          <p14:tracePt t="31679" x="10502900" y="1516063"/>
          <p14:tracePt t="31687" x="10510838" y="1543050"/>
          <p14:tracePt t="31696" x="10520363" y="1570038"/>
          <p14:tracePt t="31704" x="10539413" y="1625600"/>
          <p14:tracePt t="31712" x="10539413" y="1671638"/>
          <p14:tracePt t="31720" x="10547350" y="1708150"/>
          <p14:tracePt t="31723" x="10547350" y="1752600"/>
          <p14:tracePt t="31727" x="10547350" y="1808163"/>
          <p14:tracePt t="31735" x="10547350" y="1881188"/>
          <p14:tracePt t="31743" x="10539413" y="1935163"/>
          <p14:tracePt t="31752" x="10529888" y="1981200"/>
          <p14:tracePt t="31759" x="10529888" y="2000250"/>
          <p14:tracePt t="31767" x="10510838" y="2046288"/>
          <p14:tracePt t="31776" x="10510838" y="2063750"/>
          <p14:tracePt t="31783" x="10502900" y="2090738"/>
          <p14:tracePt t="31787" x="10502900" y="2119313"/>
          <p14:tracePt t="31794" x="10493375" y="2146300"/>
          <p14:tracePt t="31804" x="10493375" y="2163763"/>
          <p14:tracePt t="31810" x="10483850" y="2182813"/>
          <p14:tracePt t="31819" x="10466388" y="2219325"/>
          <p14:tracePt t="31827" x="10466388" y="2273300"/>
          <p14:tracePt t="31835" x="10456863" y="2309813"/>
          <p14:tracePt t="31842" x="10437813" y="2374900"/>
          <p14:tracePt t="31846" x="10420350" y="2447925"/>
          <p14:tracePt t="31855" x="10410825" y="2484438"/>
          <p14:tracePt t="31863" x="10401300" y="2538413"/>
          <p14:tracePt t="31870" x="10383838" y="2611438"/>
          <p14:tracePt t="31878" x="10374313" y="2674938"/>
          <p14:tracePt t="31887" x="10347325" y="2747963"/>
          <p14:tracePt t="31904" x="10301288" y="2894013"/>
          <p14:tracePt t="31910" x="10274300" y="2968625"/>
          <p14:tracePt t="31919" x="10247313" y="3049588"/>
          <p14:tracePt t="31927" x="10218738" y="3114675"/>
          <p14:tracePt t="31935" x="10201275" y="3178175"/>
          <p14:tracePt t="31943" x="10174288" y="3232150"/>
          <p14:tracePt t="31950" x="10145713" y="3278188"/>
          <p14:tracePt t="31958" x="10128250" y="3324225"/>
          <p14:tracePt t="31966" x="10128250" y="3341688"/>
          <p14:tracePt t="31975" x="10118725" y="3360738"/>
          <p14:tracePt t="31982" x="10101263" y="3378200"/>
          <p14:tracePt t="31991" x="10101263" y="3397250"/>
          <p14:tracePt t="31999" x="10072688" y="3443288"/>
          <p14:tracePt t="32007" x="10072688" y="3460750"/>
          <p14:tracePt t="32014" x="10064750" y="3516313"/>
          <p14:tracePt t="32022" x="10055225" y="3552825"/>
          <p14:tracePt t="32030" x="10036175" y="3589338"/>
          <p14:tracePt t="32038" x="10036175" y="3597275"/>
          <p14:tracePt t="32047" x="10009188" y="3633788"/>
          <p14:tracePt t="32054" x="9991725" y="3670300"/>
          <p14:tracePt t="32062" x="9982200" y="3698875"/>
          <p14:tracePt t="32071" x="9972675" y="3706813"/>
          <p14:tracePt t="32078" x="9963150" y="3725863"/>
          <p14:tracePt t="32087" x="9955213" y="3735388"/>
          <p14:tracePt t="32094" x="9955213" y="3752850"/>
          <p14:tracePt t="32103" x="9945688" y="3752850"/>
          <p14:tracePt t="32110" x="9936163" y="3771900"/>
          <p14:tracePt t="32143" x="9936163" y="3789363"/>
          <p14:tracePt t="32152" x="9918700" y="3808413"/>
          <p14:tracePt t="32215" x="9890125" y="3825875"/>
          <p14:tracePt t="32231" x="9882188" y="3844925"/>
          <p14:tracePt t="32255" x="9882188" y="3852863"/>
          <p14:tracePt t="32264" x="9872663" y="3862388"/>
          <p14:tracePt t="32271" x="9863138" y="3871913"/>
          <p14:tracePt t="32288" x="9863138" y="3881438"/>
          <p14:tracePt t="32294" x="9845675" y="3898900"/>
          <p14:tracePt t="32303" x="9845675" y="3908425"/>
          <p14:tracePt t="32311" x="9836150" y="3917950"/>
          <p14:tracePt t="32320" x="9817100" y="3927475"/>
          <p14:tracePt t="32335" x="9809163" y="3935413"/>
          <p14:tracePt t="32359" x="9809163" y="3954463"/>
          <p14:tracePt t="32366" x="9799638" y="3963988"/>
          <p14:tracePt t="32483" x="9799638" y="3971925"/>
          <p14:tracePt t="32519" x="9790113" y="3981450"/>
          <p14:tracePt t="33723" x="9780588" y="3990975"/>
          <p14:tracePt t="34279" x="9763125" y="3990975"/>
          <p14:tracePt t="35279" x="9753600" y="3990975"/>
          <p14:tracePt t="35287" x="9744075" y="4000500"/>
          <p14:tracePt t="35295" x="9744075" y="4008438"/>
          <p14:tracePt t="35304" x="9726613" y="4027488"/>
          <p14:tracePt t="35311" x="9717088" y="4044950"/>
          <p14:tracePt t="35320" x="9680575" y="4090988"/>
          <p14:tracePt t="35327" x="9653588" y="4117975"/>
          <p14:tracePt t="35335" x="9644063" y="4127500"/>
          <p14:tracePt t="35351" x="9634538" y="4137025"/>
          <p14:tracePt t="35369" x="9634538" y="4146550"/>
          <p14:tracePt t="35515" x="9625013" y="4164013"/>
          <p14:tracePt t="35524" x="9617075" y="4191000"/>
          <p14:tracePt t="35531" x="9588500" y="4237038"/>
          <p14:tracePt t="35539" x="9561513" y="4300538"/>
          <p14:tracePt t="35547" x="9544050" y="4365625"/>
          <p14:tracePt t="35555" x="9515475" y="4392613"/>
          <p14:tracePt t="35564" x="9498013" y="4419600"/>
          <p14:tracePt t="35566" x="9488488" y="4438650"/>
          <p14:tracePt t="35576" x="9478963" y="4446588"/>
          <p14:tracePt t="35583" x="9478963" y="4456113"/>
          <p14:tracePt t="35608" x="9478963" y="4465638"/>
          <p14:tracePt t="35623" x="9478963" y="4475163"/>
          <p14:tracePt t="35631" x="9471025" y="4483100"/>
          <p14:tracePt t="35647" x="9471025" y="4492625"/>
          <p14:tracePt t="35655" x="9461500" y="4502150"/>
          <p14:tracePt t="35663" x="9442450" y="4529138"/>
          <p14:tracePt t="35671" x="9434513" y="4529138"/>
          <p14:tracePt t="35679" x="9415463" y="4556125"/>
          <p14:tracePt t="35687" x="9398000" y="4592638"/>
          <p14:tracePt t="35696" x="9378950" y="4621213"/>
          <p14:tracePt t="35703" x="9361488" y="4638675"/>
          <p14:tracePt t="35711" x="9351963" y="4648200"/>
          <p14:tracePt t="35720" x="9351963" y="4657725"/>
          <p14:tracePt t="35728" x="9332913" y="4684713"/>
          <p14:tracePt t="35736" x="9324975" y="4694238"/>
          <p14:tracePt t="35751" x="9315450" y="4702175"/>
          <p14:tracePt t="35775" x="9315450" y="4711700"/>
          <p14:tracePt t="35783" x="9305925" y="4721225"/>
          <p14:tracePt t="35806" x="9296400" y="4730750"/>
          <p14:tracePt t="35815" x="9278938" y="4738688"/>
          <p14:tracePt t="35823" x="9269413" y="4748213"/>
          <p14:tracePt t="35832" x="9259888" y="4757738"/>
          <p14:tracePt t="35839" x="9251950" y="4767263"/>
          <p14:tracePt t="35848" x="9232900" y="4775200"/>
          <p14:tracePt t="35863" x="9223375" y="4775200"/>
          <p14:tracePt t="35871" x="9205913" y="4775200"/>
          <p14:tracePt t="35879" x="9196388" y="4784725"/>
          <p14:tracePt t="35888" x="9186863" y="4784725"/>
          <p14:tracePt t="35904" x="9186863" y="4794250"/>
          <p14:tracePt t="35919" x="9178925" y="4794250"/>
          <p14:tracePt t="35952" x="9150350" y="4794250"/>
          <p14:tracePt t="35967" x="9132888" y="4803775"/>
          <p14:tracePt t="35982" x="9123363" y="4811713"/>
          <p14:tracePt t="35990" x="9113838" y="4811713"/>
          <p14:tracePt t="36007" x="9105900" y="4811713"/>
          <p14:tracePt t="36134" x="9096375" y="4811713"/>
          <p14:tracePt t="36143" x="9096375" y="4821238"/>
          <p14:tracePt t="36152" x="9077325" y="4821238"/>
          <p14:tracePt t="36159" x="9069388" y="4821238"/>
          <p14:tracePt t="36167" x="9050338" y="4821238"/>
          <p14:tracePt t="36175" x="9032875" y="4830763"/>
          <p14:tracePt t="36183" x="9004300" y="4830763"/>
          <p14:tracePt t="36191" x="8996363" y="4830763"/>
          <p14:tracePt t="36200" x="8986838" y="4830763"/>
          <p14:tracePt t="36207" x="8967788" y="4830763"/>
          <p14:tracePt t="36215" x="8959850" y="4830763"/>
          <p14:tracePt t="36287" x="8950325" y="4840288"/>
          <p14:tracePt t="38008" x="8904288" y="4867275"/>
          <p14:tracePt t="38015" x="8877300" y="4903788"/>
          <p14:tracePt t="38024" x="8831263" y="4930775"/>
          <p14:tracePt t="38032" x="8785225" y="4959350"/>
          <p14:tracePt t="38039" x="8721725" y="4995863"/>
          <p14:tracePt t="38047" x="8675688" y="5022850"/>
          <p14:tracePt t="38054" x="8593138" y="5076825"/>
          <p14:tracePt t="38060" x="8529638" y="5095875"/>
          <p14:tracePt t="38067" x="8483600" y="5105400"/>
          <p14:tracePt t="38075" x="8447088" y="5122863"/>
          <p14:tracePt t="38084" x="8402638" y="5122863"/>
          <p14:tracePt t="38091" x="8366125" y="5132388"/>
          <p14:tracePt t="38100" x="8320088" y="5132388"/>
          <p14:tracePt t="38106" x="8283575" y="5132388"/>
          <p14:tracePt t="38115" x="8237538" y="5141913"/>
          <p14:tracePt t="38120" x="8164513" y="5141913"/>
          <p14:tracePt t="38127" x="8108950" y="5141913"/>
          <p14:tracePt t="38136" x="8035925" y="5141913"/>
          <p14:tracePt t="38143" x="7962900" y="5141913"/>
          <p14:tracePt t="38150" x="7926388" y="5141913"/>
          <p14:tracePt t="38159" x="7872413" y="5141913"/>
          <p14:tracePt t="38167" x="7780338" y="5141913"/>
          <p14:tracePt t="38175" x="7670800" y="5141913"/>
          <p14:tracePt t="38182" x="7561263" y="5141913"/>
          <p14:tracePt t="38192" x="7434263" y="5159375"/>
          <p14:tracePt t="38199" x="7324725" y="5159375"/>
          <p14:tracePt t="38207" x="7232650" y="5168900"/>
          <p14:tracePt t="38216" x="7105650" y="5168900"/>
          <p14:tracePt t="38223" x="7004050" y="5178425"/>
          <p14:tracePt t="38232" x="6894513" y="5195888"/>
          <p14:tracePt t="38239" x="6821488" y="5205413"/>
          <p14:tracePt t="38248" x="6721475" y="5222875"/>
          <p14:tracePt t="38255" x="6630988" y="5232400"/>
          <p14:tracePt t="38263" x="6557963" y="5251450"/>
          <p14:tracePt t="38271" x="6492875" y="5259388"/>
          <p14:tracePt t="38279" x="6438900" y="5268913"/>
          <p14:tracePt t="38287" x="6402388" y="5268913"/>
          <p14:tracePt t="38295" x="6383338" y="5268913"/>
          <p14:tracePt t="38320" x="6365875" y="5278438"/>
          <p14:tracePt t="38343" x="6356350" y="5278438"/>
          <p14:tracePt t="38352" x="6346825" y="5287963"/>
          <p14:tracePt t="38359" x="6337300" y="5287963"/>
          <p14:tracePt t="38366" x="6319838" y="5287963"/>
          <p14:tracePt t="38375" x="6300788" y="5305425"/>
          <p14:tracePt t="38382" x="6292850" y="5305425"/>
          <p14:tracePt t="38390" x="6292850" y="5314950"/>
          <p14:tracePt t="38406" x="6273800" y="5332413"/>
          <p14:tracePt t="38635" x="6264275" y="5332413"/>
          <p14:tracePt t="38643" x="6256338" y="5332413"/>
          <p14:tracePt t="38675" x="6246813" y="5324475"/>
          <p14:tracePt t="38691" x="6237288" y="5324475"/>
          <p14:tracePt t="38699" x="6227763" y="5314950"/>
          <p14:tracePt t="38723" x="6219825" y="5314950"/>
          <p14:tracePt t="38739" x="6210300" y="5314950"/>
          <p14:tracePt t="38748" x="6200775" y="5305425"/>
          <p14:tracePt t="38760" x="6183313" y="5305425"/>
          <p14:tracePt t="38775" x="6173788" y="5305425"/>
          <p14:tracePt t="38792" x="6164263" y="5305425"/>
          <p14:tracePt t="38798" x="6164263" y="5295900"/>
          <p14:tracePt t="42327" x="6154738" y="5295900"/>
          <p14:tracePt t="44521" x="6146800" y="5295900"/>
          <p14:tracePt t="44527" x="6137275" y="5295900"/>
          <p14:tracePt t="44536" x="6127750" y="5295900"/>
          <p14:tracePt t="44543" x="6118225" y="5295900"/>
          <p14:tracePt t="44559" x="6110288" y="5295900"/>
          <p14:tracePt t="44647" x="6100763" y="5295900"/>
          <p14:tracePt t="44663" x="6081713" y="5295900"/>
          <p14:tracePt t="44719" x="6073775" y="5295900"/>
          <p14:tracePt t="44888" x="6064250" y="5295900"/>
          <p14:tracePt t="44911" x="6054725" y="5295900"/>
          <p14:tracePt t="44936" x="6045200" y="5295900"/>
          <p14:tracePt t="44968" x="6037263" y="5295900"/>
          <p14:tracePt t="44983" x="6027738" y="5295900"/>
          <p14:tracePt t="45604" x="6018213" y="5295900"/>
          <p14:tracePt t="45640" x="6008688" y="5295900"/>
          <p14:tracePt t="45648" x="6000750" y="5295900"/>
          <p14:tracePt t="45711" x="5991225" y="5295900"/>
          <p14:tracePt t="45719" x="5981700" y="5295900"/>
          <p14:tracePt t="45735" x="5972175" y="5295900"/>
          <p14:tracePt t="45776" x="5954713" y="5295900"/>
          <p14:tracePt t="45800" x="5935663" y="5295900"/>
          <p14:tracePt t="45823" x="5918200" y="5295900"/>
          <p14:tracePt t="47175" x="5881688" y="5295900"/>
          <p14:tracePt t="47183" x="5781675" y="5287963"/>
          <p14:tracePt t="47188" x="5616575" y="5268913"/>
          <p14:tracePt t="47198" x="5434013" y="5222875"/>
          <p14:tracePt t="47203" x="5168900" y="5168900"/>
          <p14:tracePt t="47212" x="4803775" y="5086350"/>
          <p14:tracePt t="47220" x="4365625" y="4995863"/>
          <p14:tracePt t="47228" x="3881438" y="4848225"/>
          <p14:tracePt t="47236" x="3433763" y="4730750"/>
          <p14:tracePt t="47245" x="2557463" y="4519613"/>
          <p14:tracePt t="47252" x="2109788" y="4402138"/>
          <p14:tracePt t="47259" x="1698625" y="4264025"/>
          <p14:tracePt t="47268" x="1277938" y="4127500"/>
          <p14:tracePt t="47274" x="931863" y="4000500"/>
          <p14:tracePt t="47284" x="657225" y="3881438"/>
          <p14:tracePt t="47290" x="411163" y="3762375"/>
          <p14:tracePt t="47299" x="238125" y="3670300"/>
          <p14:tracePt t="47303" x="82550" y="35798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FC90F-8925-4C08-ADC7-69BE2890BEB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1" b="66199"/>
          <a:stretch/>
        </p:blipFill>
        <p:spPr>
          <a:xfrm>
            <a:off x="1215390" y="1644650"/>
            <a:ext cx="6855460" cy="889000"/>
          </a:xfrm>
          <a:prstGeom prst="rect">
            <a:avLst/>
          </a:prstGeom>
        </p:spPr>
      </p:pic>
      <p:pic>
        <p:nvPicPr>
          <p:cNvPr id="5" name="Picture 2" descr="Free Kids Clipart 2, Download Free Clip Art, Free Clip Art on Clipart  Library">
            <a:extLst>
              <a:ext uri="{FF2B5EF4-FFF2-40B4-BE49-F238E27FC236}">
                <a16:creationId xmlns:a16="http://schemas.microsoft.com/office/drawing/2014/main" id="{E2FB995C-6CEF-44E7-83AF-48CB87AC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365250"/>
            <a:ext cx="242887" cy="3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ppy house clipart free clipart images - Cliparting.com">
            <a:extLst>
              <a:ext uri="{FF2B5EF4-FFF2-40B4-BE49-F238E27FC236}">
                <a16:creationId xmlns:a16="http://schemas.microsoft.com/office/drawing/2014/main" id="{07FE7830-C36A-42BA-9D75-FF752C4B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95" y="2127836"/>
            <a:ext cx="670121" cy="6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rl Go School Clip Art Images, Stock Photos &amp; Vectors | Shutterstock">
            <a:extLst>
              <a:ext uri="{FF2B5EF4-FFF2-40B4-BE49-F238E27FC236}">
                <a16:creationId xmlns:a16="http://schemas.microsoft.com/office/drawing/2014/main" id="{86C5F8C4-DE47-4B35-9B52-825A4024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2206193"/>
            <a:ext cx="790575" cy="6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49F9E4-F74F-474A-9562-4984CE93D97C}"/>
              </a:ext>
            </a:extLst>
          </p:cNvPr>
          <p:cNvCxnSpPr>
            <a:cxnSpLocks/>
          </p:cNvCxnSpPr>
          <p:nvPr/>
        </p:nvCxnSpPr>
        <p:spPr>
          <a:xfrm>
            <a:off x="2463006" y="1803400"/>
            <a:ext cx="12771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AE6193-C9A6-4AE6-B02A-D7CC76BD5004}"/>
              </a:ext>
            </a:extLst>
          </p:cNvPr>
          <p:cNvCxnSpPr>
            <a:cxnSpLocks/>
          </p:cNvCxnSpPr>
          <p:nvPr/>
        </p:nvCxnSpPr>
        <p:spPr>
          <a:xfrm>
            <a:off x="3714750" y="1803400"/>
            <a:ext cx="127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C3A1B5-6915-4B9A-8043-0E5FF9D0CE2D}"/>
              </a:ext>
            </a:extLst>
          </p:cNvPr>
          <p:cNvCxnSpPr>
            <a:cxnSpLocks/>
          </p:cNvCxnSpPr>
          <p:nvPr/>
        </p:nvCxnSpPr>
        <p:spPr>
          <a:xfrm>
            <a:off x="5041900" y="1803400"/>
            <a:ext cx="12446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4406FF-47F9-4403-967E-4181B6C12DDC}"/>
              </a:ext>
            </a:extLst>
          </p:cNvPr>
          <p:cNvCxnSpPr>
            <a:cxnSpLocks/>
          </p:cNvCxnSpPr>
          <p:nvPr/>
        </p:nvCxnSpPr>
        <p:spPr>
          <a:xfrm>
            <a:off x="6286500" y="1803400"/>
            <a:ext cx="1301750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EE513BA-EBA3-408B-ACBB-8A948DF3B8C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0"/>
          <a:stretch/>
        </p:blipFill>
        <p:spPr>
          <a:xfrm>
            <a:off x="1755140" y="2858085"/>
            <a:ext cx="3286760" cy="34988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EAD50C-8DE6-4B1E-9769-3B4C6822AFDB}"/>
              </a:ext>
            </a:extLst>
          </p:cNvPr>
          <p:cNvSpPr txBox="1"/>
          <p:nvPr/>
        </p:nvSpPr>
        <p:spPr>
          <a:xfrm>
            <a:off x="1655064" y="493776"/>
            <a:ext cx="207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highlight>
                  <a:srgbClr val="FFFF00"/>
                </a:highlight>
              </a:rPr>
              <a:t>Σελ. 69 άσκηση 5(α)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E892341B-9DEE-4624-B620-C16F458F6D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45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027"/>
    </mc:Choice>
    <mc:Fallback>
      <p:transition spd="slow" advTm="117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116 L 0.08412 0.04028 C 0.10157 0.04908 0.12787 0.05394 0.15547 0.05394 C 0.18685 0.05394 0.21198 0.04908 0.22943 0.04028 L 0.31368 0.0011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1" x="2401888" y="6765925"/>
          <p14:tracePt t="119" x="2428875" y="6775450"/>
          <p14:tracePt t="127" x="2474913" y="6775450"/>
          <p14:tracePt t="134" x="2501900" y="6775450"/>
          <p14:tracePt t="143" x="2538413" y="6775450"/>
          <p14:tracePt t="150" x="2593975" y="6775450"/>
          <p14:tracePt t="159" x="2620963" y="6775450"/>
          <p14:tracePt t="166" x="2657475" y="6775450"/>
          <p14:tracePt t="175" x="2667000" y="6775450"/>
          <p14:tracePt t="202" x="2676525" y="6765925"/>
          <p14:tracePt t="206" x="2693988" y="6757988"/>
          <p14:tracePt t="214" x="2720975" y="6748463"/>
          <p14:tracePt t="222" x="2730500" y="6748463"/>
          <p14:tracePt t="230" x="2786063" y="6721475"/>
          <p14:tracePt t="239" x="2813050" y="6692900"/>
          <p14:tracePt t="246" x="2876550" y="6684963"/>
          <p14:tracePt t="255" x="2913063" y="6665913"/>
          <p14:tracePt t="262" x="2959100" y="6648450"/>
          <p14:tracePt t="270" x="2995613" y="6648450"/>
          <p14:tracePt t="278" x="3005138" y="6648450"/>
          <p14:tracePt t="291" x="3013075" y="6648450"/>
          <p14:tracePt t="314" x="3022600" y="6638925"/>
          <p14:tracePt t="5652" x="2986088" y="6648450"/>
          <p14:tracePt t="9199" x="3059113" y="6575425"/>
          <p14:tracePt t="9288" x="3068638" y="6565900"/>
          <p14:tracePt t="9304" x="3078163" y="6556375"/>
          <p14:tracePt t="9327" x="3086100" y="6546850"/>
          <p14:tracePt t="9383" x="3095625" y="6538913"/>
          <p14:tracePt t="9400" x="3105150" y="6529388"/>
          <p14:tracePt t="9416" x="3105150" y="6519863"/>
          <p14:tracePt t="9433" x="3114675" y="6510338"/>
          <p14:tracePt t="9727" x="3114675" y="6502400"/>
          <p14:tracePt t="9759" x="3114675" y="6483350"/>
          <p14:tracePt t="9776" x="3132138" y="6429375"/>
          <p14:tracePt t="9783" x="3224213" y="6346825"/>
          <p14:tracePt t="9792" x="3251200" y="6310313"/>
          <p14:tracePt t="9795" x="3333750" y="6246813"/>
          <p14:tracePt t="9804" x="3433763" y="6154738"/>
          <p14:tracePt t="9811" x="3543300" y="6054725"/>
          <p14:tracePt t="9820" x="3662363" y="5945188"/>
          <p14:tracePt t="9828" x="3798888" y="5843588"/>
          <p14:tracePt t="9836" x="3935413" y="5697538"/>
          <p14:tracePt t="9843" x="4119563" y="5551488"/>
          <p14:tracePt t="9851" x="4292600" y="5397500"/>
          <p14:tracePt t="9855" x="4484688" y="5259388"/>
          <p14:tracePt t="9863" x="4703763" y="5105400"/>
          <p14:tracePt t="9876" x="4959350" y="4976813"/>
          <p14:tracePt t="9879" x="5224463" y="4876800"/>
          <p14:tracePt t="9888" x="5524500" y="4794250"/>
          <p14:tracePt t="9907" x="6219825" y="4629150"/>
          <p14:tracePt t="9910" x="6594475" y="4519613"/>
          <p14:tracePt t="9918" x="7040563" y="4402138"/>
          <p14:tracePt t="9927" x="7443788" y="4310063"/>
          <p14:tracePt t="9934" x="7872413" y="4246563"/>
          <p14:tracePt t="9942" x="8310563" y="4154488"/>
          <p14:tracePt t="9950" x="8702675" y="4090988"/>
          <p14:tracePt t="9959" x="9142413" y="4017963"/>
          <p14:tracePt t="9966" x="9534525" y="3954463"/>
          <p14:tracePt t="9975" x="9899650" y="3862388"/>
          <p14:tracePt t="9982" x="10264775" y="3798888"/>
          <p14:tracePt t="9991" x="10593388" y="3716338"/>
          <p14:tracePt t="9998" x="10885488" y="3643313"/>
          <p14:tracePt t="10007" x="11104563" y="3589338"/>
          <p14:tracePt t="10014" x="11333163" y="3516313"/>
          <p14:tracePt t="10023" x="11525250" y="3470275"/>
          <p14:tracePt t="10030" x="11690350" y="3443288"/>
          <p14:tracePt t="10038" x="11836400" y="3414713"/>
          <p14:tracePt t="10046" x="11945938" y="3387725"/>
          <p14:tracePt t="10054" x="12045950" y="3360738"/>
          <p14:tracePt t="10062" x="12118975" y="3341688"/>
          <p14:tracePt t="10071" x="12182475" y="3333750"/>
          <p14:tracePt t="10532" x="12165013" y="3324225"/>
          <p14:tracePt t="10539" x="12109450" y="3324225"/>
          <p14:tracePt t="10547" x="12072938" y="3324225"/>
          <p14:tracePt t="10555" x="12018963" y="3324225"/>
          <p14:tracePt t="10563" x="11909425" y="3324225"/>
          <p14:tracePt t="10571" x="11790363" y="3341688"/>
          <p14:tracePt t="10579" x="11644313" y="3360738"/>
          <p14:tracePt t="10588" x="11498263" y="3370263"/>
          <p14:tracePt t="10594" x="11333163" y="3397250"/>
          <p14:tracePt t="10603" x="11187113" y="3414713"/>
          <p14:tracePt t="10611" x="11041063" y="3433763"/>
          <p14:tracePt t="10620" x="10914063" y="3443288"/>
          <p14:tracePt t="10626" x="10758488" y="3479800"/>
          <p14:tracePt t="10635" x="10629900" y="3506788"/>
          <p14:tracePt t="10644" x="10502900" y="3516313"/>
          <p14:tracePt t="10647" x="10374313" y="3533775"/>
          <p14:tracePt t="10655" x="10237788" y="3543300"/>
          <p14:tracePt t="10667" x="10109200" y="3560763"/>
          <p14:tracePt t="10673" x="9982200" y="3589338"/>
          <p14:tracePt t="10679" x="9853613" y="3606800"/>
          <p14:tracePt t="10688" x="9734550" y="3633788"/>
          <p14:tracePt t="10695" x="9607550" y="3679825"/>
          <p14:tracePt t="10703" x="9471025" y="3706813"/>
          <p14:tracePt t="10710" x="9361488" y="3735388"/>
          <p14:tracePt t="10719" x="9251950" y="3762375"/>
          <p14:tracePt t="10726" x="9113838" y="3808413"/>
          <p14:tracePt t="10735" x="8986838" y="3852863"/>
          <p14:tracePt t="10743" x="8831263" y="3881438"/>
          <p14:tracePt t="10750" x="8721725" y="3908425"/>
          <p14:tracePt t="10759" x="8593138" y="3935413"/>
          <p14:tracePt t="10767" x="8456613" y="3971925"/>
          <p14:tracePt t="10776" x="8347075" y="4000500"/>
          <p14:tracePt t="10783" x="8201025" y="4027488"/>
          <p14:tracePt t="10791" x="8045450" y="4037013"/>
          <p14:tracePt t="10799" x="7899400" y="4054475"/>
          <p14:tracePt t="10808" x="7735888" y="4081463"/>
          <p14:tracePt t="10816" x="7553325" y="4100513"/>
          <p14:tracePt t="10823" x="7351713" y="4117975"/>
          <p14:tracePt t="10831" x="7150100" y="4127500"/>
          <p14:tracePt t="10841" x="6950075" y="4146550"/>
          <p14:tracePt t="10846" x="6748463" y="4183063"/>
          <p14:tracePt t="10854" x="6548438" y="4191000"/>
          <p14:tracePt t="10862" x="6383338" y="4210050"/>
          <p14:tracePt t="10871" x="6237288" y="4227513"/>
          <p14:tracePt t="10878" x="6110288" y="4227513"/>
          <p14:tracePt t="10890" x="6018213" y="4227513"/>
          <p14:tracePt t="10894" x="5935663" y="4237038"/>
          <p14:tracePt t="10902" x="5862638" y="4237038"/>
          <p14:tracePt t="10910" x="5845175" y="4246563"/>
          <p14:tracePt t="10918" x="5826125" y="4256088"/>
          <p14:tracePt t="10926" x="5818188" y="4256088"/>
          <p14:tracePt t="10934" x="5808663" y="4264025"/>
          <p14:tracePt t="10942" x="5781675" y="4273550"/>
          <p14:tracePt t="10950" x="5762625" y="4292600"/>
          <p14:tracePt t="10959" x="5745163" y="4310063"/>
          <p14:tracePt t="10966" x="5699125" y="4329113"/>
          <p14:tracePt t="10975" x="5653088" y="4365625"/>
          <p14:tracePt t="10982" x="5589588" y="4419600"/>
          <p14:tracePt t="10991" x="5507038" y="4465638"/>
          <p14:tracePt t="10998" x="5480050" y="4483100"/>
          <p14:tracePt t="11008" x="5414963" y="4519613"/>
          <p14:tracePt t="11014" x="5297488" y="4592638"/>
          <p14:tracePt t="11023" x="5187950" y="4665663"/>
          <p14:tracePt t="11030" x="5078413" y="4748213"/>
          <p14:tracePt t="11038" x="4976813" y="4821238"/>
          <p14:tracePt t="11046" x="4895850" y="4876800"/>
          <p14:tracePt t="11054" x="4867275" y="4884738"/>
          <p14:tracePt t="11062" x="4813300" y="4922838"/>
          <p14:tracePt t="11071" x="4767263" y="4949825"/>
          <p14:tracePt t="11078" x="4730750" y="4959350"/>
          <p14:tracePt t="11086" x="4675188" y="4995863"/>
          <p14:tracePt t="11094" x="4648200" y="5003800"/>
          <p14:tracePt t="11102" x="4611688" y="5003800"/>
          <p14:tracePt t="11110" x="4594225" y="5013325"/>
          <p14:tracePt t="11118" x="4557713" y="5013325"/>
          <p14:tracePt t="11126" x="4511675" y="5013325"/>
          <p14:tracePt t="11134" x="4456113" y="5013325"/>
          <p14:tracePt t="11142" x="4402138" y="5013325"/>
          <p14:tracePt t="11151" x="4365625" y="5013325"/>
          <p14:tracePt t="11158" x="4292600" y="4995863"/>
          <p14:tracePt t="11166" x="4237038" y="4995863"/>
          <p14:tracePt t="11175" x="4192588" y="4986338"/>
          <p14:tracePt t="11182" x="4164013" y="4976813"/>
          <p14:tracePt t="11191" x="4119563" y="4967288"/>
          <p14:tracePt t="11199" x="4073525" y="4959350"/>
          <p14:tracePt t="11207" x="3981450" y="4913313"/>
          <p14:tracePt t="11214" x="3898900" y="4884738"/>
          <p14:tracePt t="11222" x="3817938" y="4857750"/>
          <p14:tracePt t="11230" x="3725863" y="4830763"/>
          <p14:tracePt t="11238" x="3625850" y="4803775"/>
          <p14:tracePt t="11246" x="3533775" y="4775200"/>
          <p14:tracePt t="11254" x="3433763" y="4748213"/>
          <p14:tracePt t="11262" x="3343275" y="4721225"/>
          <p14:tracePt t="11271" x="3260725" y="4711700"/>
          <p14:tracePt t="11278" x="3205163" y="4684713"/>
          <p14:tracePt t="11286" x="3141663" y="4675188"/>
          <p14:tracePt t="11294" x="3086100" y="4657725"/>
          <p14:tracePt t="11302" x="3068638" y="4657725"/>
          <p14:tracePt t="11310" x="3032125" y="4648200"/>
          <p14:tracePt t="11318" x="3005138" y="4648200"/>
          <p14:tracePt t="11326" x="2976563" y="4638675"/>
          <p14:tracePt t="11334" x="2949575" y="4638675"/>
          <p14:tracePt t="11343" x="2913063" y="4638675"/>
          <p14:tracePt t="11350" x="2859088" y="4638675"/>
          <p14:tracePt t="11359" x="2803525" y="4638675"/>
          <p14:tracePt t="11367" x="2749550" y="4638675"/>
          <p14:tracePt t="11375" x="2720975" y="4638675"/>
          <p14:tracePt t="11382" x="2667000" y="4638675"/>
          <p14:tracePt t="11391" x="2611438" y="4638675"/>
          <p14:tracePt t="11398" x="2538413" y="4638675"/>
          <p14:tracePt t="11407" x="2457450" y="4638675"/>
          <p14:tracePt t="11414" x="2401888" y="4638675"/>
          <p14:tracePt t="11423" x="2374900" y="4638675"/>
          <p14:tracePt t="11430" x="2365375" y="4638675"/>
          <p14:tracePt t="11438" x="2355850" y="4638675"/>
          <p14:tracePt t="11446" x="2346325" y="4638675"/>
          <p14:tracePt t="11454" x="2338388" y="4638675"/>
          <p14:tracePt t="11503" x="2328863" y="4638675"/>
          <p14:tracePt t="11519" x="2309813" y="4638675"/>
          <p14:tracePt t="11542" x="2301875" y="4638675"/>
          <p14:tracePt t="11550" x="2292350" y="4638675"/>
          <p14:tracePt t="11566" x="2282825" y="4629150"/>
          <p14:tracePt t="11591" x="2273300" y="4621213"/>
          <p14:tracePt t="11598" x="2265363" y="4611688"/>
          <p14:tracePt t="11615" x="2255838" y="4602163"/>
          <p14:tracePt t="11639" x="2246313" y="4592638"/>
          <p14:tracePt t="11654" x="2246313" y="4584700"/>
          <p14:tracePt t="11663" x="2246313" y="4575175"/>
          <p14:tracePt t="11671" x="2236788" y="4575175"/>
          <p14:tracePt t="11679" x="2236788" y="4565650"/>
          <p14:tracePt t="11686" x="2236788" y="4548188"/>
          <p14:tracePt t="11695" x="2228850" y="4529138"/>
          <p14:tracePt t="11704" x="2219325" y="4511675"/>
          <p14:tracePt t="11710" x="2219325" y="4492625"/>
          <p14:tracePt t="11718" x="2200275" y="4465638"/>
          <p14:tracePt t="11728" x="2182813" y="4429125"/>
          <p14:tracePt t="11735" x="2173288" y="4392613"/>
          <p14:tracePt t="11743" x="2146300" y="4346575"/>
          <p14:tracePt t="11751" x="2136775" y="4283075"/>
          <p14:tracePt t="11759" x="2119313" y="4210050"/>
          <p14:tracePt t="11766" x="2109788" y="4146550"/>
          <p14:tracePt t="11775" x="2109788" y="4110038"/>
          <p14:tracePt t="11783" x="2109788" y="4054475"/>
          <p14:tracePt t="11791" x="2109788" y="3963988"/>
          <p14:tracePt t="11799" x="2109788" y="3871913"/>
          <p14:tracePt t="11808" x="2109788" y="3808413"/>
          <p14:tracePt t="11815" x="2109788" y="3752850"/>
          <p14:tracePt t="11823" x="2109788" y="3698875"/>
          <p14:tracePt t="11831" x="2109788" y="3643313"/>
          <p14:tracePt t="11838" x="2109788" y="3616325"/>
          <p14:tracePt t="11846" x="2109788" y="3579813"/>
          <p14:tracePt t="11854" x="2109788" y="3552825"/>
          <p14:tracePt t="11862" x="2109788" y="3524250"/>
          <p14:tracePt t="11871" x="2109788" y="3506788"/>
          <p14:tracePt t="11878" x="2109788" y="3487738"/>
          <p14:tracePt t="11887" x="2109788" y="3451225"/>
          <p14:tracePt t="11907" x="2109788" y="3414713"/>
          <p14:tracePt t="11910" x="2119313" y="3370263"/>
          <p14:tracePt t="11918" x="2127250" y="3351213"/>
          <p14:tracePt t="11927" x="2155825" y="3324225"/>
          <p14:tracePt t="11934" x="2173288" y="3278188"/>
          <p14:tracePt t="11942" x="2192338" y="3260725"/>
          <p14:tracePt t="11951" x="2200275" y="3224213"/>
          <p14:tracePt t="11959" x="2246313" y="3178175"/>
          <p14:tracePt t="11966" x="2282825" y="3114675"/>
          <p14:tracePt t="11975" x="2319338" y="3086100"/>
          <p14:tracePt t="11982" x="2355850" y="3005138"/>
          <p14:tracePt t="11991" x="2382838" y="2976563"/>
          <p14:tracePt t="11998" x="2401888" y="2940050"/>
          <p14:tracePt t="12008" x="2411413" y="2922588"/>
          <p14:tracePt t="12014" x="2428875" y="2894013"/>
          <p14:tracePt t="12023" x="2438400" y="2876550"/>
          <p14:tracePt t="12030" x="2447925" y="2830513"/>
          <p14:tracePt t="12039" x="2447925" y="2813050"/>
          <p14:tracePt t="12046" x="2457450" y="2776538"/>
          <p14:tracePt t="12054" x="2457450" y="2767013"/>
          <p14:tracePt t="12062" x="2457450" y="2747963"/>
          <p14:tracePt t="12071" x="2457450" y="2730500"/>
          <p14:tracePt t="12078" x="2457450" y="2703513"/>
          <p14:tracePt t="12087" x="2484438" y="2674938"/>
          <p14:tracePt t="12094" x="2493963" y="2657475"/>
          <p14:tracePt t="12102" x="2493963" y="2647950"/>
          <p14:tracePt t="12110" x="2501900" y="2611438"/>
          <p14:tracePt t="12126" x="2501900" y="2593975"/>
          <p14:tracePt t="12134" x="2501900" y="2574925"/>
          <p14:tracePt t="12142" x="2501900" y="2557463"/>
          <p14:tracePt t="12150" x="2501900" y="2538413"/>
          <p14:tracePt t="12158" x="2501900" y="2528888"/>
          <p14:tracePt t="12166" x="2511425" y="2520950"/>
          <p14:tracePt t="12182" x="2511425" y="2511425"/>
          <p14:tracePt t="12191" x="2511425" y="2501900"/>
          <p14:tracePt t="12198" x="2511425" y="2492375"/>
          <p14:tracePt t="12214" x="2511425" y="2484438"/>
          <p14:tracePt t="12223" x="2511425" y="2474913"/>
          <p14:tracePt t="12238" x="2511425" y="2465388"/>
          <p14:tracePt t="12246" x="2511425" y="2447925"/>
          <p14:tracePt t="12262" x="2511425" y="2438400"/>
          <p14:tracePt t="12271" x="2511425" y="2428875"/>
          <p14:tracePt t="12278" x="2511425" y="2419350"/>
          <p14:tracePt t="12435" x="2511425" y="2401888"/>
          <p14:tracePt t="12452" x="2511425" y="2382838"/>
          <p14:tracePt t="12459" x="2511425" y="2365375"/>
          <p14:tracePt t="12467" x="2511425" y="2346325"/>
          <p14:tracePt t="12483" x="2511425" y="2338388"/>
          <p14:tracePt t="12491" x="2511425" y="2328863"/>
          <p14:tracePt t="12499" x="2501900" y="2301875"/>
          <p14:tracePt t="12508" x="2493963" y="2292350"/>
          <p14:tracePt t="12512" x="2484438" y="2282825"/>
          <p14:tracePt t="12519" x="2474913" y="2273300"/>
          <p14:tracePt t="12528" x="2465388" y="2265363"/>
          <p14:tracePt t="12542" x="2465388" y="2255838"/>
          <p14:tracePt t="12551" x="2447925" y="2246313"/>
          <p14:tracePt t="12567" x="2447925" y="2236788"/>
          <p14:tracePt t="12583" x="2438400" y="2228850"/>
          <p14:tracePt t="12615" x="2428875" y="2219325"/>
          <p14:tracePt t="12623" x="2419350" y="2219325"/>
          <p14:tracePt t="12631" x="2411413" y="2219325"/>
          <p14:tracePt t="12647" x="2401888" y="2219325"/>
          <p14:tracePt t="12655" x="2392363" y="2219325"/>
          <p14:tracePt t="12672" x="2374900" y="2219325"/>
          <p14:tracePt t="12679" x="2355850" y="2219325"/>
          <p14:tracePt t="12687" x="2338388" y="2219325"/>
          <p14:tracePt t="12703" x="2328863" y="2219325"/>
          <p14:tracePt t="12711" x="2319338" y="2219325"/>
          <p14:tracePt t="12719" x="2309813" y="2219325"/>
          <p14:tracePt t="12775" x="2301875" y="2219325"/>
          <p14:tracePt t="12830" x="2292350" y="2219325"/>
          <p14:tracePt t="12995" x="2301875" y="2219325"/>
          <p14:tracePt t="13008" x="2309813" y="2219325"/>
          <p14:tracePt t="13039" x="2319338" y="2219325"/>
          <p14:tracePt t="13103" x="2328863" y="2209800"/>
          <p14:tracePt t="13136" x="2338388" y="2200275"/>
          <p14:tracePt t="13476" x="2346325" y="2192338"/>
          <p14:tracePt t="13491" x="2355850" y="2192338"/>
          <p14:tracePt t="13619" x="2365375" y="2182813"/>
          <p14:tracePt t="13643" x="2374900" y="2173288"/>
          <p14:tracePt t="13692" x="2382838" y="2163763"/>
          <p14:tracePt t="13795" x="2382838" y="2155825"/>
          <p14:tracePt t="13808" x="2392363" y="2146300"/>
          <p14:tracePt t="13911" x="2392363" y="2136775"/>
          <p14:tracePt t="14008" x="2392363" y="2119313"/>
          <p14:tracePt t="14627" x="2401888" y="2109788"/>
          <p14:tracePt t="14631" x="2428875" y="2109788"/>
          <p14:tracePt t="14635" x="2484438" y="2109788"/>
          <p14:tracePt t="14640" x="2557463" y="2109788"/>
          <p14:tracePt t="14650" x="2630488" y="2109788"/>
          <p14:tracePt t="14655" x="2676525" y="2109788"/>
          <p14:tracePt t="14664" x="2757488" y="2109788"/>
          <p14:tracePt t="14667" x="2886075" y="2109788"/>
          <p14:tracePt t="14675" x="3032125" y="2109788"/>
          <p14:tracePt t="14679" x="3141663" y="2109788"/>
          <p14:tracePt t="14687" x="3251200" y="2109788"/>
          <p14:tracePt t="14697" x="3324225" y="2109788"/>
          <p14:tracePt t="14704" x="3379788" y="2109788"/>
          <p14:tracePt t="14711" x="3387725" y="2109788"/>
          <p14:tracePt t="14719" x="3406775" y="2109788"/>
          <p14:tracePt t="14728" x="3416300" y="2109788"/>
          <p14:tracePt t="14730" x="3433763" y="2109788"/>
          <p14:tracePt t="14738" x="3452813" y="2109788"/>
          <p14:tracePt t="14746" x="3470275" y="2109788"/>
          <p14:tracePt t="14754" x="3497263" y="2109788"/>
          <p14:tracePt t="14762" x="3552825" y="2109788"/>
          <p14:tracePt t="14770" x="3579813" y="2109788"/>
          <p14:tracePt t="14778" x="3616325" y="2109788"/>
          <p14:tracePt t="14787" x="3689350" y="2109788"/>
          <p14:tracePt t="14791" x="3781425" y="2109788"/>
          <p14:tracePt t="14798" x="3871913" y="2109788"/>
          <p14:tracePt t="14808" x="3963988" y="2109788"/>
          <p14:tracePt t="14814" x="4073525" y="2109788"/>
          <p14:tracePt t="14823" x="4173538" y="2109788"/>
          <p14:tracePt t="14830" x="4265613" y="2109788"/>
          <p14:tracePt t="14838" x="4338638" y="2127250"/>
          <p14:tracePt t="14846" x="4419600" y="2136775"/>
          <p14:tracePt t="14854" x="4492625" y="2155825"/>
          <p14:tracePt t="14862" x="4565650" y="2155825"/>
          <p14:tracePt t="14870" x="4657725" y="2163763"/>
          <p14:tracePt t="14890" x="4849813" y="2192338"/>
          <p14:tracePt t="14894" x="4932363" y="2200275"/>
          <p14:tracePt t="14902" x="5022850" y="2219325"/>
          <p14:tracePt t="14910" x="5114925" y="2228850"/>
          <p14:tracePt t="14918" x="5214938" y="2246313"/>
          <p14:tracePt t="14926" x="5305425" y="2255838"/>
          <p14:tracePt t="14934" x="5397500" y="2255838"/>
          <p14:tracePt t="14942" x="5470525" y="2255838"/>
          <p14:tracePt t="14950" x="5543550" y="2255838"/>
          <p14:tracePt t="14958" x="5634038" y="2255838"/>
          <p14:tracePt t="14966" x="5708650" y="2255838"/>
          <p14:tracePt t="14974" x="5789613" y="2255838"/>
          <p14:tracePt t="14982" x="5862638" y="2255838"/>
          <p14:tracePt t="14991" x="5918200" y="2255838"/>
          <p14:tracePt t="14998" x="5972175" y="2255838"/>
          <p14:tracePt t="15007" x="6027738" y="2255838"/>
          <p14:tracePt t="15014" x="6118225" y="2255838"/>
          <p14:tracePt t="15023" x="6210300" y="2255838"/>
          <p14:tracePt t="15030" x="6310313" y="2255838"/>
          <p14:tracePt t="15039" x="6419850" y="2273300"/>
          <p14:tracePt t="15046" x="6529388" y="2273300"/>
          <p14:tracePt t="15054" x="6675438" y="2273300"/>
          <p14:tracePt t="15062" x="6804025" y="2273300"/>
          <p14:tracePt t="15070" x="6931025" y="2282825"/>
          <p14:tracePt t="15078" x="7059613" y="2301875"/>
          <p14:tracePt t="15087" x="7169150" y="2301875"/>
          <p14:tracePt t="15094" x="7278688" y="2301875"/>
          <p14:tracePt t="15102" x="7370763" y="2301875"/>
          <p14:tracePt t="15110" x="7443788" y="2301875"/>
          <p14:tracePt t="15118" x="7507288" y="2301875"/>
          <p14:tracePt t="15126" x="7516813" y="2301875"/>
          <p14:tracePt t="15134" x="7524750" y="2301875"/>
          <p14:tracePt t="15142" x="7534275" y="2301875"/>
          <p14:tracePt t="15206" x="7543800" y="2301875"/>
          <p14:tracePt t="15214" x="7553325" y="2301875"/>
          <p14:tracePt t="15240" x="7561263" y="2301875"/>
          <p14:tracePt t="15254" x="7570788" y="2301875"/>
          <p14:tracePt t="15279" x="7580313" y="2301875"/>
          <p14:tracePt t="15311" x="7589838" y="2301875"/>
          <p14:tracePt t="15412" x="7597775" y="2301875"/>
          <p14:tracePt t="15500" x="7607300" y="2301875"/>
          <p14:tracePt t="15535" x="7616825" y="2301875"/>
          <p14:tracePt t="15543" x="7626350" y="2301875"/>
          <p14:tracePt t="15560" x="7626350" y="2292350"/>
          <p14:tracePt t="15566" x="7626350" y="2282825"/>
          <p14:tracePt t="15576" x="7634288" y="2265363"/>
          <p14:tracePt t="15592" x="7643813" y="2236788"/>
          <p14:tracePt t="15615" x="7653338" y="2219325"/>
          <p14:tracePt t="15624" x="7653338" y="2209800"/>
          <p14:tracePt t="15632" x="7653338" y="2200275"/>
          <p14:tracePt t="15648" x="7653338" y="2192338"/>
          <p14:tracePt t="15664" x="7662863" y="2182813"/>
          <p14:tracePt t="15703" x="7662863" y="2173288"/>
          <p14:tracePt t="16783" x="7662863" y="2182813"/>
          <p14:tracePt t="16792" x="7653338" y="2200275"/>
          <p14:tracePt t="16800" x="7643813" y="2246313"/>
          <p14:tracePt t="16808" x="7634288" y="2273300"/>
          <p14:tracePt t="16815" x="7626350" y="2309813"/>
          <p14:tracePt t="16824" x="7607300" y="2346325"/>
          <p14:tracePt t="16831" x="7589838" y="2382838"/>
          <p14:tracePt t="16836" x="7570788" y="2411413"/>
          <p14:tracePt t="16843" x="7553325" y="2455863"/>
          <p14:tracePt t="16853" x="7524750" y="2520950"/>
          <p14:tracePt t="16859" x="7470775" y="2601913"/>
          <p14:tracePt t="16867" x="7451725" y="2630488"/>
          <p14:tracePt t="16879" x="7415213" y="2674938"/>
          <p14:tracePt t="16893" x="7315200" y="2794000"/>
          <p14:tracePt t="16896" x="7251700" y="2857500"/>
          <p14:tracePt t="16904" x="7186613" y="2894013"/>
          <p14:tracePt t="16911" x="7113588" y="2949575"/>
          <p14:tracePt t="16918" x="7050088" y="2986088"/>
          <p14:tracePt t="16926" x="7004050" y="3013075"/>
          <p14:tracePt t="16934" x="6923088" y="3068638"/>
          <p14:tracePt t="16942" x="6886575" y="3078163"/>
          <p14:tracePt t="16950" x="6821488" y="3105150"/>
          <p14:tracePt t="16958" x="6757988" y="3122613"/>
          <p14:tracePt t="16966" x="6675438" y="3168650"/>
          <p14:tracePt t="16975" x="6602413" y="3195638"/>
          <p14:tracePt t="16982" x="6565900" y="3205163"/>
          <p14:tracePt t="16991" x="6511925" y="3214688"/>
          <p14:tracePt t="16998" x="6438900" y="3224213"/>
          <p14:tracePt t="17007" x="6346825" y="3241675"/>
          <p14:tracePt t="17014" x="6246813" y="3251200"/>
          <p14:tracePt t="17023" x="6137275" y="3268663"/>
          <p14:tracePt t="17030" x="6027738" y="3278188"/>
          <p14:tracePt t="17038" x="5918200" y="3278188"/>
          <p14:tracePt t="17046" x="5818188" y="3297238"/>
          <p14:tracePt t="17054" x="5708650" y="3297238"/>
          <p14:tracePt t="17063" x="5597525" y="3305175"/>
          <p14:tracePt t="17070" x="5470525" y="3333750"/>
          <p14:tracePt t="17078" x="5351463" y="3351213"/>
          <p14:tracePt t="17087" x="5205413" y="3370263"/>
          <p14:tracePt t="17094" x="5059363" y="3378200"/>
          <p14:tracePt t="17103" x="4895850" y="3378200"/>
          <p14:tracePt t="17110" x="4711700" y="3397250"/>
          <p14:tracePt t="17118" x="4557713" y="3397250"/>
          <p14:tracePt t="17126" x="4392613" y="3397250"/>
          <p14:tracePt t="17134" x="4246563" y="3397250"/>
          <p14:tracePt t="17142" x="4100513" y="3397250"/>
          <p14:tracePt t="17150" x="3971925" y="3397250"/>
          <p14:tracePt t="17158" x="3862388" y="3397250"/>
          <p14:tracePt t="17166" x="3789363" y="3397250"/>
          <p14:tracePt t="17174" x="3725863" y="3397250"/>
          <p14:tracePt t="17182" x="3708400" y="3397250"/>
          <p14:tracePt t="17191" x="3698875" y="3397250"/>
          <p14:tracePt t="17198" x="3643313" y="3397250"/>
          <p14:tracePt t="17207" x="3562350" y="3397250"/>
          <p14:tracePt t="17214" x="3506788" y="3397250"/>
          <p14:tracePt t="17223" x="3479800" y="3397250"/>
          <p14:tracePt t="17230" x="3424238" y="3397250"/>
          <p14:tracePt t="17239" x="3351213" y="3397250"/>
          <p14:tracePt t="17246" x="3241675" y="3387725"/>
          <p14:tracePt t="17255" x="3114675" y="3378200"/>
          <p14:tracePt t="17262" x="2976563" y="3360738"/>
          <p14:tracePt t="17271" x="2849563" y="3351213"/>
          <p14:tracePt t="17278" x="2720975" y="3333750"/>
          <p14:tracePt t="17287" x="2611438" y="3324225"/>
          <p14:tracePt t="17294" x="2511425" y="3297238"/>
          <p14:tracePt t="17302" x="2438400" y="3278188"/>
          <p14:tracePt t="17310" x="2374900" y="3251200"/>
          <p14:tracePt t="17318" x="2346325" y="3241675"/>
          <p14:tracePt t="17326" x="2328863" y="3232150"/>
          <p14:tracePt t="17334" x="2309813" y="3224213"/>
          <p14:tracePt t="17342" x="2301875" y="3214688"/>
          <p14:tracePt t="17350" x="2273300" y="3187700"/>
          <p14:tracePt t="17358" x="2265363" y="3187700"/>
          <p14:tracePt t="17366" x="2255838" y="3168650"/>
          <p14:tracePt t="17374" x="2236788" y="3151188"/>
          <p14:tracePt t="17382" x="2228850" y="3105150"/>
          <p14:tracePt t="17391" x="2219325" y="3095625"/>
          <p14:tracePt t="17398" x="2200275" y="3059113"/>
          <p14:tracePt t="17408" x="2192338" y="3032125"/>
          <p14:tracePt t="17414" x="2173288" y="2986088"/>
          <p14:tracePt t="17423" x="2163763" y="2940050"/>
          <p14:tracePt t="17430" x="2155825" y="2913063"/>
          <p14:tracePt t="17439" x="2146300" y="2857500"/>
          <p14:tracePt t="17446" x="2146300" y="2830513"/>
          <p14:tracePt t="17454" x="2136775" y="2813050"/>
          <p14:tracePt t="17462" x="2136775" y="2776538"/>
          <p14:tracePt t="17470" x="2127250" y="2757488"/>
          <p14:tracePt t="17478" x="2127250" y="2740025"/>
          <p14:tracePt t="17495" x="2127250" y="2730500"/>
          <p14:tracePt t="17503" x="2127250" y="2720975"/>
          <p14:tracePt t="17510" x="2127250" y="2711450"/>
          <p14:tracePt t="17518" x="2127250" y="2703513"/>
          <p14:tracePt t="17526" x="2127250" y="2693988"/>
          <p14:tracePt t="17534" x="2127250" y="2684463"/>
          <p14:tracePt t="17558" x="2127250" y="2674938"/>
          <p14:tracePt t="17566" x="2127250" y="2667000"/>
          <p14:tracePt t="17574" x="2127250" y="2647950"/>
          <p14:tracePt t="17582" x="2127250" y="2638425"/>
          <p14:tracePt t="17591" x="2136775" y="2630488"/>
          <p14:tracePt t="17598" x="2146300" y="2611438"/>
          <p14:tracePt t="17607" x="2146300" y="2601913"/>
          <p14:tracePt t="17614" x="2163763" y="2565400"/>
          <p14:tracePt t="17623" x="2173288" y="2557463"/>
          <p14:tracePt t="17630" x="2173288" y="2538413"/>
          <p14:tracePt t="17638" x="2182813" y="2511425"/>
          <p14:tracePt t="17646" x="2192338" y="2492375"/>
          <p14:tracePt t="17655" x="2192338" y="2474913"/>
          <p14:tracePt t="17662" x="2200275" y="2447925"/>
          <p14:tracePt t="17670" x="2219325" y="2428875"/>
          <p14:tracePt t="17687" x="2219325" y="2419350"/>
          <p14:tracePt t="17694" x="2228850" y="2401888"/>
          <p14:tracePt t="17710" x="2228850" y="2392363"/>
          <p14:tracePt t="17718" x="2236788" y="2382838"/>
          <p14:tracePt t="17726" x="2246313" y="2374900"/>
          <p14:tracePt t="17734" x="2255838" y="2374900"/>
          <p14:tracePt t="17742" x="2255838" y="2365375"/>
          <p14:tracePt t="17758" x="2265363" y="2346325"/>
          <p14:tracePt t="17766" x="2273300" y="2338388"/>
          <p14:tracePt t="17774" x="2282825" y="2328863"/>
          <p14:tracePt t="17782" x="2292350" y="2319338"/>
          <p14:tracePt t="17791" x="2301875" y="2309813"/>
          <p14:tracePt t="17807" x="2309813" y="2309813"/>
          <p14:tracePt t="17823" x="2309813" y="2301875"/>
          <p14:tracePt t="17862" x="2319338" y="2301875"/>
          <p14:tracePt t="17870" x="2328863" y="2301875"/>
          <p14:tracePt t="17878" x="2338388" y="2301875"/>
          <p14:tracePt t="17887" x="2355850" y="2301875"/>
          <p14:tracePt t="17907" x="2374900" y="2301875"/>
          <p14:tracePt t="17926" x="2392363" y="2319338"/>
          <p14:tracePt t="17950" x="2401888" y="2328863"/>
          <p14:tracePt t="17958" x="2411413" y="2328863"/>
          <p14:tracePt t="17966" x="2419350" y="2338388"/>
          <p14:tracePt t="17990" x="2419350" y="2346325"/>
          <p14:tracePt t="18063" x="2428875" y="2374900"/>
          <p14:tracePt t="18095" x="2438400" y="2382838"/>
          <p14:tracePt t="18119" x="2447925" y="2392363"/>
          <p14:tracePt t="18135" x="2457450" y="2411413"/>
          <p14:tracePt t="18159" x="2474913" y="2428875"/>
          <p14:tracePt t="18199" x="2484438" y="2438400"/>
          <p14:tracePt t="18911" x="2493963" y="2438400"/>
          <p14:tracePt t="19412" x="2493963" y="2428875"/>
          <p14:tracePt t="19451" x="2484438" y="2428875"/>
          <p14:tracePt t="19460" x="2474913" y="2428875"/>
          <p14:tracePt t="19467" x="2465388" y="2428875"/>
          <p14:tracePt t="19476" x="2457450" y="2428875"/>
          <p14:tracePt t="19484" x="2447925" y="2428875"/>
          <p14:tracePt t="19491" x="2438400" y="2428875"/>
          <p14:tracePt t="19515" x="2428875" y="2428875"/>
          <p14:tracePt t="19631" x="2419350" y="2428875"/>
          <p14:tracePt t="19671" x="2411413" y="2428875"/>
          <p14:tracePt t="19695" x="2401888" y="2419350"/>
          <p14:tracePt t="19728" x="2401888" y="2411413"/>
          <p14:tracePt t="19751" x="2392363" y="2392363"/>
          <p14:tracePt t="20575" x="2382838" y="2392363"/>
          <p14:tracePt t="20591" x="2382838" y="2419350"/>
          <p14:tracePt t="20599" x="2382838" y="2455863"/>
          <p14:tracePt t="20608" x="2401888" y="2474913"/>
          <p14:tracePt t="20611" x="2419350" y="2484438"/>
          <p14:tracePt t="20623" x="2465388" y="2501900"/>
          <p14:tracePt t="20627" x="2530475" y="2538413"/>
          <p14:tracePt t="20635" x="2611438" y="2565400"/>
          <p14:tracePt t="20646" x="2640013" y="2565400"/>
          <p14:tracePt t="20651" x="2693988" y="2565400"/>
          <p14:tracePt t="20659" x="2749550" y="2574925"/>
          <p14:tracePt t="20667" x="2803525" y="2574925"/>
          <p14:tracePt t="20672" x="2867025" y="2593975"/>
          <p14:tracePt t="20679" x="2895600" y="2601913"/>
          <p14:tracePt t="20688" x="2949575" y="2611438"/>
          <p14:tracePt t="20695" x="3013075" y="2611438"/>
          <p14:tracePt t="20703" x="3068638" y="2611438"/>
          <p14:tracePt t="20711" x="3095625" y="2611438"/>
          <p14:tracePt t="20720" x="3178175" y="2620963"/>
          <p14:tracePt t="20727" x="3314700" y="2638425"/>
          <p14:tracePt t="20735" x="3489325" y="2657475"/>
          <p14:tracePt t="20743" x="3671888" y="2667000"/>
          <p14:tracePt t="20751" x="3881438" y="2703513"/>
          <p14:tracePt t="20758" x="4127500" y="2740025"/>
          <p14:tracePt t="20767" x="4419600" y="2794000"/>
          <p14:tracePt t="20775" x="4657725" y="2830513"/>
          <p14:tracePt t="20783" x="4913313" y="2886075"/>
          <p14:tracePt t="20791" x="5114925" y="2894013"/>
          <p14:tracePt t="20799" x="5351463" y="2930525"/>
          <p14:tracePt t="20808" x="5543550" y="2949575"/>
          <p14:tracePt t="20815" x="5726113" y="2959100"/>
          <p14:tracePt t="20823" x="5891213" y="2976563"/>
          <p14:tracePt t="20831" x="6073775" y="2995613"/>
          <p14:tracePt t="20840" x="6246813" y="3022600"/>
          <p14:tracePt t="20847" x="6429375" y="3068638"/>
          <p14:tracePt t="20855" x="6638925" y="3114675"/>
          <p14:tracePt t="20863" x="6850063" y="3151188"/>
          <p14:tracePt t="20871" x="7096125" y="3187700"/>
          <p14:tracePt t="20879" x="7370763" y="3205163"/>
          <p14:tracePt t="20889" x="7607300" y="3241675"/>
          <p14:tracePt t="20895" x="7889875" y="3278188"/>
          <p14:tracePt t="20903" x="8174038" y="3314700"/>
          <p14:tracePt t="20910" x="8410575" y="3333750"/>
          <p14:tracePt t="20919" x="8648700" y="3351213"/>
          <p14:tracePt t="20926" x="8848725" y="3360738"/>
          <p14:tracePt t="20934" x="9013825" y="3378200"/>
          <p14:tracePt t="20942" x="9159875" y="3387725"/>
          <p14:tracePt t="20950" x="9269413" y="3387725"/>
          <p14:tracePt t="20958" x="9342438" y="3387725"/>
          <p14:tracePt t="20966" x="9369425" y="3387725"/>
          <p14:tracePt t="20974" x="9415463" y="3387725"/>
          <p14:tracePt t="20982" x="9434513" y="3387725"/>
          <p14:tracePt t="20990" x="9471025" y="3387725"/>
          <p14:tracePt t="20998" x="9525000" y="3387725"/>
          <p14:tracePt t="21007" x="9598025" y="3387725"/>
          <p14:tracePt t="21014" x="9625013" y="3387725"/>
          <p14:tracePt t="21023" x="9698038" y="3387725"/>
          <p14:tracePt t="21030" x="9790113" y="3387725"/>
          <p14:tracePt t="21039" x="9899650" y="3406775"/>
          <p14:tracePt t="21046" x="10028238" y="3406775"/>
          <p14:tracePt t="21055" x="10155238" y="3424238"/>
          <p14:tracePt t="21062" x="10310813" y="3451225"/>
          <p14:tracePt t="21070" x="10437813" y="3460750"/>
          <p14:tracePt t="21078" x="10529888" y="3479800"/>
          <p14:tracePt t="21086" x="10639425" y="3487738"/>
          <p14:tracePt t="21094" x="10739438" y="3506788"/>
          <p14:tracePt t="21103" x="10812463" y="3516313"/>
          <p14:tracePt t="21110" x="10895013" y="3543300"/>
          <p14:tracePt t="21120" x="10968038" y="3560763"/>
          <p14:tracePt t="21126" x="11031538" y="3570288"/>
          <p14:tracePt t="21134" x="11087100" y="3579813"/>
          <p14:tracePt t="21142" x="11150600" y="3589338"/>
          <p14:tracePt t="21150" x="11177588" y="3606800"/>
          <p14:tracePt t="21158" x="11223625" y="3625850"/>
          <p14:tracePt t="21166" x="11287125" y="3652838"/>
          <p14:tracePt t="21174" x="11315700" y="3662363"/>
          <p14:tracePt t="21182" x="11369675" y="3698875"/>
          <p14:tracePt t="21191" x="11471275" y="3735388"/>
          <p14:tracePt t="21198" x="11607800" y="3798888"/>
          <p14:tracePt t="21207" x="11753850" y="3852863"/>
          <p14:tracePt t="21214" x="11953875" y="3935413"/>
          <p14:tracePt t="21223" x="12182475" y="4008438"/>
          <p14:tracePt t="23909" x="11425238" y="3589338"/>
          <p14:tracePt t="23915" x="11260138" y="3589338"/>
          <p14:tracePt t="23923" x="11077575" y="3606800"/>
          <p14:tracePt t="23930" x="10877550" y="3633788"/>
          <p14:tracePt t="23934" x="10658475" y="3689350"/>
          <p14:tracePt t="23943" x="10374313" y="3725863"/>
          <p14:tracePt t="23950" x="10045700" y="3789363"/>
          <p14:tracePt t="23958" x="9698038" y="3825875"/>
          <p14:tracePt t="23966" x="9388475" y="3844925"/>
          <p14:tracePt t="23974" x="9077325" y="3862388"/>
          <p14:tracePt t="23982" x="8775700" y="3862388"/>
          <p14:tracePt t="23991" x="8556625" y="3862388"/>
          <p14:tracePt t="23998" x="8356600" y="3881438"/>
          <p14:tracePt t="24007" x="8154988" y="3898900"/>
          <p14:tracePt t="24015" x="7954963" y="3908425"/>
          <p14:tracePt t="24023" x="7753350" y="3927475"/>
          <p14:tracePt t="24030" x="7570788" y="3954463"/>
          <p14:tracePt t="24039" x="7361238" y="3990975"/>
          <p14:tracePt t="24046" x="7178675" y="4037013"/>
          <p14:tracePt t="24055" x="6996113" y="4081463"/>
          <p14:tracePt t="24062" x="6784975" y="4127500"/>
          <p14:tracePt t="24070" x="6575425" y="4164013"/>
          <p14:tracePt t="24078" x="6356350" y="4210050"/>
          <p14:tracePt t="24086" x="6173788" y="4246563"/>
          <p14:tracePt t="24094" x="5991225" y="4256088"/>
          <p14:tracePt t="24103" x="5808663" y="4273550"/>
          <p14:tracePt t="24110" x="5643563" y="4292600"/>
          <p14:tracePt t="24119" x="5487988" y="4300538"/>
          <p14:tracePt t="24126" x="5351463" y="4300538"/>
          <p14:tracePt t="24134" x="5241925" y="4300538"/>
          <p14:tracePt t="24142" x="5122863" y="4300538"/>
          <p14:tracePt t="24150" x="5032375" y="4300538"/>
          <p14:tracePt t="24158" x="4959350" y="4300538"/>
          <p14:tracePt t="24166" x="4903788" y="4300538"/>
          <p14:tracePt t="24175" x="4849813" y="4300538"/>
          <p14:tracePt t="24182" x="4803775" y="4300538"/>
          <p14:tracePt t="24190" x="4748213" y="4300538"/>
          <p14:tracePt t="24198" x="4711700" y="4300538"/>
          <p14:tracePt t="24207" x="4667250" y="4300538"/>
          <p14:tracePt t="24214" x="4630738" y="4300538"/>
          <p14:tracePt t="24223" x="4602163" y="4300538"/>
          <p14:tracePt t="24230" x="4557713" y="4300538"/>
          <p14:tracePt t="24240" x="4502150" y="4300538"/>
          <p14:tracePt t="24246" x="4448175" y="4300538"/>
          <p14:tracePt t="24255" x="4392613" y="4300538"/>
          <p14:tracePt t="24262" x="4346575" y="4300538"/>
          <p14:tracePt t="24271" x="4319588" y="4300538"/>
          <p14:tracePt t="24278" x="4302125" y="4283075"/>
          <p14:tracePt t="24286" x="4292600" y="4264025"/>
          <p14:tracePt t="24294" x="4265613" y="4210050"/>
          <p14:tracePt t="24303" x="4265613" y="4173538"/>
          <p14:tracePt t="24310" x="4256088" y="4110038"/>
          <p14:tracePt t="24319" x="4246563" y="4008438"/>
          <p14:tracePt t="24326" x="4229100" y="3917950"/>
          <p14:tracePt t="24334" x="4219575" y="3825875"/>
          <p14:tracePt t="24342" x="4200525" y="3743325"/>
          <p14:tracePt t="24350" x="4192588" y="3670300"/>
          <p14:tracePt t="24358" x="4164013" y="3606800"/>
          <p14:tracePt t="24366" x="4146550" y="3560763"/>
          <p14:tracePt t="24374" x="4110038" y="3497263"/>
          <p14:tracePt t="24382" x="4054475" y="3433763"/>
          <p14:tracePt t="24390" x="4000500" y="3351213"/>
          <p14:tracePt t="24398" x="3944938" y="3287713"/>
          <p14:tracePt t="24406" x="3890963" y="3224213"/>
          <p14:tracePt t="24414" x="3835400" y="3151188"/>
          <p14:tracePt t="24423" x="3789363" y="3086100"/>
          <p14:tracePt t="24430" x="3735388" y="3005138"/>
          <p14:tracePt t="24439" x="3679825" y="2922588"/>
          <p14:tracePt t="24446" x="3635375" y="2840038"/>
          <p14:tracePt t="24455" x="3598863" y="2776538"/>
          <p14:tracePt t="24462" x="3570288" y="2711450"/>
          <p14:tracePt t="24470" x="3562350" y="2684463"/>
          <p14:tracePt t="24478" x="3552825" y="2667000"/>
          <p14:tracePt t="24488" x="3533775" y="2638425"/>
          <p14:tracePt t="24494" x="3525838" y="2620963"/>
          <p14:tracePt t="24502" x="3525838" y="2611438"/>
          <p14:tracePt t="24510" x="3506788" y="2593975"/>
          <p14:tracePt t="24527" x="3497263" y="2584450"/>
          <p14:tracePt t="24534" x="3489325" y="2574925"/>
          <p14:tracePt t="24542" x="3470275" y="2557463"/>
          <p14:tracePt t="24550" x="3460750" y="2547938"/>
          <p14:tracePt t="24558" x="3460750" y="2538413"/>
          <p14:tracePt t="24566" x="3443288" y="2501900"/>
          <p14:tracePt t="24574" x="3424238" y="2484438"/>
          <p14:tracePt t="24582" x="3424238" y="2465388"/>
          <p14:tracePt t="24590" x="3406775" y="2438400"/>
          <p14:tracePt t="24598" x="3397250" y="2411413"/>
          <p14:tracePt t="24607" x="3387725" y="2374900"/>
          <p14:tracePt t="24614" x="3370263" y="2346325"/>
          <p14:tracePt t="24623" x="3360738" y="2319338"/>
          <p14:tracePt t="24630" x="3333750" y="2282825"/>
          <p14:tracePt t="24639" x="3324225" y="2255838"/>
          <p14:tracePt t="24646" x="3306763" y="2209800"/>
          <p14:tracePt t="24655" x="3297238" y="2192338"/>
          <p14:tracePt t="24662" x="3287713" y="2173288"/>
          <p14:tracePt t="24670" x="3270250" y="2155825"/>
          <p14:tracePt t="24679" x="3260725" y="2136775"/>
          <p14:tracePt t="24686" x="3241675" y="2109788"/>
          <p14:tracePt t="24694" x="3241675" y="2073275"/>
          <p14:tracePt t="24710" x="3232150" y="2027238"/>
          <p14:tracePt t="24719" x="3232150" y="2000250"/>
          <p14:tracePt t="24727" x="3232150" y="1981200"/>
          <p14:tracePt t="24734" x="3232150" y="1963738"/>
          <p14:tracePt t="24742" x="3232150" y="1935163"/>
          <p14:tracePt t="24750" x="3232150" y="1917700"/>
          <p14:tracePt t="24758" x="3232150" y="1881188"/>
          <p14:tracePt t="24766" x="3232150" y="1862138"/>
          <p14:tracePt t="24774" x="3232150" y="1844675"/>
          <p14:tracePt t="24783" x="3232150" y="1825625"/>
          <p14:tracePt t="24790" x="3232150" y="1808163"/>
          <p14:tracePt t="24798" x="3232150" y="1798638"/>
          <p14:tracePt t="24807" x="3232150" y="1789113"/>
          <p14:tracePt t="24814" x="3232150" y="1781175"/>
          <p14:tracePt t="24839" x="3224213" y="1771650"/>
          <p14:tracePt t="24846" x="3224213" y="1762125"/>
          <p14:tracePt t="24855" x="3224213" y="1744663"/>
          <p14:tracePt t="24862" x="3214688" y="1735138"/>
          <p14:tracePt t="24878" x="3205163" y="1725613"/>
          <p14:tracePt t="24889" x="3205163" y="1716088"/>
          <p14:tracePt t="24894" x="3187700" y="1689100"/>
          <p14:tracePt t="24903" x="3187700" y="1662113"/>
          <p14:tracePt t="24910" x="3178175" y="1652588"/>
          <p14:tracePt t="24919" x="3151188" y="1635125"/>
          <p14:tracePt t="24926" x="3141663" y="1616075"/>
          <p14:tracePt t="24934" x="3114675" y="1589088"/>
          <p14:tracePt t="24942" x="3105150" y="1579563"/>
          <p14:tracePt t="24950" x="3086100" y="1570038"/>
          <p14:tracePt t="24958" x="3068638" y="1543050"/>
          <p14:tracePt t="24967" x="3059113" y="1533525"/>
          <p14:tracePt t="24975" x="3049588" y="1516063"/>
          <p14:tracePt t="24982" x="3041650" y="1497013"/>
          <p14:tracePt t="24990" x="3032125" y="1489075"/>
          <p14:tracePt t="24998" x="3022600" y="1460500"/>
          <p14:tracePt t="25007" x="3013075" y="1452563"/>
          <p14:tracePt t="25014" x="3005138" y="1433513"/>
          <p14:tracePt t="25023" x="2995613" y="1433513"/>
          <p14:tracePt t="25030" x="2986088" y="1406525"/>
          <p14:tracePt t="25039" x="2976563" y="1397000"/>
          <p14:tracePt t="25055" x="2976563" y="1387475"/>
          <p14:tracePt t="25071" x="2976563" y="1370013"/>
          <p14:tracePt t="25087" x="2968625" y="1350963"/>
          <p14:tracePt t="25102" x="2968625" y="1343025"/>
          <p14:tracePt t="25110" x="2959100" y="1323975"/>
          <p14:tracePt t="25127" x="2949575" y="1314450"/>
          <p14:tracePt t="25143" x="2932113" y="1296988"/>
          <p14:tracePt t="25150" x="2922588" y="1287463"/>
          <p14:tracePt t="25158" x="2913063" y="1277938"/>
          <p14:tracePt t="25166" x="2913063" y="1270000"/>
          <p14:tracePt t="25174" x="2903538" y="1260475"/>
          <p14:tracePt t="25190" x="2886075" y="1241425"/>
          <p14:tracePt t="25198" x="2876550" y="1233488"/>
          <p14:tracePt t="25207" x="2876550" y="1223963"/>
          <p14:tracePt t="25214" x="2867025" y="1214438"/>
          <p14:tracePt t="25223" x="2849563" y="1187450"/>
          <p14:tracePt t="25231" x="2813050" y="1177925"/>
          <p14:tracePt t="25240" x="2794000" y="1160463"/>
          <p14:tracePt t="25246" x="2776538" y="1141413"/>
          <p14:tracePt t="25255" x="2767013" y="1141413"/>
          <p14:tracePt t="25262" x="2740025" y="1131888"/>
          <p14:tracePt t="25270" x="2740025" y="1123950"/>
          <p14:tracePt t="25278" x="2730500" y="1123950"/>
          <p14:tracePt t="25287" x="2693988" y="1104900"/>
          <p14:tracePt t="25294" x="2684463" y="1104900"/>
          <p14:tracePt t="25302" x="2647950" y="1087438"/>
          <p14:tracePt t="25319" x="2630488" y="1087438"/>
          <p14:tracePt t="25327" x="2620963" y="1087438"/>
          <p14:tracePt t="25334" x="2603500" y="1077913"/>
          <p14:tracePt t="25342" x="2584450" y="1077913"/>
          <p14:tracePt t="25350" x="2566988" y="1077913"/>
          <p14:tracePt t="25358" x="2557463" y="1077913"/>
          <p14:tracePt t="25366" x="2538413" y="1077913"/>
          <p14:tracePt t="25374" x="2530475" y="1077913"/>
          <p14:tracePt t="25382" x="2511425" y="1077913"/>
          <p14:tracePt t="25391" x="2493963" y="1077913"/>
          <p14:tracePt t="25398" x="2457450" y="1077913"/>
          <p14:tracePt t="25414" x="2438400" y="1077913"/>
          <p14:tracePt t="25423" x="2419350" y="1077913"/>
          <p14:tracePt t="25430" x="2392363" y="1077913"/>
          <p14:tracePt t="25439" x="2374900" y="1077913"/>
          <p14:tracePt t="25446" x="2328863" y="1077913"/>
          <p14:tracePt t="25455" x="2309813" y="1087438"/>
          <p14:tracePt t="25462" x="2282825" y="1095375"/>
          <p14:tracePt t="25471" x="2255838" y="1104900"/>
          <p14:tracePt t="25478" x="2228850" y="1114425"/>
          <p14:tracePt t="25486" x="2209800" y="1123950"/>
          <p14:tracePt t="25494" x="2209800" y="1131888"/>
          <p14:tracePt t="25502" x="2192338" y="1141413"/>
          <p14:tracePt t="25510" x="2182813" y="1150938"/>
          <p14:tracePt t="25519" x="2173288" y="1150938"/>
          <p14:tracePt t="25526" x="2163763" y="1160463"/>
          <p14:tracePt t="25534" x="2155825" y="1168400"/>
          <p14:tracePt t="25550" x="2146300" y="1177925"/>
          <p14:tracePt t="25558" x="2146300" y="1187450"/>
          <p14:tracePt t="25566" x="2136775" y="1204913"/>
          <p14:tracePt t="25574" x="2136775" y="1214438"/>
          <p14:tracePt t="25582" x="2136775" y="1223963"/>
          <p14:tracePt t="25590" x="2136775" y="1260475"/>
          <p14:tracePt t="25598" x="2136775" y="1287463"/>
          <p14:tracePt t="25606" x="2136775" y="1314450"/>
          <p14:tracePt t="25614" x="2136775" y="1333500"/>
          <p14:tracePt t="25623" x="2136775" y="1370013"/>
          <p14:tracePt t="25630" x="2136775" y="1406525"/>
          <p14:tracePt t="25639" x="2136775" y="1433513"/>
          <p14:tracePt t="25646" x="2146300" y="1460500"/>
          <p14:tracePt t="25655" x="2146300" y="1479550"/>
          <p14:tracePt t="25662" x="2155825" y="1506538"/>
          <p14:tracePt t="25671" x="2155825" y="1552575"/>
          <p14:tracePt t="25678" x="2163763" y="1570038"/>
          <p14:tracePt t="25687" x="2173288" y="1579563"/>
          <p14:tracePt t="25694" x="2182813" y="1606550"/>
          <p14:tracePt t="25702" x="2192338" y="1625600"/>
          <p14:tracePt t="25711" x="2200275" y="1652588"/>
          <p14:tracePt t="25719" x="2209800" y="1671638"/>
          <p14:tracePt t="25726" x="2228850" y="1689100"/>
          <p14:tracePt t="25734" x="2246313" y="1708150"/>
          <p14:tracePt t="25743" x="2265363" y="1716088"/>
          <p14:tracePt t="25750" x="2282825" y="1725613"/>
          <p14:tracePt t="25758" x="2301875" y="1752600"/>
          <p14:tracePt t="25766" x="2309813" y="1752600"/>
          <p14:tracePt t="25774" x="2338388" y="1771650"/>
          <p14:tracePt t="25782" x="2355850" y="1781175"/>
          <p14:tracePt t="25790" x="2392363" y="1817688"/>
          <p14:tracePt t="25798" x="2401888" y="1835150"/>
          <p14:tracePt t="25807" x="2428875" y="1854200"/>
          <p14:tracePt t="25814" x="2474913" y="1881188"/>
          <p14:tracePt t="25823" x="2520950" y="1898650"/>
          <p14:tracePt t="25830" x="2566988" y="1917700"/>
          <p14:tracePt t="25839" x="2603500" y="1935163"/>
          <p14:tracePt t="25846" x="2647950" y="1954213"/>
          <p14:tracePt t="25855" x="2693988" y="1954213"/>
          <p14:tracePt t="25862" x="2713038" y="1963738"/>
          <p14:tracePt t="25870" x="2740025" y="1963738"/>
          <p14:tracePt t="25889" x="2767013" y="1963738"/>
          <p14:tracePt t="25894" x="2786063" y="1963738"/>
          <p14:tracePt t="25910" x="2794000" y="1963738"/>
          <p14:tracePt t="25919" x="2813050" y="1963738"/>
          <p14:tracePt t="25926" x="2822575" y="1954213"/>
          <p14:tracePt t="25934" x="2822575" y="1944688"/>
          <p14:tracePt t="25942" x="2840038" y="1935163"/>
          <p14:tracePt t="25950" x="2849563" y="1898650"/>
          <p14:tracePt t="25958" x="2867025" y="1881188"/>
          <p14:tracePt t="25966" x="2867025" y="1862138"/>
          <p14:tracePt t="25974" x="2876550" y="1835150"/>
          <p14:tracePt t="25983" x="2886075" y="1808163"/>
          <p14:tracePt t="25990" x="2886075" y="1789113"/>
          <p14:tracePt t="26007" x="2886075" y="1762125"/>
          <p14:tracePt t="26014" x="2886075" y="1752600"/>
          <p14:tracePt t="26023" x="2886075" y="1735138"/>
          <p14:tracePt t="26030" x="2886075" y="1716088"/>
          <p14:tracePt t="26039" x="2886075" y="1698625"/>
          <p14:tracePt t="26046" x="2886075" y="1679575"/>
          <p14:tracePt t="26055" x="2886075" y="1662113"/>
          <p14:tracePt t="26062" x="2886075" y="1643063"/>
          <p14:tracePt t="26070" x="2876550" y="1625600"/>
          <p14:tracePt t="26078" x="2867025" y="1606550"/>
          <p14:tracePt t="26087" x="2840038" y="1589088"/>
          <p14:tracePt t="26094" x="2840038" y="1579563"/>
          <p14:tracePt t="26110" x="2840038" y="1570038"/>
          <p14:tracePt t="26319" x="2840038" y="1562100"/>
          <p14:tracePt t="26464" x="2859088" y="1562100"/>
          <p14:tracePt t="26479" x="2876550" y="1562100"/>
          <p14:tracePt t="26486" x="2895600" y="1562100"/>
          <p14:tracePt t="26496" x="2903538" y="1562100"/>
          <p14:tracePt t="26503" x="2913063" y="1562100"/>
          <p14:tracePt t="26523" x="2922588" y="1570038"/>
          <p14:tracePt t="26535" x="2932113" y="1589088"/>
          <p14:tracePt t="26559" x="2932113" y="1598613"/>
          <p14:tracePt t="26567" x="2932113" y="1606550"/>
          <p14:tracePt t="26575" x="2932113" y="1635125"/>
          <p14:tracePt t="26583" x="2949575" y="1652588"/>
          <p14:tracePt t="26590" x="2949575" y="1689100"/>
          <p14:tracePt t="26599" x="2949575" y="1735138"/>
          <p14:tracePt t="26607" x="2949575" y="1789113"/>
          <p14:tracePt t="26615" x="2949575" y="1844675"/>
          <p14:tracePt t="26623" x="2949575" y="1898650"/>
          <p14:tracePt t="26630" x="2949575" y="1927225"/>
          <p14:tracePt t="26639" x="2932113" y="1973263"/>
          <p14:tracePt t="26646" x="2922588" y="2027238"/>
          <p14:tracePt t="26655" x="2922588" y="2063750"/>
          <p14:tracePt t="26662" x="2913063" y="2090738"/>
          <p14:tracePt t="26671" x="2903538" y="2119313"/>
          <p14:tracePt t="26678" x="2903538" y="2136775"/>
          <p14:tracePt t="26687" x="2903538" y="2163763"/>
          <p14:tracePt t="26694" x="2895600" y="2200275"/>
          <p14:tracePt t="26702" x="2876550" y="2219325"/>
          <p14:tracePt t="26710" x="2876550" y="2236788"/>
          <p14:tracePt t="26719" x="2867025" y="2255838"/>
          <p14:tracePt t="26726" x="2859088" y="2292350"/>
          <p14:tracePt t="26734" x="2859088" y="2328863"/>
          <p14:tracePt t="26742" x="2849563" y="2346325"/>
          <p14:tracePt t="26750" x="2849563" y="2355850"/>
          <p14:tracePt t="26758" x="2849563" y="2401888"/>
          <p14:tracePt t="26766" x="2840038" y="2411413"/>
          <p14:tracePt t="26775" x="2840038" y="2428875"/>
          <p14:tracePt t="26782" x="2840038" y="2438400"/>
          <p14:tracePt t="26790" x="2830513" y="2447925"/>
          <p14:tracePt t="26798" x="2822575" y="2455863"/>
          <p14:tracePt t="26807" x="2813050" y="2465388"/>
          <p14:tracePt t="26814" x="2803525" y="2474913"/>
          <p14:tracePt t="26830" x="2794000" y="2484438"/>
          <p14:tracePt t="26839" x="2776538" y="2484438"/>
          <p14:tracePt t="26846" x="2757488" y="2492375"/>
          <p14:tracePt t="26855" x="2740025" y="2501900"/>
          <p14:tracePt t="26862" x="2720975" y="2511425"/>
          <p14:tracePt t="26870" x="2703513" y="2511425"/>
          <p14:tracePt t="26878" x="2667000" y="2520950"/>
          <p14:tracePt t="26886" x="2630488" y="2528888"/>
          <p14:tracePt t="26906" x="2593975" y="2538413"/>
          <p14:tracePt t="26910" x="2584450" y="2547938"/>
          <p14:tracePt t="26975" x="2574925" y="2557463"/>
          <p14:tracePt t="26991" x="2566988" y="2565400"/>
          <p14:tracePt t="27039" x="2557463" y="2565400"/>
          <p14:tracePt t="27047" x="2547938" y="2574925"/>
          <p14:tracePt t="27062" x="2530475" y="2593975"/>
          <p14:tracePt t="27071" x="2520950" y="2593975"/>
          <p14:tracePt t="27087" x="2511425" y="2593975"/>
          <p14:tracePt t="27103" x="2501900" y="2593975"/>
          <p14:tracePt t="27111" x="2493963" y="2593975"/>
          <p14:tracePt t="27136" x="2474913" y="2611438"/>
          <p14:tracePt t="27823" x="2484438" y="2611438"/>
          <p14:tracePt t="27832" x="2511425" y="2611438"/>
          <p14:tracePt t="27835" x="2557463" y="2611438"/>
          <p14:tracePt t="27840" x="2584450" y="2611438"/>
          <p14:tracePt t="27847" x="2647950" y="2611438"/>
          <p14:tracePt t="27856" x="2749550" y="2611438"/>
          <p14:tracePt t="27863" x="2859088" y="2593975"/>
          <p14:tracePt t="27871" x="2968625" y="2584450"/>
          <p14:tracePt t="27891" x="3214688" y="2565400"/>
          <p14:tracePt t="27894" x="3241675" y="2565400"/>
          <p14:tracePt t="27904" x="3260725" y="2557463"/>
          <p14:tracePt t="27927" x="3278188" y="2557463"/>
          <p14:tracePt t="27936" x="3297238" y="2557463"/>
          <p14:tracePt t="27940" x="3324225" y="2547938"/>
          <p14:tracePt t="27948" x="3379788" y="2547938"/>
          <p14:tracePt t="27956" x="3443288" y="2538413"/>
          <p14:tracePt t="27963" x="3479800" y="2538413"/>
          <p14:tracePt t="27971" x="3552825" y="2538413"/>
          <p14:tracePt t="27979" x="3662363" y="2538413"/>
          <p14:tracePt t="27986" x="3771900" y="2538413"/>
          <p14:tracePt t="27994" x="3917950" y="2538413"/>
          <p14:tracePt t="27998" x="4064000" y="2538413"/>
          <p14:tracePt t="28006" x="4210050" y="2538413"/>
          <p14:tracePt t="28014" x="4356100" y="2538413"/>
          <p14:tracePt t="28023" x="4502150" y="2547938"/>
          <p14:tracePt t="28030" x="4630738" y="2557463"/>
          <p14:tracePt t="28039" x="4740275" y="2574925"/>
          <p14:tracePt t="28046" x="4830763" y="2584450"/>
          <p14:tracePt t="28055" x="4932363" y="2601913"/>
          <p14:tracePt t="28062" x="5022850" y="2630488"/>
          <p14:tracePt t="28071" x="5122863" y="2657475"/>
          <p14:tracePt t="28078" x="5232400" y="2667000"/>
          <p14:tracePt t="28086" x="5341938" y="2684463"/>
          <p14:tracePt t="28095" x="5451475" y="2693988"/>
          <p14:tracePt t="28103" x="5589588" y="2711450"/>
          <p14:tracePt t="28110" x="5699125" y="2720975"/>
          <p14:tracePt t="28119" x="5808663" y="2740025"/>
          <p14:tracePt t="28126" x="5899150" y="2740025"/>
          <p14:tracePt t="28135" x="5972175" y="2740025"/>
          <p14:tracePt t="28142" x="6008688" y="2740025"/>
          <p14:tracePt t="28150" x="6045200" y="2740025"/>
          <p14:tracePt t="28158" x="6064250" y="2740025"/>
          <p14:tracePt t="28166" x="6081713" y="2740025"/>
          <p14:tracePt t="28174" x="6100763" y="2740025"/>
          <p14:tracePt t="28182" x="6127750" y="2740025"/>
          <p14:tracePt t="28190" x="6173788" y="2740025"/>
          <p14:tracePt t="28198" x="6219825" y="2740025"/>
          <p14:tracePt t="28206" x="6300788" y="2740025"/>
          <p14:tracePt t="28214" x="6373813" y="2740025"/>
          <p14:tracePt t="28223" x="6429375" y="2740025"/>
          <p14:tracePt t="28230" x="6521450" y="2740025"/>
          <p14:tracePt t="28239" x="6630988" y="2740025"/>
          <p14:tracePt t="28246" x="6777038" y="2740025"/>
          <p14:tracePt t="28255" x="6923088" y="2740025"/>
          <p14:tracePt t="28262" x="7050088" y="2747963"/>
          <p14:tracePt t="28271" x="7178675" y="2747963"/>
          <p14:tracePt t="28278" x="7269163" y="2767013"/>
          <p14:tracePt t="28286" x="7370763" y="2767013"/>
          <p14:tracePt t="28294" x="7424738" y="2767013"/>
          <p14:tracePt t="28302" x="7451725" y="2767013"/>
          <p14:tracePt t="28310" x="7488238" y="2767013"/>
          <p14:tracePt t="28319" x="7497763" y="2767013"/>
          <p14:tracePt t="28334" x="7507288" y="2767013"/>
          <p14:tracePt t="28350" x="7516813" y="2767013"/>
          <p14:tracePt t="28358" x="7524750" y="2767013"/>
          <p14:tracePt t="28366" x="7534275" y="2767013"/>
          <p14:tracePt t="28374" x="7543800" y="2767013"/>
          <p14:tracePt t="28382" x="7553325" y="2767013"/>
          <p14:tracePt t="28390" x="7570788" y="2767013"/>
          <p14:tracePt t="28398" x="7580313" y="2767013"/>
          <p14:tracePt t="28407" x="7597775" y="2767013"/>
          <p14:tracePt t="28414" x="7607300" y="2767013"/>
          <p14:tracePt t="28423" x="7626350" y="2757488"/>
          <p14:tracePt t="28430" x="7634288" y="2747963"/>
          <p14:tracePt t="28447" x="7634288" y="2740025"/>
          <p14:tracePt t="29964" x="7643813" y="2740025"/>
          <p14:tracePt t="29989" x="7580313" y="2776538"/>
          <p14:tracePt t="29991" x="7516813" y="2803525"/>
          <p14:tracePt t="29999" x="7434263" y="2840038"/>
          <p14:tracePt t="30008" x="7351713" y="2894013"/>
          <p14:tracePt t="30016" x="7269163" y="2940050"/>
          <p14:tracePt t="30024" x="7205663" y="2976563"/>
          <p14:tracePt t="30031" x="7123113" y="3032125"/>
          <p14:tracePt t="30040" x="7069138" y="3059113"/>
          <p14:tracePt t="30047" x="7032625" y="3078163"/>
          <p14:tracePt t="30051" x="6996113" y="3086100"/>
          <p14:tracePt t="30059" x="6959600" y="3105150"/>
          <p14:tracePt t="30069" x="6940550" y="3114675"/>
          <p14:tracePt t="30098" x="6923088" y="3114675"/>
          <p14:tracePt t="30106" x="6913563" y="3122613"/>
          <p14:tracePt t="30127" x="6894513" y="3132138"/>
          <p14:tracePt t="30135" x="6831013" y="3159125"/>
          <p14:tracePt t="30143" x="6804025" y="3168650"/>
          <p14:tracePt t="30151" x="6731000" y="3205163"/>
          <p14:tracePt t="30158" x="6667500" y="3224213"/>
          <p14:tracePt t="30166" x="6602413" y="3268663"/>
          <p14:tracePt t="30174" x="6548438" y="3287713"/>
          <p14:tracePt t="30182" x="6502400" y="3314700"/>
          <p14:tracePt t="30191" x="6438900" y="3351213"/>
          <p14:tracePt t="30198" x="6373813" y="3387725"/>
          <p14:tracePt t="30206" x="6292850" y="3414713"/>
          <p14:tracePt t="30214" x="6210300" y="3470275"/>
          <p14:tracePt t="30223" x="6127750" y="3516313"/>
          <p14:tracePt t="30230" x="6045200" y="3552825"/>
          <p14:tracePt t="30239" x="5981700" y="3579813"/>
          <p14:tracePt t="30246" x="5927725" y="3597275"/>
          <p14:tracePt t="30255" x="5862638" y="3625850"/>
          <p14:tracePt t="30262" x="5818188" y="3633788"/>
          <p14:tracePt t="30271" x="5781675" y="3643313"/>
          <p14:tracePt t="30278" x="5745163" y="3662363"/>
          <p14:tracePt t="30287" x="5708650" y="3670300"/>
          <p14:tracePt t="30294" x="5662613" y="3670300"/>
          <p14:tracePt t="30303" x="5589588" y="3679825"/>
          <p14:tracePt t="30310" x="5516563" y="3689350"/>
          <p14:tracePt t="30318" x="5443538" y="3706813"/>
          <p14:tracePt t="30326" x="5360988" y="3716338"/>
          <p14:tracePt t="30335" x="5287963" y="3735388"/>
          <p14:tracePt t="30342" x="5214938" y="3735388"/>
          <p14:tracePt t="30350" x="5132388" y="3743325"/>
          <p14:tracePt t="30358" x="5078413" y="3743325"/>
          <p14:tracePt t="30366" x="5005388" y="3752850"/>
          <p14:tracePt t="30374" x="4922838" y="3752850"/>
          <p14:tracePt t="30382" x="4849813" y="3771900"/>
          <p14:tracePt t="30390" x="4794250" y="3771900"/>
          <p14:tracePt t="30399" x="4740275" y="3771900"/>
          <p14:tracePt t="30406" x="4694238" y="3779838"/>
          <p14:tracePt t="30414" x="4657725" y="3779838"/>
          <p14:tracePt t="30422" x="4611688" y="3789363"/>
          <p14:tracePt t="30430" x="4565650" y="3798888"/>
          <p14:tracePt t="30439" x="4529138" y="3798888"/>
          <p14:tracePt t="30446" x="4484688" y="3798888"/>
          <p14:tracePt t="30455" x="4448175" y="3798888"/>
          <p14:tracePt t="30462" x="4402138" y="3808413"/>
          <p14:tracePt t="30471" x="4392613" y="3816350"/>
          <p14:tracePt t="30479" x="4375150" y="3816350"/>
          <p14:tracePt t="30486" x="4356100" y="3816350"/>
          <p14:tracePt t="30494" x="4338638" y="3816350"/>
          <p14:tracePt t="30502" x="4310063" y="3816350"/>
          <p14:tracePt t="30510" x="4292600" y="3816350"/>
          <p14:tracePt t="30518" x="4283075" y="3816350"/>
          <p14:tracePt t="30526" x="4256088" y="3816350"/>
          <p14:tracePt t="30535" x="4229100" y="3816350"/>
          <p14:tracePt t="30542" x="4192588" y="3816350"/>
          <p14:tracePt t="30550" x="4164013" y="3816350"/>
          <p14:tracePt t="30558" x="4137025" y="3816350"/>
          <p14:tracePt t="30566" x="4100513" y="3816350"/>
          <p14:tracePt t="30574" x="4064000" y="3816350"/>
          <p14:tracePt t="30582" x="4037013" y="3816350"/>
          <p14:tracePt t="30590" x="3981450" y="3816350"/>
          <p14:tracePt t="30598" x="3963988" y="3816350"/>
          <p14:tracePt t="30606" x="3935413" y="3816350"/>
          <p14:tracePt t="30614" x="3917950" y="3816350"/>
          <p14:tracePt t="30623" x="3898900" y="3816350"/>
          <p14:tracePt t="30630" x="3881438" y="3816350"/>
          <p14:tracePt t="30639" x="3862388" y="3816350"/>
          <p14:tracePt t="30655" x="3844925" y="3816350"/>
          <p14:tracePt t="30662" x="3808413" y="3816350"/>
          <p14:tracePt t="30671" x="3789363" y="3816350"/>
          <p14:tracePt t="30678" x="3789363" y="3808413"/>
          <p14:tracePt t="30688" x="3781425" y="3798888"/>
          <p14:tracePt t="30694" x="3771900" y="3798888"/>
          <p14:tracePt t="30703" x="3762375" y="3789363"/>
          <p14:tracePt t="30710" x="3744913" y="3779838"/>
          <p14:tracePt t="30719" x="3735388" y="3771900"/>
          <p14:tracePt t="30726" x="3725863" y="3771900"/>
          <p14:tracePt t="30735" x="3725863" y="3762375"/>
          <p14:tracePt t="30743" x="3716338" y="3752850"/>
          <p14:tracePt t="30766" x="3698875" y="3735388"/>
          <p14:tracePt t="30774" x="3689350" y="3725863"/>
          <p14:tracePt t="30782" x="3671888" y="3725863"/>
          <p14:tracePt t="30790" x="3662363" y="3716338"/>
          <p14:tracePt t="30798" x="3643313" y="3706813"/>
          <p14:tracePt t="30806" x="3616325" y="3689350"/>
          <p14:tracePt t="30823" x="3606800" y="3679825"/>
          <p14:tracePt t="30830" x="3598863" y="3670300"/>
          <p14:tracePt t="30839" x="3589338" y="3670300"/>
          <p14:tracePt t="30846" x="3579813" y="3652838"/>
          <p14:tracePt t="30855" x="3570288" y="3643313"/>
          <p14:tracePt t="30862" x="3562350" y="3633788"/>
          <p14:tracePt t="30871" x="3552825" y="3633788"/>
          <p14:tracePt t="30878" x="3533775" y="3616325"/>
          <p14:tracePt t="30887" x="3525838" y="3616325"/>
          <p14:tracePt t="30904" x="3506788" y="3597275"/>
          <p14:tracePt t="30910" x="3497263" y="3589338"/>
          <p14:tracePt t="30918" x="3489325" y="3579813"/>
          <p14:tracePt t="30942" x="3479800" y="3570288"/>
          <p14:tracePt t="30958" x="3460750" y="3560763"/>
          <p14:tracePt t="30966" x="3452813" y="3552825"/>
          <p14:tracePt t="30974" x="3443288" y="3543300"/>
          <p14:tracePt t="30982" x="3433763" y="3524250"/>
          <p14:tracePt t="30990" x="3424238" y="3516313"/>
          <p14:tracePt t="30998" x="3416300" y="3470275"/>
          <p14:tracePt t="31006" x="3406775" y="3460750"/>
          <p14:tracePt t="31014" x="3387725" y="3433763"/>
          <p14:tracePt t="31022" x="3370263" y="3406775"/>
          <p14:tracePt t="31030" x="3360738" y="3397250"/>
          <p14:tracePt t="31039" x="3343275" y="3378200"/>
          <p14:tracePt t="31046" x="3343275" y="3370263"/>
          <p14:tracePt t="31055" x="3333750" y="3360738"/>
          <p14:tracePt t="31062" x="3324225" y="3351213"/>
          <p14:tracePt t="31094" x="3314700" y="3351213"/>
          <p14:tracePt t="31151" x="3314700" y="3341688"/>
          <p14:tracePt t="31159" x="3306763" y="3333750"/>
          <p14:tracePt t="31199" x="3297238" y="3324225"/>
          <p14:tracePt t="31215" x="3270250" y="3314700"/>
          <p14:tracePt t="31223" x="3260725" y="3314700"/>
          <p14:tracePt t="31232" x="3241675" y="3297238"/>
          <p14:tracePt t="31247" x="3232150" y="3297238"/>
          <p14:tracePt t="31256" x="3224213" y="3297238"/>
          <p14:tracePt t="31263" x="3214688" y="3287713"/>
          <p14:tracePt t="31272" x="3205163" y="3287713"/>
          <p14:tracePt t="31280" x="3195638" y="3287713"/>
          <p14:tracePt t="31287" x="3187700" y="3287713"/>
          <p14:tracePt t="31295" x="3187700" y="3278188"/>
          <p14:tracePt t="31304" x="3178175" y="3278188"/>
          <p14:tracePt t="31320" x="3168650" y="3268663"/>
          <p14:tracePt t="31327" x="3159125" y="3260725"/>
          <p14:tracePt t="31351" x="3141663" y="3241675"/>
          <p14:tracePt t="31375" x="3122613" y="3232150"/>
          <p14:tracePt t="31399" x="3114675" y="3224213"/>
          <p14:tracePt t="31415" x="3105150" y="3214688"/>
          <p14:tracePt t="31424" x="3095625" y="3195638"/>
          <p14:tracePt t="31431" x="3086100" y="3178175"/>
          <p14:tracePt t="31439" x="3078163" y="3159125"/>
          <p14:tracePt t="31447" x="3059113" y="3141663"/>
          <p14:tracePt t="31455" x="3041650" y="3122613"/>
          <p14:tracePt t="31463" x="3022600" y="3078163"/>
          <p14:tracePt t="31472" x="2995613" y="3049588"/>
          <p14:tracePt t="31479" x="2968625" y="3013075"/>
          <p14:tracePt t="31486" x="2940050" y="2968625"/>
          <p14:tracePt t="31495" x="2932113" y="2949575"/>
          <p14:tracePt t="31504" x="2932113" y="2940050"/>
          <p14:tracePt t="31519" x="2922588" y="2930525"/>
          <p14:tracePt t="31527" x="2913063" y="2913063"/>
          <p14:tracePt t="31639" x="2903538" y="2913063"/>
          <p14:tracePt t="31656" x="2895600" y="2903538"/>
          <p14:tracePt t="31672" x="2886075" y="2903538"/>
          <p14:tracePt t="31703" x="2876550" y="2903538"/>
          <p14:tracePt t="31719" x="2876550" y="2894013"/>
          <p14:tracePt t="31751" x="2859088" y="2876550"/>
          <p14:tracePt t="31783" x="2849563" y="2876550"/>
          <p14:tracePt t="31967" x="2840038" y="2876550"/>
          <p14:tracePt t="31999" x="2830513" y="2876550"/>
          <p14:tracePt t="32104" x="2822575" y="2876550"/>
          <p14:tracePt t="32451" x="2813050" y="2867025"/>
          <p14:tracePt t="32879" x="2813050" y="2857500"/>
          <p14:tracePt t="32903" x="2813050" y="2849563"/>
          <p14:tracePt t="32919" x="2813050" y="2840038"/>
          <p14:tracePt t="32927" x="2813050" y="2830513"/>
          <p14:tracePt t="32931" x="2813050" y="2820988"/>
          <p14:tracePt t="32951" x="2822575" y="2813050"/>
          <p14:tracePt t="32967" x="2830513" y="2803525"/>
          <p14:tracePt t="32983" x="2840038" y="2803525"/>
          <p14:tracePt t="32991" x="2849563" y="2794000"/>
          <p14:tracePt t="33002" x="2849563" y="2784475"/>
          <p14:tracePt t="33011" x="2859088" y="2776538"/>
          <p14:tracePt t="33018" x="2859088" y="2757488"/>
          <p14:tracePt t="33026" x="2859088" y="2747963"/>
          <p14:tracePt t="33035" x="2867025" y="2747963"/>
          <p14:tracePt t="33042" x="2886075" y="2720975"/>
          <p14:tracePt t="33051" x="2895600" y="2703513"/>
          <p14:tracePt t="33055" x="2903538" y="2693988"/>
          <p14:tracePt t="33071" x="2913063" y="2674938"/>
          <p14:tracePt t="33078" x="2913063" y="2667000"/>
          <p14:tracePt t="33087" x="2922588" y="2657475"/>
          <p14:tracePt t="33094" x="2932113" y="2647950"/>
          <p14:tracePt t="33110" x="2940050" y="2630488"/>
          <p14:tracePt t="33118" x="2940050" y="2620963"/>
          <p14:tracePt t="33127" x="2959100" y="2611438"/>
          <p14:tracePt t="33135" x="2968625" y="2601913"/>
          <p14:tracePt t="33143" x="2976563" y="2593975"/>
          <p14:tracePt t="33152" x="2995613" y="2574925"/>
          <p14:tracePt t="33159" x="3005138" y="2565400"/>
          <p14:tracePt t="33167" x="3013075" y="2565400"/>
          <p14:tracePt t="33175" x="3032125" y="2547938"/>
          <p14:tracePt t="33183" x="3041650" y="2547938"/>
          <p14:tracePt t="33191" x="3049588" y="2528888"/>
          <p14:tracePt t="33199" x="3059113" y="2528888"/>
          <p14:tracePt t="33207" x="3068638" y="2520950"/>
          <p14:tracePt t="33215" x="3078163" y="2520950"/>
          <p14:tracePt t="33223" x="3086100" y="2520950"/>
          <p14:tracePt t="33230" x="3095625" y="2520950"/>
          <p14:tracePt t="33255" x="3114675" y="2511425"/>
          <p14:tracePt t="33279" x="3132138" y="2511425"/>
          <p14:tracePt t="33288" x="3141663" y="2511425"/>
          <p14:tracePt t="33295" x="3151188" y="2511425"/>
          <p14:tracePt t="33311" x="3168650" y="2511425"/>
          <p14:tracePt t="33319" x="3178175" y="2511425"/>
          <p14:tracePt t="33327" x="3178175" y="2501900"/>
          <p14:tracePt t="33336" x="3195638" y="2501900"/>
          <p14:tracePt t="33351" x="3214688" y="2501900"/>
          <p14:tracePt t="33359" x="3224213" y="2501900"/>
          <p14:tracePt t="33367" x="3232150" y="2501900"/>
          <p14:tracePt t="33439" x="3241675" y="2501900"/>
          <p14:tracePt t="33455" x="3251200" y="2501900"/>
          <p14:tracePt t="33479" x="3260725" y="2501900"/>
          <p14:tracePt t="33488" x="3278188" y="2501900"/>
          <p14:tracePt t="33495" x="3287713" y="2501900"/>
          <p14:tracePt t="33503" x="3297238" y="2501900"/>
          <p14:tracePt t="33511" x="3324225" y="2501900"/>
          <p14:tracePt t="33522" x="3343275" y="2501900"/>
          <p14:tracePt t="33527" x="3351213" y="2501900"/>
          <p14:tracePt t="33545" x="3360738" y="2501900"/>
          <p14:tracePt t="33551" x="3370263" y="2501900"/>
          <p14:tracePt t="33647" x="3387725" y="2501900"/>
          <p14:tracePt t="33663" x="3397250" y="2501900"/>
          <p14:tracePt t="33672" x="3406775" y="2501900"/>
          <p14:tracePt t="33688" x="3416300" y="2501900"/>
          <p14:tracePt t="33703" x="3424238" y="2501900"/>
          <p14:tracePt t="33711" x="3433763" y="2501900"/>
          <p14:tracePt t="33727" x="3443288" y="2501900"/>
          <p14:tracePt t="33751" x="3452813" y="2501900"/>
          <p14:tracePt t="33766" x="3460750" y="2501900"/>
          <p14:tracePt t="33888" x="3470275" y="2501900"/>
          <p14:tracePt t="33911" x="3479800" y="2501900"/>
          <p14:tracePt t="33927" x="3489325" y="2501900"/>
          <p14:tracePt t="33936" x="3497263" y="2501900"/>
          <p14:tracePt t="33951" x="3516313" y="2501900"/>
          <p14:tracePt t="33975" x="3533775" y="2501900"/>
          <p14:tracePt t="34071" x="3543300" y="2501900"/>
          <p14:tracePt t="34112" x="3552825" y="2501900"/>
          <p14:tracePt t="34291" x="3552825" y="2511425"/>
          <p14:tracePt t="34295" x="3543300" y="2511425"/>
          <p14:tracePt t="34302" x="3516313" y="2528888"/>
          <p14:tracePt t="34319" x="3497263" y="2528888"/>
          <p14:tracePt t="34327" x="3479800" y="2547938"/>
          <p14:tracePt t="34335" x="3443288" y="2557463"/>
          <p14:tracePt t="34343" x="3424238" y="2565400"/>
          <p14:tracePt t="34353" x="3416300" y="2574925"/>
          <p14:tracePt t="34356" x="3379788" y="2584450"/>
          <p14:tracePt t="34363" x="3360738" y="2601913"/>
          <p14:tracePt t="34379" x="3324225" y="2611438"/>
          <p14:tracePt t="34388" x="3306763" y="2620963"/>
          <p14:tracePt t="34395" x="3287713" y="2630488"/>
          <p14:tracePt t="34405" x="3278188" y="2638425"/>
          <p14:tracePt t="34411" x="3270250" y="2638425"/>
          <p14:tracePt t="34416" x="3251200" y="2657475"/>
          <p14:tracePt t="34423" x="3241675" y="2667000"/>
          <p14:tracePt t="34431" x="3214688" y="2684463"/>
          <p14:tracePt t="34447" x="3195638" y="2684463"/>
          <p14:tracePt t="34456" x="3178175" y="2693988"/>
          <p14:tracePt t="34463" x="3159125" y="2703513"/>
          <p14:tracePt t="34472" x="3151188" y="2703513"/>
          <p14:tracePt t="34478" x="3132138" y="2720975"/>
          <p14:tracePt t="34488" x="3105150" y="2720975"/>
          <p14:tracePt t="34495" x="3095625" y="2720975"/>
          <p14:tracePt t="34503" x="3078163" y="2730500"/>
          <p14:tracePt t="34511" x="3068638" y="2730500"/>
          <p14:tracePt t="34519" x="3049588" y="2730500"/>
          <p14:tracePt t="34543" x="3041650" y="2730500"/>
          <p14:tracePt t="34662" x="3041650" y="2740025"/>
          <p14:tracePt t="35213" x="3049588" y="2740025"/>
          <p14:tracePt t="35218" x="3059113" y="2740025"/>
          <p14:tracePt t="35226" x="3068638" y="2740025"/>
          <p14:tracePt t="35234" x="3078163" y="2740025"/>
          <p14:tracePt t="35248" x="3086100" y="2740025"/>
          <p14:tracePt t="35263" x="3095625" y="2740025"/>
          <p14:tracePt t="35319" x="3105150" y="2740025"/>
          <p14:tracePt t="35351" x="3114675" y="2740025"/>
          <p14:tracePt t="35359" x="3122613" y="2740025"/>
          <p14:tracePt t="35840" x="3132138" y="2740025"/>
          <p14:tracePt t="36576" x="3141663" y="2740025"/>
          <p14:tracePt t="36583" x="3141663" y="2730500"/>
          <p14:tracePt t="36588" x="3151188" y="2730500"/>
          <p14:tracePt t="36603" x="3151188" y="2720975"/>
          <p14:tracePt t="36628" x="3159125" y="2720975"/>
          <p14:tracePt t="36643" x="3178175" y="2720975"/>
          <p14:tracePt t="36659" x="3187700" y="2720975"/>
          <p14:tracePt t="36668" x="3205163" y="2720975"/>
          <p14:tracePt t="36675" x="3224213" y="2720975"/>
          <p14:tracePt t="36683" x="3241675" y="2720975"/>
          <p14:tracePt t="36691" x="3260725" y="2720975"/>
          <p14:tracePt t="36700" x="3297238" y="2720975"/>
          <p14:tracePt t="36712" x="3314700" y="2720975"/>
          <p14:tracePt t="36719" x="3324225" y="2720975"/>
          <p14:tracePt t="36735" x="3333750" y="2720975"/>
          <p14:tracePt t="36768" x="3343275" y="2730500"/>
          <p14:tracePt t="36775" x="3360738" y="2740025"/>
          <p14:tracePt t="36783" x="3370263" y="2747963"/>
          <p14:tracePt t="36791" x="3387725" y="2767013"/>
          <p14:tracePt t="36808" x="3397250" y="2776538"/>
          <p14:tracePt t="36816" x="3416300" y="2784475"/>
          <p14:tracePt t="36823" x="3424238" y="2794000"/>
          <p14:tracePt t="36840" x="3433763" y="2803525"/>
          <p14:tracePt t="36848" x="3443288" y="2813050"/>
          <p14:tracePt t="36856" x="3460750" y="2830513"/>
          <p14:tracePt t="36987" x="3460750" y="2840038"/>
          <p14:tracePt t="37020" x="3470275" y="2857500"/>
          <p14:tracePt t="37023" x="3479800" y="2867025"/>
          <p14:tracePt t="37031" x="3479800" y="2876550"/>
          <p14:tracePt t="37042" x="3497263" y="2922588"/>
          <p14:tracePt t="37047" x="3516313" y="2949575"/>
          <p14:tracePt t="37056" x="3543300" y="3005138"/>
          <p14:tracePt t="37066" x="3543300" y="3022600"/>
          <p14:tracePt t="37072" x="3562350" y="3049588"/>
          <p14:tracePt t="37079" x="3579813" y="3068638"/>
          <p14:tracePt t="37095" x="3598863" y="3086100"/>
          <p14:tracePt t="37103" x="3606800" y="3095625"/>
          <p14:tracePt t="37120" x="3616325" y="3105150"/>
          <p14:tracePt t="37427" x="3616325" y="3122613"/>
          <p14:tracePt t="37507" x="3616325" y="3132138"/>
          <p14:tracePt t="38028" x="3616325" y="3141663"/>
          <p14:tracePt t="38071" x="3652838" y="3122613"/>
          <p14:tracePt t="38079" x="3716338" y="3122613"/>
          <p14:tracePt t="38088" x="3854450" y="3122613"/>
          <p14:tracePt t="38094" x="4137025" y="3122613"/>
          <p14:tracePt t="38099" x="4621213" y="3122613"/>
          <p14:tracePt t="38106" x="5224463" y="3159125"/>
          <p14:tracePt t="38116" x="5945188" y="3241675"/>
          <p14:tracePt t="38122" x="6731000" y="3297238"/>
          <p14:tracePt t="38131" x="7516813" y="3351213"/>
          <p14:tracePt t="38139" x="8237538" y="3406775"/>
          <p14:tracePt t="38147" x="8877300" y="3451225"/>
          <p14:tracePt t="38152" x="9405938" y="3479800"/>
          <p14:tracePt t="38160" x="9772650" y="3479800"/>
          <p14:tracePt t="38167" x="9999663" y="3479800"/>
          <p14:tracePt t="38175" x="10128250" y="3479800"/>
          <p14:tracePt t="38183" x="10137775" y="3479800"/>
          <p14:tracePt t="38191" x="10155238" y="3479800"/>
          <p14:tracePt t="38200" x="10164763" y="3479800"/>
          <p14:tracePt t="38207" x="10182225" y="3479800"/>
          <p14:tracePt t="38215" x="10218738" y="3479800"/>
          <p14:tracePt t="38222" x="10274300" y="3479800"/>
          <p14:tracePt t="38231" x="10301288" y="3479800"/>
          <p14:tracePt t="38239" x="10393363" y="3479800"/>
          <p14:tracePt t="38247" x="10539413" y="3479800"/>
          <p14:tracePt t="38255" x="10721975" y="3516313"/>
          <p14:tracePt t="38263" x="10922000" y="3543300"/>
          <p14:tracePt t="38271" x="11133138" y="3579813"/>
          <p14:tracePt t="38280" x="11315700" y="3589338"/>
          <p14:tracePt t="38288" x="11479213" y="3606800"/>
          <p14:tracePt t="38295" x="11653838" y="3633788"/>
          <p14:tracePt t="38303" x="11780838" y="3670300"/>
          <p14:tracePt t="38311" x="11890375" y="3679825"/>
          <p14:tracePt t="38318" x="12026900" y="3706813"/>
          <p14:tracePt t="38327" x="12155488" y="3735388"/>
          <p14:tracePt t="46812" x="11434763" y="3560763"/>
          <p14:tracePt t="46820" x="10895013" y="3606800"/>
          <p14:tracePt t="46827" x="10410825" y="3633788"/>
          <p14:tracePt t="46835" x="9918700" y="3652838"/>
          <p14:tracePt t="46844" x="9424988" y="3679825"/>
          <p14:tracePt t="46847" x="8977313" y="3698875"/>
          <p14:tracePt t="46855" x="8593138" y="3725863"/>
          <p14:tracePt t="46866" x="8247063" y="3743325"/>
          <p14:tracePt t="46871" x="7935913" y="3762375"/>
          <p14:tracePt t="46890" x="7589838" y="3825875"/>
          <p14:tracePt t="46896" x="7424738" y="3852863"/>
          <p14:tracePt t="46903" x="7242175" y="3881438"/>
          <p14:tracePt t="46910" x="7050088" y="3927475"/>
          <p14:tracePt t="46919" x="6904038" y="3963988"/>
          <p14:tracePt t="46927" x="6740525" y="3990975"/>
          <p14:tracePt t="46934" x="6575425" y="4037013"/>
          <p14:tracePt t="46942" x="6438900" y="4044950"/>
          <p14:tracePt t="46953" x="6292850" y="4081463"/>
          <p14:tracePt t="46958" x="6146800" y="4110038"/>
          <p14:tracePt t="46966" x="6018213" y="4117975"/>
          <p14:tracePt t="46974" x="5872163" y="4137025"/>
          <p14:tracePt t="46983" x="5726113" y="4137025"/>
          <p14:tracePt t="46990" x="5597525" y="4137025"/>
          <p14:tracePt t="46998" x="5470525" y="4137025"/>
          <p14:tracePt t="47006" x="5324475" y="4154488"/>
          <p14:tracePt t="47014" x="5159375" y="4164013"/>
          <p14:tracePt t="47022" x="4995863" y="4183063"/>
          <p14:tracePt t="47030" x="4830763" y="4200525"/>
          <p14:tracePt t="47038" x="4648200" y="4210050"/>
          <p14:tracePt t="47046" x="4484688" y="4210050"/>
          <p14:tracePt t="47054" x="4319588" y="4210050"/>
          <p14:tracePt t="47062" x="4192588" y="4210050"/>
          <p14:tracePt t="47071" x="4083050" y="4210050"/>
          <p14:tracePt t="47078" x="3971925" y="4210050"/>
          <p14:tracePt t="47087" x="3881438" y="4210050"/>
          <p14:tracePt t="47094" x="3789363" y="4210050"/>
          <p14:tracePt t="47103" x="3708400" y="4210050"/>
          <p14:tracePt t="47110" x="3635375" y="4210050"/>
          <p14:tracePt t="47119" x="3579813" y="4210050"/>
          <p14:tracePt t="47126" x="3525838" y="4210050"/>
          <p14:tracePt t="47134" x="3452813" y="4210050"/>
          <p14:tracePt t="47142" x="3360738" y="4210050"/>
          <p14:tracePt t="47150" x="3270250" y="4210050"/>
          <p14:tracePt t="47159" x="3178175" y="4210050"/>
          <p14:tracePt t="47166" x="3059113" y="4210050"/>
          <p14:tracePt t="47175" x="2949575" y="4210050"/>
          <p14:tracePt t="47183" x="2840038" y="4210050"/>
          <p14:tracePt t="47190" x="2749550" y="4210050"/>
          <p14:tracePt t="47198" x="2657475" y="4210050"/>
          <p14:tracePt t="47206" x="2630488" y="4191000"/>
          <p14:tracePt t="47214" x="2620963" y="4183063"/>
          <p14:tracePt t="47222" x="2611438" y="4173538"/>
          <p14:tracePt t="47238" x="2611438" y="4154488"/>
          <p14:tracePt t="47246" x="2611438" y="4146550"/>
          <p14:tracePt t="47254" x="2611438" y="4137025"/>
          <p14:tracePt t="47262" x="2647950" y="4117975"/>
          <p14:tracePt t="47271" x="2657475" y="4110038"/>
          <p14:tracePt t="47278" x="2667000" y="4110038"/>
          <p14:tracePt t="47287" x="2676525" y="4100513"/>
          <p14:tracePt t="47303" x="2676525" y="4090988"/>
          <p14:tracePt t="47320" x="2684463" y="4081463"/>
          <p14:tracePt t="47326" x="2684463" y="4054475"/>
          <p14:tracePt t="47342" x="2684463" y="4037013"/>
          <p14:tracePt t="47350" x="2684463" y="4008438"/>
          <p14:tracePt t="47366" x="2684463" y="4000500"/>
          <p14:tracePt t="47374" x="2684463" y="3990975"/>
          <p14:tracePt t="47383" x="2684463" y="3981450"/>
          <p14:tracePt t="47390" x="2693988" y="3971925"/>
          <p14:tracePt t="47398" x="2693988" y="3954463"/>
          <p14:tracePt t="47406" x="2693988" y="3944938"/>
          <p14:tracePt t="47414" x="2693988" y="3935413"/>
          <p14:tracePt t="47422" x="2693988" y="3917950"/>
          <p14:tracePt t="47438" x="2693988" y="3908425"/>
          <p14:tracePt t="47454" x="2693988" y="3898900"/>
          <p14:tracePt t="47470" x="2693988" y="3889375"/>
          <p14:tracePt t="47478" x="2693988" y="3881438"/>
          <p14:tracePt t="47487" x="2693988" y="3871913"/>
          <p14:tracePt t="47503" x="2693988" y="3862388"/>
          <p14:tracePt t="47519" x="2693988" y="3844925"/>
          <p14:tracePt t="47526" x="2693988" y="3835400"/>
          <p14:tracePt t="47534" x="2703513" y="3835400"/>
          <p14:tracePt t="47542" x="2703513" y="3825875"/>
          <p14:tracePt t="47551" x="2703513" y="3816350"/>
          <p14:tracePt t="47566" x="2703513" y="3789363"/>
          <p14:tracePt t="47575" x="2703513" y="3779838"/>
          <p14:tracePt t="47590" x="2703513" y="3752850"/>
          <p14:tracePt t="47622" x="2703513" y="3735388"/>
          <p14:tracePt t="47638" x="2703513" y="3716338"/>
          <p14:tracePt t="48187" x="2703513" y="3706813"/>
          <p14:tracePt t="48223" x="2703513" y="3698875"/>
          <p14:tracePt t="48231" x="2703513" y="3689350"/>
          <p14:tracePt t="48247" x="2703513" y="3679825"/>
          <p14:tracePt t="48256" x="2693988" y="3670300"/>
          <p14:tracePt t="48271" x="2684463" y="3662363"/>
          <p14:tracePt t="48288" x="2684463" y="3652838"/>
          <p14:tracePt t="48304" x="2676525" y="3643313"/>
          <p14:tracePt t="48342" x="2676525" y="3625850"/>
          <p14:tracePt t="48382" x="2676525" y="3616325"/>
          <p14:tracePt t="48391" x="2667000" y="3606800"/>
          <p14:tracePt t="48431" x="2657475" y="3597275"/>
          <p14:tracePt t="48447" x="2657475" y="3579813"/>
          <p14:tracePt t="48463" x="2647950" y="3552825"/>
          <p14:tracePt t="48479" x="2640013" y="3543300"/>
          <p14:tracePt t="48488" x="2640013" y="3533775"/>
          <p14:tracePt t="48495" x="2640013" y="3524250"/>
          <p14:tracePt t="48504" x="2640013" y="3506788"/>
          <p14:tracePt t="48511" x="2640013" y="3487738"/>
          <p14:tracePt t="48520" x="2640013" y="3443288"/>
          <p14:tracePt t="48527" x="2640013" y="3433763"/>
          <p14:tracePt t="48535" x="2640013" y="3414713"/>
          <p14:tracePt t="48543" x="2640013" y="3370263"/>
          <p14:tracePt t="48551" x="2640013" y="3341688"/>
          <p14:tracePt t="48559" x="2640013" y="3297238"/>
          <p14:tracePt t="48567" x="2657475" y="3268663"/>
          <p14:tracePt t="48575" x="2657475" y="3260725"/>
          <p14:tracePt t="48583" x="2684463" y="3224213"/>
          <p14:tracePt t="48591" x="2693988" y="3178175"/>
          <p14:tracePt t="48599" x="2713038" y="3159125"/>
          <p14:tracePt t="48607" x="2713038" y="3132138"/>
          <p14:tracePt t="48615" x="2720975" y="3105150"/>
          <p14:tracePt t="48623" x="2740025" y="3068638"/>
          <p14:tracePt t="48631" x="2740025" y="3059113"/>
          <p14:tracePt t="48640" x="2749550" y="3049588"/>
          <p14:tracePt t="48647" x="2749550" y="3032125"/>
          <p14:tracePt t="48655" x="2757488" y="2986088"/>
          <p14:tracePt t="48663" x="2757488" y="2959100"/>
          <p14:tracePt t="48670" x="2786063" y="2913063"/>
          <p14:tracePt t="48679" x="2786063" y="2894013"/>
          <p14:tracePt t="48687" x="2786063" y="2857500"/>
          <p14:tracePt t="48695" x="2803525" y="2820988"/>
          <p14:tracePt t="48703" x="2803525" y="2794000"/>
          <p14:tracePt t="48711" x="2803525" y="2757488"/>
          <p14:tracePt t="48720" x="2813050" y="2693988"/>
          <p14:tracePt t="48727" x="2822575" y="2667000"/>
          <p14:tracePt t="48735" x="2822575" y="2630488"/>
          <p14:tracePt t="48743" x="2830513" y="2565400"/>
          <p14:tracePt t="48750" x="2830513" y="2538413"/>
          <p14:tracePt t="48759" x="2849563" y="2511425"/>
          <p14:tracePt t="48768" x="2849563" y="2455863"/>
          <p14:tracePt t="48774" x="2859088" y="2411413"/>
          <p14:tracePt t="48783" x="2859088" y="2392363"/>
          <p14:tracePt t="48791" x="2859088" y="2365375"/>
          <p14:tracePt t="48799" x="2867025" y="2338388"/>
          <p14:tracePt t="48807" x="2876550" y="2309813"/>
          <p14:tracePt t="48815" x="2876550" y="2273300"/>
          <p14:tracePt t="48823" x="2876550" y="2246313"/>
          <p14:tracePt t="48831" x="2876550" y="2209800"/>
          <p14:tracePt t="48839" x="2876550" y="2163763"/>
          <p14:tracePt t="48847" x="2886075" y="2127250"/>
          <p14:tracePt t="48855" x="2886075" y="2054225"/>
          <p14:tracePt t="48863" x="2886075" y="2009775"/>
          <p14:tracePt t="48871" x="2886075" y="1981200"/>
          <p14:tracePt t="48886" x="2886075" y="1954213"/>
          <p14:tracePt t="48888" x="2886075" y="1908175"/>
          <p14:tracePt t="48895" x="2886075" y="1890713"/>
          <p14:tracePt t="48903" x="2886075" y="1871663"/>
          <p14:tracePt t="48910" x="2886075" y="1862138"/>
          <p14:tracePt t="48936" x="2886075" y="1844675"/>
          <p14:tracePt t="48943" x="2886075" y="1835150"/>
          <p14:tracePt t="48951" x="2886075" y="1817688"/>
          <p14:tracePt t="48959" x="2886075" y="1808163"/>
          <p14:tracePt t="48966" x="2886075" y="1798638"/>
          <p14:tracePt t="48975" x="2876550" y="1789113"/>
          <p14:tracePt t="48983" x="2867025" y="1771650"/>
          <p14:tracePt t="48991" x="2859088" y="1744663"/>
          <p14:tracePt t="48999" x="2840038" y="1725613"/>
          <p14:tracePt t="49006" x="2822575" y="1698625"/>
          <p14:tracePt t="49015" x="2803525" y="1671638"/>
          <p14:tracePt t="49022" x="2794000" y="1652588"/>
          <p14:tracePt t="49031" x="2767013" y="1625600"/>
          <p14:tracePt t="49039" x="2749550" y="1589088"/>
          <p14:tracePt t="49047" x="2730500" y="1562100"/>
          <p14:tracePt t="49054" x="2713038" y="1543050"/>
          <p14:tracePt t="49063" x="2693988" y="1525588"/>
          <p14:tracePt t="49071" x="2684463" y="1516063"/>
          <p14:tracePt t="49079" x="2667000" y="1506538"/>
          <p14:tracePt t="49087" x="2657475" y="1489075"/>
          <p14:tracePt t="49095" x="2640013" y="1479550"/>
          <p14:tracePt t="49103" x="2620963" y="1452563"/>
          <p14:tracePt t="49111" x="2593975" y="1433513"/>
          <p14:tracePt t="49119" x="2574925" y="1416050"/>
          <p14:tracePt t="49127" x="2547938" y="1406525"/>
          <p14:tracePt t="49136" x="2520950" y="1343025"/>
          <p14:tracePt t="49144" x="2501900" y="1323975"/>
          <p14:tracePt t="49151" x="2493963" y="1314450"/>
          <p14:tracePt t="49159" x="2474913" y="1306513"/>
          <p14:tracePt t="49167" x="2465388" y="1296988"/>
          <p14:tracePt t="49175" x="2457450" y="1296988"/>
          <p14:tracePt t="49183" x="2447925" y="1296988"/>
          <p14:tracePt t="49200" x="2438400" y="1296988"/>
          <p14:tracePt t="49215" x="2419350" y="1296988"/>
          <p14:tracePt t="49223" x="2401888" y="1296988"/>
          <p14:tracePt t="49239" x="2382838" y="1296988"/>
          <p14:tracePt t="49247" x="2365375" y="1296988"/>
          <p14:tracePt t="49254" x="2338388" y="1296988"/>
          <p14:tracePt t="49263" x="2301875" y="1296988"/>
          <p14:tracePt t="49271" x="2282825" y="1296988"/>
          <p14:tracePt t="49279" x="2255838" y="1296988"/>
          <p14:tracePt t="49287" x="2228850" y="1306513"/>
          <p14:tracePt t="49295" x="2182813" y="1323975"/>
          <p14:tracePt t="49303" x="2136775" y="1360488"/>
          <p14:tracePt t="49311" x="2119313" y="1387475"/>
          <p14:tracePt t="49320" x="2082800" y="1423988"/>
          <p14:tracePt t="49327" x="2046288" y="1489075"/>
          <p14:tracePt t="49336" x="2036763" y="1516063"/>
          <p14:tracePt t="49343" x="2009775" y="1579563"/>
          <p14:tracePt t="49351" x="1990725" y="1652588"/>
          <p14:tracePt t="49359" x="1944688" y="1716088"/>
          <p14:tracePt t="49366" x="1936750" y="1798638"/>
          <p14:tracePt t="49376" x="1927225" y="1835150"/>
          <p14:tracePt t="49383" x="1917700" y="1881188"/>
          <p14:tracePt t="49391" x="1900238" y="1935163"/>
          <p14:tracePt t="49399" x="1890713" y="2017713"/>
          <p14:tracePt t="49407" x="1890713" y="2036763"/>
          <p14:tracePt t="49415" x="1890713" y="2063750"/>
          <p14:tracePt t="49423" x="1890713" y="2090738"/>
          <p14:tracePt t="49431" x="1890713" y="2136775"/>
          <p14:tracePt t="49439" x="1890713" y="2155825"/>
          <p14:tracePt t="49447" x="1881188" y="2192338"/>
          <p14:tracePt t="49455" x="1881188" y="2209800"/>
          <p14:tracePt t="49463" x="1881188" y="2236788"/>
          <p14:tracePt t="49471" x="1881188" y="2282825"/>
          <p14:tracePt t="49478" x="1881188" y="2319338"/>
          <p14:tracePt t="49487" x="1881188" y="2365375"/>
          <p14:tracePt t="49495" x="1881188" y="2401888"/>
          <p14:tracePt t="49503" x="1881188" y="2455863"/>
          <p14:tracePt t="49511" x="1890713" y="2501900"/>
          <p14:tracePt t="49520" x="1917700" y="2565400"/>
          <p14:tracePt t="49527" x="1917700" y="2574925"/>
          <p14:tracePt t="49536" x="1927225" y="2611438"/>
          <p14:tracePt t="49543" x="1944688" y="2638425"/>
          <p14:tracePt t="49551" x="1954213" y="2657475"/>
          <p14:tracePt t="49559" x="1973263" y="2684463"/>
          <p14:tracePt t="49566" x="1981200" y="2720975"/>
          <p14:tracePt t="49575" x="2017713" y="2747963"/>
          <p14:tracePt t="49583" x="2063750" y="2784475"/>
          <p14:tracePt t="49591" x="2109788" y="2794000"/>
          <p14:tracePt t="49599" x="2146300" y="2803525"/>
          <p14:tracePt t="49607" x="2182813" y="2820988"/>
          <p14:tracePt t="49616" x="2236788" y="2830513"/>
          <p14:tracePt t="49622" x="2273300" y="2840038"/>
          <p14:tracePt t="49631" x="2319338" y="2849563"/>
          <p14:tracePt t="49639" x="2365375" y="2849563"/>
          <p14:tracePt t="49655" x="2382838" y="2849563"/>
          <p14:tracePt t="49663" x="2392363" y="2849563"/>
          <p14:tracePt t="49679" x="2419350" y="2830513"/>
          <p14:tracePt t="49687" x="2419350" y="2813050"/>
          <p14:tracePt t="49695" x="2428875" y="2784475"/>
          <p14:tracePt t="49703" x="2438400" y="2767013"/>
          <p14:tracePt t="49711" x="2438400" y="2747963"/>
          <p14:tracePt t="49719" x="2438400" y="2730500"/>
          <p14:tracePt t="49752" x="2438400" y="2720975"/>
          <p14:tracePt t="49935" x="2447925" y="2720975"/>
          <p14:tracePt t="49943" x="2474913" y="2747963"/>
          <p14:tracePt t="49951" x="2493963" y="2767013"/>
          <p14:tracePt t="49959" x="2538413" y="2813050"/>
          <p14:tracePt t="49968" x="2574925" y="2849563"/>
          <p14:tracePt t="49976" x="2630488" y="2913063"/>
          <p14:tracePt t="49983" x="2657475" y="2959100"/>
          <p14:tracePt t="49992" x="2703513" y="3022600"/>
          <p14:tracePt t="50000" x="2786063" y="3105150"/>
          <p14:tracePt t="50007" x="2859088" y="3195638"/>
          <p14:tracePt t="50015" x="2886075" y="3224213"/>
          <p14:tracePt t="50023" x="2968625" y="3305175"/>
          <p14:tracePt t="50031" x="3068638" y="3378200"/>
          <p14:tracePt t="50039" x="3187700" y="3470275"/>
          <p14:tracePt t="50047" x="3306763" y="3524250"/>
          <p14:tracePt t="50054" x="3424238" y="3589338"/>
          <p14:tracePt t="50063" x="3552825" y="3633788"/>
          <p14:tracePt t="50071" x="3671888" y="3689350"/>
          <p14:tracePt t="50079" x="3825875" y="3735388"/>
          <p14:tracePt t="50087" x="3954463" y="3779838"/>
          <p14:tracePt t="50095" x="4119563" y="3808413"/>
          <p14:tracePt t="50103" x="4283075" y="3835400"/>
          <p14:tracePt t="50112" x="4475163" y="3871913"/>
          <p14:tracePt t="50120" x="4675188" y="3881438"/>
          <p14:tracePt t="50127" x="4867275" y="3898900"/>
          <p14:tracePt t="50136" x="5068888" y="3917950"/>
          <p14:tracePt t="50143" x="5251450" y="3927475"/>
          <p14:tracePt t="50151" x="5434013" y="3944938"/>
          <p14:tracePt t="50159" x="5616575" y="3963988"/>
          <p14:tracePt t="50168" x="5781675" y="3971925"/>
          <p14:tracePt t="50174" x="5927725" y="3990975"/>
          <p14:tracePt t="50183" x="6091238" y="3990975"/>
          <p14:tracePt t="50191" x="6237288" y="4008438"/>
          <p14:tracePt t="50199" x="6392863" y="4017963"/>
          <p14:tracePt t="50207" x="6521450" y="4017963"/>
          <p14:tracePt t="50215" x="6630988" y="4017963"/>
          <p14:tracePt t="50222" x="6721475" y="4017963"/>
          <p14:tracePt t="50231" x="6794500" y="4017963"/>
          <p14:tracePt t="50239" x="6867525" y="4017963"/>
          <p14:tracePt t="50247" x="6894513" y="4017963"/>
          <p14:tracePt t="50255" x="6950075" y="4017963"/>
          <p14:tracePt t="50263" x="6996113" y="4017963"/>
          <p14:tracePt t="50270" x="7050088" y="4017963"/>
          <p14:tracePt t="50279" x="7123113" y="4017963"/>
          <p14:tracePt t="50287" x="7150100" y="4017963"/>
          <p14:tracePt t="50295" x="7223125" y="4017963"/>
          <p14:tracePt t="50303" x="7315200" y="4017963"/>
          <p14:tracePt t="50311" x="7424738" y="4017963"/>
          <p14:tracePt t="50320" x="7534275" y="4017963"/>
          <p14:tracePt t="50327" x="7662863" y="4017963"/>
          <p14:tracePt t="50336" x="7772400" y="4017963"/>
          <p14:tracePt t="50343" x="7881938" y="4017963"/>
          <p14:tracePt t="50351" x="8008938" y="4000500"/>
          <p14:tracePt t="50359" x="8108950" y="3971925"/>
          <p14:tracePt t="50367" x="8201025" y="3944938"/>
          <p14:tracePt t="50375" x="8237538" y="3927475"/>
          <p14:tracePt t="50383" x="8310563" y="3871913"/>
          <p14:tracePt t="50390" x="8337550" y="3852863"/>
          <p14:tracePt t="50402" x="8383588" y="3816350"/>
          <p14:tracePt t="50407" x="8402638" y="3779838"/>
          <p14:tracePt t="50415" x="8439150" y="3725863"/>
          <p14:tracePt t="50424" x="8466138" y="3652838"/>
          <p14:tracePt t="50431" x="8475663" y="3606800"/>
          <p14:tracePt t="50439" x="8502650" y="3543300"/>
          <p14:tracePt t="50446" x="8529638" y="3470275"/>
          <p14:tracePt t="50455" x="8556625" y="3406775"/>
          <p14:tracePt t="50463" x="8585200" y="3324225"/>
          <p14:tracePt t="50471" x="8593138" y="3268663"/>
          <p14:tracePt t="50479" x="8602663" y="3205163"/>
          <p14:tracePt t="50487" x="8612188" y="3178175"/>
          <p14:tracePt t="50495" x="8629650" y="3122613"/>
          <p14:tracePt t="50503" x="8639175" y="3086100"/>
          <p14:tracePt t="50512" x="8648700" y="3059113"/>
          <p14:tracePt t="50519" x="8648700" y="3005138"/>
          <p14:tracePt t="50528" x="8648700" y="2976563"/>
          <p14:tracePt t="50536" x="8658225" y="2922588"/>
          <p14:tracePt t="50542" x="8658225" y="2876550"/>
          <p14:tracePt t="50550" x="8658225" y="2840038"/>
          <p14:tracePt t="50558" x="8658225" y="2794000"/>
          <p14:tracePt t="50566" x="8658225" y="2757488"/>
          <p14:tracePt t="50575" x="8658225" y="2711450"/>
          <p14:tracePt t="50583" x="8658225" y="2674938"/>
          <p14:tracePt t="50590" x="8658225" y="2630488"/>
          <p14:tracePt t="50599" x="8658225" y="2611438"/>
          <p14:tracePt t="50606" x="8658225" y="2557463"/>
          <p14:tracePt t="50614" x="8658225" y="2528888"/>
          <p14:tracePt t="50623" x="8658225" y="2501900"/>
          <p14:tracePt t="50630" x="8658225" y="2455863"/>
          <p14:tracePt t="50638" x="8629650" y="2419350"/>
          <p14:tracePt t="50646" x="8621713" y="2382838"/>
          <p14:tracePt t="50654" x="8602663" y="2346325"/>
          <p14:tracePt t="50662" x="8593138" y="2301875"/>
          <p14:tracePt t="50671" x="8575675" y="2273300"/>
          <p14:tracePt t="50678" x="8556625" y="2236788"/>
          <p14:tracePt t="50687" x="8548688" y="2219325"/>
          <p14:tracePt t="50694" x="8539163" y="2192338"/>
          <p14:tracePt t="50703" x="8520113" y="2163763"/>
          <p14:tracePt t="50710" x="8502650" y="2127250"/>
          <p14:tracePt t="50719" x="8493125" y="2119313"/>
          <p14:tracePt t="50726" x="8475663" y="2100263"/>
          <p14:tracePt t="50735" x="8447088" y="2082800"/>
          <p14:tracePt t="50742" x="8420100" y="2054225"/>
          <p14:tracePt t="50751" x="8393113" y="2036763"/>
          <p14:tracePt t="50758" x="8366125" y="2017713"/>
          <p14:tracePt t="50767" x="8356600" y="2017713"/>
          <p14:tracePt t="50774" x="8329613" y="2017713"/>
          <p14:tracePt t="50782" x="8301038" y="1990725"/>
          <p14:tracePt t="50790" x="8283575" y="1990725"/>
          <p14:tracePt t="50800" x="8256588" y="1981200"/>
          <p14:tracePt t="50806" x="8228013" y="1973263"/>
          <p14:tracePt t="50814" x="8220075" y="1973263"/>
          <p14:tracePt t="50822" x="8174038" y="1963738"/>
          <p14:tracePt t="50830" x="8147050" y="1954213"/>
          <p14:tracePt t="50838" x="8101013" y="1954213"/>
          <p14:tracePt t="50846" x="8045450" y="1944688"/>
          <p14:tracePt t="50854" x="8018463" y="1944688"/>
          <p14:tracePt t="50862" x="7954963" y="1917700"/>
          <p14:tracePt t="50871" x="7918450" y="1917700"/>
          <p14:tracePt t="50878" x="7872413" y="1908175"/>
          <p14:tracePt t="50886" x="7845425" y="1898650"/>
          <p14:tracePt t="50894" x="7826375" y="1898650"/>
          <p14:tracePt t="50903" x="7789863" y="1898650"/>
          <p14:tracePt t="50910" x="7772400" y="1898650"/>
          <p14:tracePt t="50919" x="7753350" y="1898650"/>
          <p14:tracePt t="50926" x="7735888" y="1898650"/>
          <p14:tracePt t="50935" x="7716838" y="1898650"/>
          <p14:tracePt t="50942" x="7680325" y="1898650"/>
          <p14:tracePt t="50951" x="7634288" y="1898650"/>
          <p14:tracePt t="50958" x="7597775" y="1898650"/>
          <p14:tracePt t="50966" x="7534275" y="1898650"/>
          <p14:tracePt t="50974" x="7497763" y="1908175"/>
          <p14:tracePt t="50982" x="7434263" y="1954213"/>
          <p14:tracePt t="50990" x="7370763" y="1963738"/>
          <p14:tracePt t="50999" x="7342188" y="1981200"/>
          <p14:tracePt t="51006" x="7305675" y="2000250"/>
          <p14:tracePt t="51014" x="7288213" y="2027238"/>
          <p14:tracePt t="51022" x="7269163" y="2046288"/>
          <p14:tracePt t="51030" x="7259638" y="2054225"/>
          <p14:tracePt t="51038" x="7251700" y="2054225"/>
          <p14:tracePt t="51046" x="7232650" y="2063750"/>
          <p14:tracePt t="51054" x="7205663" y="2100263"/>
          <p14:tracePt t="51062" x="7196138" y="2127250"/>
          <p14:tracePt t="51070" x="7186613" y="2155825"/>
          <p14:tracePt t="51078" x="7178675" y="2192338"/>
          <p14:tracePt t="51086" x="7159625" y="2228850"/>
          <p14:tracePt t="51094" x="7132638" y="2265363"/>
          <p14:tracePt t="51103" x="7123113" y="2301875"/>
          <p14:tracePt t="51110" x="7113588" y="2346325"/>
          <p14:tracePt t="51119" x="7096125" y="2374900"/>
          <p14:tracePt t="51126" x="7086600" y="2419350"/>
          <p14:tracePt t="51135" x="7077075" y="2465388"/>
          <p14:tracePt t="51142" x="7059613" y="2501900"/>
          <p14:tracePt t="51150" x="7050088" y="2547938"/>
          <p14:tracePt t="51158" x="7050088" y="2620963"/>
          <p14:tracePt t="51166" x="7050088" y="2674938"/>
          <p14:tracePt t="51174" x="7050088" y="2730500"/>
          <p14:tracePt t="51183" x="7050088" y="2794000"/>
          <p14:tracePt t="51190" x="7050088" y="2830513"/>
          <p14:tracePt t="51199" x="7050088" y="2857500"/>
          <p14:tracePt t="51206" x="7050088" y="2903538"/>
          <p14:tracePt t="51214" x="7050088" y="2959100"/>
          <p14:tracePt t="51222" x="7050088" y="3013075"/>
          <p14:tracePt t="51230" x="7050088" y="3041650"/>
          <p14:tracePt t="51238" x="7059613" y="3086100"/>
          <p14:tracePt t="51246" x="7077075" y="3114675"/>
          <p14:tracePt t="51254" x="7096125" y="3141663"/>
          <p14:tracePt t="51262" x="7105650" y="3159125"/>
          <p14:tracePt t="51270" x="7113588" y="3168650"/>
          <p14:tracePt t="51278" x="7123113" y="3178175"/>
          <p14:tracePt t="51286" x="7142163" y="3205163"/>
          <p14:tracePt t="51294" x="7159625" y="3224213"/>
          <p14:tracePt t="51303" x="7178675" y="3241675"/>
          <p14:tracePt t="51310" x="7205663" y="3268663"/>
          <p14:tracePt t="51319" x="7223125" y="3278188"/>
          <p14:tracePt t="51326" x="7251700" y="3287713"/>
          <p14:tracePt t="51335" x="7288213" y="3297238"/>
          <p14:tracePt t="51342" x="7315200" y="3305175"/>
          <p14:tracePt t="51350" x="7361238" y="3314700"/>
          <p14:tracePt t="51359" x="7397750" y="3324225"/>
          <p14:tracePt t="51368" x="7461250" y="3341688"/>
          <p14:tracePt t="51374" x="7497763" y="3341688"/>
          <p14:tracePt t="51383" x="7553325" y="3341688"/>
          <p14:tracePt t="51390" x="7626350" y="3341688"/>
          <p14:tracePt t="51399" x="7689850" y="3341688"/>
          <p14:tracePt t="51407" x="7716838" y="3341688"/>
          <p14:tracePt t="51415" x="7743825" y="3341688"/>
          <p14:tracePt t="51422" x="7799388" y="3341688"/>
          <p14:tracePt t="51430" x="7816850" y="3341688"/>
          <p14:tracePt t="51438" x="7845425" y="3341688"/>
          <p14:tracePt t="51446" x="7853363" y="3341688"/>
          <p14:tracePt t="51454" x="7872413" y="3341688"/>
          <p14:tracePt t="51462" x="7881938" y="3341688"/>
          <p14:tracePt t="51470" x="7899400" y="3324225"/>
          <p14:tracePt t="51479" x="7899400" y="3314700"/>
          <p14:tracePt t="51487" x="7908925" y="3305175"/>
          <p14:tracePt t="51494" x="7918450" y="3297238"/>
          <p14:tracePt t="51503" x="7935913" y="3278188"/>
          <p14:tracePt t="51510" x="7972425" y="3232150"/>
          <p14:tracePt t="51520" x="7991475" y="3214688"/>
          <p14:tracePt t="51526" x="7999413" y="3195638"/>
          <p14:tracePt t="51535" x="8018463" y="3151188"/>
          <p14:tracePt t="51542" x="8027988" y="3151188"/>
          <p14:tracePt t="51550" x="8035925" y="3141663"/>
          <p14:tracePt t="51558" x="8045450" y="3114675"/>
          <p14:tracePt t="51567" x="8054975" y="3105150"/>
          <p14:tracePt t="51574" x="8054975" y="3078163"/>
          <p14:tracePt t="51590" x="8064500" y="3059113"/>
          <p14:tracePt t="51599" x="8064500" y="3041650"/>
          <p14:tracePt t="51607" x="8064500" y="3013075"/>
          <p14:tracePt t="51614" x="8064500" y="3005138"/>
          <p14:tracePt t="51622" x="8072438" y="2976563"/>
          <p14:tracePt t="51630" x="8072438" y="2959100"/>
          <p14:tracePt t="51638" x="8072438" y="2930525"/>
          <p14:tracePt t="51646" x="8072438" y="2913063"/>
          <p14:tracePt t="51654" x="8072438" y="2876550"/>
          <p14:tracePt t="51662" x="8072438" y="2840038"/>
          <p14:tracePt t="51670" x="8072438" y="2820988"/>
          <p14:tracePt t="51678" x="8072438" y="2794000"/>
          <p14:tracePt t="51687" x="8072438" y="2767013"/>
          <p14:tracePt t="51695" x="8072438" y="2747963"/>
          <p14:tracePt t="51703" x="8072438" y="2730500"/>
          <p14:tracePt t="51710" x="8072438" y="2720975"/>
          <p14:tracePt t="51719" x="8064500" y="2703513"/>
          <p14:tracePt t="51735" x="8054975" y="2684463"/>
          <p14:tracePt t="52236" x="8054975" y="2674938"/>
          <p14:tracePt t="52257" x="8054975" y="2684463"/>
          <p14:tracePt t="52263" x="8054975" y="2703513"/>
          <p14:tracePt t="52271" x="8064500" y="2740025"/>
          <p14:tracePt t="52279" x="8101013" y="2776538"/>
          <p14:tracePt t="52288" x="8128000" y="2803525"/>
          <p14:tracePt t="52295" x="8147050" y="2830513"/>
          <p14:tracePt t="52304" x="8191500" y="2876550"/>
          <p14:tracePt t="52311" x="8228013" y="2922588"/>
          <p14:tracePt t="52320" x="8301038" y="2995613"/>
          <p14:tracePt t="52327" x="8366125" y="3078163"/>
          <p14:tracePt t="52336" x="8420100" y="3141663"/>
          <p14:tracePt t="52343" x="8456613" y="3205163"/>
          <p14:tracePt t="52351" x="8475663" y="3224213"/>
          <p14:tracePt t="52359" x="8493125" y="3268663"/>
          <p14:tracePt t="52367" x="8493125" y="3278188"/>
          <p14:tracePt t="52375" x="8493125" y="3297238"/>
          <p14:tracePt t="52390" x="8493125" y="3314700"/>
          <p14:tracePt t="52399" x="8493125" y="3341688"/>
          <p14:tracePt t="52407" x="8493125" y="3387725"/>
          <p14:tracePt t="52415" x="8493125" y="3414713"/>
          <p14:tracePt t="52423" x="8493125" y="3470275"/>
          <p14:tracePt t="52431" x="8493125" y="3516313"/>
          <p14:tracePt t="52439" x="8475663" y="3560763"/>
          <p14:tracePt t="52447" x="8429625" y="3633788"/>
          <p14:tracePt t="52454" x="8393113" y="3689350"/>
          <p14:tracePt t="52463" x="8366125" y="3716338"/>
          <p14:tracePt t="52470" x="8356600" y="3762375"/>
          <p14:tracePt t="52479" x="8320088" y="3825875"/>
          <p14:tracePt t="52487" x="8274050" y="3908425"/>
          <p14:tracePt t="52495" x="8237538" y="3954463"/>
          <p14:tracePt t="52503" x="8220075" y="4017963"/>
          <p14:tracePt t="52511" x="8137525" y="4073525"/>
          <p14:tracePt t="52520" x="8081963" y="4137025"/>
          <p14:tracePt t="52527" x="8045450" y="4164013"/>
          <p14:tracePt t="52535" x="7962900" y="4210050"/>
          <p14:tracePt t="52543" x="7889875" y="4246563"/>
          <p14:tracePt t="52551" x="7835900" y="4283075"/>
          <p14:tracePt t="52559" x="7799388" y="4346575"/>
          <p14:tracePt t="52566" x="7753350" y="4383088"/>
          <p14:tracePt t="52575" x="7726363" y="4402138"/>
          <p14:tracePt t="52583" x="7662863" y="4456113"/>
          <p14:tracePt t="52590" x="7634288" y="4483100"/>
          <p14:tracePt t="52599" x="7580313" y="4519613"/>
          <p14:tracePt t="52606" x="7534275" y="4538663"/>
          <p14:tracePt t="52614" x="7507288" y="4565650"/>
          <p14:tracePt t="52623" x="7488238" y="4584700"/>
          <p14:tracePt t="52631" x="7480300" y="4592638"/>
          <p14:tracePt t="52638" x="7461250" y="4602163"/>
          <p14:tracePt t="52647" x="7451725" y="4602163"/>
          <p14:tracePt t="52655" x="7451725" y="4611688"/>
          <p14:tracePt t="52663" x="7443788" y="4629150"/>
          <p14:tracePt t="52671" x="7434263" y="4638675"/>
          <p14:tracePt t="52679" x="7415213" y="4657725"/>
          <p14:tracePt t="52686" x="7407275" y="4665663"/>
          <p14:tracePt t="52695" x="7378700" y="4675188"/>
          <p14:tracePt t="52703" x="7361238" y="4684713"/>
          <p14:tracePt t="52711" x="7351713" y="4684713"/>
          <p14:tracePt t="52726" x="7334250" y="4684713"/>
          <p14:tracePt t="52847" x="7305675" y="4694238"/>
          <p14:tracePt t="52863" x="7296150" y="4694238"/>
          <p14:tracePt t="52872" x="7278688" y="4702175"/>
          <p14:tracePt t="52880" x="7259638" y="4702175"/>
          <p14:tracePt t="52887" x="7223125" y="4702175"/>
          <p14:tracePt t="52904" x="7123113" y="4702175"/>
          <p14:tracePt t="52911" x="7059613" y="4711700"/>
          <p14:tracePt t="52920" x="7013575" y="4711700"/>
          <p14:tracePt t="52927" x="6959600" y="4721225"/>
          <p14:tracePt t="52936" x="6931025" y="4721225"/>
          <p14:tracePt t="52942" x="6877050" y="4721225"/>
          <p14:tracePt t="52952" x="6831013" y="4721225"/>
          <p14:tracePt t="52959" x="6794500" y="4721225"/>
          <p14:tracePt t="52967" x="6748463" y="4711700"/>
          <p14:tracePt t="52975" x="6731000" y="4711700"/>
          <p14:tracePt t="52983" x="6711950" y="4711700"/>
          <p14:tracePt t="52991" x="6694488" y="4702175"/>
          <p14:tracePt t="52999" x="6684963" y="4702175"/>
          <p14:tracePt t="53007" x="6675438" y="4702175"/>
          <p14:tracePt t="53015" x="6667500" y="4694238"/>
          <p14:tracePt t="53023" x="6657975" y="4694238"/>
          <p14:tracePt t="53031" x="6648450" y="4694238"/>
          <p14:tracePt t="53039" x="6638925" y="4694238"/>
          <p14:tracePt t="53055" x="6621463" y="4694238"/>
          <p14:tracePt t="53062" x="6602413" y="4694238"/>
          <p14:tracePt t="53071" x="6584950" y="4694238"/>
          <p14:tracePt t="53079" x="6565900" y="4694238"/>
          <p14:tracePt t="53086" x="6538913" y="4694238"/>
          <p14:tracePt t="53095" x="6521450" y="4694238"/>
          <p14:tracePt t="53103" x="6483350" y="4694238"/>
          <p14:tracePt t="53111" x="6456363" y="4694238"/>
          <p14:tracePt t="53120" x="6410325" y="4684713"/>
          <p14:tracePt t="53127" x="6373813" y="4684713"/>
          <p14:tracePt t="53136" x="6337300" y="4684713"/>
          <p14:tracePt t="53143" x="6319838" y="4684713"/>
          <p14:tracePt t="53151" x="6283325" y="4684713"/>
          <p14:tracePt t="53159" x="6256338" y="4684713"/>
          <p14:tracePt t="53166" x="6237288" y="4684713"/>
          <p14:tracePt t="53174" x="6219825" y="4684713"/>
          <p14:tracePt t="53184" x="6210300" y="4684713"/>
          <p14:tracePt t="53191" x="6200775" y="4684713"/>
          <p14:tracePt t="53199" x="6191250" y="4684713"/>
          <p14:tracePt t="53223" x="6183313" y="4684713"/>
          <p14:tracePt t="53231" x="6164263" y="4684713"/>
          <p14:tracePt t="53239" x="6146800" y="4675188"/>
          <p14:tracePt t="53255" x="6100763" y="4665663"/>
          <p14:tracePt t="53263" x="6073775" y="4665663"/>
          <p14:tracePt t="53271" x="6045200" y="4665663"/>
          <p14:tracePt t="53279" x="6000750" y="4657725"/>
          <p14:tracePt t="53286" x="5981700" y="4657725"/>
          <p14:tracePt t="53295" x="5927725" y="4657725"/>
          <p14:tracePt t="53303" x="5891213" y="4638675"/>
          <p14:tracePt t="53311" x="5826125" y="4638675"/>
          <p14:tracePt t="53320" x="5818188" y="4638675"/>
          <p14:tracePt t="53326" x="5772150" y="4638675"/>
          <p14:tracePt t="53335" x="5753100" y="4638675"/>
          <p14:tracePt t="53342" x="5735638" y="4638675"/>
          <p14:tracePt t="53351" x="5726113" y="4638675"/>
          <p14:tracePt t="53358" x="5689600" y="4638675"/>
          <p14:tracePt t="53366" x="5662613" y="4638675"/>
          <p14:tracePt t="53374" x="5597525" y="4638675"/>
          <p14:tracePt t="53383" x="5534025" y="4638675"/>
          <p14:tracePt t="53390" x="5461000" y="4638675"/>
          <p14:tracePt t="53399" x="5387975" y="4638675"/>
          <p14:tracePt t="53406" x="5351463" y="4638675"/>
          <p14:tracePt t="53414" x="5297488" y="4638675"/>
          <p14:tracePt t="53422" x="5251450" y="4638675"/>
          <p14:tracePt t="53430" x="5195888" y="4638675"/>
          <p14:tracePt t="53438" x="5178425" y="4638675"/>
          <p14:tracePt t="53446" x="5159375" y="4638675"/>
          <p14:tracePt t="53783" x="5178425" y="4611688"/>
          <p14:tracePt t="53791" x="5241925" y="4565650"/>
          <p14:tracePt t="53799" x="5268913" y="4538663"/>
          <p14:tracePt t="53807" x="5287963" y="4519613"/>
          <p14:tracePt t="53825" x="5297488" y="4492625"/>
          <p14:tracePt t="53831" x="5305425" y="4483100"/>
          <p14:tracePt t="53871" x="5305425" y="4475163"/>
          <p14:tracePt t="53895" x="5324475" y="4456113"/>
          <p14:tracePt t="53967" x="5334000" y="4446588"/>
          <p14:tracePt t="53975" x="5360988" y="4410075"/>
          <p14:tracePt t="53991" x="5378450" y="4392613"/>
          <p14:tracePt t="53999" x="5397500" y="4356100"/>
          <p14:tracePt t="54007" x="5434013" y="4310063"/>
          <p14:tracePt t="54015" x="5451475" y="4283075"/>
          <p14:tracePt t="54024" x="5470525" y="4264025"/>
          <p14:tracePt t="54031" x="5487988" y="4246563"/>
          <p14:tracePt t="54039" x="5507038" y="4227513"/>
          <p14:tracePt t="54047" x="5534025" y="4200525"/>
          <p14:tracePt t="54055" x="5553075" y="4183063"/>
          <p14:tracePt t="54062" x="5570538" y="4164013"/>
          <p14:tracePt t="54071" x="5616575" y="4146550"/>
          <p14:tracePt t="54079" x="5626100" y="4137025"/>
          <p14:tracePt t="54088" x="5662613" y="4117975"/>
          <p14:tracePt t="54095" x="5689600" y="4110038"/>
          <p14:tracePt t="54103" x="5745163" y="4081463"/>
          <p14:tracePt t="54111" x="5808663" y="4054475"/>
          <p14:tracePt t="54119" x="5854700" y="4044950"/>
          <p14:tracePt t="54127" x="5918200" y="4027488"/>
          <p14:tracePt t="54136" x="5991225" y="4000500"/>
          <p14:tracePt t="54143" x="6110288" y="3954463"/>
          <p14:tracePt t="54152" x="6200775" y="3908425"/>
          <p14:tracePt t="54159" x="6337300" y="3871913"/>
          <p14:tracePt t="54168" x="6456363" y="3825875"/>
          <p14:tracePt t="54174" x="6565900" y="3779838"/>
          <p14:tracePt t="54182" x="6704013" y="3752850"/>
          <p14:tracePt t="54191" x="6813550" y="3735388"/>
          <p14:tracePt t="54199" x="6923088" y="3725863"/>
          <p14:tracePt t="54207" x="7032625" y="3698875"/>
          <p14:tracePt t="54215" x="7132638" y="3679825"/>
          <p14:tracePt t="54223" x="7223125" y="3679825"/>
          <p14:tracePt t="54232" x="7334250" y="3679825"/>
          <p14:tracePt t="54239" x="7461250" y="3679825"/>
          <p14:tracePt t="54247" x="7589838" y="3679825"/>
          <p14:tracePt t="54255" x="7716838" y="3679825"/>
          <p14:tracePt t="54263" x="7826375" y="3679825"/>
          <p14:tracePt t="54271" x="7899400" y="3679825"/>
          <p14:tracePt t="54279" x="7926388" y="3679825"/>
          <p14:tracePt t="54286" x="7935913" y="3679825"/>
          <p14:tracePt t="54319" x="7945438" y="3679825"/>
          <p14:tracePt t="54336" x="7954963" y="3679825"/>
          <p14:tracePt t="54352" x="7981950" y="3679825"/>
          <p14:tracePt t="54359" x="7991475" y="3679825"/>
          <p14:tracePt t="54375" x="7999413" y="3679825"/>
          <p14:tracePt t="54611" x="8008938" y="3679825"/>
          <p14:tracePt t="54647" x="8008938" y="3689350"/>
          <p14:tracePt t="54663" x="8027988" y="3706813"/>
          <p14:tracePt t="54679" x="8045450" y="3725863"/>
          <p14:tracePt t="54687" x="8054975" y="3725863"/>
          <p14:tracePt t="54696" x="8091488" y="3735388"/>
          <p14:tracePt t="54704" x="8147050" y="3735388"/>
          <p14:tracePt t="54711" x="8220075" y="3735388"/>
          <p14:tracePt t="54723" x="8256588" y="3735388"/>
          <p14:tracePt t="54728" x="8320088" y="3735388"/>
          <p14:tracePt t="54736" x="8393113" y="3735388"/>
          <p14:tracePt t="54747" x="8483600" y="3735388"/>
          <p14:tracePt t="54751" x="8575675" y="3735388"/>
          <p14:tracePt t="54759" x="8694738" y="3735388"/>
          <p14:tracePt t="54770" x="8785225" y="3735388"/>
          <p14:tracePt t="54775" x="8894763" y="3735388"/>
          <p14:tracePt t="54784" x="9004300" y="3735388"/>
          <p14:tracePt t="54791" x="9113838" y="3735388"/>
          <p14:tracePt t="54799" x="9223375" y="3735388"/>
          <p14:tracePt t="54807" x="9351963" y="3735388"/>
          <p14:tracePt t="54816" x="9515475" y="3735388"/>
          <p14:tracePt t="54823" x="9717088" y="3735388"/>
          <p14:tracePt t="54832" x="9963150" y="3735388"/>
          <p14:tracePt t="54839" x="10264775" y="3735388"/>
          <p14:tracePt t="54847" x="10639425" y="3706813"/>
          <p14:tracePt t="54855" x="11060113" y="3689350"/>
          <p14:tracePt t="54863" x="11398250" y="3689350"/>
          <p14:tracePt t="54871" x="11807825" y="3689350"/>
          <p14:tracePt t="55312" x="11707813" y="3652838"/>
          <p14:tracePt t="55319" x="11352213" y="3706813"/>
          <p14:tracePt t="55327" x="11023600" y="3771900"/>
          <p14:tracePt t="55336" x="10658475" y="3862388"/>
          <p14:tracePt t="55343" x="10328275" y="3917950"/>
          <p14:tracePt t="55351" x="10182225" y="3954463"/>
          <p14:tracePt t="55359" x="10018713" y="3981450"/>
          <p14:tracePt t="55367" x="9890125" y="4008438"/>
          <p14:tracePt t="55375" x="9790113" y="4017963"/>
          <p14:tracePt t="55383" x="9717088" y="4037013"/>
          <p14:tracePt t="55390" x="9644063" y="4044950"/>
          <p14:tracePt t="55400" x="9561513" y="4064000"/>
          <p14:tracePt t="55406" x="9488488" y="4073525"/>
          <p14:tracePt t="55415" x="9388475" y="4090988"/>
          <p14:tracePt t="55423" x="9315450" y="4100513"/>
          <p14:tracePt t="55431" x="9223375" y="4100513"/>
          <p14:tracePt t="55439" x="9132888" y="4100513"/>
          <p14:tracePt t="55447" x="9023350" y="4100513"/>
          <p14:tracePt t="55455" x="8931275" y="4100513"/>
          <p14:tracePt t="55463" x="8821738" y="4100513"/>
          <p14:tracePt t="55471" x="8712200" y="4100513"/>
          <p14:tracePt t="55479" x="8602663" y="4100513"/>
          <p14:tracePt t="55487" x="8493125" y="4100513"/>
          <p14:tracePt t="55495" x="8374063" y="4090988"/>
          <p14:tracePt t="55502" x="8247063" y="4081463"/>
          <p14:tracePt t="55511" x="8118475" y="4064000"/>
          <p14:tracePt t="55520" x="7991475" y="4037013"/>
          <p14:tracePt t="55526" x="7872413" y="4027488"/>
          <p14:tracePt t="55536" x="7762875" y="4008438"/>
          <p14:tracePt t="55543" x="7670800" y="4000500"/>
          <p14:tracePt t="55552" x="7570788" y="3971925"/>
          <p14:tracePt t="55559" x="7480300" y="3954463"/>
          <p14:tracePt t="55566" x="7388225" y="3944938"/>
          <p14:tracePt t="55575" x="7269163" y="3908425"/>
          <p14:tracePt t="55583" x="7159625" y="3881438"/>
          <p14:tracePt t="55591" x="7032625" y="3871913"/>
          <p14:tracePt t="55599" x="6894513" y="3852863"/>
          <p14:tracePt t="55606" x="6767513" y="3825875"/>
          <p14:tracePt t="55616" x="6657975" y="3798888"/>
          <p14:tracePt t="55623" x="6557963" y="3779838"/>
          <p14:tracePt t="55631" x="6483350" y="3762375"/>
          <p14:tracePt t="55639" x="6419850" y="3735388"/>
          <p14:tracePt t="55647" x="6373813" y="3725863"/>
          <p14:tracePt t="55655" x="6373813" y="3706813"/>
          <p14:tracePt t="55663" x="6373813" y="3662363"/>
          <p14:tracePt t="55672" x="6373813" y="3633788"/>
          <p14:tracePt t="55679" x="6373813" y="3579813"/>
          <p14:tracePt t="55687" x="6392863" y="3516313"/>
          <p14:tracePt t="55695" x="6429375" y="3451225"/>
          <p14:tracePt t="55703" x="6456363" y="3397250"/>
          <p14:tracePt t="55711" x="6492875" y="3341688"/>
          <p14:tracePt t="55719" x="6511925" y="3287713"/>
          <p14:tracePt t="55727" x="6529388" y="3224213"/>
          <p14:tracePt t="55736" x="6538913" y="3178175"/>
          <p14:tracePt t="55743" x="6538913" y="3122613"/>
          <p14:tracePt t="55752" x="6538913" y="3086100"/>
          <p14:tracePt t="55759" x="6548438" y="3041650"/>
          <p14:tracePt t="55766" x="6548438" y="3013075"/>
          <p14:tracePt t="55775" x="6548438" y="2968625"/>
          <p14:tracePt t="55784" x="6548438" y="2930525"/>
          <p14:tracePt t="55791" x="6557963" y="2913063"/>
          <p14:tracePt t="55798" x="6565900" y="2886075"/>
          <p14:tracePt t="55806" x="6565900" y="2867025"/>
          <p14:tracePt t="55815" x="6575425" y="2830513"/>
          <p14:tracePt t="55823" x="6575425" y="2813050"/>
          <p14:tracePt t="55832" x="6584950" y="2794000"/>
          <p14:tracePt t="55838" x="6594475" y="2776538"/>
          <p14:tracePt t="55846" x="6602413" y="2776538"/>
          <p14:tracePt t="55855" x="6611938" y="2767013"/>
          <p14:tracePt t="55863" x="6621463" y="2757488"/>
          <p14:tracePt t="55871" x="6638925" y="2730500"/>
          <p14:tracePt t="55879" x="6638925" y="2711450"/>
          <p14:tracePt t="55887" x="6657975" y="2684463"/>
          <p14:tracePt t="55895" x="6657975" y="2667000"/>
          <p14:tracePt t="55903" x="6667500" y="2630488"/>
          <p14:tracePt t="55911" x="6675438" y="2611438"/>
          <p14:tracePt t="55919" x="6684963" y="2584450"/>
          <p14:tracePt t="55927" x="6711950" y="2538413"/>
          <p14:tracePt t="55935" x="6721475" y="2501900"/>
          <p14:tracePt t="55943" x="6731000" y="2465388"/>
          <p14:tracePt t="55951" x="6731000" y="2438400"/>
          <p14:tracePt t="55959" x="6740525" y="2401888"/>
          <p14:tracePt t="55967" x="6748463" y="2338388"/>
          <p14:tracePt t="55975" x="6748463" y="2301875"/>
          <p14:tracePt t="55983" x="6748463" y="2246313"/>
          <p14:tracePt t="55991" x="6748463" y="2209800"/>
          <p14:tracePt t="55999" x="6748463" y="2173288"/>
          <p14:tracePt t="56007" x="6748463" y="2163763"/>
          <p14:tracePt t="56015" x="6748463" y="2136775"/>
          <p14:tracePt t="56023" x="6748463" y="2109788"/>
          <p14:tracePt t="56031" x="6748463" y="2090738"/>
          <p14:tracePt t="56040" x="6748463" y="2046288"/>
          <p14:tracePt t="56046" x="6748463" y="2036763"/>
          <p14:tracePt t="56054" x="6748463" y="2017713"/>
          <p14:tracePt t="56063" x="6748463" y="2000250"/>
          <p14:tracePt t="56071" x="6748463" y="1981200"/>
          <p14:tracePt t="56079" x="6748463" y="1963738"/>
          <p14:tracePt t="56088" x="6740525" y="1944688"/>
          <p14:tracePt t="56095" x="6731000" y="1927225"/>
          <p14:tracePt t="56103" x="6721475" y="1908175"/>
          <p14:tracePt t="56111" x="6711950" y="1890713"/>
          <p14:tracePt t="56120" x="6704013" y="1881188"/>
          <p14:tracePt t="56127" x="6704013" y="1871663"/>
          <p14:tracePt t="56136" x="6694488" y="1862138"/>
          <p14:tracePt t="56143" x="6684963" y="1854200"/>
          <p14:tracePt t="56159" x="6657975" y="1844675"/>
          <p14:tracePt t="56167" x="6638925" y="1835150"/>
          <p14:tracePt t="56174" x="6630988" y="1825625"/>
          <p14:tracePt t="56184" x="6602413" y="1817688"/>
          <p14:tracePt t="56190" x="6584950" y="1808163"/>
          <p14:tracePt t="56199" x="6565900" y="1798638"/>
          <p14:tracePt t="56206" x="6557963" y="1789113"/>
          <p14:tracePt t="56215" x="6529388" y="1781175"/>
          <p14:tracePt t="56222" x="6511925" y="1771650"/>
          <p14:tracePt t="56230" x="6483350" y="1771650"/>
          <p14:tracePt t="56238" x="6465888" y="1762125"/>
          <p14:tracePt t="56246" x="6446838" y="1762125"/>
          <p14:tracePt t="56254" x="6438900" y="1762125"/>
          <p14:tracePt t="56262" x="6429375" y="1752600"/>
          <p14:tracePt t="56270" x="6419850" y="1752600"/>
          <p14:tracePt t="56278" x="6402388" y="1752600"/>
          <p14:tracePt t="56286" x="6365875" y="1752600"/>
          <p14:tracePt t="56294" x="6337300" y="1752600"/>
          <p14:tracePt t="56303" x="6300788" y="1752600"/>
          <p14:tracePt t="56310" x="6256338" y="1752600"/>
          <p14:tracePt t="56319" x="6237288" y="1752600"/>
          <p14:tracePt t="56326" x="6219825" y="1752600"/>
          <p14:tracePt t="56335" x="6183313" y="1752600"/>
          <p14:tracePt t="56342" x="6154738" y="1752600"/>
          <p14:tracePt t="56351" x="6137275" y="1762125"/>
          <p14:tracePt t="56358" x="6127750" y="1762125"/>
          <p14:tracePt t="56367" x="6100763" y="1771650"/>
          <p14:tracePt t="56374" x="6091238" y="1771650"/>
          <p14:tracePt t="56383" x="6081713" y="1781175"/>
          <p14:tracePt t="56390" x="6064250" y="1781175"/>
          <p14:tracePt t="56398" x="6054725" y="1781175"/>
          <p14:tracePt t="56415" x="6045200" y="1789113"/>
          <p14:tracePt t="56422" x="6037263" y="1798638"/>
          <p14:tracePt t="56431" x="6008688" y="1817688"/>
          <p14:tracePt t="56438" x="6000750" y="1825625"/>
          <p14:tracePt t="56446" x="5981700" y="1844675"/>
          <p14:tracePt t="56455" x="5964238" y="1862138"/>
          <p14:tracePt t="56462" x="5954713" y="1871663"/>
          <p14:tracePt t="56471" x="5945188" y="1908175"/>
          <p14:tracePt t="56478" x="5927725" y="1935163"/>
          <p14:tracePt t="56486" x="5908675" y="1973263"/>
          <p14:tracePt t="56494" x="5899150" y="1990725"/>
          <p14:tracePt t="56502" x="5872163" y="2046288"/>
          <p14:tracePt t="56510" x="5862638" y="2073275"/>
          <p14:tracePt t="56519" x="5854700" y="2119313"/>
          <p14:tracePt t="56526" x="5845175" y="2136775"/>
          <p14:tracePt t="56535" x="5845175" y="2155825"/>
          <p14:tracePt t="56542" x="5835650" y="2200275"/>
          <p14:tracePt t="56552" x="5835650" y="2228850"/>
          <p14:tracePt t="56558" x="5835650" y="2282825"/>
          <p14:tracePt t="56567" x="5835650" y="2319338"/>
          <p14:tracePt t="56574" x="5835650" y="2365375"/>
          <p14:tracePt t="56582" x="5835650" y="2392363"/>
          <p14:tracePt t="56590" x="5835650" y="2428875"/>
          <p14:tracePt t="56598" x="5835650" y="2438400"/>
          <p14:tracePt t="56607" x="5835650" y="2455863"/>
          <p14:tracePt t="56615" x="5835650" y="2501900"/>
          <p14:tracePt t="56631" x="5835650" y="2520950"/>
          <p14:tracePt t="56638" x="5835650" y="2538413"/>
          <p14:tracePt t="56646" x="5845175" y="2547938"/>
          <p14:tracePt t="56654" x="5854700" y="2574925"/>
          <p14:tracePt t="56662" x="5862638" y="2584450"/>
          <p14:tracePt t="56670" x="5872163" y="2611438"/>
          <p14:tracePt t="56678" x="5881688" y="2630488"/>
          <p14:tracePt t="56686" x="5891213" y="2647950"/>
          <p14:tracePt t="56694" x="5908675" y="2674938"/>
          <p14:tracePt t="56703" x="5945188" y="2711450"/>
          <p14:tracePt t="56710" x="5964238" y="2730500"/>
          <p14:tracePt t="56719" x="5972175" y="2747963"/>
          <p14:tracePt t="56726" x="6008688" y="2794000"/>
          <p14:tracePt t="56735" x="6018213" y="2813050"/>
          <p14:tracePt t="56742" x="6045200" y="2840038"/>
          <p14:tracePt t="56751" x="6064250" y="2857500"/>
          <p14:tracePt t="56758" x="6110288" y="2886075"/>
          <p14:tracePt t="56767" x="6154738" y="2922588"/>
          <p14:tracePt t="56774" x="6173788" y="2922588"/>
          <p14:tracePt t="56782" x="6219825" y="2949575"/>
          <p14:tracePt t="56790" x="6246813" y="2968625"/>
          <p14:tracePt t="56799" x="6283325" y="2968625"/>
          <p14:tracePt t="56807" x="6337300" y="2968625"/>
          <p14:tracePt t="56815" x="6373813" y="2959100"/>
          <p14:tracePt t="56822" x="6402388" y="2959100"/>
          <p14:tracePt t="56831" x="6438900" y="2940050"/>
          <p14:tracePt t="56838" x="6446838" y="2940050"/>
          <p14:tracePt t="56846" x="6456363" y="2930525"/>
          <p14:tracePt t="56862" x="6465888" y="2922588"/>
          <p14:tracePt t="56878" x="6475413" y="2913063"/>
          <p14:tracePt t="57151" x="6483350" y="2913063"/>
          <p14:tracePt t="57160" x="6502400" y="2903538"/>
          <p14:tracePt t="57166" x="6548438" y="2894013"/>
          <p14:tracePt t="57175" x="6584950" y="2894013"/>
          <p14:tracePt t="57183" x="6611938" y="2894013"/>
          <p14:tracePt t="57191" x="6657975" y="2876550"/>
          <p14:tracePt t="57199" x="6694488" y="2876550"/>
          <p14:tracePt t="57208" x="6711950" y="2876550"/>
          <p14:tracePt t="57216" x="6740525" y="2876550"/>
          <p14:tracePt t="57223" x="6794500" y="2876550"/>
          <p14:tracePt t="57231" x="6913563" y="2894013"/>
          <p14:tracePt t="57241" x="7040563" y="2930525"/>
          <p14:tracePt t="57247" x="7215188" y="2986088"/>
          <p14:tracePt t="57255" x="7424738" y="3041650"/>
          <p14:tracePt t="57263" x="7643813" y="3086100"/>
          <p14:tracePt t="57271" x="7899400" y="3141663"/>
          <p14:tracePt t="57279" x="8118475" y="3195638"/>
          <p14:tracePt t="57288" x="8366125" y="3251200"/>
          <p14:tracePt t="57295" x="8621713" y="3305175"/>
          <p14:tracePt t="57303" x="8913813" y="3360738"/>
          <p14:tracePt t="57311" x="9205913" y="3414713"/>
          <p14:tracePt t="57320" x="9498013" y="3497263"/>
          <p14:tracePt t="57327" x="9790113" y="3552825"/>
          <p14:tracePt t="57336" x="10072688" y="3616325"/>
          <p14:tracePt t="57343" x="10291763" y="3662363"/>
          <p14:tracePt t="57352" x="10466388" y="3698875"/>
          <p14:tracePt t="57359" x="10648950" y="3725863"/>
          <p14:tracePt t="57367" x="10831513" y="3771900"/>
          <p14:tracePt t="57375" x="10995025" y="3816350"/>
          <p14:tracePt t="57384" x="11141075" y="3844925"/>
          <p14:tracePt t="57391" x="11315700" y="3871913"/>
          <p14:tracePt t="57399" x="11479213" y="3889375"/>
          <p14:tracePt t="57406" x="11625263" y="3908425"/>
          <p14:tracePt t="57416" x="11771313" y="3917950"/>
          <p14:tracePt t="57422" x="11953875" y="3917950"/>
          <p14:tracePt t="57432" x="12136438" y="3917950"/>
          <p14:tracePt t="64223" x="11926888" y="4365625"/>
          <p14:tracePt t="64231" x="11780838" y="4410075"/>
          <p14:tracePt t="64239" x="11625263" y="4465638"/>
          <p14:tracePt t="64247" x="11479213" y="4529138"/>
          <p14:tracePt t="64255" x="11342688" y="4592638"/>
          <p14:tracePt t="64264" x="11214100" y="4629150"/>
          <p14:tracePt t="64271" x="11096625" y="4675188"/>
          <p14:tracePt t="64279" x="10995025" y="4721225"/>
          <p14:tracePt t="64287" x="10895013" y="4775200"/>
          <p14:tracePt t="64296" x="10804525" y="4830763"/>
          <p14:tracePt t="64303" x="10721975" y="4876800"/>
          <p14:tracePt t="64311" x="10639425" y="4913313"/>
          <p14:tracePt t="64320" x="10539413" y="4959350"/>
          <p14:tracePt t="64327" x="10410825" y="4995863"/>
          <p14:tracePt t="64336" x="10274300" y="5040313"/>
          <p14:tracePt t="64344" x="10128250" y="5105400"/>
          <p14:tracePt t="64352" x="9972675" y="5149850"/>
          <p14:tracePt t="64360" x="9826625" y="5178425"/>
          <p14:tracePt t="64368" x="9644063" y="5205413"/>
          <p14:tracePt t="64375" x="9461500" y="5241925"/>
          <p14:tracePt t="64384" x="9278938" y="5268913"/>
          <p14:tracePt t="64391" x="9096375" y="5287963"/>
          <p14:tracePt t="64401" x="8913813" y="5287963"/>
          <p14:tracePt t="64407" x="8712200" y="5287963"/>
          <p14:tracePt t="64415" x="8512175" y="5287963"/>
          <p14:tracePt t="64425" x="8293100" y="5287963"/>
          <p14:tracePt t="64431" x="8091488" y="5287963"/>
          <p14:tracePt t="64439" x="7862888" y="5278438"/>
          <p14:tracePt t="64448" x="7662863" y="5259388"/>
          <p14:tracePt t="64455" x="7461250" y="5232400"/>
          <p14:tracePt t="64464" x="7278688" y="5186363"/>
          <p14:tracePt t="64471" x="7105650" y="5141913"/>
          <p14:tracePt t="64479" x="6940550" y="5113338"/>
          <p14:tracePt t="64488" x="6777038" y="5076825"/>
          <p14:tracePt t="64495" x="6630988" y="5068888"/>
          <p14:tracePt t="64503" x="6465888" y="5068888"/>
          <p14:tracePt t="64511" x="6319838" y="5049838"/>
          <p14:tracePt t="64520" x="6191250" y="5032375"/>
          <p14:tracePt t="64527" x="6045200" y="5032375"/>
          <p14:tracePt t="64536" x="5918200" y="5032375"/>
          <p14:tracePt t="64543" x="5808663" y="5032375"/>
          <p14:tracePt t="64552" x="5699125" y="5032375"/>
          <p14:tracePt t="64560" x="5607050" y="5032375"/>
          <p14:tracePt t="64568" x="5507038" y="5032375"/>
          <p14:tracePt t="64575" x="5434013" y="5040313"/>
          <p14:tracePt t="64583" x="5407025" y="5040313"/>
          <p14:tracePt t="64591" x="5378450" y="5049838"/>
          <p14:tracePt t="64599" x="5334000" y="5068888"/>
          <p14:tracePt t="64606" x="5305425" y="5068888"/>
          <p14:tracePt t="64615" x="5260975" y="5068888"/>
          <p14:tracePt t="64623" x="5224463" y="5076825"/>
          <p14:tracePt t="64631" x="5187950" y="5095875"/>
          <p14:tracePt t="64639" x="5122863" y="5095875"/>
          <p14:tracePt t="64646" x="5059363" y="5095875"/>
          <p14:tracePt t="64655" x="5032375" y="5105400"/>
          <p14:tracePt t="64663" x="5005388" y="5105400"/>
          <p14:tracePt t="64671" x="4932363" y="5113338"/>
          <p14:tracePt t="64678" x="4876800" y="5113338"/>
          <p14:tracePt t="64686" x="4840288" y="5113338"/>
          <p14:tracePt t="64694" x="4784725" y="5113338"/>
          <p14:tracePt t="64703" x="4721225" y="5113338"/>
          <p14:tracePt t="64712" x="4667250" y="5113338"/>
          <p14:tracePt t="64720" x="4638675" y="5113338"/>
          <p14:tracePt t="64726" x="4611688" y="5113338"/>
          <p14:tracePt t="64735" x="4565650" y="5105400"/>
          <p14:tracePt t="64743" x="4557713" y="5095875"/>
          <p14:tracePt t="64751" x="4538663" y="5086350"/>
          <p14:tracePt t="64758" x="4511675" y="5076825"/>
          <p14:tracePt t="64768" x="4484688" y="5059363"/>
          <p14:tracePt t="64774" x="4438650" y="5032375"/>
          <p14:tracePt t="64784" x="4419600" y="5013325"/>
          <p14:tracePt t="64790" x="4383088" y="5003800"/>
          <p14:tracePt t="64798" x="4356100" y="4986338"/>
          <p14:tracePt t="64806" x="4310063" y="4959350"/>
          <p14:tracePt t="64815" x="4265613" y="4940300"/>
          <p14:tracePt t="64822" x="4219575" y="4913313"/>
          <p14:tracePt t="64830" x="4156075" y="4876800"/>
          <p14:tracePt t="64838" x="4100513" y="4848225"/>
          <p14:tracePt t="64846" x="4017963" y="4830763"/>
          <p14:tracePt t="64854" x="3971925" y="4794250"/>
          <p14:tracePt t="64862" x="3908425" y="4748213"/>
          <p14:tracePt t="64870" x="3854450" y="4702175"/>
          <p14:tracePt t="64883" x="3789363" y="4665663"/>
          <p14:tracePt t="64886" x="3762375" y="4648200"/>
          <p14:tracePt t="64894" x="3735388" y="4621213"/>
          <p14:tracePt t="64903" x="3698875" y="4592638"/>
          <p14:tracePt t="64910" x="3679825" y="4592638"/>
          <p14:tracePt t="64919" x="3662363" y="4575175"/>
          <p14:tracePt t="64935" x="3643313" y="4565650"/>
          <p14:tracePt t="65135" x="3635375" y="4565650"/>
          <p14:tracePt t="65152" x="3625850" y="4565650"/>
          <p14:tracePt t="65159" x="3616325" y="4565650"/>
          <p14:tracePt t="65175" x="3606800" y="4565650"/>
          <p14:tracePt t="65183" x="3589338" y="4565650"/>
          <p14:tracePt t="65214" x="3579813" y="4565650"/>
          <p14:tracePt t="65467" x="3570288" y="4565650"/>
          <p14:tracePt t="65475" x="3562350" y="4565650"/>
          <p14:tracePt t="65479" x="3543300" y="4565650"/>
          <p14:tracePt t="65484" x="3506788" y="4556125"/>
          <p14:tracePt t="65491" x="3479800" y="4529138"/>
          <p14:tracePt t="65499" x="3470275" y="4529138"/>
          <p14:tracePt t="65508" x="3452813" y="4511675"/>
          <p14:tracePt t="65515" x="3424238" y="4492625"/>
          <p14:tracePt t="65523" x="3406775" y="4475163"/>
          <p14:tracePt t="65532" x="3370263" y="4456113"/>
          <p14:tracePt t="65540" x="3351213" y="4438650"/>
          <p14:tracePt t="65543" x="3333750" y="4419600"/>
          <p14:tracePt t="65553" x="3314700" y="4383088"/>
          <p14:tracePt t="65559" x="3278188" y="4356100"/>
          <p14:tracePt t="65568" x="3260725" y="4337050"/>
          <p14:tracePt t="65574" x="3214688" y="4273550"/>
          <p14:tracePt t="65583" x="3168650" y="4191000"/>
          <p14:tracePt t="65591" x="3141663" y="4164013"/>
          <p14:tracePt t="65599" x="3122613" y="4127500"/>
          <p14:tracePt t="65606" x="3086100" y="4081463"/>
          <p14:tracePt t="65615" x="3086100" y="4064000"/>
          <p14:tracePt t="65622" x="3078163" y="4044950"/>
          <p14:tracePt t="65630" x="3068638" y="4027488"/>
          <p14:tracePt t="65639" x="3068638" y="4008438"/>
          <p14:tracePt t="65647" x="3068638" y="4000500"/>
          <p14:tracePt t="65655" x="3059113" y="3990975"/>
          <p14:tracePt t="65678" x="3059113" y="3971925"/>
          <p14:tracePt t="65686" x="3059113" y="3963988"/>
          <p14:tracePt t="65694" x="3059113" y="3954463"/>
          <p14:tracePt t="65710" x="3059113" y="3935413"/>
          <p14:tracePt t="65726" x="3059113" y="3917950"/>
          <p14:tracePt t="65735" x="3059113" y="3908425"/>
          <p14:tracePt t="65751" x="3059113" y="3898900"/>
          <p14:tracePt t="65758" x="3059113" y="3871913"/>
          <p14:tracePt t="65774" x="3059113" y="3852863"/>
          <p14:tracePt t="65783" x="3059113" y="3844925"/>
          <p14:tracePt t="65790" x="3059113" y="3835400"/>
          <p14:tracePt t="65806" x="3059113" y="3789363"/>
          <p14:tracePt t="65822" x="3059113" y="3779838"/>
          <p14:tracePt t="65830" x="3059113" y="3771900"/>
          <p14:tracePt t="65838" x="3059113" y="3743325"/>
          <p14:tracePt t="65847" x="3059113" y="3735388"/>
          <p14:tracePt t="65854" x="3059113" y="3716338"/>
          <p14:tracePt t="65858" x="3059113" y="3698875"/>
          <p14:tracePt t="65870" x="3059113" y="3643313"/>
          <p14:tracePt t="65884" x="3059113" y="3589338"/>
          <p14:tracePt t="65886" x="3059113" y="3524250"/>
          <p14:tracePt t="65894" x="3032125" y="3470275"/>
          <p14:tracePt t="65903" x="3022600" y="3387725"/>
          <p14:tracePt t="65910" x="3013075" y="3314700"/>
          <p14:tracePt t="65919" x="3013075" y="3287713"/>
          <p14:tracePt t="65926" x="3013075" y="3232150"/>
          <p14:tracePt t="65935" x="2995613" y="3168650"/>
          <p14:tracePt t="65942" x="2995613" y="3095625"/>
          <p14:tracePt t="65951" x="2986088" y="3032125"/>
          <p14:tracePt t="65958" x="2976563" y="3005138"/>
          <p14:tracePt t="65968" x="2968625" y="2959100"/>
          <p14:tracePt t="65974" x="2968625" y="2930525"/>
          <p14:tracePt t="65991" x="2968625" y="2922588"/>
          <p14:tracePt t="65999" x="2968625" y="2903538"/>
          <p14:tracePt t="66006" x="2959100" y="2894013"/>
          <p14:tracePt t="66038" x="2949575" y="2876550"/>
          <p14:tracePt t="66047" x="2940050" y="2857500"/>
          <p14:tracePt t="66054" x="2932113" y="2849563"/>
          <p14:tracePt t="66062" x="2922588" y="2820988"/>
          <p14:tracePt t="66070" x="2913063" y="2794000"/>
          <p14:tracePt t="66078" x="2903538" y="2757488"/>
          <p14:tracePt t="66086" x="2895600" y="2703513"/>
          <p14:tracePt t="66094" x="2886075" y="2674938"/>
          <p14:tracePt t="66102" x="2867025" y="2647950"/>
          <p14:tracePt t="66110" x="2859088" y="2601913"/>
          <p14:tracePt t="66119" x="2849563" y="2574925"/>
          <p14:tracePt t="66126" x="2840038" y="2538413"/>
          <p14:tracePt t="66135" x="2830513" y="2520950"/>
          <p14:tracePt t="66142" x="2822575" y="2492375"/>
          <p14:tracePt t="66151" x="2813050" y="2465388"/>
          <p14:tracePt t="66158" x="2803525" y="2455863"/>
          <p14:tracePt t="66174" x="2803525" y="2447925"/>
          <p14:tracePt t="66183" x="2794000" y="2438400"/>
          <p14:tracePt t="66222" x="2786063" y="2428875"/>
          <p14:tracePt t="66238" x="2776538" y="2428875"/>
          <p14:tracePt t="66247" x="2776538" y="2419350"/>
          <p14:tracePt t="66263" x="2757488" y="2401888"/>
          <p14:tracePt t="66270" x="2740025" y="2382838"/>
          <p14:tracePt t="66278" x="2713038" y="2355850"/>
          <p14:tracePt t="66286" x="2693988" y="2328863"/>
          <p14:tracePt t="66294" x="2684463" y="2309813"/>
          <p14:tracePt t="66302" x="2667000" y="2292350"/>
          <p14:tracePt t="66310" x="2647950" y="2273300"/>
          <p14:tracePt t="66318" x="2640013" y="2265363"/>
          <p14:tracePt t="66326" x="2630488" y="2246313"/>
          <p14:tracePt t="66335" x="2630488" y="2236788"/>
          <p14:tracePt t="66479" x="2647950" y="2228850"/>
          <p14:tracePt t="66486" x="2693988" y="2228850"/>
          <p14:tracePt t="66496" x="2749550" y="2228850"/>
          <p14:tracePt t="66504" x="2803525" y="2246313"/>
          <p14:tracePt t="66511" x="2886075" y="2255838"/>
          <p14:tracePt t="66519" x="2922588" y="2265363"/>
          <p14:tracePt t="66527" x="2959100" y="2273300"/>
          <p14:tracePt t="66535" x="2986088" y="2292350"/>
          <p14:tracePt t="66543" x="3022600" y="2301875"/>
          <p14:tracePt t="66552" x="3068638" y="2309813"/>
          <p14:tracePt t="66559" x="3159125" y="2319338"/>
          <p14:tracePt t="66568" x="3241675" y="2346325"/>
          <p14:tracePt t="66575" x="3343275" y="2374900"/>
          <p14:tracePt t="66583" x="3433763" y="2392363"/>
          <p14:tracePt t="66591" x="3543300" y="2401888"/>
          <p14:tracePt t="66599" x="3652838" y="2419350"/>
          <p14:tracePt t="66607" x="3752850" y="2428875"/>
          <p14:tracePt t="66614" x="3825875" y="2428875"/>
          <p14:tracePt t="66622" x="3881438" y="2428875"/>
          <p14:tracePt t="66630" x="3908425" y="2428875"/>
          <p14:tracePt t="66638" x="3927475" y="2438400"/>
          <p14:tracePt t="66648" x="3944938" y="2438400"/>
          <p14:tracePt t="66655" x="3963988" y="2438400"/>
          <p14:tracePt t="66662" x="3990975" y="2438400"/>
          <p14:tracePt t="66670" x="4008438" y="2438400"/>
          <p14:tracePt t="66678" x="4027488" y="2438400"/>
          <p14:tracePt t="66686" x="4044950" y="2438400"/>
          <p14:tracePt t="66694" x="4073525" y="2438400"/>
          <p14:tracePt t="66702" x="4100513" y="2438400"/>
          <p14:tracePt t="66710" x="4137025" y="2438400"/>
          <p14:tracePt t="66719" x="4173538" y="2438400"/>
          <p14:tracePt t="66726" x="4229100" y="2438400"/>
          <p14:tracePt t="66735" x="4292600" y="2455863"/>
          <p14:tracePt t="66742" x="4365625" y="2455863"/>
          <p14:tracePt t="66751" x="4419600" y="2455863"/>
          <p14:tracePt t="66758" x="4484688" y="2465388"/>
          <p14:tracePt t="66768" x="4521200" y="2465388"/>
          <p14:tracePt t="66775" x="4529138" y="2474913"/>
          <p14:tracePt t="66783" x="4548188" y="2474913"/>
          <p14:tracePt t="66790" x="4565650" y="2474913"/>
          <p14:tracePt t="66822" x="4575175" y="2474913"/>
          <p14:tracePt t="66838" x="4594225" y="2474913"/>
          <p14:tracePt t="66847" x="4611688" y="2474913"/>
          <p14:tracePt t="66855" x="4638675" y="2474913"/>
          <p14:tracePt t="66862" x="4657725" y="2474913"/>
          <p14:tracePt t="66870" x="4703763" y="2474913"/>
          <p14:tracePt t="66883" x="4721225" y="2474913"/>
          <p14:tracePt t="66886" x="4757738" y="2474913"/>
          <p14:tracePt t="66894" x="4803775" y="2474913"/>
          <p14:tracePt t="66910" x="4840288" y="2474913"/>
          <p14:tracePt t="66918" x="4886325" y="2492375"/>
          <p14:tracePt t="66926" x="4949825" y="2520950"/>
          <p14:tracePt t="66935" x="4976813" y="2520950"/>
          <p14:tracePt t="66942" x="5032375" y="2538413"/>
          <p14:tracePt t="66951" x="5068888" y="2538413"/>
          <p14:tracePt t="66958" x="5105400" y="2547938"/>
          <p14:tracePt t="66967" x="5151438" y="2547938"/>
          <p14:tracePt t="66974" x="5205413" y="2574925"/>
          <p14:tracePt t="66983" x="5268913" y="2601913"/>
          <p14:tracePt t="66990" x="5334000" y="2620963"/>
          <p14:tracePt t="66999" x="5370513" y="2638425"/>
          <p14:tracePt t="67006" x="5434013" y="2657475"/>
          <p14:tracePt t="67015" x="5497513" y="2684463"/>
          <p14:tracePt t="67022" x="5561013" y="2711450"/>
          <p14:tracePt t="67030" x="5580063" y="2720975"/>
          <p14:tracePt t="67038" x="5616575" y="2740025"/>
          <p14:tracePt t="67047" x="5662613" y="2767013"/>
          <p14:tracePt t="67054" x="5699125" y="2776538"/>
          <p14:tracePt t="67062" x="5726113" y="2784475"/>
          <p14:tracePt t="67067" x="5745163" y="2794000"/>
          <p14:tracePt t="67074" x="5772150" y="2794000"/>
          <p14:tracePt t="67086" x="5789613" y="2803525"/>
          <p14:tracePt t="67094" x="5835650" y="2820988"/>
          <p14:tracePt t="67102" x="5862638" y="2820988"/>
          <p14:tracePt t="67110" x="5891213" y="2820988"/>
          <p14:tracePt t="67118" x="5908675" y="2820988"/>
          <p14:tracePt t="67126" x="5954713" y="2820988"/>
          <p14:tracePt t="67134" x="5981700" y="2820988"/>
          <p14:tracePt t="67142" x="6027738" y="2820988"/>
          <p14:tracePt t="67151" x="6054725" y="2813050"/>
          <p14:tracePt t="67158" x="6110288" y="2784475"/>
          <p14:tracePt t="67168" x="6154738" y="2784475"/>
          <p14:tracePt t="67174" x="6200775" y="2767013"/>
          <p14:tracePt t="67183" x="6237288" y="2767013"/>
          <p14:tracePt t="67190" x="6283325" y="2757488"/>
          <p14:tracePt t="67199" x="6310313" y="2740025"/>
          <p14:tracePt t="67206" x="6383338" y="2720975"/>
          <p14:tracePt t="67215" x="6410325" y="2711450"/>
          <p14:tracePt t="67223" x="6456363" y="2703513"/>
          <p14:tracePt t="67231" x="6483350" y="2693988"/>
          <p14:tracePt t="67238" x="6511925" y="2684463"/>
          <p14:tracePt t="67247" x="6521450" y="2684463"/>
          <p14:tracePt t="67254" x="6548438" y="2674938"/>
          <p14:tracePt t="67263" x="6575425" y="2657475"/>
          <p14:tracePt t="67270" x="6594475" y="2657475"/>
          <p14:tracePt t="67278" x="6630988" y="2647950"/>
          <p14:tracePt t="67286" x="6648450" y="2647950"/>
          <p14:tracePt t="67302" x="6684963" y="2647950"/>
          <p14:tracePt t="67310" x="6704013" y="2647950"/>
          <p14:tracePt t="67318" x="6721475" y="2647950"/>
          <p14:tracePt t="67326" x="6740525" y="2647950"/>
          <p14:tracePt t="67334" x="6777038" y="2647950"/>
          <p14:tracePt t="67342" x="6794500" y="2647950"/>
          <p14:tracePt t="67351" x="6840538" y="2667000"/>
          <p14:tracePt t="67358" x="6850063" y="2674938"/>
          <p14:tracePt t="67367" x="6886575" y="2684463"/>
          <p14:tracePt t="67374" x="6904038" y="2693988"/>
          <p14:tracePt t="67383" x="6913563" y="2703513"/>
          <p14:tracePt t="67390" x="6931025" y="2711450"/>
          <p14:tracePt t="67399" x="6940550" y="2711450"/>
          <p14:tracePt t="67415" x="6959600" y="2730500"/>
          <p14:tracePt t="67439" x="6977063" y="2730500"/>
          <p14:tracePt t="67447" x="7023100" y="2730500"/>
          <p14:tracePt t="67455" x="7040563" y="2730500"/>
          <p14:tracePt t="67462" x="7077075" y="2711450"/>
          <p14:tracePt t="67470" x="7113588" y="2711450"/>
          <p14:tracePt t="67478" x="7142163" y="2703513"/>
          <p14:tracePt t="67486" x="7186613" y="2684463"/>
          <p14:tracePt t="67494" x="7205663" y="2674938"/>
          <p14:tracePt t="67502" x="7215188" y="2667000"/>
          <p14:tracePt t="67510" x="7223125" y="2667000"/>
          <p14:tracePt t="67518" x="7251700" y="2647950"/>
          <p14:tracePt t="67542" x="7269163" y="2630488"/>
          <p14:tracePt t="67558" x="7288213" y="2611438"/>
          <p14:tracePt t="67574" x="7296150" y="2601913"/>
          <p14:tracePt t="67583" x="7296150" y="2593975"/>
          <p14:tracePt t="67590" x="7305675" y="2584450"/>
          <p14:tracePt t="67598" x="7315200" y="2574925"/>
          <p14:tracePt t="67606" x="7334250" y="2557463"/>
          <p14:tracePt t="67616" x="7351713" y="2538413"/>
          <p14:tracePt t="67622" x="7361238" y="2528888"/>
          <p14:tracePt t="67631" x="7388225" y="2501900"/>
          <p14:tracePt t="67647" x="7397750" y="2484438"/>
          <p14:tracePt t="67654" x="7407275" y="2474913"/>
          <p14:tracePt t="67663" x="7415213" y="2455863"/>
          <p14:tracePt t="67670" x="7424738" y="2455863"/>
          <p14:tracePt t="67678" x="7434263" y="2447925"/>
          <p14:tracePt t="67715" x="7443788" y="2438400"/>
          <p14:tracePt t="67735" x="7443788" y="2428875"/>
          <p14:tracePt t="67791" x="7415213" y="2428875"/>
          <p14:tracePt t="67799" x="7378700" y="2428875"/>
          <p14:tracePt t="67802" x="7305675" y="2428875"/>
          <p14:tracePt t="67810" x="7251700" y="2428875"/>
          <p14:tracePt t="67822" x="7132638" y="2455863"/>
          <p14:tracePt t="67831" x="6986588" y="2492375"/>
          <p14:tracePt t="67839" x="6804025" y="2520950"/>
          <p14:tracePt t="67847" x="6621463" y="2547938"/>
          <p14:tracePt t="67854" x="6438900" y="2565400"/>
          <p14:tracePt t="67863" x="6256338" y="2584450"/>
          <p14:tracePt t="67870" x="6091238" y="2593975"/>
          <p14:tracePt t="67878" x="5945188" y="2611438"/>
          <p14:tracePt t="67886" x="5818188" y="2611438"/>
          <p14:tracePt t="67894" x="5726113" y="2611438"/>
          <p14:tracePt t="67903" x="5653088" y="2611438"/>
          <p14:tracePt t="67911" x="5634038" y="2611438"/>
          <p14:tracePt t="67919" x="5616575" y="2611438"/>
          <p14:tracePt t="67926" x="5607050" y="2611438"/>
          <p14:tracePt t="67935" x="5597525" y="2611438"/>
          <p14:tracePt t="67951" x="5570538" y="2611438"/>
          <p14:tracePt t="68001" x="5561013" y="2611438"/>
          <p14:tracePt t="68014" x="5553075" y="2611438"/>
          <p14:tracePt t="68095" x="5570538" y="2601913"/>
          <p14:tracePt t="68103" x="5607050" y="2565400"/>
          <p14:tracePt t="68111" x="5634038" y="2557463"/>
          <p14:tracePt t="68120" x="5670550" y="2528888"/>
          <p14:tracePt t="68127" x="5699125" y="2520950"/>
          <p14:tracePt t="68135" x="5726113" y="2501900"/>
          <p14:tracePt t="68143" x="5753100" y="2501900"/>
          <p14:tracePt t="68151" x="5789613" y="2492375"/>
          <p14:tracePt t="68159" x="5818188" y="2492375"/>
          <p14:tracePt t="68168" x="5845175" y="2465388"/>
          <p14:tracePt t="68175" x="5899150" y="2465388"/>
          <p14:tracePt t="68184" x="5964238" y="2455863"/>
          <p14:tracePt t="68191" x="6027738" y="2428875"/>
          <p14:tracePt t="68199" x="6100763" y="2419350"/>
          <p14:tracePt t="68206" x="6127750" y="2401888"/>
          <p14:tracePt t="68216" x="6164263" y="2374900"/>
          <p14:tracePt t="68222" x="6210300" y="2355850"/>
          <p14:tracePt t="68231" x="6237288" y="2338388"/>
          <p14:tracePt t="68238" x="6256338" y="2319338"/>
          <p14:tracePt t="68247" x="6273800" y="2309813"/>
          <p14:tracePt t="68254" x="6292850" y="2282825"/>
          <p14:tracePt t="68263" x="6329363" y="2236788"/>
          <p14:tracePt t="68294" x="6329363" y="2228850"/>
          <p14:tracePt t="68302" x="6337300" y="2219325"/>
          <p14:tracePt t="68310" x="6346825" y="2209800"/>
          <p14:tracePt t="68318" x="6346825" y="2200275"/>
          <p14:tracePt t="68326" x="6356350" y="2182813"/>
          <p14:tracePt t="68335" x="6373813" y="2163763"/>
          <p14:tracePt t="68342" x="6373813" y="2155825"/>
          <p14:tracePt t="68351" x="6383338" y="2155825"/>
          <p14:tracePt t="68358" x="6392863" y="2127250"/>
          <p14:tracePt t="68367" x="6402388" y="2109788"/>
          <p14:tracePt t="68374" x="6410325" y="2082800"/>
          <p14:tracePt t="68383" x="6419850" y="2063750"/>
          <p14:tracePt t="68391" x="6419850" y="2054225"/>
          <p14:tracePt t="68399" x="6429375" y="2027238"/>
          <p14:tracePt t="68406" x="6429375" y="2017713"/>
          <p14:tracePt t="68415" x="6429375" y="2009775"/>
          <p14:tracePt t="68422" x="6429375" y="1990725"/>
          <p14:tracePt t="68430" x="6429375" y="1981200"/>
          <p14:tracePt t="68438" x="6429375" y="1963738"/>
          <p14:tracePt t="68454" x="6429375" y="1954213"/>
          <p14:tracePt t="68470" x="6429375" y="1944688"/>
          <p14:tracePt t="68494" x="6429375" y="1927225"/>
          <p14:tracePt t="68510" x="6429375" y="1908175"/>
          <p14:tracePt t="68534" x="6429375" y="1890713"/>
          <p14:tracePt t="68542" x="6429375" y="1871663"/>
          <p14:tracePt t="68558" x="6402388" y="1854200"/>
          <p14:tracePt t="68567" x="6383338" y="1825625"/>
          <p14:tracePt t="68583" x="6365875" y="1817688"/>
          <p14:tracePt t="68590" x="6346825" y="1808163"/>
          <p14:tracePt t="68599" x="6337300" y="1808163"/>
          <p14:tracePt t="68615" x="6329363" y="1808163"/>
          <p14:tracePt t="68622" x="6319838" y="1808163"/>
          <p14:tracePt t="68630" x="6310313" y="1798638"/>
          <p14:tracePt t="68638" x="6292850" y="1789113"/>
          <p14:tracePt t="68647" x="6283325" y="1789113"/>
          <p14:tracePt t="68654" x="6256338" y="1789113"/>
          <p14:tracePt t="68670" x="6227763" y="1781175"/>
          <p14:tracePt t="68678" x="6219825" y="1781175"/>
          <p14:tracePt t="68686" x="6191250" y="1781175"/>
          <p14:tracePt t="68694" x="6173788" y="1771650"/>
          <p14:tracePt t="68702" x="6154738" y="1771650"/>
          <p14:tracePt t="68710" x="6137275" y="1771650"/>
          <p14:tracePt t="68734" x="6127750" y="1771650"/>
          <p14:tracePt t="68742" x="6118225" y="1771650"/>
          <p14:tracePt t="68751" x="6100763" y="1771650"/>
          <p14:tracePt t="68767" x="6081713" y="1771650"/>
          <p14:tracePt t="68774" x="6073775" y="1771650"/>
          <p14:tracePt t="68783" x="6064250" y="1771650"/>
          <p14:tracePt t="68790" x="6045200" y="1771650"/>
          <p14:tracePt t="68806" x="6027738" y="1771650"/>
          <p14:tracePt t="68814" x="6008688" y="1781175"/>
          <p14:tracePt t="68822" x="6000750" y="1781175"/>
          <p14:tracePt t="68830" x="5981700" y="1798638"/>
          <p14:tracePt t="68838" x="5964238" y="1825625"/>
          <p14:tracePt t="68847" x="5954713" y="1854200"/>
          <p14:tracePt t="68854" x="5945188" y="1871663"/>
          <p14:tracePt t="68863" x="5945188" y="1898650"/>
          <p14:tracePt t="68870" x="5927725" y="1927225"/>
          <p14:tracePt t="68878" x="5927725" y="1973263"/>
          <p14:tracePt t="68886" x="5927725" y="2000250"/>
          <p14:tracePt t="68900" x="5927725" y="2054225"/>
          <p14:tracePt t="68902" x="5927725" y="2100263"/>
          <p14:tracePt t="68910" x="5927725" y="2146300"/>
          <p14:tracePt t="68919" x="5927725" y="2192338"/>
          <p14:tracePt t="68926" x="5945188" y="2246313"/>
          <p14:tracePt t="68935" x="5954713" y="2309813"/>
          <p14:tracePt t="68942" x="5981700" y="2374900"/>
          <p14:tracePt t="68951" x="6000750" y="2401888"/>
          <p14:tracePt t="68954" x="6054725" y="2474913"/>
          <p14:tracePt t="68962" x="6064250" y="2501900"/>
          <p14:tracePt t="68974" x="6110288" y="2547938"/>
          <p14:tracePt t="68984" x="6118225" y="2574925"/>
          <p14:tracePt t="68990" x="6137275" y="2601913"/>
          <p14:tracePt t="68999" x="6173788" y="2647950"/>
          <p14:tracePt t="69006" x="6210300" y="2693988"/>
          <p14:tracePt t="69015" x="6246813" y="2740025"/>
          <p14:tracePt t="69022" x="6246813" y="2747963"/>
          <p14:tracePt t="69031" x="6256338" y="2776538"/>
          <p14:tracePt t="69038" x="6273800" y="2794000"/>
          <p14:tracePt t="69047" x="6283325" y="2813050"/>
          <p14:tracePt t="69054" x="6292850" y="2830513"/>
          <p14:tracePt t="69062" x="6310313" y="2849563"/>
          <p14:tracePt t="69070" x="6329363" y="2886075"/>
          <p14:tracePt t="69086" x="6346825" y="2903538"/>
          <p14:tracePt t="69094" x="6365875" y="2922588"/>
          <p14:tracePt t="69102" x="6373813" y="2930525"/>
          <p14:tracePt t="69110" x="6410325" y="2930525"/>
          <p14:tracePt t="69118" x="6456363" y="2930525"/>
          <p14:tracePt t="69126" x="6511925" y="2930525"/>
          <p14:tracePt t="69134" x="6548438" y="2930525"/>
          <p14:tracePt t="69142" x="6621463" y="2930525"/>
          <p14:tracePt t="69150" x="6675438" y="2930525"/>
          <p14:tracePt t="69159" x="6721475" y="2913063"/>
          <p14:tracePt t="69167" x="6784975" y="2876550"/>
          <p14:tracePt t="69174" x="6813550" y="2849563"/>
          <p14:tracePt t="69183" x="6850063" y="2813050"/>
          <p14:tracePt t="69190" x="6886575" y="2767013"/>
          <p14:tracePt t="69199" x="6894513" y="2747963"/>
          <p14:tracePt t="69206" x="6904038" y="2720975"/>
          <p14:tracePt t="69214" x="6913563" y="2684463"/>
          <p14:tracePt t="69223" x="6913563" y="2667000"/>
          <p14:tracePt t="69230" x="6913563" y="2638425"/>
          <p14:tracePt t="69239" x="6913563" y="2630488"/>
          <p14:tracePt t="69247" x="6913563" y="2620963"/>
          <p14:tracePt t="69254" x="6913563" y="2584450"/>
          <p14:tracePt t="69262" x="6913563" y="2557463"/>
          <p14:tracePt t="69271" x="6913563" y="2528888"/>
          <p14:tracePt t="69279" x="6913563" y="2484438"/>
          <p14:tracePt t="69286" x="6913563" y="2455863"/>
          <p14:tracePt t="69294" x="6913563" y="2419350"/>
          <p14:tracePt t="69302" x="6913563" y="2392363"/>
          <p14:tracePt t="69310" x="6913563" y="2374900"/>
          <p14:tracePt t="69318" x="6913563" y="2355850"/>
          <p14:tracePt t="69326" x="6904038" y="2309813"/>
          <p14:tracePt t="69334" x="6894513" y="2282825"/>
          <p14:tracePt t="69343" x="6867525" y="2236788"/>
          <p14:tracePt t="69351" x="6867525" y="2228850"/>
          <p14:tracePt t="69358" x="6858000" y="2200275"/>
          <p14:tracePt t="69367" x="6850063" y="2182813"/>
          <p14:tracePt t="69374" x="6840538" y="2173288"/>
          <p14:tracePt t="69383" x="6804025" y="2136775"/>
          <p14:tracePt t="69390" x="6794500" y="2119313"/>
          <p14:tracePt t="69399" x="6777038" y="2090738"/>
          <p14:tracePt t="69414" x="6731000" y="2027238"/>
          <p14:tracePt t="69422" x="6711950" y="2000250"/>
          <p14:tracePt t="69430" x="6704013" y="1981200"/>
          <p14:tracePt t="69438" x="6694488" y="1944688"/>
          <p14:tracePt t="69447" x="6684963" y="1935163"/>
          <p14:tracePt t="69454" x="6667500" y="1927225"/>
          <p14:tracePt t="69463" x="6657975" y="1927225"/>
          <p14:tracePt t="69467" x="6638925" y="1898650"/>
          <p14:tracePt t="69474" x="6630988" y="1898650"/>
          <p14:tracePt t="69486" x="6621463" y="1890713"/>
          <p14:tracePt t="69494" x="6602413" y="1881188"/>
          <p14:tracePt t="69502" x="6584950" y="1871663"/>
          <p14:tracePt t="69510" x="6557963" y="1835150"/>
          <p14:tracePt t="69518" x="6538913" y="1825625"/>
          <p14:tracePt t="69526" x="6529388" y="1825625"/>
          <p14:tracePt t="69534" x="6511925" y="1825625"/>
          <p14:tracePt t="69542" x="6492875" y="1808163"/>
          <p14:tracePt t="69558" x="6475413" y="1808163"/>
          <p14:tracePt t="69567" x="6438900" y="1808163"/>
          <p14:tracePt t="69574" x="6419850" y="1808163"/>
          <p14:tracePt t="69583" x="6392863" y="1808163"/>
          <p14:tracePt t="69590" x="6356350" y="1808163"/>
          <p14:tracePt t="69599" x="6329363" y="1808163"/>
          <p14:tracePt t="69606" x="6264275" y="1808163"/>
          <p14:tracePt t="69614" x="6227763" y="1808163"/>
          <p14:tracePt t="69622" x="6164263" y="1808163"/>
          <p14:tracePt t="69630" x="6146800" y="1808163"/>
          <p14:tracePt t="69638" x="6127750" y="1808163"/>
          <p14:tracePt t="69647" x="6110288" y="1808163"/>
          <p14:tracePt t="69663" x="6100763" y="1808163"/>
          <p14:tracePt t="69811" x="6091238" y="1808163"/>
          <p14:tracePt t="70972" x="6081713" y="1825625"/>
          <p14:tracePt t="70980" x="6073775" y="1844675"/>
          <p14:tracePt t="70987" x="6054725" y="1881188"/>
          <p14:tracePt t="70995" x="6045200" y="1908175"/>
          <p14:tracePt t="71003" x="6027738" y="1927225"/>
          <p14:tracePt t="71014" x="5991225" y="1963738"/>
          <p14:tracePt t="71019" x="5981700" y="1990725"/>
          <p14:tracePt t="71028" x="5964238" y="2009775"/>
          <p14:tracePt t="71030" x="5954713" y="2027238"/>
          <p14:tracePt t="71039" x="5945188" y="2046288"/>
          <p14:tracePt t="71047" x="5935663" y="2073275"/>
          <p14:tracePt t="71055" x="5927725" y="2082800"/>
          <p14:tracePt t="71064" x="5918200" y="2100263"/>
          <p14:tracePt t="71071" x="5899150" y="2119313"/>
          <p14:tracePt t="71080" x="5891213" y="2136775"/>
          <p14:tracePt t="71087" x="5872163" y="2155825"/>
          <p14:tracePt t="71095" x="5862638" y="2173288"/>
          <p14:tracePt t="71103" x="5845175" y="2219325"/>
          <p14:tracePt t="71111" x="5835650" y="2236788"/>
          <p14:tracePt t="71119" x="5799138" y="2273300"/>
          <p14:tracePt t="71127" x="5789613" y="2301875"/>
          <p14:tracePt t="71135" x="5762625" y="2328863"/>
          <p14:tracePt t="71143" x="5753100" y="2338388"/>
          <p14:tracePt t="71152" x="5735638" y="2355850"/>
          <p14:tracePt t="71159" x="5716588" y="2392363"/>
          <p14:tracePt t="71167" x="5689600" y="2411413"/>
          <p14:tracePt t="71175" x="5680075" y="2428875"/>
          <p14:tracePt t="71183" x="5662613" y="2447925"/>
          <p14:tracePt t="71190" x="5643563" y="2474913"/>
          <p14:tracePt t="71200" x="5607050" y="2538413"/>
          <p14:tracePt t="71207" x="5597525" y="2557463"/>
          <p14:tracePt t="71215" x="5589588" y="2574925"/>
          <p14:tracePt t="71223" x="5570538" y="2593975"/>
          <p14:tracePt t="71232" x="5570538" y="2620963"/>
          <p14:tracePt t="71238" x="5553075" y="2638425"/>
          <p14:tracePt t="71246" x="5543550" y="2647950"/>
          <p14:tracePt t="71254" x="5534025" y="2657475"/>
          <p14:tracePt t="71263" x="5516563" y="2674938"/>
          <p14:tracePt t="71279" x="5507038" y="2684463"/>
          <p14:tracePt t="71286" x="5497513" y="2693988"/>
          <p14:tracePt t="71295" x="5497513" y="2703513"/>
          <p14:tracePt t="71302" x="5480050" y="2711450"/>
          <p14:tracePt t="71311" x="5470525" y="2730500"/>
          <p14:tracePt t="71319" x="5451475" y="2757488"/>
          <p14:tracePt t="71327" x="5443538" y="2757488"/>
          <p14:tracePt t="71335" x="5414963" y="2784475"/>
          <p14:tracePt t="71343" x="5407025" y="2794000"/>
          <p14:tracePt t="71348" x="5397500" y="2803525"/>
          <p14:tracePt t="71355" x="5360988" y="2830513"/>
          <p14:tracePt t="71363" x="5334000" y="2857500"/>
          <p14:tracePt t="71371" x="5305425" y="2876550"/>
          <p14:tracePt t="71383" x="5287963" y="2894013"/>
          <p14:tracePt t="71391" x="5268913" y="2913063"/>
          <p14:tracePt t="71399" x="5232400" y="2930525"/>
          <p14:tracePt t="71406" x="5205413" y="2959100"/>
          <p14:tracePt t="71415" x="5187950" y="2976563"/>
          <p14:tracePt t="71423" x="5178425" y="2986088"/>
          <p14:tracePt t="71438" x="5168900" y="2986088"/>
          <p14:tracePt t="71446" x="5159375" y="2995613"/>
          <p14:tracePt t="71454" x="5159375" y="3005138"/>
          <p14:tracePt t="71463" x="5141913" y="3032125"/>
          <p14:tracePt t="71470" x="5132388" y="3041650"/>
          <p14:tracePt t="71474" x="5114925" y="3059113"/>
          <p14:tracePt t="71491" x="5105400" y="3068638"/>
          <p14:tracePt t="71499" x="5095875" y="3078163"/>
          <p14:tracePt t="71955" x="5086350" y="3078163"/>
          <p14:tracePt t="71984" x="5059363" y="3078163"/>
          <p14:tracePt t="72007" x="5041900" y="3078163"/>
          <p14:tracePt t="72015" x="5022850" y="3078163"/>
          <p14:tracePt t="72023" x="5005388" y="3078163"/>
          <p14:tracePt t="72029" x="4995863" y="3078163"/>
          <p14:tracePt t="72032" x="4986338" y="3078163"/>
          <p14:tracePt t="72035" x="4959350" y="3078163"/>
          <p14:tracePt t="72043" x="4949825" y="3078163"/>
          <p14:tracePt t="72068" x="4940300" y="3078163"/>
          <p14:tracePt t="72075" x="4932363" y="3078163"/>
          <p14:tracePt t="72084" x="4913313" y="3078163"/>
          <p14:tracePt t="72091" x="4886325" y="3078163"/>
          <p14:tracePt t="72095" x="4840288" y="3078163"/>
          <p14:tracePt t="72103" x="4784725" y="3086100"/>
          <p14:tracePt t="72111" x="4757738" y="3095625"/>
          <p14:tracePt t="72119" x="4694238" y="3114675"/>
          <p14:tracePt t="72127" x="4657725" y="3132138"/>
          <p14:tracePt t="72136" x="4638675" y="3141663"/>
          <p14:tracePt t="72143" x="4611688" y="3141663"/>
          <p14:tracePt t="72151" x="4575175" y="3151188"/>
          <p14:tracePt t="72159" x="4557713" y="3151188"/>
          <p14:tracePt t="72168" x="4529138" y="3151188"/>
          <p14:tracePt t="72175" x="4511675" y="3151188"/>
          <p14:tracePt t="72183" x="4484688" y="3151188"/>
          <p14:tracePt t="72190" x="4448175" y="3151188"/>
          <p14:tracePt t="72199" x="4429125" y="3151188"/>
          <p14:tracePt t="72206" x="4375150" y="3151188"/>
          <p14:tracePt t="72214" x="4329113" y="3159125"/>
          <p14:tracePt t="72218" x="4292600" y="3159125"/>
          <p14:tracePt t="72226" x="4237038" y="3159125"/>
          <p14:tracePt t="72234" x="4173538" y="3159125"/>
          <p14:tracePt t="72242" x="4146550" y="3159125"/>
          <p14:tracePt t="72251" x="4110038" y="3159125"/>
          <p14:tracePt t="72258" x="4064000" y="3159125"/>
          <p14:tracePt t="72267" x="4037013" y="3159125"/>
          <p14:tracePt t="72274" x="4017963" y="3159125"/>
          <p14:tracePt t="72286" x="3981450" y="3159125"/>
          <p14:tracePt t="72294" x="3927475" y="3159125"/>
          <p14:tracePt t="72303" x="3862388" y="3159125"/>
          <p14:tracePt t="72310" x="3825875" y="3159125"/>
          <p14:tracePt t="72318" x="3752850" y="3141663"/>
          <p14:tracePt t="72326" x="3689350" y="3122613"/>
          <p14:tracePt t="72334" x="3606800" y="3078163"/>
          <p14:tracePt t="72342" x="3579813" y="3068638"/>
          <p14:tracePt t="72346" x="3533775" y="3049588"/>
          <p14:tracePt t="72354" x="3479800" y="3022600"/>
          <p14:tracePt t="72363" x="3397250" y="2976563"/>
          <p14:tracePt t="72370" x="3333750" y="2959100"/>
          <p14:tracePt t="72378" x="3306763" y="2949575"/>
          <p14:tracePt t="72386" x="3270250" y="2922588"/>
          <p14:tracePt t="72399" x="3251200" y="2913063"/>
          <p14:tracePt t="72406" x="3232150" y="2903538"/>
          <p14:tracePt t="72415" x="3224213" y="2903538"/>
          <p14:tracePt t="72422" x="3214688" y="2894013"/>
          <p14:tracePt t="72431" x="3214688" y="2886075"/>
          <p14:tracePt t="72438" x="3195638" y="2857500"/>
          <p14:tracePt t="72454" x="3168650" y="2820988"/>
          <p14:tracePt t="72463" x="3159125" y="2820988"/>
          <p14:tracePt t="72470" x="3151188" y="2813050"/>
          <p14:tracePt t="72474" x="3114675" y="2803525"/>
          <p14:tracePt t="72483" x="3095625" y="2794000"/>
          <p14:tracePt t="72490" x="3049588" y="2767013"/>
          <p14:tracePt t="72499" x="3013075" y="2747963"/>
          <p14:tracePt t="72510" x="2968625" y="2720975"/>
          <p14:tracePt t="72518" x="2903538" y="2684463"/>
          <p14:tracePt t="72526" x="2867025" y="2667000"/>
          <p14:tracePt t="72534" x="2849563" y="2667000"/>
          <p14:tracePt t="72542" x="2822575" y="2647950"/>
          <p14:tracePt t="72551" x="2803525" y="2630488"/>
          <p14:tracePt t="72558" x="2776538" y="2620963"/>
          <p14:tracePt t="72567" x="2740025" y="2601913"/>
          <p14:tracePt t="72574" x="2713038" y="2584450"/>
          <p14:tracePt t="72584" x="2676525" y="2547938"/>
          <p14:tracePt t="72590" x="2647950" y="2528888"/>
          <p14:tracePt t="72599" x="2611438" y="2484438"/>
          <p14:tracePt t="72606" x="2584450" y="2474913"/>
          <p14:tracePt t="72615" x="2566988" y="2447925"/>
          <p14:tracePt t="72622" x="2530475" y="2401888"/>
          <p14:tracePt t="72631" x="2520950" y="2382838"/>
          <p14:tracePt t="72638" x="2520950" y="2374900"/>
          <p14:tracePt t="72646" x="2520950" y="2346325"/>
          <p14:tracePt t="72654" x="2520950" y="2328863"/>
          <p14:tracePt t="72670" x="2520950" y="2309813"/>
          <p14:tracePt t="72687" x="2520950" y="2301875"/>
          <p14:tracePt t="72718" x="2520950" y="2292350"/>
          <p14:tracePt t="72783" x="2520950" y="2282825"/>
          <p14:tracePt t="73035" x="2530475" y="2282825"/>
          <p14:tracePt t="73217" x="2530475" y="2292350"/>
          <p14:tracePt t="73239" x="2538413" y="2292350"/>
          <p14:tracePt t="73251" x="2538413" y="2301875"/>
          <p14:tracePt t="73263" x="2557463" y="2309813"/>
          <p14:tracePt t="73272" x="2574925" y="2319338"/>
          <p14:tracePt t="73280" x="2611438" y="2328863"/>
          <p14:tracePt t="73287" x="2647950" y="2338388"/>
          <p14:tracePt t="73295" x="2693988" y="2338388"/>
          <p14:tracePt t="73306" x="2720975" y="2355850"/>
          <p14:tracePt t="73311" x="2776538" y="2374900"/>
          <p14:tracePt t="73319" x="2840038" y="2382838"/>
          <p14:tracePt t="73327" x="2867025" y="2411413"/>
          <p14:tracePt t="73336" x="2886075" y="2411413"/>
          <p14:tracePt t="73343" x="2932113" y="2419350"/>
          <p14:tracePt t="73352" x="2940050" y="2428875"/>
          <p14:tracePt t="73359" x="2968625" y="2447925"/>
          <p14:tracePt t="73375" x="2976563" y="2455863"/>
          <p14:tracePt t="73383" x="2986088" y="2455863"/>
          <p14:tracePt t="73391" x="3005138" y="2455863"/>
          <p14:tracePt t="73400" x="3013075" y="2465388"/>
          <p14:tracePt t="73407" x="3032125" y="2484438"/>
          <p14:tracePt t="73415" x="3049588" y="2501900"/>
          <p14:tracePt t="73423" x="3068638" y="2511425"/>
          <p14:tracePt t="73432" x="3095625" y="2538413"/>
          <p14:tracePt t="73439" x="3151188" y="2547938"/>
          <p14:tracePt t="73443" x="3195638" y="2565400"/>
          <p14:tracePt t="73451" x="3232150" y="2584450"/>
          <p14:tracePt t="73459" x="3270250" y="2601913"/>
          <p14:tracePt t="73468" x="3333750" y="2611438"/>
          <p14:tracePt t="73475" x="3360738" y="2620963"/>
          <p14:tracePt t="73490" x="3424238" y="2647950"/>
          <p14:tracePt t="73495" x="3460750" y="2647950"/>
          <p14:tracePt t="73503" x="3489325" y="2647950"/>
          <p14:tracePt t="73511" x="3506788" y="2647950"/>
          <p14:tracePt t="73518" x="3525838" y="2647950"/>
          <p14:tracePt t="73527" x="3552825" y="2647950"/>
          <p14:tracePt t="73535" x="3562350" y="2647950"/>
          <p14:tracePt t="73543" x="3579813" y="2647950"/>
          <p14:tracePt t="73551" x="3606800" y="2647950"/>
          <p14:tracePt t="73558" x="3625850" y="2647950"/>
          <p14:tracePt t="73567" x="3635375" y="2647950"/>
          <p14:tracePt t="73570" x="3662363" y="2647950"/>
          <p14:tracePt t="73579" x="3679825" y="2647950"/>
          <p14:tracePt t="73587" x="3708400" y="2647950"/>
          <p14:tracePt t="73595" x="3716338" y="2647950"/>
          <p14:tracePt t="73607" x="3735388" y="2647950"/>
          <p14:tracePt t="73615" x="3752850" y="2647950"/>
          <p14:tracePt t="73631" x="3781425" y="2647950"/>
          <p14:tracePt t="73639" x="3798888" y="2647950"/>
          <p14:tracePt t="73647" x="3844925" y="2647950"/>
          <p14:tracePt t="73655" x="3871913" y="2630488"/>
          <p14:tracePt t="73663" x="3917950" y="2630488"/>
          <p14:tracePt t="73670" x="3971925" y="2620963"/>
          <p14:tracePt t="73679" x="4008438" y="2620963"/>
          <p14:tracePt t="73686" x="4064000" y="2611438"/>
          <p14:tracePt t="73695" x="4100513" y="2601913"/>
          <p14:tracePt t="73700" x="4156075" y="2593975"/>
          <p14:tracePt t="73707" x="4183063" y="2593975"/>
          <p14:tracePt t="73715" x="4200525" y="2565400"/>
          <p14:tracePt t="73723" x="4210050" y="2565400"/>
          <p14:tracePt t="73731" x="4229100" y="2565400"/>
          <p14:tracePt t="73743" x="4256088" y="2557463"/>
          <p14:tracePt t="73759" x="4265613" y="2547938"/>
          <p14:tracePt t="73767" x="4273550" y="2538413"/>
          <p14:tracePt t="73774" x="4302125" y="2538413"/>
          <p14:tracePt t="73783" x="4319588" y="2520950"/>
          <p14:tracePt t="73800" x="4338638" y="2511425"/>
          <p14:tracePt t="73807" x="4346575" y="2501900"/>
          <p14:tracePt t="73816" x="4365625" y="2484438"/>
          <p14:tracePt t="73823" x="4383088" y="2474913"/>
          <p14:tracePt t="73827" x="4392613" y="2465388"/>
          <p14:tracePt t="73835" x="4411663" y="2447925"/>
          <p14:tracePt t="73843" x="4411663" y="2438400"/>
          <p14:tracePt t="73851" x="4419600" y="2428875"/>
          <p14:tracePt t="73864" x="4429125" y="2428875"/>
          <p14:tracePt t="73871" x="4438650" y="2419350"/>
          <p14:tracePt t="73879" x="4456113" y="2401888"/>
          <p14:tracePt t="73900" x="4465638" y="2392363"/>
          <p14:tracePt t="73911" x="4475163" y="2382838"/>
          <p14:tracePt t="73920" x="4475163" y="2374900"/>
          <p14:tracePt t="73935" x="4475163" y="2365375"/>
          <p14:tracePt t="73943" x="4484688" y="2355850"/>
          <p14:tracePt t="73951" x="4492625" y="2346325"/>
          <p14:tracePt t="73975" x="4492625" y="2328863"/>
          <p14:tracePt t="73991" x="4502150" y="2292350"/>
          <p14:tracePt t="74007" x="4511675" y="2292350"/>
          <p14:tracePt t="74015" x="4511675" y="2282825"/>
          <p14:tracePt t="74176" x="4529138" y="2282825"/>
          <p14:tracePt t="74200" x="4548188" y="2292350"/>
          <p14:tracePt t="74207" x="4557713" y="2309813"/>
          <p14:tracePt t="74216" x="4565650" y="2319338"/>
          <p14:tracePt t="74231" x="4575175" y="2346325"/>
          <p14:tracePt t="74239" x="4584700" y="2365375"/>
          <p14:tracePt t="74247" x="4594225" y="2392363"/>
          <p14:tracePt t="74255" x="4602163" y="2401888"/>
          <p14:tracePt t="74263" x="4611688" y="2419350"/>
          <p14:tracePt t="74271" x="4621213" y="2428875"/>
          <p14:tracePt t="74278" x="4630738" y="2438400"/>
          <p14:tracePt t="74284" x="4638675" y="2465388"/>
          <p14:tracePt t="74291" x="4667250" y="2484438"/>
          <p14:tracePt t="74303" x="4675188" y="2492375"/>
          <p14:tracePt t="74311" x="4694238" y="2511425"/>
          <p14:tracePt t="74319" x="4711700" y="2528888"/>
          <p14:tracePt t="74327" x="4740275" y="2547938"/>
          <p14:tracePt t="74335" x="4784725" y="2547938"/>
          <p14:tracePt t="74344" x="4813300" y="2565400"/>
          <p14:tracePt t="74352" x="4849813" y="2601913"/>
          <p14:tracePt t="74360" x="4895850" y="2620963"/>
          <p14:tracePt t="74367" x="4922838" y="2638425"/>
          <p14:tracePt t="74375" x="4949825" y="2638425"/>
          <p14:tracePt t="74384" x="4986338" y="2667000"/>
          <p14:tracePt t="74391" x="5022850" y="2674938"/>
          <p14:tracePt t="74400" x="5068888" y="2684463"/>
          <p14:tracePt t="74407" x="5141913" y="2693988"/>
          <p14:tracePt t="74415" x="5195888" y="2693988"/>
          <p14:tracePt t="74423" x="5241925" y="2693988"/>
          <p14:tracePt t="74431" x="5297488" y="2711450"/>
          <p14:tracePt t="74439" x="5324475" y="2711450"/>
          <p14:tracePt t="74447" x="5351463" y="2711450"/>
          <p14:tracePt t="74455" x="5397500" y="2711450"/>
          <p14:tracePt t="74463" x="5414963" y="2711450"/>
          <p14:tracePt t="74467" x="5451475" y="2711450"/>
          <p14:tracePt t="74474" x="5461000" y="2711450"/>
          <p14:tracePt t="74483" x="5480050" y="2711450"/>
          <p14:tracePt t="74491" x="5497513" y="2711450"/>
          <p14:tracePt t="74507" x="5507038" y="2711450"/>
          <p14:tracePt t="74515" x="5516563" y="2711450"/>
          <p14:tracePt t="74551" x="5524500" y="2711450"/>
          <p14:tracePt t="74559" x="5534025" y="2711450"/>
          <p14:tracePt t="74567" x="5543550" y="2711450"/>
          <p14:tracePt t="74575" x="5553075" y="2711450"/>
          <p14:tracePt t="74583" x="5580063" y="2711450"/>
          <p14:tracePt t="74591" x="5597525" y="2703513"/>
          <p14:tracePt t="74596" x="5626100" y="2667000"/>
          <p14:tracePt t="74611" x="5643563" y="2647950"/>
          <p14:tracePt t="74627" x="5643563" y="2630488"/>
          <p14:tracePt t="74635" x="5680075" y="2584450"/>
          <p14:tracePt t="74671" x="5689600" y="2565400"/>
          <p14:tracePt t="74679" x="5699125" y="2557463"/>
          <p14:tracePt t="74687" x="5708650" y="2538413"/>
          <p14:tracePt t="74695" x="5716588" y="2520950"/>
          <p14:tracePt t="74703" x="5735638" y="2492375"/>
          <p14:tracePt t="74711" x="5753100" y="2474913"/>
          <p14:tracePt t="74718" x="5789613" y="2438400"/>
          <p14:tracePt t="74723" x="5799138" y="2428875"/>
          <p14:tracePt t="74731" x="5818188" y="2401888"/>
          <p14:tracePt t="74739" x="5835650" y="2382838"/>
          <p14:tracePt t="74746" x="5845175" y="2374900"/>
          <p14:tracePt t="74767" x="5854700" y="2365375"/>
          <p14:tracePt t="74955" x="5862638" y="2365375"/>
          <p14:tracePt t="74962" x="5872163" y="2365375"/>
          <p14:tracePt t="74968" x="5872163" y="2374900"/>
          <p14:tracePt t="74971" x="5881688" y="2392363"/>
          <p14:tracePt t="74980" x="5891213" y="2411413"/>
          <p14:tracePt t="74986" x="5908675" y="2428875"/>
          <p14:tracePt t="74991" x="5918200" y="2465388"/>
          <p14:tracePt t="74995" x="5945188" y="2501900"/>
          <p14:tracePt t="75003" x="5964238" y="2538413"/>
          <p14:tracePt t="75011" x="6000750" y="2593975"/>
          <p14:tracePt t="75019" x="6037263" y="2647950"/>
          <p14:tracePt t="75027" x="6054725" y="2674938"/>
          <p14:tracePt t="75034" x="6091238" y="2730500"/>
          <p14:tracePt t="75043" x="6154738" y="2803525"/>
          <p14:tracePt t="75051" x="6173788" y="2820988"/>
          <p14:tracePt t="75055" x="6191250" y="2840038"/>
          <p14:tracePt t="75063" x="6219825" y="2857500"/>
          <p14:tracePt t="75070" x="6237288" y="2876550"/>
          <p14:tracePt t="75079" x="6246813" y="2886075"/>
          <p14:tracePt t="75095" x="6264275" y="2894013"/>
          <p14:tracePt t="75102" x="6273800" y="2903538"/>
          <p14:tracePt t="75110" x="6283325" y="2903538"/>
          <p14:tracePt t="75115" x="6310313" y="2913063"/>
          <p14:tracePt t="75126" x="6356350" y="2922588"/>
          <p14:tracePt t="75135" x="6429375" y="2930525"/>
          <p14:tracePt t="75142" x="6492875" y="2959100"/>
          <p14:tracePt t="75151" x="6548438" y="2959100"/>
          <p14:tracePt t="75158" x="6575425" y="2968625"/>
          <p14:tracePt t="75167" x="6630988" y="2976563"/>
          <p14:tracePt t="75174" x="6711950" y="2995613"/>
          <p14:tracePt t="75180" x="6784975" y="3005138"/>
          <p14:tracePt t="75186" x="6867525" y="3022600"/>
          <p14:tracePt t="75195" x="6940550" y="3022600"/>
          <p14:tracePt t="75203" x="6967538" y="3022600"/>
          <p14:tracePt t="75211" x="6996113" y="3022600"/>
          <p14:tracePt t="75223" x="7013575" y="3022600"/>
          <p14:tracePt t="75263" x="7032625" y="3013075"/>
          <p14:tracePt t="75271" x="7040563" y="3005138"/>
          <p14:tracePt t="75279" x="7040563" y="2995613"/>
          <p14:tracePt t="75286" x="7040563" y="2986088"/>
          <p14:tracePt t="75295" x="7050088" y="2968625"/>
          <p14:tracePt t="75303" x="7059613" y="2940050"/>
          <p14:tracePt t="75319" x="7059613" y="2894013"/>
          <p14:tracePt t="75327" x="7069138" y="2867025"/>
          <p14:tracePt t="75336" x="7077075" y="2849563"/>
          <p14:tracePt t="75343" x="7086600" y="2830513"/>
          <p14:tracePt t="75352" x="7096125" y="2813050"/>
          <p14:tracePt t="75359" x="7105650" y="2784475"/>
          <p14:tracePt t="75367" x="7113588" y="2767013"/>
          <p14:tracePt t="75375" x="7142163" y="2730500"/>
          <p14:tracePt t="75380" x="7150100" y="2703513"/>
          <p14:tracePt t="75387" x="7159625" y="2684463"/>
          <p14:tracePt t="75395" x="7159625" y="2674938"/>
          <p14:tracePt t="75415" x="7159625" y="2667000"/>
          <p14:tracePt t="75422" x="7169150" y="2638425"/>
          <p14:tracePt t="75431" x="7169150" y="2611438"/>
          <p14:tracePt t="75439" x="7178675" y="2584450"/>
          <p14:tracePt t="75447" x="7178675" y="2565400"/>
          <p14:tracePt t="75455" x="7178675" y="2520950"/>
          <p14:tracePt t="75463" x="7178675" y="2511425"/>
          <p14:tracePt t="75471" x="7186613" y="2492375"/>
          <p14:tracePt t="75479" x="7196138" y="2455863"/>
          <p14:tracePt t="75486" x="7196138" y="2447925"/>
          <p14:tracePt t="75495" x="7196138" y="2438400"/>
          <p14:tracePt t="75507" x="7196138" y="2428875"/>
          <p14:tracePt t="75575" x="7196138" y="2411413"/>
          <p14:tracePt t="75591" x="7196138" y="2401888"/>
          <p14:tracePt t="75599" x="7196138" y="2392363"/>
          <p14:tracePt t="75602" x="7196138" y="2382838"/>
          <p14:tracePt t="75611" x="7196138" y="2374900"/>
          <p14:tracePt t="75627" x="7196138" y="2365375"/>
          <p14:tracePt t="75639" x="7196138" y="2355850"/>
          <p14:tracePt t="75687" x="7196138" y="2346325"/>
          <p14:tracePt t="76683" x="7196138" y="2338388"/>
          <p14:tracePt t="76692" x="7186613" y="2355850"/>
          <p14:tracePt t="76700" x="7169150" y="2392363"/>
          <p14:tracePt t="76712" x="7142163" y="2428875"/>
          <p14:tracePt t="76719" x="7105650" y="2484438"/>
          <p14:tracePt t="76728" x="7077075" y="2511425"/>
          <p14:tracePt t="76735" x="7040563" y="2538413"/>
          <p14:tracePt t="76744" x="6996113" y="2574925"/>
          <p14:tracePt t="76751" x="6977063" y="2584450"/>
          <p14:tracePt t="76760" x="6950075" y="2601913"/>
          <p14:tracePt t="76768" x="6923088" y="2620963"/>
          <p14:tracePt t="76775" x="6886575" y="2638425"/>
          <p14:tracePt t="76784" x="6850063" y="2647950"/>
          <p14:tracePt t="76787" x="6784975" y="2657475"/>
          <p14:tracePt t="76800" x="6721475" y="2684463"/>
          <p14:tracePt t="76806" x="6648450" y="2703513"/>
          <p14:tracePt t="76815" x="6602413" y="2703513"/>
          <p14:tracePt t="76823" x="6548438" y="2711450"/>
          <p14:tracePt t="76831" x="6475413" y="2720975"/>
          <p14:tracePt t="76839" x="6373813" y="2740025"/>
          <p14:tracePt t="76843" x="6283325" y="2747963"/>
          <p14:tracePt t="76852" x="6191250" y="2747963"/>
          <p14:tracePt t="76859" x="6118225" y="2747963"/>
          <p14:tracePt t="76867" x="6045200" y="2747963"/>
          <p14:tracePt t="76875" x="5991225" y="2747963"/>
          <p14:tracePt t="76884" x="5927725" y="2757488"/>
          <p14:tracePt t="76900" x="5781675" y="2757488"/>
          <p14:tracePt t="76912" x="5716588" y="2776538"/>
          <p14:tracePt t="76920" x="5626100" y="2784475"/>
          <p14:tracePt t="76927" x="5534025" y="2803525"/>
          <p14:tracePt t="76935" x="5434013" y="2813050"/>
          <p14:tracePt t="76943" x="5341938" y="2813050"/>
          <p14:tracePt t="76952" x="5251450" y="2830513"/>
          <p14:tracePt t="76959" x="5141913" y="2830513"/>
          <p14:tracePt t="76968" x="5032375" y="2840038"/>
          <p14:tracePt t="76975" x="4940300" y="2840038"/>
          <p14:tracePt t="76983" x="4857750" y="2857500"/>
          <p14:tracePt t="76991" x="4784725" y="2857500"/>
          <p14:tracePt t="77000" x="4711700" y="2857500"/>
          <p14:tracePt t="77007" x="4657725" y="2857500"/>
          <p14:tracePt t="77015" x="4594225" y="2857500"/>
          <p14:tracePt t="77023" x="4538663" y="2857500"/>
          <p14:tracePt t="77031" x="4484688" y="2857500"/>
          <p14:tracePt t="77038" x="4429125" y="2857500"/>
          <p14:tracePt t="77047" x="4356100" y="2857500"/>
          <p14:tracePt t="77055" x="4292600" y="2849563"/>
          <p14:tracePt t="77063" x="4237038" y="2840038"/>
          <p14:tracePt t="77071" x="4173538" y="2830513"/>
          <p14:tracePt t="77079" x="4119563" y="2813050"/>
          <p14:tracePt t="77086" x="4090988" y="2813050"/>
          <p14:tracePt t="77096" x="4054475" y="2803525"/>
          <p14:tracePt t="77101" x="4027488" y="2803525"/>
          <p14:tracePt t="77107" x="4008438" y="2794000"/>
          <p14:tracePt t="77117" x="3990975" y="2794000"/>
          <p14:tracePt t="77123" x="3954463" y="2794000"/>
          <p14:tracePt t="77131" x="3935413" y="2794000"/>
          <p14:tracePt t="77143" x="3917950" y="2794000"/>
          <p14:tracePt t="77150" x="3871913" y="2794000"/>
          <p14:tracePt t="77159" x="3835400" y="2794000"/>
          <p14:tracePt t="77166" x="3789363" y="2794000"/>
          <p14:tracePt t="77175" x="3752850" y="2794000"/>
          <p14:tracePt t="77183" x="3708400" y="2784475"/>
          <p14:tracePt t="77191" x="3671888" y="2784475"/>
          <p14:tracePt t="77199" x="3625850" y="2776538"/>
          <p14:tracePt t="77207" x="3570288" y="2776538"/>
          <p14:tracePt t="77215" x="3543300" y="2767013"/>
          <p14:tracePt t="77223" x="3525838" y="2757488"/>
          <p14:tracePt t="77226" x="3506788" y="2757488"/>
          <p14:tracePt t="77235" x="3443288" y="2730500"/>
          <p14:tracePt t="77243" x="3433763" y="2730500"/>
          <p14:tracePt t="77255" x="3424238" y="2720975"/>
          <p14:tracePt t="77263" x="3406775" y="2711450"/>
          <p14:tracePt t="77270" x="3370263" y="2693988"/>
          <p14:tracePt t="77279" x="3360738" y="2693988"/>
          <p14:tracePt t="77286" x="3343275" y="2674938"/>
          <p14:tracePt t="77290" x="3314700" y="2667000"/>
          <p14:tracePt t="77299" x="3270250" y="2647950"/>
          <p14:tracePt t="77306" x="3260725" y="2638425"/>
          <p14:tracePt t="77315" x="3260725" y="2630488"/>
          <p14:tracePt t="77322" x="3251200" y="2601913"/>
          <p14:tracePt t="77331" x="3224213" y="2584450"/>
          <p14:tracePt t="77339" x="3224213" y="2565400"/>
          <p14:tracePt t="77350" x="3214688" y="2547938"/>
          <p14:tracePt t="77358" x="3214688" y="2520950"/>
          <p14:tracePt t="77367" x="3205163" y="2501900"/>
          <p14:tracePt t="77374" x="3205163" y="2492375"/>
          <p14:tracePt t="77383" x="3205163" y="2474913"/>
          <p14:tracePt t="77390" x="3205163" y="2455863"/>
          <p14:tracePt t="77399" x="3205163" y="2447925"/>
          <p14:tracePt t="77406" x="3205163" y="2428875"/>
          <p14:tracePt t="77426" x="3205163" y="2419350"/>
          <p14:tracePt t="77442" x="3205163" y="2411413"/>
          <p14:tracePt t="77454" x="3205163" y="2392363"/>
          <p14:tracePt t="77462" x="3205163" y="2382838"/>
          <p14:tracePt t="77470" x="3205163" y="2374900"/>
          <p14:tracePt t="77479" x="3205163" y="2365375"/>
          <p14:tracePt t="77502" x="3205163" y="2355850"/>
          <p14:tracePt t="77518" x="3205163" y="2346325"/>
          <p14:tracePt t="77534" x="3205163" y="2328863"/>
          <p14:tracePt t="77542" x="3205163" y="2319338"/>
          <p14:tracePt t="77547" x="3205163" y="2301875"/>
          <p14:tracePt t="77575" x="3205163" y="2292350"/>
          <p14:tracePt t="77583" x="3205163" y="2282825"/>
          <p14:tracePt t="77599" x="3205163" y="2273300"/>
          <p14:tracePt t="77606" x="3205163" y="2265363"/>
          <p14:tracePt t="77618" x="3205163" y="2255838"/>
          <p14:tracePt t="77626" x="3205163" y="2246313"/>
          <p14:tracePt t="77635" x="3205163" y="2236788"/>
          <p14:tracePt t="77651" x="3205163" y="2228850"/>
          <p14:tracePt t="77667" x="3205163" y="2219325"/>
          <p14:tracePt t="77695" x="3205163" y="2209800"/>
          <p14:tracePt t="77718" x="3205163" y="2200275"/>
          <p14:tracePt t="77726" x="3205163" y="2192338"/>
          <p14:tracePt t="77888" x="3205163" y="2182813"/>
          <p14:tracePt t="77895" x="3214688" y="2182813"/>
          <p14:tracePt t="77903" x="3232150" y="2182813"/>
          <p14:tracePt t="77911" x="3260725" y="2182813"/>
          <p14:tracePt t="77920" x="3306763" y="2182813"/>
          <p14:tracePt t="77928" x="3360738" y="2192338"/>
          <p14:tracePt t="77936" x="3433763" y="2200275"/>
          <p14:tracePt t="77944" x="3479800" y="2209800"/>
          <p14:tracePt t="77954" x="3525838" y="2236788"/>
          <p14:tracePt t="77960" x="3598863" y="2265363"/>
          <p14:tracePt t="77967" x="3679825" y="2282825"/>
          <p14:tracePt t="77976" x="3762375" y="2328863"/>
          <p14:tracePt t="77983" x="3825875" y="2355850"/>
          <p14:tracePt t="77991" x="3854450" y="2365375"/>
          <p14:tracePt t="77997" x="3871913" y="2374900"/>
          <p14:tracePt t="78003" x="3881438" y="2382838"/>
          <p14:tracePt t="78011" x="3890963" y="2382838"/>
          <p14:tracePt t="78051" x="3917950" y="2382838"/>
          <p14:tracePt t="78063" x="3927475" y="2382838"/>
          <p14:tracePt t="78068" x="3954463" y="2382838"/>
          <p14:tracePt t="78079" x="3990975" y="2382838"/>
          <p14:tracePt t="78086" x="4017963" y="2382838"/>
          <p14:tracePt t="78095" x="4044950" y="2382838"/>
          <p14:tracePt t="78103" x="4090988" y="2382838"/>
          <p14:tracePt t="78111" x="4110038" y="2392363"/>
          <p14:tracePt t="78120" x="4137025" y="2392363"/>
          <p14:tracePt t="78127" x="4164013" y="2392363"/>
          <p14:tracePt t="78131" x="4183063" y="2392363"/>
          <p14:tracePt t="78139" x="4200525" y="2392363"/>
          <p14:tracePt t="78148" x="4219575" y="2392363"/>
          <p14:tracePt t="78155" x="4229100" y="2392363"/>
          <p14:tracePt t="78168" x="4256088" y="2392363"/>
          <p14:tracePt t="78183" x="4265613" y="2392363"/>
          <p14:tracePt t="78191" x="4302125" y="2392363"/>
          <p14:tracePt t="78200" x="4319588" y="2392363"/>
          <p14:tracePt t="78207" x="4365625" y="2365375"/>
          <p14:tracePt t="78215" x="4375150" y="2355850"/>
          <p14:tracePt t="78223" x="4402138" y="2338388"/>
          <p14:tracePt t="78231" x="4411663" y="2338388"/>
          <p14:tracePt t="78239" x="4419600" y="2328863"/>
          <p14:tracePt t="78248" x="4419600" y="2319338"/>
          <p14:tracePt t="78255" x="4438650" y="2301875"/>
          <p14:tracePt t="78267" x="4448175" y="2292350"/>
          <p14:tracePt t="78286" x="4456113" y="2282825"/>
          <p14:tracePt t="78310" x="4456113" y="2273300"/>
          <p14:tracePt t="78322" x="4475163" y="2255838"/>
          <p14:tracePt t="78331" x="4475163" y="2236788"/>
          <p14:tracePt t="78347" x="4475163" y="2228850"/>
          <p14:tracePt t="78354" x="4484688" y="2209800"/>
          <p14:tracePt t="78362" x="4484688" y="2192338"/>
          <p14:tracePt t="78370" x="4492625" y="2182813"/>
          <p14:tracePt t="78379" x="4502150" y="2163763"/>
          <p14:tracePt t="78406" x="4511675" y="2155825"/>
          <p14:tracePt t="78458" x="4511675" y="2146300"/>
          <p14:tracePt t="78471" x="4521200" y="2146300"/>
          <p14:tracePt t="78479" x="4529138" y="2146300"/>
          <p14:tracePt t="78486" x="4548188" y="2146300"/>
          <p14:tracePt t="78495" x="4557713" y="2146300"/>
          <p14:tracePt t="78502" x="4594225" y="2146300"/>
          <p14:tracePt t="78510" x="4621213" y="2146300"/>
          <p14:tracePt t="78518" x="4675188" y="2146300"/>
          <p14:tracePt t="78526" x="4721225" y="2173288"/>
          <p14:tracePt t="78534" x="4803775" y="2200275"/>
          <p14:tracePt t="78538" x="4876800" y="2209800"/>
          <p14:tracePt t="78546" x="4959350" y="2236788"/>
          <p14:tracePt t="78558" x="4986338" y="2246313"/>
          <p14:tracePt t="78566" x="5041900" y="2255838"/>
          <p14:tracePt t="78574" x="5105400" y="2273300"/>
          <p14:tracePt t="78583" x="5141913" y="2282825"/>
          <p14:tracePt t="78590" x="5187950" y="2301875"/>
          <p14:tracePt t="78602" x="5195888" y="2301875"/>
          <p14:tracePt t="78618" x="5205413" y="2309813"/>
          <p14:tracePt t="78642" x="5232400" y="2319338"/>
          <p14:tracePt t="78667" x="5251450" y="2319338"/>
          <p14:tracePt t="78679" x="5268913" y="2319338"/>
          <p14:tracePt t="78696" x="5287963" y="2328863"/>
          <p14:tracePt t="78727" x="5297488" y="2328863"/>
          <p14:tracePt t="78771" x="5305425" y="2328863"/>
          <p14:tracePt t="78784" x="5314950" y="2328863"/>
          <p14:tracePt t="78791" x="5334000" y="2328863"/>
          <p14:tracePt t="78807" x="5370513" y="2309813"/>
          <p14:tracePt t="78815" x="5370513" y="2301875"/>
          <p14:tracePt t="78823" x="5387975" y="2292350"/>
          <p14:tracePt t="78832" x="5407025" y="2282825"/>
          <p14:tracePt t="78839" x="5443538" y="2265363"/>
          <p14:tracePt t="78848" x="5461000" y="2246313"/>
          <p14:tracePt t="78855" x="5470525" y="2246313"/>
          <p14:tracePt t="78864" x="5497513" y="2228850"/>
          <p14:tracePt t="78871" x="5497513" y="2219325"/>
          <p14:tracePt t="78882" x="5507038" y="2219325"/>
          <p14:tracePt t="78885" x="5524500" y="2209800"/>
          <p14:tracePt t="78891" x="5534025" y="2200275"/>
          <p14:tracePt t="78910" x="5534025" y="2192338"/>
          <p14:tracePt t="78935" x="5543550" y="2182813"/>
          <p14:tracePt t="79002" x="5553075" y="2182813"/>
          <p14:tracePt t="79018" x="5561013" y="2182813"/>
          <p14:tracePt t="79026" x="5570538" y="2182813"/>
          <p14:tracePt t="79035" x="5589588" y="2182813"/>
          <p14:tracePt t="79043" x="5607050" y="2182813"/>
          <p14:tracePt t="79051" x="5643563" y="2182813"/>
          <p14:tracePt t="79058" x="5662613" y="2192338"/>
          <p14:tracePt t="79067" x="5689600" y="2209800"/>
          <p14:tracePt t="79074" x="5735638" y="2228850"/>
          <p14:tracePt t="79083" x="5781675" y="2246313"/>
          <p14:tracePt t="79090" x="5808663" y="2255838"/>
          <p14:tracePt t="79102" x="5881688" y="2273300"/>
          <p14:tracePt t="79110" x="5954713" y="2301875"/>
          <p14:tracePt t="79118" x="6000750" y="2309813"/>
          <p14:tracePt t="79126" x="6054725" y="2319338"/>
          <p14:tracePt t="79134" x="6118225" y="2346325"/>
          <p14:tracePt t="79142" x="6137275" y="2346325"/>
          <p14:tracePt t="79150" x="6154738" y="2346325"/>
          <p14:tracePt t="79158" x="6164263" y="2346325"/>
          <p14:tracePt t="79207" x="6173788" y="2346325"/>
          <p14:tracePt t="79231" x="6183313" y="2346325"/>
          <p14:tracePt t="79259" x="6191250" y="2346325"/>
          <p14:tracePt t="79291" x="6200775" y="2346325"/>
          <p14:tracePt t="79306" x="6219825" y="2346325"/>
          <p14:tracePt t="79343" x="6227763" y="2346325"/>
          <p14:tracePt t="79351" x="6237288" y="2346325"/>
          <p14:tracePt t="79383" x="6246813" y="2346325"/>
          <p14:tracePt t="79407" x="6256338" y="2346325"/>
          <p14:tracePt t="79415" x="6264275" y="2346325"/>
          <p14:tracePt t="79439" x="6273800" y="2346325"/>
          <p14:tracePt t="79487" x="6283325" y="2346325"/>
          <p14:tracePt t="79495" x="6300788" y="2346325"/>
          <p14:tracePt t="79503" x="6319838" y="2355850"/>
          <p14:tracePt t="79512" x="6329363" y="2374900"/>
          <p14:tracePt t="79519" x="6346825" y="2392363"/>
          <p14:tracePt t="79523" x="6356350" y="2419350"/>
          <p14:tracePt t="79532" x="6373813" y="2455863"/>
          <p14:tracePt t="79543" x="6383338" y="2484438"/>
          <p14:tracePt t="79551" x="6392863" y="2538413"/>
          <p14:tracePt t="79559" x="6392863" y="2593975"/>
          <p14:tracePt t="79567" x="6392863" y="2638425"/>
          <p14:tracePt t="79575" x="6392863" y="2674938"/>
          <p14:tracePt t="79583" x="6402388" y="2730500"/>
          <p14:tracePt t="79586" x="6410325" y="2813050"/>
          <p14:tracePt t="79596" x="6429375" y="2886075"/>
          <p14:tracePt t="79603" x="6438900" y="2986088"/>
          <p14:tracePt t="79611" x="6456363" y="3059113"/>
          <p14:tracePt t="79619" x="6465888" y="3122613"/>
          <p14:tracePt t="79627" x="6475413" y="3178175"/>
          <p14:tracePt t="79635" x="6492875" y="3241675"/>
          <p14:tracePt t="79646" x="6492875" y="3268663"/>
          <p14:tracePt t="79655" x="6492875" y="3305175"/>
          <p14:tracePt t="79664" x="6492875" y="3333750"/>
          <p14:tracePt t="79671" x="6492875" y="3351213"/>
          <p14:tracePt t="79680" x="6492875" y="3370263"/>
          <p14:tracePt t="79686" x="6492875" y="3414713"/>
          <p14:tracePt t="79695" x="6492875" y="3433763"/>
          <p14:tracePt t="79702" x="6492875" y="3460750"/>
          <p14:tracePt t="79711" x="6492875" y="3487738"/>
          <p14:tracePt t="79715" x="6492875" y="3516313"/>
          <p14:tracePt t="79723" x="6492875" y="3560763"/>
          <p14:tracePt t="79731" x="6475413" y="3579813"/>
          <p14:tracePt t="79739" x="6465888" y="3625850"/>
          <p14:tracePt t="79746" x="6456363" y="3679825"/>
          <p14:tracePt t="79755" x="6446838" y="3743325"/>
          <p14:tracePt t="79762" x="6438900" y="3779838"/>
          <p14:tracePt t="79775" x="6419850" y="3844925"/>
          <p14:tracePt t="79784" x="6410325" y="3871913"/>
          <p14:tracePt t="79791" x="6410325" y="3889375"/>
          <p14:tracePt t="79800" x="6402388" y="3898900"/>
          <p14:tracePt t="79807" x="6402388" y="3927475"/>
          <p14:tracePt t="79823" x="6402388" y="3963988"/>
          <p14:tracePt t="79839" x="6402388" y="3981450"/>
          <p14:tracePt t="79851" x="6392863" y="3990975"/>
          <p14:tracePt t="79900" x="6392863" y="4008438"/>
          <p14:tracePt t="79934" x="6392863" y="4017963"/>
          <p14:tracePt t="79943" x="6383338" y="4017963"/>
          <p14:tracePt t="79966" x="6373813" y="4027488"/>
          <p14:tracePt t="79987" x="6365875" y="4037013"/>
          <p14:tracePt t="80283" x="6356350" y="4037013"/>
          <p14:tracePt t="80507" x="6356350" y="4027488"/>
          <p14:tracePt t="80523" x="6356350" y="4017963"/>
          <p14:tracePt t="80531" x="6373813" y="3981450"/>
          <p14:tracePt t="80539" x="6373813" y="3963988"/>
          <p14:tracePt t="80546" x="6392863" y="3944938"/>
          <p14:tracePt t="80555" x="6410325" y="3908425"/>
          <p14:tracePt t="80559" x="6419850" y="3889375"/>
          <p14:tracePt t="80563" x="6438900" y="3871913"/>
          <p14:tracePt t="80571" x="6456363" y="3844925"/>
          <p14:tracePt t="80580" x="6456363" y="3835400"/>
          <p14:tracePt t="80587" x="6475413" y="3808413"/>
          <p14:tracePt t="80596" x="6483350" y="3789363"/>
          <p14:tracePt t="80603" x="6502400" y="3752850"/>
          <p14:tracePt t="80612" x="6511925" y="3735388"/>
          <p14:tracePt t="80619" x="6511925" y="3725863"/>
          <p14:tracePt t="80623" x="6521450" y="3689350"/>
          <p14:tracePt t="80631" x="6529388" y="3662363"/>
          <p14:tracePt t="80639" x="6529388" y="3643313"/>
          <p14:tracePt t="80646" x="6529388" y="3625850"/>
          <p14:tracePt t="80655" x="6557963" y="3579813"/>
          <p14:tracePt t="80664" x="6565900" y="3543300"/>
          <p14:tracePt t="80671" x="6584950" y="3497263"/>
          <p14:tracePt t="80679" x="6621463" y="3433763"/>
          <p14:tracePt t="80683" x="6675438" y="3370263"/>
          <p14:tracePt t="80691" x="6711950" y="3305175"/>
          <p14:tracePt t="80702" x="6748463" y="3251200"/>
          <p14:tracePt t="80712" x="6784975" y="3224213"/>
          <p14:tracePt t="80719" x="6804025" y="3187700"/>
          <p14:tracePt t="80727" x="6813550" y="3168650"/>
          <p14:tracePt t="80735" x="6821488" y="3141663"/>
          <p14:tracePt t="80743" x="6831013" y="3122613"/>
          <p14:tracePt t="80746" x="6831013" y="3114675"/>
          <p14:tracePt t="80756" x="6831013" y="3095625"/>
          <p14:tracePt t="80763" x="6840538" y="3068638"/>
          <p14:tracePt t="80779" x="6850063" y="3059113"/>
          <p14:tracePt t="80787" x="6858000" y="3049588"/>
          <p14:tracePt t="80807" x="6867525" y="3032125"/>
          <p14:tracePt t="80815" x="6867525" y="3022600"/>
          <p14:tracePt t="80823" x="6867525" y="3005138"/>
          <p14:tracePt t="80831" x="6867525" y="2976563"/>
          <p14:tracePt t="80839" x="6877050" y="2959100"/>
          <p14:tracePt t="80847" x="6894513" y="2913063"/>
          <p14:tracePt t="80855" x="6894513" y="2867025"/>
          <p14:tracePt t="80871" x="6894513" y="2830513"/>
          <p14:tracePt t="80875" x="6894513" y="2794000"/>
          <p14:tracePt t="80899" x="6904038" y="2730500"/>
          <p14:tracePt t="80900" x="6904038" y="2720975"/>
          <p14:tracePt t="80907" x="6904038" y="2703513"/>
          <p14:tracePt t="80915" x="6904038" y="2684463"/>
          <p14:tracePt t="80922" x="6904038" y="2647950"/>
          <p14:tracePt t="80935" x="6904038" y="2630488"/>
          <p14:tracePt t="80943" x="6904038" y="2620963"/>
          <p14:tracePt t="80951" x="6904038" y="2584450"/>
          <p14:tracePt t="80959" x="6904038" y="2565400"/>
          <p14:tracePt t="80967" x="6904038" y="2547938"/>
          <p14:tracePt t="80975" x="6904038" y="2511425"/>
          <p14:tracePt t="80983" x="6904038" y="2492375"/>
          <p14:tracePt t="80991" x="6904038" y="2455863"/>
          <p14:tracePt t="80999" x="6904038" y="2428875"/>
          <p14:tracePt t="81002" x="6894513" y="2392363"/>
          <p14:tracePt t="81011" x="6886575" y="2346325"/>
          <p14:tracePt t="81023" x="6886575" y="2319338"/>
          <p14:tracePt t="81031" x="6886575" y="2301875"/>
          <p14:tracePt t="81039" x="6886575" y="2282825"/>
          <p14:tracePt t="81048" x="6877050" y="2236788"/>
          <p14:tracePt t="81055" x="6867525" y="2209800"/>
          <p14:tracePt t="81062" x="6867525" y="2182813"/>
          <p14:tracePt t="81066" x="6858000" y="2146300"/>
          <p14:tracePt t="81074" x="6858000" y="2136775"/>
          <p14:tracePt t="81082" x="6850063" y="2100263"/>
          <p14:tracePt t="81091" x="6840538" y="2082800"/>
          <p14:tracePt t="81099" x="6831013" y="2063750"/>
          <p14:tracePt t="81107" x="6831013" y="2046288"/>
          <p14:tracePt t="81115" x="6821488" y="2027238"/>
          <p14:tracePt t="81122" x="6804025" y="2000250"/>
          <p14:tracePt t="81131" x="6794500" y="1981200"/>
          <p14:tracePt t="81142" x="6784975" y="1963738"/>
          <p14:tracePt t="81150" x="6767513" y="1927225"/>
          <p14:tracePt t="81158" x="6748463" y="1898650"/>
          <p14:tracePt t="81166" x="6740525" y="1881188"/>
          <p14:tracePt t="81174" x="6721475" y="1835150"/>
          <p14:tracePt t="81182" x="6694488" y="1817688"/>
          <p14:tracePt t="81190" x="6667500" y="1789113"/>
          <p14:tracePt t="81196" x="6657975" y="1771650"/>
          <p14:tracePt t="81202" x="6648450" y="1762125"/>
          <p14:tracePt t="81210" x="6621463" y="1744663"/>
          <p14:tracePt t="81218" x="6594475" y="1735138"/>
          <p14:tracePt t="81226" x="6565900" y="1725613"/>
          <p14:tracePt t="81234" x="6557963" y="1716088"/>
          <p14:tracePt t="81247" x="6529388" y="1708150"/>
          <p14:tracePt t="81254" x="6511925" y="1708150"/>
          <p14:tracePt t="81258" x="6483350" y="1698625"/>
          <p14:tracePt t="81266" x="6446838" y="1698625"/>
          <p14:tracePt t="81274" x="6392863" y="1698625"/>
          <p14:tracePt t="81283" x="6337300" y="1698625"/>
          <p14:tracePt t="81290" x="6283325" y="1698625"/>
          <p14:tracePt t="81299" x="6227763" y="1698625"/>
          <p14:tracePt t="81306" x="6154738" y="1698625"/>
          <p14:tracePt t="81315" x="6110288" y="1698625"/>
          <p14:tracePt t="81322" x="6054725" y="1698625"/>
          <p14:tracePt t="81331" x="6027738" y="1698625"/>
          <p14:tracePt t="81338" x="5981700" y="1698625"/>
          <p14:tracePt t="81347" x="5954713" y="1698625"/>
          <p14:tracePt t="81358" x="5908675" y="1708150"/>
          <p14:tracePt t="81367" x="5881688" y="1708150"/>
          <p14:tracePt t="81374" x="5862638" y="1708150"/>
          <p14:tracePt t="81383" x="5835650" y="1716088"/>
          <p14:tracePt t="81386" x="5808663" y="1725613"/>
          <p14:tracePt t="81395" x="5789613" y="1735138"/>
          <p14:tracePt t="81402" x="5753100" y="1752600"/>
          <p14:tracePt t="81410" x="5726113" y="1771650"/>
          <p14:tracePt t="81418" x="5708650" y="1789113"/>
          <p14:tracePt t="81426" x="5689600" y="1798638"/>
          <p14:tracePt t="81434" x="5653088" y="1817688"/>
          <p14:tracePt t="81442" x="5634038" y="1835150"/>
          <p14:tracePt t="81450" x="5597525" y="1844675"/>
          <p14:tracePt t="81458" x="5561013" y="1871663"/>
          <p14:tracePt t="81470" x="5543550" y="1890713"/>
          <p14:tracePt t="81478" x="5534025" y="1908175"/>
          <p14:tracePt t="81486" x="5516563" y="1927225"/>
          <p14:tracePt t="81495" x="5507038" y="1944688"/>
          <p14:tracePt t="81502" x="5497513" y="1981200"/>
          <p14:tracePt t="81510" x="5487988" y="2009775"/>
          <p14:tracePt t="81515" x="5487988" y="2036763"/>
          <p14:tracePt t="81522" x="5487988" y="2054225"/>
          <p14:tracePt t="81532" x="5487988" y="2082800"/>
          <p14:tracePt t="81538" x="5487988" y="2119313"/>
          <p14:tracePt t="81546" x="5487988" y="2163763"/>
          <p14:tracePt t="81554" x="5487988" y="2219325"/>
          <p14:tracePt t="81562" x="5487988" y="2255838"/>
          <p14:tracePt t="81570" x="5487988" y="2309813"/>
          <p14:tracePt t="81578" x="5487988" y="2382838"/>
          <p14:tracePt t="81586" x="5487988" y="2465388"/>
          <p14:tracePt t="81599" x="5487988" y="2538413"/>
          <p14:tracePt t="81606" x="5507038" y="2593975"/>
          <p14:tracePt t="81615" x="5516563" y="2657475"/>
          <p14:tracePt t="81622" x="5524500" y="2684463"/>
          <p14:tracePt t="81631" x="5543550" y="2730500"/>
          <p14:tracePt t="81638" x="5561013" y="2757488"/>
          <p14:tracePt t="81642" x="5580063" y="2776538"/>
          <p14:tracePt t="81650" x="5597525" y="2820988"/>
          <p14:tracePt t="81658" x="5607050" y="2840038"/>
          <p14:tracePt t="81666" x="5643563" y="2876550"/>
          <p14:tracePt t="81674" x="5662613" y="2886075"/>
          <p14:tracePt t="81682" x="5699125" y="2886075"/>
          <p14:tracePt t="81695" x="5745163" y="2894013"/>
          <p14:tracePt t="81702" x="5789613" y="2913063"/>
          <p14:tracePt t="81710" x="5845175" y="2940050"/>
          <p14:tracePt t="81718" x="5881688" y="2959100"/>
          <p14:tracePt t="81726" x="5908675" y="2968625"/>
          <p14:tracePt t="81734" x="5954713" y="2995613"/>
          <p14:tracePt t="81742" x="5981700" y="3005138"/>
          <p14:tracePt t="81750" x="6037263" y="3032125"/>
          <p14:tracePt t="81758" x="6118225" y="3032125"/>
          <p14:tracePt t="81766" x="6154738" y="3032125"/>
          <p14:tracePt t="81770" x="6227763" y="3041650"/>
          <p14:tracePt t="81778" x="6256338" y="3041650"/>
          <p14:tracePt t="81786" x="6300788" y="3041650"/>
          <p14:tracePt t="81795" x="6337300" y="3041650"/>
          <p14:tracePt t="81806" x="6373813" y="3041650"/>
          <p14:tracePt t="81815" x="6419850" y="3041650"/>
          <p14:tracePt t="81822" x="6446838" y="3041650"/>
          <p14:tracePt t="81831" x="6456363" y="3041650"/>
          <p14:tracePt t="81834" x="6465888" y="3041650"/>
          <p14:tracePt t="81850" x="6475413" y="3041650"/>
          <p14:tracePt t="81874" x="6483350" y="3041650"/>
          <p14:tracePt t="81897" x="6511925" y="3041650"/>
          <p14:tracePt t="81906" x="6521450" y="3041650"/>
          <p14:tracePt t="81915" x="6538913" y="3041650"/>
          <p14:tracePt t="81934" x="6548438" y="3041650"/>
          <p14:tracePt t="81942" x="6557963" y="3041650"/>
          <p14:tracePt t="82146" x="6548438" y="3041650"/>
          <p14:tracePt t="82155" x="6529388" y="3041650"/>
          <p14:tracePt t="82162" x="6511925" y="3041650"/>
          <p14:tracePt t="82172" x="6492875" y="3041650"/>
          <p14:tracePt t="82179" x="6465888" y="3049588"/>
          <p14:tracePt t="82183" x="6419850" y="3068638"/>
          <p14:tracePt t="82187" x="6402388" y="3068638"/>
          <p14:tracePt t="82196" x="6373813" y="3078163"/>
          <p14:tracePt t="82203" x="6329363" y="3105150"/>
          <p14:tracePt t="82212" x="6283325" y="3122613"/>
          <p14:tracePt t="82219" x="6256338" y="3141663"/>
          <p14:tracePt t="82228" x="6200775" y="3168650"/>
          <p14:tracePt t="82235" x="6154738" y="3195638"/>
          <p14:tracePt t="82243" x="6118225" y="3205163"/>
          <p14:tracePt t="82247" x="6064250" y="3224213"/>
          <p14:tracePt t="82255" x="6037263" y="3241675"/>
          <p14:tracePt t="82266" x="6000750" y="3251200"/>
          <p14:tracePt t="82271" x="6000750" y="3260725"/>
          <p14:tracePt t="82512" x="5991225" y="3268663"/>
          <p14:tracePt t="82535" x="5981700" y="3278188"/>
          <p14:tracePt t="82560" x="5972175" y="3287713"/>
          <p14:tracePt t="82576" x="5964238" y="3287713"/>
          <p14:tracePt t="82595" x="5954713" y="3297238"/>
          <p14:tracePt t="83375" x="5945188" y="3297238"/>
          <p14:tracePt t="83528" x="5945188" y="3305175"/>
          <p14:tracePt t="83855" x="5935663" y="3305175"/>
          <p14:tracePt t="83863" x="5927725" y="3314700"/>
          <p14:tracePt t="83868" x="5918200" y="3314700"/>
          <p14:tracePt t="83879" x="5899150" y="3333750"/>
          <p14:tracePt t="83903" x="5891213" y="3341688"/>
          <p14:tracePt t="83907" x="5854700" y="3360738"/>
          <p14:tracePt t="83927" x="5835650" y="3378200"/>
          <p14:tracePt t="83935" x="5826125" y="3387725"/>
          <p14:tracePt t="83944" x="5818188" y="3397250"/>
          <p14:tracePt t="83959" x="5808663" y="3406775"/>
          <p14:tracePt t="83966" x="5799138" y="3406775"/>
          <p14:tracePt t="83975" x="5799138" y="3414713"/>
          <p14:tracePt t="83983" x="5789613" y="3424238"/>
          <p14:tracePt t="83987" x="5781675" y="3424238"/>
          <p14:tracePt t="83996" x="5772150" y="3433763"/>
          <p14:tracePt t="84012" x="5762625" y="3443288"/>
          <p14:tracePt t="84019" x="5753100" y="3443288"/>
          <p14:tracePt t="84027" x="5753100" y="3451225"/>
          <p14:tracePt t="84054" x="5745163" y="3460750"/>
          <p14:tracePt t="84063" x="5735638" y="3460750"/>
          <p14:tracePt t="84071" x="5726113" y="3470275"/>
          <p14:tracePt t="84087" x="5708650" y="3479800"/>
          <p14:tracePt t="84095" x="5699125" y="3479800"/>
          <p14:tracePt t="84116" x="5680075" y="3487738"/>
          <p14:tracePt t="84123" x="5653088" y="3516313"/>
          <p14:tracePt t="84131" x="5634038" y="3516313"/>
          <p14:tracePt t="84138" x="5616575" y="3533775"/>
          <p14:tracePt t="84148" x="5589588" y="3543300"/>
          <p14:tracePt t="84155" x="5580063" y="3560763"/>
          <p14:tracePt t="84162" x="5553075" y="3579813"/>
          <p14:tracePt t="84174" x="5534025" y="3589338"/>
          <p14:tracePt t="84178" x="5534025" y="3597275"/>
          <p14:tracePt t="84186" x="5524500" y="3606800"/>
          <p14:tracePt t="84195" x="5516563" y="3606800"/>
          <p14:tracePt t="84202" x="5497513" y="3625850"/>
          <p14:tracePt t="84210" x="5470525" y="3643313"/>
          <p14:tracePt t="84218" x="5434013" y="3662363"/>
          <p14:tracePt t="84226" x="5407025" y="3679825"/>
          <p14:tracePt t="84234" x="5360988" y="3706813"/>
          <p14:tracePt t="84242" x="5314950" y="3716338"/>
          <p14:tracePt t="84250" x="5251450" y="3771900"/>
          <p14:tracePt t="84258" x="5224463" y="3789363"/>
          <p14:tracePt t="84270" x="5187950" y="3808413"/>
          <p14:tracePt t="84278" x="5132388" y="3844925"/>
          <p14:tracePt t="84286" x="5078413" y="3852863"/>
          <p14:tracePt t="84295" x="5032375" y="3871913"/>
          <p14:tracePt t="84302" x="5005388" y="3881438"/>
          <p14:tracePt t="84306" x="4986338" y="3881438"/>
          <p14:tracePt t="84322" x="4968875" y="3881438"/>
          <p14:tracePt t="84363" x="4949825" y="3881438"/>
          <p14:tracePt t="84370" x="4940300" y="3881438"/>
          <p14:tracePt t="84378" x="4932363" y="3881438"/>
          <p14:tracePt t="84386" x="4922838" y="3881438"/>
          <p14:tracePt t="84395" x="4903788" y="3881438"/>
          <p14:tracePt t="84415" x="4895850" y="3881438"/>
          <p14:tracePt t="84503" x="4876800" y="3881438"/>
          <p14:tracePt t="84518" x="4857750" y="3881438"/>
          <p14:tracePt t="84535" x="4840288" y="3881438"/>
          <p14:tracePt t="84551" x="4821238" y="3881438"/>
          <p14:tracePt t="84559" x="4803775" y="3889375"/>
          <p14:tracePt t="84563" x="4784725" y="3889375"/>
          <p14:tracePt t="84571" x="4776788" y="3889375"/>
          <p14:tracePt t="84579" x="4748213" y="3898900"/>
          <p14:tracePt t="84587" x="4721225" y="3908425"/>
          <p14:tracePt t="84596" x="4703763" y="3908425"/>
          <p14:tracePt t="84603" x="4694238" y="3917950"/>
          <p14:tracePt t="84612" x="4684713" y="3917950"/>
          <p14:tracePt t="84619" x="4667250" y="3927475"/>
          <p14:tracePt t="84635" x="4657725" y="3927475"/>
          <p14:tracePt t="84655" x="4648200" y="3927475"/>
          <p14:tracePt t="84663" x="4630738" y="3944938"/>
          <p14:tracePt t="84679" x="4621213" y="3944938"/>
          <p14:tracePt t="84687" x="4602163" y="3944938"/>
          <p14:tracePt t="84707" x="4584700" y="3944938"/>
          <p14:tracePt t="84723" x="4548188" y="3954463"/>
          <p14:tracePt t="84731" x="4502150" y="3954463"/>
          <p14:tracePt t="84739" x="4465638" y="3963988"/>
          <p14:tracePt t="84748" x="4402138" y="3971925"/>
          <p14:tracePt t="84755" x="4365625" y="3971925"/>
          <p14:tracePt t="84763" x="4292600" y="3981450"/>
          <p14:tracePt t="84771" x="4219575" y="3981450"/>
          <p14:tracePt t="84778" x="4137025" y="4000500"/>
          <p14:tracePt t="84787" x="4127500" y="4000500"/>
          <p14:tracePt t="84799" x="4110038" y="4000500"/>
          <p14:tracePt t="84807" x="4100513" y="4000500"/>
          <p14:tracePt t="84815" x="4090988" y="4000500"/>
          <p14:tracePt t="84919" x="4083050" y="4000500"/>
          <p14:tracePt t="84927" x="4073525" y="4008438"/>
          <p14:tracePt t="84935" x="4054475" y="4027488"/>
          <p14:tracePt t="84967" x="4037013" y="4027488"/>
          <p14:tracePt t="85071" x="4017963" y="4027488"/>
          <p14:tracePt t="85079" x="4000500" y="4027488"/>
          <p14:tracePt t="85087" x="3981450" y="4027488"/>
          <p14:tracePt t="85096" x="3954463" y="4027488"/>
          <p14:tracePt t="85104" x="3935413" y="4027488"/>
          <p14:tracePt t="85119" x="3908425" y="4027488"/>
          <p14:tracePt t="85127" x="3871913" y="4027488"/>
          <p14:tracePt t="85135" x="3854450" y="4027488"/>
          <p14:tracePt t="85143" x="3835400" y="4027488"/>
          <p14:tracePt t="85151" x="3808413" y="4027488"/>
          <p14:tracePt t="85156" x="3781425" y="4008438"/>
          <p14:tracePt t="85166" x="3752850" y="4000500"/>
          <p14:tracePt t="85171" x="3735388" y="4000500"/>
          <p14:tracePt t="85178" x="3716338" y="4000500"/>
          <p14:tracePt t="85187" x="3671888" y="4000500"/>
          <p14:tracePt t="85195" x="3635375" y="4000500"/>
          <p14:tracePt t="85203" x="3589338" y="3990975"/>
          <p14:tracePt t="85212" x="3533775" y="3990975"/>
          <p14:tracePt t="85218" x="3506788" y="3990975"/>
          <p14:tracePt t="85227" x="3452813" y="3990975"/>
          <p14:tracePt t="85235" x="3397250" y="3990975"/>
          <p14:tracePt t="85243" x="3360738" y="3990975"/>
          <p14:tracePt t="85251" x="3333750" y="3990975"/>
          <p14:tracePt t="85259" x="3314700" y="3990975"/>
          <p14:tracePt t="85267" x="3287713" y="3990975"/>
          <p14:tracePt t="85275" x="3270250" y="3990975"/>
          <p14:tracePt t="85282" x="3241675" y="3981450"/>
          <p14:tracePt t="85290" x="3214688" y="3981450"/>
          <p14:tracePt t="85299" x="3187700" y="3981450"/>
          <p14:tracePt t="85306" x="3151188" y="3981450"/>
          <p14:tracePt t="85315" x="3086100" y="3981450"/>
          <p14:tracePt t="85322" x="3041650" y="3981450"/>
          <p14:tracePt t="85331" x="2976563" y="3981450"/>
          <p14:tracePt t="85339" x="2867025" y="3981450"/>
          <p14:tracePt t="85348" x="2757488" y="3981450"/>
          <p14:tracePt t="85354" x="2620963" y="3971925"/>
          <p14:tracePt t="85362" x="2493963" y="3954463"/>
          <p14:tracePt t="85370" x="2346325" y="3935413"/>
          <p14:tracePt t="85378" x="2182813" y="3889375"/>
          <p14:tracePt t="85386" x="2036763" y="3862388"/>
          <p14:tracePt t="85395" x="1881188" y="3852863"/>
          <p14:tracePt t="85406" x="1735138" y="3816350"/>
          <p14:tracePt t="85410" x="1606550" y="3789363"/>
          <p14:tracePt t="85418" x="1489075" y="3762375"/>
          <p14:tracePt t="85426" x="1397000" y="3716338"/>
          <p14:tracePt t="85434" x="1314450" y="3689350"/>
          <p14:tracePt t="85442" x="1250950" y="3670300"/>
          <p14:tracePt t="85450" x="1204913" y="3643313"/>
          <p14:tracePt t="85458" x="1187450" y="3633788"/>
          <p14:tracePt t="85466" x="1177925" y="3625850"/>
          <p14:tracePt t="85490" x="1160463" y="3606800"/>
          <p14:tracePt t="85511" x="1150938" y="3597275"/>
          <p14:tracePt t="85518" x="1141413" y="3579813"/>
          <p14:tracePt t="85526" x="1131888" y="3533775"/>
          <p14:tracePt t="85534" x="1123950" y="3506788"/>
          <p14:tracePt t="85538" x="1095375" y="3451225"/>
          <p14:tracePt t="85548" x="1068388" y="3387725"/>
          <p14:tracePt t="85554" x="1031875" y="3341688"/>
          <p14:tracePt t="85563" x="1004888" y="3287713"/>
          <p14:tracePt t="85570" x="968375" y="3260725"/>
          <p14:tracePt t="85578" x="941388" y="3195638"/>
          <p14:tracePt t="85586" x="912813" y="3168650"/>
          <p14:tracePt t="85595" x="895350" y="3132138"/>
          <p14:tracePt t="85602" x="868363" y="3095625"/>
          <p14:tracePt t="85610" x="849313" y="3059113"/>
          <p14:tracePt t="85618" x="839788" y="3041650"/>
          <p14:tracePt t="85626" x="831850" y="3022600"/>
          <p14:tracePt t="85634" x="822325" y="2995613"/>
          <p14:tracePt t="85650" x="812800" y="2986088"/>
          <p14:tracePt t="85691" x="812800" y="2976563"/>
          <p14:tracePt t="85715" x="803275" y="2968625"/>
          <p14:tracePt t="85807" x="793750" y="2959100"/>
          <p14:tracePt t="85843" x="785813" y="2968625"/>
          <p14:tracePt t="85855" x="785813" y="2986088"/>
          <p14:tracePt t="85866" x="785813" y="3005138"/>
          <p14:tracePt t="85869" x="785813" y="3059113"/>
          <p14:tracePt t="85882" x="785813" y="3086100"/>
          <p14:tracePt t="85884" x="785813" y="3122613"/>
          <p14:tracePt t="85891" x="785813" y="3151188"/>
          <p14:tracePt t="85900" x="785813" y="3178175"/>
          <p14:tracePt t="85908" x="803275" y="3232150"/>
          <p14:tracePt t="85916" x="849313" y="3287713"/>
          <p14:tracePt t="85923" x="904875" y="3324225"/>
          <p14:tracePt t="85932" x="931863" y="3333750"/>
          <p14:tracePt t="85939" x="1004888" y="3351213"/>
          <p14:tracePt t="85947" x="1114425" y="3397250"/>
          <p14:tracePt t="85955" x="1270000" y="3443288"/>
          <p14:tracePt t="85963" x="1416050" y="3470275"/>
          <p14:tracePt t="85971" x="1598613" y="3516313"/>
          <p14:tracePt t="85978" x="1835150" y="3552825"/>
          <p14:tracePt t="85987" x="2109788" y="3589338"/>
          <p14:tracePt t="85995" x="2419350" y="3606800"/>
          <p14:tracePt t="86003" x="2794000" y="3606800"/>
          <p14:tracePt t="86011" x="3168650" y="3606800"/>
          <p14:tracePt t="86018" x="3506788" y="3606800"/>
          <p14:tracePt t="86027" x="3881438" y="3606800"/>
          <p14:tracePt t="86035" x="4302125" y="3652838"/>
          <p14:tracePt t="86043" x="4757738" y="3679825"/>
          <p14:tracePt t="86051" x="5141913" y="3698875"/>
          <p14:tracePt t="86059" x="5553075" y="3716338"/>
          <p14:tracePt t="86067" x="6018213" y="3762375"/>
          <p14:tracePt t="86075" x="6429375" y="3789363"/>
          <p14:tracePt t="86083" x="6959600" y="3808413"/>
          <p14:tracePt t="86091" x="7488238" y="3835400"/>
          <p14:tracePt t="86099" x="8081963" y="3835400"/>
          <p14:tracePt t="86107" x="8639175" y="3835400"/>
          <p14:tracePt t="86115" x="9232900" y="3835400"/>
          <p14:tracePt t="86123" x="9826625" y="3835400"/>
          <p14:tracePt t="86131" x="10420350" y="3835400"/>
          <p14:tracePt t="86139" x="10977563" y="3835400"/>
          <p14:tracePt t="86147" x="11507788" y="3862388"/>
          <p14:tracePt t="86155" x="11990388" y="3881438"/>
          <p14:tracePt t="89236" x="11899900" y="3506788"/>
          <p14:tracePt t="89243" x="11744325" y="3533775"/>
          <p14:tracePt t="89251" x="11580813" y="3570288"/>
          <p14:tracePt t="89259" x="11434763" y="3616325"/>
          <p14:tracePt t="89267" x="11296650" y="3662363"/>
          <p14:tracePt t="89276" x="11187113" y="3689350"/>
          <p14:tracePt t="89283" x="11068050" y="3725863"/>
          <p14:tracePt t="89292" x="10977563" y="3771900"/>
          <p14:tracePt t="89300" x="10877550" y="3816350"/>
          <p14:tracePt t="89307" x="10775950" y="3871913"/>
          <p14:tracePt t="89315" x="10675938" y="3927475"/>
          <p14:tracePt t="89323" x="10539413" y="3990975"/>
          <p14:tracePt t="89332" x="10410825" y="4044950"/>
          <p14:tracePt t="89339" x="10255250" y="4117975"/>
          <p14:tracePt t="89348" x="10101263" y="4200525"/>
          <p14:tracePt t="89356" x="9936163" y="4273550"/>
          <p14:tracePt t="89363" x="9780588" y="4337050"/>
          <p14:tracePt t="89373" x="9634538" y="4383088"/>
          <p14:tracePt t="89380" x="9498013" y="4419600"/>
          <p14:tracePt t="89387" x="9369425" y="4465638"/>
          <p14:tracePt t="89394" x="9251950" y="4511675"/>
          <p14:tracePt t="89402" x="9142413" y="4529138"/>
          <p14:tracePt t="89411" x="9050338" y="4538663"/>
          <p14:tracePt t="89418" x="8950325" y="4548188"/>
          <p14:tracePt t="89426" x="8840788" y="4565650"/>
          <p14:tracePt t="89434" x="8767763" y="4565650"/>
          <p14:tracePt t="89442" x="8675688" y="4565650"/>
          <p14:tracePt t="89450" x="8585200" y="4584700"/>
          <p14:tracePt t="89458" x="8475663" y="4584700"/>
          <p14:tracePt t="89466" x="8347075" y="4584700"/>
          <p14:tracePt t="89474" x="8237538" y="4584700"/>
          <p14:tracePt t="89482" x="8128000" y="4584700"/>
          <p14:tracePt t="89490" x="7999413" y="4584700"/>
          <p14:tracePt t="89498" x="7872413" y="4584700"/>
          <p14:tracePt t="89506" x="7753350" y="4575175"/>
          <p14:tracePt t="89514" x="7626350" y="4548188"/>
          <p14:tracePt t="89522" x="7516813" y="4529138"/>
          <p14:tracePt t="89531" x="7415213" y="4502150"/>
          <p14:tracePt t="89538" x="7324725" y="4475163"/>
          <p14:tracePt t="89547" x="7223125" y="4446588"/>
          <p14:tracePt t="89554" x="7123113" y="4410075"/>
          <p14:tracePt t="89563" x="7032625" y="4383088"/>
          <p14:tracePt t="89570" x="6931025" y="4356100"/>
          <p14:tracePt t="89579" x="6840538" y="4329113"/>
          <p14:tracePt t="89586" x="6740525" y="4300538"/>
          <p14:tracePt t="89595" x="6630988" y="4264025"/>
          <p14:tracePt t="89602" x="6492875" y="4227513"/>
          <p14:tracePt t="89611" x="6346825" y="4191000"/>
          <p14:tracePt t="89618" x="6219825" y="4154488"/>
          <p14:tracePt t="89626" x="6081713" y="4110038"/>
          <p14:tracePt t="89634" x="5954713" y="4064000"/>
          <p14:tracePt t="89642" x="5835650" y="4017963"/>
          <p14:tracePt t="89650" x="5735638" y="3981450"/>
          <p14:tracePt t="89658" x="5662613" y="3954463"/>
          <p14:tracePt t="89666" x="5626100" y="3927475"/>
          <p14:tracePt t="89674" x="5607050" y="3908425"/>
          <p14:tracePt t="89682" x="5597525" y="3908425"/>
          <p14:tracePt t="89690" x="5580063" y="3898900"/>
          <p14:tracePt t="89706" x="5570538" y="3881438"/>
          <p14:tracePt t="89715" x="5553075" y="3881438"/>
          <p14:tracePt t="89722" x="5516563" y="3852863"/>
          <p14:tracePt t="89731" x="5487988" y="3825875"/>
          <p14:tracePt t="89738" x="5470525" y="3825875"/>
          <p14:tracePt t="89747" x="5424488" y="3789363"/>
          <p14:tracePt t="89754" x="5397500" y="3771900"/>
          <p14:tracePt t="89763" x="5360988" y="3743325"/>
          <p14:tracePt t="89770" x="5341938" y="3716338"/>
          <p14:tracePt t="89779" x="5278438" y="3662363"/>
          <p14:tracePt t="89786" x="5260975" y="3625850"/>
          <p14:tracePt t="89795" x="5214938" y="3597275"/>
          <p14:tracePt t="89803" x="5195888" y="3579813"/>
          <p14:tracePt t="89811" x="5178425" y="3552825"/>
          <p14:tracePt t="89818" x="5159375" y="3524250"/>
          <p14:tracePt t="89890" x="5151438" y="3524250"/>
          <p14:tracePt t="89914" x="5132388" y="3524250"/>
          <p14:tracePt t="89923" x="5105400" y="3516313"/>
          <p14:tracePt t="89931" x="5049838" y="3516313"/>
          <p14:tracePt t="89939" x="4995863" y="3516313"/>
          <p14:tracePt t="89948" x="4922838" y="3516313"/>
          <p14:tracePt t="89955" x="4857750" y="3516313"/>
          <p14:tracePt t="89964" x="4803775" y="3516313"/>
          <p14:tracePt t="89971" x="4748213" y="3516313"/>
          <p14:tracePt t="89979" x="4694238" y="3516313"/>
          <p14:tracePt t="89987" x="4667250" y="3516313"/>
          <p14:tracePt t="89995" x="4648200" y="3516313"/>
          <p14:tracePt t="90002" x="4630738" y="3516313"/>
          <p14:tracePt t="90059" x="4621213" y="3506788"/>
          <p14:tracePt t="90066" x="4621213" y="3497263"/>
          <p14:tracePt t="90083" x="4621213" y="3479800"/>
          <p14:tracePt t="90155" x="4621213" y="3460750"/>
          <p14:tracePt t="90164" x="4621213" y="3451225"/>
          <p14:tracePt t="90171" x="4621213" y="3433763"/>
          <p14:tracePt t="90180" x="4621213" y="3424238"/>
          <p14:tracePt t="90187" x="4611688" y="3397250"/>
          <p14:tracePt t="90195" x="4594225" y="3378200"/>
          <p14:tracePt t="90203" x="4557713" y="3351213"/>
          <p14:tracePt t="90212" x="4548188" y="3333750"/>
          <p14:tracePt t="90219" x="4492625" y="3278188"/>
          <p14:tracePt t="90227" x="4456113" y="3251200"/>
          <p14:tracePt t="90234" x="4411663" y="3224213"/>
          <p14:tracePt t="90243" x="4365625" y="3195638"/>
          <p14:tracePt t="90251" x="4302125" y="3168650"/>
          <p14:tracePt t="90259" x="4283075" y="3159125"/>
          <p14:tracePt t="90266" x="4256088" y="3151188"/>
          <p14:tracePt t="90275" x="4246563" y="3141663"/>
          <p14:tracePt t="90283" x="4219575" y="3141663"/>
          <p14:tracePt t="90291" x="4210050" y="3141663"/>
          <p14:tracePt t="90299" x="4183063" y="3122613"/>
          <p14:tracePt t="90315" x="4164013" y="3122613"/>
          <p14:tracePt t="90323" x="4119563" y="3122613"/>
          <p14:tracePt t="90332" x="4090988" y="3114675"/>
          <p14:tracePt t="90339" x="4037013" y="3114675"/>
          <p14:tracePt t="90348" x="4008438" y="3114675"/>
          <p14:tracePt t="90355" x="3963988" y="3114675"/>
          <p14:tracePt t="90364" x="3898900" y="3105150"/>
          <p14:tracePt t="90371" x="3835400" y="3078163"/>
          <p14:tracePt t="90379" x="3752850" y="3049588"/>
          <p14:tracePt t="90386" x="3679825" y="3041650"/>
          <p14:tracePt t="90394" x="3598863" y="3013075"/>
          <p14:tracePt t="90403" x="3570288" y="3005138"/>
          <p14:tracePt t="90411" x="3516313" y="3005138"/>
          <p14:tracePt t="90419" x="3452813" y="2986088"/>
          <p14:tracePt t="90427" x="3416300" y="2986088"/>
          <p14:tracePt t="90435" x="3370263" y="2986088"/>
          <p14:tracePt t="90443" x="3343275" y="2986088"/>
          <p14:tracePt t="90450" x="3324225" y="2986088"/>
          <p14:tracePt t="90459" x="3297238" y="2986088"/>
          <p14:tracePt t="90467" x="3278188" y="2986088"/>
          <p14:tracePt t="90475" x="3241675" y="2986088"/>
          <p14:tracePt t="90483" x="3195638" y="2986088"/>
          <p14:tracePt t="90491" x="3168650" y="2986088"/>
          <p14:tracePt t="90500" x="3095625" y="2986088"/>
          <p14:tracePt t="90507" x="3022600" y="2986088"/>
          <p14:tracePt t="90516" x="2986088" y="2986088"/>
          <p14:tracePt t="90523" x="2932113" y="2986088"/>
          <p14:tracePt t="90531" x="2867025" y="2986088"/>
          <p14:tracePt t="90539" x="2794000" y="2995613"/>
          <p14:tracePt t="90548" x="2740025" y="3005138"/>
          <p14:tracePt t="90555" x="2693988" y="3013075"/>
          <p14:tracePt t="90563" x="2630488" y="3022600"/>
          <p14:tracePt t="90570" x="2611438" y="3022600"/>
          <p14:tracePt t="90579" x="2574925" y="3041650"/>
          <p14:tracePt t="90587" x="2557463" y="3059113"/>
          <p14:tracePt t="90596" x="2520950" y="3068638"/>
          <p14:tracePt t="90612" x="2484438" y="3086100"/>
          <p14:tracePt t="90619" x="2474913" y="3086100"/>
          <p14:tracePt t="90627" x="2457450" y="3095625"/>
          <p14:tracePt t="90635" x="2447925" y="3105150"/>
          <p14:tracePt t="90643" x="2438400" y="3114675"/>
          <p14:tracePt t="90651" x="2419350" y="3132138"/>
          <p14:tracePt t="90667" x="2411413" y="3141663"/>
          <p14:tracePt t="90683" x="2392363" y="3168650"/>
          <p14:tracePt t="90691" x="2382838" y="3178175"/>
          <p14:tracePt t="90699" x="2382838" y="3187700"/>
          <p14:tracePt t="90707" x="2355850" y="3224213"/>
          <p14:tracePt t="90715" x="2328863" y="3251200"/>
          <p14:tracePt t="90723" x="2309813" y="3278188"/>
          <p14:tracePt t="90732" x="2301875" y="3305175"/>
          <p14:tracePt t="90739" x="2292350" y="3314700"/>
          <p14:tracePt t="90748" x="2282825" y="3324225"/>
          <p14:tracePt t="90755" x="2265363" y="3341688"/>
          <p14:tracePt t="90763" x="2265363" y="3351213"/>
          <p14:tracePt t="90771" x="2255838" y="3360738"/>
          <p14:tracePt t="90779" x="2246313" y="3360738"/>
          <p14:tracePt t="90802" x="2246313" y="3370263"/>
          <p14:tracePt t="90812" x="2236788" y="3378200"/>
          <p14:tracePt t="90827" x="2228850" y="3397250"/>
          <p14:tracePt t="90835" x="2228850" y="3406775"/>
          <p14:tracePt t="90843" x="2219325" y="3424238"/>
          <p14:tracePt t="90859" x="2209800" y="3443288"/>
          <p14:tracePt t="90867" x="2200275" y="3451225"/>
          <p14:tracePt t="90875" x="2192338" y="3487738"/>
          <p14:tracePt t="90882" x="2192338" y="3506788"/>
          <p14:tracePt t="90891" x="2182813" y="3533775"/>
          <p14:tracePt t="90899" x="2182813" y="3543300"/>
          <p14:tracePt t="90907" x="2182813" y="3552825"/>
          <p14:tracePt t="90915" x="2182813" y="3560763"/>
          <p14:tracePt t="90923" x="2182813" y="3570288"/>
          <p14:tracePt t="90932" x="2182813" y="3597275"/>
          <p14:tracePt t="90938" x="2182813" y="3616325"/>
          <p14:tracePt t="90947" x="2182813" y="3625850"/>
          <p14:tracePt t="90955" x="2182813" y="3633788"/>
          <p14:tracePt t="90963" x="2182813" y="3652838"/>
          <p14:tracePt t="90979" x="2182813" y="3662363"/>
          <p14:tracePt t="90987" x="2182813" y="3679825"/>
          <p14:tracePt t="90994" x="2182813" y="3689350"/>
          <p14:tracePt t="91003" x="2182813" y="3725863"/>
          <p14:tracePt t="91010" x="2192338" y="3762375"/>
          <p14:tracePt t="91019" x="2200275" y="3762375"/>
          <p14:tracePt t="91027" x="2219325" y="3789363"/>
          <p14:tracePt t="91035" x="2236788" y="3825875"/>
          <p14:tracePt t="91043" x="2265363" y="3844925"/>
          <p14:tracePt t="91050" x="2282825" y="3871913"/>
          <p14:tracePt t="91059" x="2309813" y="3889375"/>
          <p14:tracePt t="91066" x="2346325" y="3927475"/>
          <p14:tracePt t="91075" x="2355850" y="3935413"/>
          <p14:tracePt t="91083" x="2374900" y="3954463"/>
          <p14:tracePt t="91091" x="2382838" y="3963988"/>
          <p14:tracePt t="91099" x="2411413" y="3981450"/>
          <p14:tracePt t="91107" x="2457450" y="4000500"/>
          <p14:tracePt t="91115" x="2520950" y="4027488"/>
          <p14:tracePt t="91123" x="2557463" y="4037013"/>
          <p14:tracePt t="91131" x="2603500" y="4054475"/>
          <p14:tracePt t="91138" x="2640013" y="4064000"/>
          <p14:tracePt t="91148" x="2667000" y="4064000"/>
          <p14:tracePt t="91155" x="2676525" y="4073525"/>
          <p14:tracePt t="91163" x="2684463" y="4081463"/>
          <p14:tracePt t="91739" x="2684463" y="4090988"/>
          <p14:tracePt t="91751" x="2676525" y="4090988"/>
          <p14:tracePt t="91771" x="2657475" y="4090988"/>
          <p14:tracePt t="91779" x="2647950" y="4100513"/>
          <p14:tracePt t="91803" x="2640013" y="4100513"/>
          <p14:tracePt t="91810" x="2630488" y="4100513"/>
          <p14:tracePt t="91819" x="2620963" y="4100513"/>
          <p14:tracePt t="91828" x="2603500" y="4100513"/>
          <p14:tracePt t="91831" x="2584450" y="4110038"/>
          <p14:tracePt t="91839" x="2574925" y="4110038"/>
          <p14:tracePt t="91852" x="2566988" y="4110038"/>
          <p14:tracePt t="91855" x="2538413" y="4117975"/>
          <p14:tracePt t="91863" x="2520950" y="4117975"/>
          <p14:tracePt t="91872" x="2493963" y="4117975"/>
          <p14:tracePt t="91879" x="2474913" y="4117975"/>
          <p14:tracePt t="91898" x="2438400" y="4117975"/>
          <p14:tracePt t="91899" x="2419350" y="4117975"/>
          <p14:tracePt t="91923" x="2411413" y="4117975"/>
          <p14:tracePt t="91979" x="2401888" y="4117975"/>
          <p14:tracePt t="91994" x="2392363" y="4117975"/>
          <p14:tracePt t="92003" x="2374900" y="4127500"/>
          <p14:tracePt t="92011" x="2355850" y="4127500"/>
          <p14:tracePt t="92019" x="2338388" y="4137025"/>
          <p14:tracePt t="92027" x="2319338" y="4137025"/>
          <p14:tracePt t="92035" x="2309813" y="4137025"/>
          <p14:tracePt t="92067" x="2301875" y="4146550"/>
          <p14:tracePt t="92175" x="2292350" y="4146550"/>
          <p14:tracePt t="92188" x="2282825" y="4146550"/>
          <p14:tracePt t="92197" x="2273300" y="4154488"/>
          <p14:tracePt t="92203" x="2255838" y="4154488"/>
          <p14:tracePt t="92210" x="2246313" y="4154488"/>
          <p14:tracePt t="92291" x="2228850" y="4154488"/>
          <p14:tracePt t="92307" x="2209800" y="4154488"/>
          <p14:tracePt t="92316" x="2192338" y="4154488"/>
          <p14:tracePt t="92323" x="2173288" y="4154488"/>
          <p14:tracePt t="92334" x="2163763" y="4154488"/>
          <p14:tracePt t="92339" x="2146300" y="4154488"/>
          <p14:tracePt t="92357" x="2119313" y="4154488"/>
          <p14:tracePt t="92363" x="2100263" y="4154488"/>
          <p14:tracePt t="92371" x="2073275" y="4154488"/>
          <p14:tracePt t="92380" x="2063750" y="4154488"/>
          <p14:tracePt t="92387" x="2054225" y="4154488"/>
          <p14:tracePt t="92403" x="2046288" y="4154488"/>
          <p14:tracePt t="92607" x="2036763" y="4154488"/>
          <p14:tracePt t="93327" x="2027238" y="4154488"/>
          <p14:tracePt t="93340" x="2017713" y="4154488"/>
          <p14:tracePt t="93364" x="2009775" y="4146550"/>
          <p14:tracePt t="93436" x="2000250" y="4137025"/>
          <p14:tracePt t="93476" x="1990725" y="4127500"/>
          <p14:tracePt t="93543" x="1990725" y="4117975"/>
          <p14:tracePt t="93567" x="1990725" y="4100513"/>
          <p14:tracePt t="93595" x="2000250" y="4081463"/>
          <p14:tracePt t="93611" x="2017713" y="4064000"/>
          <p14:tracePt t="93627" x="2036763" y="4037013"/>
          <p14:tracePt t="93635" x="2046288" y="4037013"/>
          <p14:tracePt t="93644" x="2054225" y="4027488"/>
          <p14:tracePt t="93651" x="2073275" y="4008438"/>
          <p14:tracePt t="93659" x="2082800" y="4000500"/>
          <p14:tracePt t="93670" x="2082800" y="3981450"/>
          <p14:tracePt t="93683" x="2109788" y="3963988"/>
          <p14:tracePt t="93699" x="2109788" y="3954463"/>
          <p14:tracePt t="93716" x="2119313" y="3954463"/>
          <p14:tracePt t="93723" x="2136775" y="3935413"/>
          <p14:tracePt t="93732" x="2155825" y="3917950"/>
          <p14:tracePt t="93748" x="2192338" y="3898900"/>
          <p14:tracePt t="93754" x="2219325" y="3881438"/>
          <p14:tracePt t="93764" x="2246313" y="3862388"/>
          <p14:tracePt t="93771" x="2255838" y="3862388"/>
          <p14:tracePt t="93795" x="2273300" y="3844925"/>
          <p14:tracePt t="93919" x="2282825" y="3835400"/>
          <p14:tracePt t="93943" x="2292350" y="3825875"/>
          <p14:tracePt t="93959" x="2301875" y="3816350"/>
          <p14:tracePt t="93995" x="2309813" y="3808413"/>
          <p14:tracePt t="94019" x="2319338" y="3798888"/>
          <p14:tracePt t="94035" x="2338388" y="3789363"/>
          <p14:tracePt t="94044" x="2355850" y="3779838"/>
          <p14:tracePt t="94051" x="2365375" y="3779838"/>
          <p14:tracePt t="94059" x="2382838" y="3779838"/>
          <p14:tracePt t="94066" x="2401888" y="3762375"/>
          <p14:tracePt t="94083" x="2428875" y="3752850"/>
          <p14:tracePt t="94091" x="2447925" y="3735388"/>
          <p14:tracePt t="94123" x="2457450" y="3725863"/>
          <p14:tracePt t="94132" x="2465388" y="3725863"/>
          <p14:tracePt t="94139" x="2474913" y="3716338"/>
          <p14:tracePt t="94155" x="2484438" y="3689350"/>
          <p14:tracePt t="94163" x="2493963" y="3670300"/>
          <p14:tracePt t="94179" x="2493963" y="3652838"/>
          <p14:tracePt t="94187" x="2501900" y="3643313"/>
          <p14:tracePt t="94203" x="2501900" y="3625850"/>
          <p14:tracePt t="94211" x="2501900" y="3606800"/>
          <p14:tracePt t="94228" x="2511425" y="3589338"/>
          <p14:tracePt t="94234" x="2511425" y="3570288"/>
          <p14:tracePt t="94243" x="2511425" y="3552825"/>
          <p14:tracePt t="94259" x="2511425" y="3533775"/>
          <p14:tracePt t="94283" x="2511425" y="3524250"/>
          <p14:tracePt t="94291" x="2511425" y="3506788"/>
          <p14:tracePt t="94307" x="2511425" y="3487738"/>
          <p14:tracePt t="94315" x="2511425" y="3479800"/>
          <p14:tracePt t="94323" x="2511425" y="3470275"/>
          <p14:tracePt t="94331" x="2511425" y="3460750"/>
          <p14:tracePt t="94355" x="2511425" y="3451225"/>
          <p14:tracePt t="94380" x="2511425" y="3433763"/>
          <p14:tracePt t="94403" x="2493963" y="3406775"/>
          <p14:tracePt t="94420" x="2474913" y="3397250"/>
          <p14:tracePt t="94435" x="2465388" y="3397250"/>
          <p14:tracePt t="94442" x="2457450" y="3397250"/>
          <p14:tracePt t="94459" x="2438400" y="3397250"/>
          <p14:tracePt t="94467" x="2419350" y="3397250"/>
          <p14:tracePt t="94475" x="2411413" y="3397250"/>
          <p14:tracePt t="94483" x="2382838" y="3397250"/>
          <p14:tracePt t="94490" x="2374900" y="3397250"/>
          <p14:tracePt t="94500" x="2338388" y="3397250"/>
          <p14:tracePt t="94507" x="2319338" y="3397250"/>
          <p14:tracePt t="94515" x="2309813" y="3397250"/>
          <p14:tracePt t="94523" x="2273300" y="3397250"/>
          <p14:tracePt t="94531" x="2246313" y="3397250"/>
          <p14:tracePt t="94548" x="2228850" y="3397250"/>
          <p14:tracePt t="94554" x="2219325" y="3397250"/>
          <p14:tracePt t="94563" x="2209800" y="3397250"/>
          <p14:tracePt t="94595" x="2192338" y="3397250"/>
          <p14:tracePt t="94610" x="2182813" y="3397250"/>
          <p14:tracePt t="94618" x="2173288" y="3397250"/>
          <p14:tracePt t="94634" x="2155825" y="3397250"/>
          <p14:tracePt t="94650" x="2146300" y="3397250"/>
          <p14:tracePt t="94658" x="2136775" y="3397250"/>
          <p14:tracePt t="94799" x="2146300" y="3406775"/>
          <p14:tracePt t="94807" x="2163763" y="3424238"/>
          <p14:tracePt t="94815" x="2200275" y="3451225"/>
          <p14:tracePt t="94824" x="2228850" y="3451225"/>
          <p14:tracePt t="94831" x="2265363" y="3451225"/>
          <p14:tracePt t="94835" x="2328863" y="3470275"/>
          <p14:tracePt t="94846" x="2346325" y="3479800"/>
          <p14:tracePt t="94851" x="2382838" y="3487738"/>
          <p14:tracePt t="94860" x="2419350" y="3487738"/>
          <p14:tracePt t="94869" x="2428875" y="3487738"/>
          <p14:tracePt t="94875" x="2438400" y="3497263"/>
          <p14:tracePt t="95195" x="2457450" y="3497263"/>
          <p14:tracePt t="95203" x="2474913" y="3497263"/>
          <p14:tracePt t="95211" x="2520950" y="3497263"/>
          <p14:tracePt t="95219" x="2574925" y="3524250"/>
          <p14:tracePt t="95227" x="2640013" y="3560763"/>
          <p14:tracePt t="95235" x="2684463" y="3570288"/>
          <p14:tracePt t="95244" x="2730500" y="3597275"/>
          <p14:tracePt t="95248" x="2776538" y="3616325"/>
          <p14:tracePt t="95255" x="2813050" y="3625850"/>
          <p14:tracePt t="95265" x="2849563" y="3652838"/>
          <p14:tracePt t="95271" x="2867025" y="3662363"/>
          <p14:tracePt t="95280" x="2876550" y="3662363"/>
          <p14:tracePt t="95287" x="2886075" y="3670300"/>
          <p14:tracePt t="95295" x="2922588" y="3679825"/>
          <p14:tracePt t="95303" x="2949575" y="3689350"/>
          <p14:tracePt t="95308" x="3005138" y="3706813"/>
          <p14:tracePt t="95316" x="3078163" y="3706813"/>
          <p14:tracePt t="95323" x="3114675" y="3716338"/>
          <p14:tracePt t="95333" x="3187700" y="3735388"/>
          <p14:tracePt t="95339" x="3260725" y="3743325"/>
          <p14:tracePt t="95347" x="3351213" y="3762375"/>
          <p14:tracePt t="95355" x="3433763" y="3771900"/>
          <p14:tracePt t="95364" x="3506788" y="3779838"/>
          <p14:tracePt t="95371" x="3533775" y="3789363"/>
          <p14:tracePt t="95379" x="3570288" y="3808413"/>
          <p14:tracePt t="95386" x="3579813" y="3808413"/>
          <p14:tracePt t="95394" x="3589338" y="3808413"/>
          <p14:tracePt t="95402" x="3598863" y="3808413"/>
          <p14:tracePt t="95410" x="3606800" y="3808413"/>
          <p14:tracePt t="95418" x="3625850" y="3808413"/>
          <p14:tracePt t="95427" x="3643313" y="3816350"/>
          <p14:tracePt t="95434" x="3662363" y="3816350"/>
          <p14:tracePt t="95442" x="3716338" y="3816350"/>
          <p14:tracePt t="95450" x="3744913" y="3816350"/>
          <p14:tracePt t="95458" x="3789363" y="3825875"/>
          <p14:tracePt t="95466" x="3817938" y="3825875"/>
          <p14:tracePt t="95474" x="3854450" y="3825875"/>
          <p14:tracePt t="95482" x="3908425" y="3835400"/>
          <p14:tracePt t="95490" x="3954463" y="3835400"/>
          <p14:tracePt t="95498" x="4008438" y="3835400"/>
          <p14:tracePt t="95506" x="4037013" y="3862388"/>
          <p14:tracePt t="95514" x="4073525" y="3889375"/>
          <p14:tracePt t="95522" x="4100513" y="3889375"/>
          <p14:tracePt t="95531" x="4173538" y="3889375"/>
          <p14:tracePt t="95538" x="4200525" y="3908425"/>
          <p14:tracePt t="95547" x="4229100" y="3908425"/>
          <p14:tracePt t="95554" x="4256088" y="3927475"/>
          <p14:tracePt t="95563" x="4273550" y="3927475"/>
          <p14:tracePt t="95570" x="4302125" y="3944938"/>
          <p14:tracePt t="95579" x="4319588" y="3954463"/>
          <p14:tracePt t="95586" x="4338638" y="3954463"/>
          <p14:tracePt t="95594" x="4365625" y="3963988"/>
          <p14:tracePt t="95602" x="4402138" y="3963988"/>
          <p14:tracePt t="95610" x="4438650" y="3971925"/>
          <p14:tracePt t="95618" x="4475163" y="3990975"/>
          <p14:tracePt t="95627" x="4502150" y="3990975"/>
          <p14:tracePt t="95634" x="4548188" y="3990975"/>
          <p14:tracePt t="95643" x="4584700" y="3990975"/>
          <p14:tracePt t="95650" x="4638675" y="3990975"/>
          <p14:tracePt t="95658" x="4684713" y="4000500"/>
          <p14:tracePt t="95666" x="4711700" y="4000500"/>
          <p14:tracePt t="95674" x="4730750" y="4000500"/>
          <p14:tracePt t="95682" x="4757738" y="4000500"/>
          <p14:tracePt t="95690" x="4794250" y="4000500"/>
          <p14:tracePt t="95698" x="4821238" y="4000500"/>
          <p14:tracePt t="95706" x="4840288" y="4000500"/>
          <p14:tracePt t="95722" x="4849813" y="4000500"/>
          <p14:tracePt t="95731" x="4857750" y="4000500"/>
          <p14:tracePt t="95770" x="4867275" y="4000500"/>
          <p14:tracePt t="95779" x="4876800" y="4000500"/>
          <p14:tracePt t="95802" x="4895850" y="4000500"/>
          <p14:tracePt t="95810" x="4903788" y="3990975"/>
          <p14:tracePt t="95826" x="4922838" y="3971925"/>
          <p14:tracePt t="95835" x="4922838" y="3963988"/>
          <p14:tracePt t="95842" x="4932363" y="3954463"/>
          <p14:tracePt t="95850" x="4940300" y="3954463"/>
          <p14:tracePt t="95866" x="4959350" y="3935413"/>
          <p14:tracePt t="95874" x="4968875" y="3927475"/>
          <p14:tracePt t="95896" x="4976813" y="3908425"/>
          <p14:tracePt t="95898" x="4986338" y="3898900"/>
          <p14:tracePt t="95906" x="4986338" y="3881438"/>
          <p14:tracePt t="95915" x="4995863" y="3862388"/>
          <p14:tracePt t="95922" x="4995863" y="3852863"/>
          <p14:tracePt t="95931" x="4995863" y="3844925"/>
          <p14:tracePt t="95938" x="5005388" y="3808413"/>
          <p14:tracePt t="95954" x="5005388" y="3789363"/>
          <p14:tracePt t="95963" x="5005388" y="3779838"/>
          <p14:tracePt t="95970" x="5013325" y="3752850"/>
          <p14:tracePt t="95979" x="5013325" y="3743325"/>
          <p14:tracePt t="95986" x="5013325" y="3735388"/>
          <p14:tracePt t="95994" x="5013325" y="3716338"/>
          <p14:tracePt t="96018" x="5013325" y="3706813"/>
          <p14:tracePt t="96027" x="5013325" y="3698875"/>
          <p14:tracePt t="96035" x="5013325" y="3689350"/>
          <p14:tracePt t="96066" x="5013325" y="3670300"/>
          <p14:tracePt t="96090" x="5013325" y="3652838"/>
          <p14:tracePt t="96098" x="5013325" y="3643313"/>
          <p14:tracePt t="96427" x="5005388" y="3643313"/>
          <p14:tracePt t="96435" x="4995863" y="3643313"/>
          <p14:tracePt t="100736" x="4940300" y="3679825"/>
          <p14:tracePt t="100764" x="4940300" y="3689350"/>
          <p14:tracePt t="100771" x="4932363" y="3698875"/>
          <p14:tracePt t="100779" x="4922838" y="3698875"/>
          <p14:tracePt t="100785" x="4903788" y="3706813"/>
          <p14:tracePt t="100787" x="4895850" y="3706813"/>
          <p14:tracePt t="100795" x="4867275" y="3716338"/>
          <p14:tracePt t="100803" x="4849813" y="3725863"/>
          <p14:tracePt t="100812" x="4840288" y="3725863"/>
          <p14:tracePt t="100828" x="4821238" y="3735388"/>
          <p14:tracePt t="100835" x="4803775" y="3735388"/>
          <p14:tracePt t="100855" x="4784725" y="3735388"/>
          <p14:tracePt t="100863" x="4740275" y="3735388"/>
          <p14:tracePt t="100871" x="4721225" y="3735388"/>
          <p14:tracePt t="100879" x="4703763" y="3735388"/>
          <p14:tracePt t="100899" x="4611688" y="3735388"/>
          <p14:tracePt t="100903" x="4584700" y="3735388"/>
          <p14:tracePt t="100907" x="4538663" y="3752850"/>
          <p14:tracePt t="100915" x="4484688" y="3752850"/>
          <p14:tracePt t="100923" x="4411663" y="3762375"/>
          <p14:tracePt t="100931" x="4375150" y="3771900"/>
          <p14:tracePt t="100939" x="4338638" y="3771900"/>
          <p14:tracePt t="100947" x="4310063" y="3779838"/>
          <p14:tracePt t="100955" x="4265613" y="3789363"/>
          <p14:tracePt t="100963" x="4237038" y="3798888"/>
          <p14:tracePt t="100971" x="4219575" y="3808413"/>
          <p14:tracePt t="100979" x="4200525" y="3816350"/>
          <p14:tracePt t="100987" x="4164013" y="3835400"/>
          <p14:tracePt t="100995" x="4146550" y="3835400"/>
          <p14:tracePt t="101002" x="4127500" y="3835400"/>
          <p14:tracePt t="101013" x="4110038" y="3835400"/>
          <p14:tracePt t="101019" x="4073525" y="3844925"/>
          <p14:tracePt t="101026" x="4027488" y="3844925"/>
          <p14:tracePt t="101035" x="4000500" y="3862388"/>
          <p14:tracePt t="101043" x="3981450" y="3862388"/>
          <p14:tracePt t="101051" x="3944938" y="3862388"/>
          <p14:tracePt t="101059" x="3908425" y="3871913"/>
          <p14:tracePt t="101067" x="3854450" y="3898900"/>
          <p14:tracePt t="101074" x="3798888" y="3898900"/>
          <p14:tracePt t="101083" x="3735388" y="3908425"/>
          <p14:tracePt t="101091" x="3698875" y="3917950"/>
          <p14:tracePt t="101099" x="3652838" y="3917950"/>
          <p14:tracePt t="101107" x="3616325" y="3917950"/>
          <p14:tracePt t="101114" x="3579813" y="3927475"/>
          <p14:tracePt t="101123" x="3525838" y="3927475"/>
          <p14:tracePt t="101139" x="3489325" y="3927475"/>
          <p14:tracePt t="101147" x="3470275" y="3927475"/>
          <p14:tracePt t="101163" x="3424238" y="3927475"/>
          <p14:tracePt t="101171" x="3406775" y="3927475"/>
          <p14:tracePt t="101180" x="3379788" y="3927475"/>
          <p14:tracePt t="101187" x="3351213" y="3935413"/>
          <p14:tracePt t="101196" x="3324225" y="3935413"/>
          <p14:tracePt t="101203" x="3278188" y="3935413"/>
          <p14:tracePt t="101211" x="3260725" y="3935413"/>
          <p14:tracePt t="101218" x="3241675" y="3935413"/>
          <p14:tracePt t="101227" x="3224213" y="3935413"/>
          <p14:tracePt t="101235" x="3187700" y="3944938"/>
          <p14:tracePt t="101243" x="3178175" y="3944938"/>
          <p14:tracePt t="101251" x="3151188" y="3944938"/>
          <p14:tracePt t="101260" x="3132138" y="3944938"/>
          <p14:tracePt t="101267" x="3105150" y="3944938"/>
          <p14:tracePt t="101276" x="3059113" y="3944938"/>
          <p14:tracePt t="101283" x="3022600" y="3944938"/>
          <p14:tracePt t="101291" x="2976563" y="3944938"/>
          <p14:tracePt t="101299" x="2940050" y="3944938"/>
          <p14:tracePt t="101307" x="2895600" y="3944938"/>
          <p14:tracePt t="101315" x="2840038" y="3963988"/>
          <p14:tracePt t="101323" x="2830513" y="3963988"/>
          <p14:tracePt t="101331" x="2813050" y="3963988"/>
          <p14:tracePt t="101338" x="2776538" y="3963988"/>
          <p14:tracePt t="101347" x="2757488" y="3963988"/>
          <p14:tracePt t="101355" x="2749550" y="3963988"/>
          <p14:tracePt t="101363" x="2703513" y="3963988"/>
          <p14:tracePt t="101371" x="2684463" y="3963988"/>
          <p14:tracePt t="101380" x="2667000" y="3963988"/>
          <p14:tracePt t="101386" x="2647950" y="3954463"/>
          <p14:tracePt t="101396" x="2620963" y="3935413"/>
          <p14:tracePt t="101403" x="2611438" y="3935413"/>
          <p14:tracePt t="101411" x="2593975" y="3935413"/>
          <p14:tracePt t="101419" x="2584450" y="3935413"/>
          <p14:tracePt t="101427" x="2574925" y="3927475"/>
          <p14:tracePt t="101435" x="2566988" y="3927475"/>
          <p14:tracePt t="101475" x="2538413" y="3917950"/>
          <p14:tracePt t="101506" x="2520950" y="3898900"/>
          <p14:tracePt t="101524" x="2511425" y="3898900"/>
          <p14:tracePt t="101539" x="2493963" y="3898900"/>
          <p14:tracePt t="101547" x="2474913" y="3889375"/>
          <p14:tracePt t="101554" x="2465388" y="3881438"/>
          <p14:tracePt t="101563" x="2457450" y="3871913"/>
          <p14:tracePt t="101571" x="2447925" y="3871913"/>
          <p14:tracePt t="101580" x="2447925" y="3862388"/>
          <p14:tracePt t="101586" x="2419350" y="3844925"/>
          <p14:tracePt t="101595" x="2411413" y="3835400"/>
          <p14:tracePt t="101619" x="2392363" y="3825875"/>
          <p14:tracePt t="101635" x="2382838" y="3816350"/>
          <p14:tracePt t="101643" x="2374900" y="3816350"/>
          <p14:tracePt t="101652" x="2365375" y="3808413"/>
          <p14:tracePt t="101660" x="2355850" y="3808413"/>
          <p14:tracePt t="101675" x="2328863" y="3798888"/>
          <p14:tracePt t="101699" x="2328863" y="3789363"/>
          <p14:tracePt t="101707" x="2328863" y="3779838"/>
          <p14:tracePt t="101723" x="2328863" y="3771900"/>
          <p14:tracePt t="101731" x="2319338" y="3762375"/>
          <p14:tracePt t="102023" x="2328863" y="3752850"/>
          <p14:tracePt t="102032" x="2338388" y="3752850"/>
          <p14:tracePt t="102035" x="2355850" y="3752850"/>
          <p14:tracePt t="102039" x="2374900" y="3752850"/>
          <p14:tracePt t="102048" x="2392363" y="3752850"/>
          <p14:tracePt t="102055" x="2428875" y="3743325"/>
          <p14:tracePt t="102063" x="2465388" y="3743325"/>
          <p14:tracePt t="102071" x="2501900" y="3743325"/>
          <p14:tracePt t="102080" x="2530475" y="3725863"/>
          <p14:tracePt t="102088" x="2566988" y="3725863"/>
          <p14:tracePt t="102096" x="2620963" y="3725863"/>
          <p14:tracePt t="102099" x="2657475" y="3725863"/>
          <p14:tracePt t="102107" x="2703513" y="3725863"/>
          <p14:tracePt t="102116" x="2730500" y="3725863"/>
          <p14:tracePt t="102123" x="2749550" y="3725863"/>
          <p14:tracePt t="102131" x="2757488" y="3725863"/>
          <p14:tracePt t="102139" x="2767013" y="3725863"/>
          <p14:tracePt t="102147" x="2776538" y="3725863"/>
          <p14:tracePt t="102154" x="2794000" y="3725863"/>
          <p14:tracePt t="102163" x="2803525" y="3725863"/>
          <p14:tracePt t="102170" x="2830513" y="3716338"/>
          <p14:tracePt t="102180" x="2849563" y="3716338"/>
          <p14:tracePt t="102186" x="2876550" y="3716338"/>
          <p14:tracePt t="102196" x="2903538" y="3716338"/>
          <p14:tracePt t="102202" x="2949575" y="3706813"/>
          <p14:tracePt t="102211" x="3005138" y="3706813"/>
          <p14:tracePt t="102218" x="3041650" y="3706813"/>
          <p14:tracePt t="102226" x="3086100" y="3706813"/>
          <p14:tracePt t="102234" x="3114675" y="3706813"/>
          <p14:tracePt t="102243" x="3141663" y="3706813"/>
          <p14:tracePt t="102250" x="3159125" y="3706813"/>
          <p14:tracePt t="102258" x="3168650" y="3706813"/>
          <p14:tracePt t="102266" x="3187700" y="3706813"/>
          <p14:tracePt t="102274" x="3205163" y="3689350"/>
          <p14:tracePt t="102283" x="3214688" y="3689350"/>
          <p14:tracePt t="102290" x="3232150" y="3689350"/>
          <p14:tracePt t="102298" x="3270250" y="3679825"/>
          <p14:tracePt t="102306" x="3287713" y="3679825"/>
          <p14:tracePt t="102314" x="3333750" y="3679825"/>
          <p14:tracePt t="102322" x="3387725" y="3679825"/>
          <p14:tracePt t="102331" x="3424238" y="3679825"/>
          <p14:tracePt t="102338" x="3479800" y="3679825"/>
          <p14:tracePt t="102346" x="3525838" y="3679825"/>
          <p14:tracePt t="102354" x="3579813" y="3679825"/>
          <p14:tracePt t="102363" x="3635375" y="3679825"/>
          <p14:tracePt t="102370" x="3662363" y="3679825"/>
          <p14:tracePt t="102379" x="3689350" y="3679825"/>
          <p14:tracePt t="102386" x="3708400" y="3679825"/>
          <p14:tracePt t="102395" x="3735388" y="3679825"/>
          <p14:tracePt t="102403" x="3744913" y="3679825"/>
          <p14:tracePt t="102411" x="3771900" y="3679825"/>
          <p14:tracePt t="102418" x="3798888" y="3679825"/>
          <p14:tracePt t="102427" x="3825875" y="3679825"/>
          <p14:tracePt t="102434" x="3881438" y="3679825"/>
          <p14:tracePt t="102443" x="3944938" y="3679825"/>
          <p14:tracePt t="102450" x="4000500" y="3679825"/>
          <p14:tracePt t="102459" x="4037013" y="3679825"/>
          <p14:tracePt t="102466" x="4090988" y="3679825"/>
          <p14:tracePt t="102474" x="4156075" y="3679825"/>
          <p14:tracePt t="102483" x="4229100" y="3698875"/>
          <p14:tracePt t="102490" x="4329113" y="3706813"/>
          <p14:tracePt t="102498" x="4402138" y="3725863"/>
          <p14:tracePt t="102506" x="4475163" y="3735388"/>
          <p14:tracePt t="102514" x="4575175" y="3752850"/>
          <p14:tracePt t="102522" x="4602163" y="3752850"/>
          <p14:tracePt t="102530" x="4611688" y="3752850"/>
          <p14:tracePt t="102538" x="4630738" y="3752850"/>
          <p14:tracePt t="102563" x="4638675" y="3752850"/>
          <p14:tracePt t="102603" x="4657725" y="3752850"/>
          <p14:tracePt t="102611" x="4675188" y="3752850"/>
          <p14:tracePt t="102618" x="4684713" y="3752850"/>
          <p14:tracePt t="102626" x="4711700" y="3752850"/>
          <p14:tracePt t="102634" x="4721225" y="3752850"/>
          <p14:tracePt t="102642" x="4740275" y="3752850"/>
          <p14:tracePt t="102650" x="4757738" y="3752850"/>
          <p14:tracePt t="102659" x="4794250" y="3752850"/>
          <p14:tracePt t="102667" x="4830763" y="3762375"/>
          <p14:tracePt t="102674" x="4857750" y="3762375"/>
          <p14:tracePt t="102682" x="4895850" y="3762375"/>
          <p14:tracePt t="102690" x="4913313" y="3762375"/>
          <p14:tracePt t="102698" x="4949825" y="3771900"/>
          <p14:tracePt t="102706" x="4968875" y="3771900"/>
          <p14:tracePt t="102714" x="4995863" y="3771900"/>
          <p14:tracePt t="102722" x="5005388" y="3771900"/>
          <p14:tracePt t="102730" x="5013325" y="3779838"/>
          <p14:tracePt t="102738" x="5022850" y="3779838"/>
          <p14:tracePt t="102763" x="5032375" y="3779838"/>
          <p14:tracePt t="102770" x="5041900" y="3779838"/>
          <p14:tracePt t="102795" x="5049838" y="3779838"/>
          <p14:tracePt t="102811" x="5059363" y="3779838"/>
          <p14:tracePt t="102955" x="5049838" y="3789363"/>
          <p14:tracePt t="103724" x="5041900" y="3789363"/>
          <p14:tracePt t="103731" x="5032375" y="3789363"/>
          <p14:tracePt t="103739" x="5022850" y="3789363"/>
          <p14:tracePt t="103748" x="4986338" y="3789363"/>
          <p14:tracePt t="103754" x="4959350" y="3789363"/>
          <p14:tracePt t="103763" x="4949825" y="3789363"/>
          <p14:tracePt t="103772" x="4913313" y="3798888"/>
          <p14:tracePt t="103780" x="4876800" y="3798888"/>
          <p14:tracePt t="103788" x="4830763" y="3808413"/>
          <p14:tracePt t="103803" x="4813300" y="3816350"/>
          <p14:tracePt t="103820" x="4803775" y="3816350"/>
          <p14:tracePt t="103842" x="4767263" y="3825875"/>
          <p14:tracePt t="103851" x="4748213" y="3825875"/>
          <p14:tracePt t="103860" x="4721225" y="3825875"/>
          <p14:tracePt t="103867" x="4667250" y="3825875"/>
          <p14:tracePt t="103875" x="4630738" y="3825875"/>
          <p14:tracePt t="103883" x="4575175" y="3835400"/>
          <p14:tracePt t="103896" x="4511675" y="3835400"/>
          <p14:tracePt t="103899" x="4475163" y="3835400"/>
          <p14:tracePt t="103907" x="4429125" y="3844925"/>
          <p14:tracePt t="103915" x="4419600" y="3844925"/>
          <p14:tracePt t="103923" x="4411663" y="3844925"/>
          <p14:tracePt t="103931" x="4402138" y="3844925"/>
          <p14:tracePt t="103939" x="4392613" y="3852863"/>
          <p14:tracePt t="103947" x="4383088" y="3852863"/>
          <p14:tracePt t="103954" x="4375150" y="3852863"/>
          <p14:tracePt t="103963" x="4356100" y="3852863"/>
          <p14:tracePt t="103971" x="4356100" y="3862388"/>
          <p14:tracePt t="103980" x="4338638" y="3862388"/>
          <p14:tracePt t="103987" x="4319588" y="3871913"/>
          <p14:tracePt t="103996" x="4302125" y="3871913"/>
          <p14:tracePt t="104003" x="4283075" y="3871913"/>
          <p14:tracePt t="104010" x="4237038" y="3871913"/>
          <p14:tracePt t="104019" x="4210050" y="3881438"/>
          <p14:tracePt t="104027" x="4173538" y="3881438"/>
          <p14:tracePt t="104034" x="4137025" y="3881438"/>
          <p14:tracePt t="104042" x="4110038" y="3881438"/>
          <p14:tracePt t="104050" x="4090988" y="3881438"/>
          <p14:tracePt t="104059" x="4064000" y="3881438"/>
          <p14:tracePt t="104066" x="4008438" y="3908425"/>
          <p14:tracePt t="104074" x="3990975" y="3908425"/>
          <p14:tracePt t="104082" x="3944938" y="3917950"/>
          <p14:tracePt t="104090" x="3908425" y="3917950"/>
          <p14:tracePt t="104098" x="3854450" y="3917950"/>
          <p14:tracePt t="104106" x="3798888" y="3917950"/>
          <p14:tracePt t="104114" x="3716338" y="3917950"/>
          <p14:tracePt t="104122" x="3662363" y="3917950"/>
          <p14:tracePt t="104130" x="3625850" y="3917950"/>
          <p14:tracePt t="104138" x="3579813" y="3917950"/>
          <p14:tracePt t="104146" x="3543300" y="3917950"/>
          <p14:tracePt t="104154" x="3516313" y="3917950"/>
          <p14:tracePt t="104163" x="3479800" y="3917950"/>
          <p14:tracePt t="104170" x="3452813" y="3917950"/>
          <p14:tracePt t="104179" x="3433763" y="3917950"/>
          <p14:tracePt t="104186" x="3406775" y="3917950"/>
          <p14:tracePt t="104195" x="3379788" y="3917950"/>
          <p14:tracePt t="104202" x="3370263" y="3917950"/>
          <p14:tracePt t="104210" x="3351213" y="3917950"/>
          <p14:tracePt t="104218" x="3333750" y="3917950"/>
          <p14:tracePt t="104234" x="3324225" y="3917950"/>
          <p14:tracePt t="104243" x="3314700" y="3917950"/>
          <p14:tracePt t="104250" x="3306763" y="3917950"/>
          <p14:tracePt t="104259" x="3278188" y="3917950"/>
          <p14:tracePt t="104266" x="3260725" y="3917950"/>
          <p14:tracePt t="104275" x="3241675" y="3917950"/>
          <p14:tracePt t="104282" x="3214688" y="3917950"/>
          <p14:tracePt t="104290" x="3187700" y="3917950"/>
          <p14:tracePt t="104298" x="3151188" y="3917950"/>
          <p14:tracePt t="104306" x="3122613" y="3917950"/>
          <p14:tracePt t="104314" x="3086100" y="3898900"/>
          <p14:tracePt t="104322" x="3049588" y="3898900"/>
          <p14:tracePt t="104330" x="2995613" y="3898900"/>
          <p14:tracePt t="104347" x="2959100" y="3898900"/>
          <p14:tracePt t="104354" x="2940050" y="3898900"/>
          <p14:tracePt t="104363" x="2932113" y="3898900"/>
          <p14:tracePt t="104370" x="2922588" y="3898900"/>
          <p14:tracePt t="104387" x="2913063" y="3898900"/>
          <p14:tracePt t="104395" x="2903538" y="3898900"/>
          <p14:tracePt t="104402" x="2895600" y="3889375"/>
          <p14:tracePt t="104427" x="2876550" y="3881438"/>
          <p14:tracePt t="104434" x="2867025" y="3881438"/>
          <p14:tracePt t="104443" x="2859088" y="3881438"/>
          <p14:tracePt t="104450" x="2830513" y="3881438"/>
          <p14:tracePt t="104459" x="2813050" y="3871913"/>
          <p14:tracePt t="104466" x="2803525" y="3862388"/>
          <p14:tracePt t="104475" x="2786063" y="3862388"/>
          <p14:tracePt t="104482" x="2776538" y="3852863"/>
          <p14:tracePt t="104490" x="2776538" y="3844925"/>
          <p14:tracePt t="104547" x="2776538" y="3835400"/>
          <p14:tracePt t="104563" x="2767013" y="3816350"/>
          <p14:tracePt t="104610" x="2757488" y="3808413"/>
          <p14:tracePt t="104627" x="2757488" y="3798888"/>
          <p14:tracePt t="104635" x="2749550" y="3779838"/>
          <p14:tracePt t="104643" x="2749550" y="3771900"/>
          <p14:tracePt t="104651" x="2740025" y="3762375"/>
          <p14:tracePt t="104699" x="2730500" y="3752850"/>
          <p14:tracePt t="104739" x="2720975" y="3752850"/>
          <p14:tracePt t="104779" x="2713038" y="3752850"/>
          <p14:tracePt t="106047" x="2713038" y="3743325"/>
          <p14:tracePt t="106059" x="2720975" y="3743325"/>
          <p14:tracePt t="106082" x="2730500" y="3743325"/>
          <p14:tracePt t="106122" x="2740025" y="3743325"/>
          <p14:tracePt t="106146" x="2757488" y="3743325"/>
          <p14:tracePt t="106163" x="2767013" y="3743325"/>
          <p14:tracePt t="106170" x="2776538" y="3743325"/>
          <p14:tracePt t="106179" x="2786063" y="3743325"/>
          <p14:tracePt t="106196" x="2803525" y="3743325"/>
          <p14:tracePt t="106519" x="2813050" y="3743325"/>
          <p14:tracePt t="106532" x="2830513" y="3743325"/>
          <p14:tracePt t="106540" x="2849563" y="3743325"/>
          <p14:tracePt t="106555" x="2859088" y="3743325"/>
          <p14:tracePt t="106563" x="2867025" y="3743325"/>
          <p14:tracePt t="106570" x="2886075" y="3743325"/>
          <p14:tracePt t="106579" x="2913063" y="3743325"/>
          <p14:tracePt t="106586" x="2922588" y="3743325"/>
          <p14:tracePt t="106595" x="2940050" y="3743325"/>
          <p14:tracePt t="106603" x="2968625" y="3743325"/>
          <p14:tracePt t="106611" x="2976563" y="3743325"/>
          <p14:tracePt t="106619" x="2986088" y="3743325"/>
          <p14:tracePt t="106634" x="2995613" y="3743325"/>
          <p14:tracePt t="106683" x="3005138" y="3743325"/>
          <p14:tracePt t="106699" x="3013075" y="3743325"/>
          <p14:tracePt t="106723" x="3032125" y="3743325"/>
          <p14:tracePt t="106739" x="3041650" y="3743325"/>
          <p14:tracePt t="106746" x="3049588" y="3743325"/>
          <p14:tracePt t="106755" x="3068638" y="3743325"/>
          <p14:tracePt t="106771" x="3086100" y="3743325"/>
          <p14:tracePt t="106779" x="3105150" y="3743325"/>
          <p14:tracePt t="106786" x="3122613" y="3743325"/>
          <p14:tracePt t="106795" x="3151188" y="3743325"/>
          <p14:tracePt t="106802" x="3168650" y="3735388"/>
          <p14:tracePt t="106811" x="3187700" y="3735388"/>
          <p14:tracePt t="106818" x="3205163" y="3735388"/>
          <p14:tracePt t="106826" x="3251200" y="3735388"/>
          <p14:tracePt t="106835" x="3278188" y="3735388"/>
          <p14:tracePt t="106843" x="3306763" y="3725863"/>
          <p14:tracePt t="106851" x="3324225" y="3725863"/>
          <p14:tracePt t="106859" x="3351213" y="3725863"/>
          <p14:tracePt t="106866" x="3370263" y="3725863"/>
          <p14:tracePt t="106875" x="3387725" y="3725863"/>
          <p14:tracePt t="106893" x="3416300" y="3725863"/>
          <p14:tracePt t="106898" x="3424238" y="3725863"/>
          <p14:tracePt t="106906" x="3433763" y="3725863"/>
          <p14:tracePt t="106930" x="3443288" y="3725863"/>
          <p14:tracePt t="106946" x="3460750" y="3725863"/>
          <p14:tracePt t="106954" x="3470275" y="3725863"/>
          <p14:tracePt t="106963" x="3489325" y="3725863"/>
          <p14:tracePt t="106970" x="3506788" y="3716338"/>
          <p14:tracePt t="106979" x="3525838" y="3716338"/>
          <p14:tracePt t="106986" x="3552825" y="3706813"/>
          <p14:tracePt t="106995" x="3562350" y="3706813"/>
          <p14:tracePt t="107002" x="3570288" y="3706813"/>
          <p14:tracePt t="107019" x="3579813" y="3698875"/>
          <p14:tracePt t="107159" x="3589338" y="3698875"/>
          <p14:tracePt t="107167" x="3606800" y="3698875"/>
          <p14:tracePt t="107175" x="3616325" y="3698875"/>
          <p14:tracePt t="107183" x="3635375" y="3698875"/>
          <p14:tracePt t="107192" x="3671888" y="3698875"/>
          <p14:tracePt t="107199" x="3689350" y="3698875"/>
          <p14:tracePt t="107207" x="3744913" y="3706813"/>
          <p14:tracePt t="107216" x="3808413" y="3716338"/>
          <p14:tracePt t="107219" x="3862388" y="3716338"/>
          <p14:tracePt t="107228" x="3944938" y="3762375"/>
          <p14:tracePt t="107236" x="3990975" y="3771900"/>
          <p14:tracePt t="107242" x="4044950" y="3779838"/>
          <p14:tracePt t="107251" x="4073525" y="3779838"/>
          <p14:tracePt t="107259" x="4090988" y="3789363"/>
          <p14:tracePt t="107267" x="4110038" y="3798888"/>
          <p14:tracePt t="107276" x="4119563" y="3798888"/>
          <p14:tracePt t="107283" x="4127500" y="3798888"/>
          <p14:tracePt t="107299" x="4137025" y="3798888"/>
          <p14:tracePt t="107307" x="4156075" y="3798888"/>
          <p14:tracePt t="107315" x="4164013" y="3798888"/>
          <p14:tracePt t="107323" x="4173538" y="3798888"/>
          <p14:tracePt t="107331" x="4183063" y="3798888"/>
          <p14:tracePt t="107339" x="4219575" y="3798888"/>
          <p14:tracePt t="107346" x="4229100" y="3798888"/>
          <p14:tracePt t="107363" x="4237038" y="3798888"/>
          <p14:tracePt t="107371" x="4246563" y="3798888"/>
          <p14:tracePt t="107396" x="4256088" y="3798888"/>
          <p14:tracePt t="107435" x="4265613" y="3798888"/>
          <p14:tracePt t="107507" x="4273550" y="3798888"/>
          <p14:tracePt t="107539" x="4283075" y="3789363"/>
          <p14:tracePt t="107578" x="4292600" y="3779838"/>
          <p14:tracePt t="107587" x="4302125" y="3771900"/>
          <p14:tracePt t="107596" x="4310063" y="3771900"/>
          <p14:tracePt t="107603" x="4319588" y="3771900"/>
          <p14:tracePt t="107612" x="4329113" y="3771900"/>
          <p14:tracePt t="107626" x="4346575" y="3771900"/>
          <p14:tracePt t="107635" x="4365625" y="3771900"/>
          <p14:tracePt t="107643" x="4392613" y="3771900"/>
          <p14:tracePt t="107651" x="4429125" y="3771900"/>
          <p14:tracePt t="107659" x="4448175" y="3771900"/>
          <p14:tracePt t="107667" x="4475163" y="3771900"/>
          <p14:tracePt t="107675" x="4492625" y="3771900"/>
          <p14:tracePt t="107683" x="4521200" y="3771900"/>
          <p14:tracePt t="107691" x="4548188" y="3771900"/>
          <p14:tracePt t="107699" x="4565650" y="3771900"/>
          <p14:tracePt t="107707" x="4602163" y="3771900"/>
          <p14:tracePt t="107715" x="4621213" y="3771900"/>
          <p14:tracePt t="107723" x="4638675" y="3771900"/>
          <p14:tracePt t="107731" x="4648200" y="3771900"/>
          <p14:tracePt t="107739" x="4657725" y="3771900"/>
          <p14:tracePt t="107747" x="4667250" y="3771900"/>
          <p14:tracePt t="107755" x="4675188" y="3771900"/>
          <p14:tracePt t="107763" x="4684713" y="3771900"/>
          <p14:tracePt t="107843" x="4703763" y="3771900"/>
          <p14:tracePt t="107850" x="4721225" y="3771900"/>
          <p14:tracePt t="107859" x="4740275" y="3779838"/>
          <p14:tracePt t="107866" x="4757738" y="3779838"/>
          <p14:tracePt t="107875" x="4784725" y="3779838"/>
          <p14:tracePt t="107883" x="4857750" y="3779838"/>
          <p14:tracePt t="107896" x="4903788" y="3779838"/>
          <p14:tracePt t="107899" x="4940300" y="3779838"/>
          <p14:tracePt t="107907" x="5013325" y="3779838"/>
          <p14:tracePt t="107916" x="5041900" y="3779838"/>
          <p14:tracePt t="107923" x="5059363" y="3789363"/>
          <p14:tracePt t="108003" x="5068888" y="3789363"/>
          <p14:tracePt t="108220" x="5086350" y="3789363"/>
          <p14:tracePt t="108235" x="5095875" y="3789363"/>
          <p14:tracePt t="108251" x="5141913" y="3798888"/>
          <p14:tracePt t="108258" x="5159375" y="3798888"/>
          <p14:tracePt t="108275" x="5205413" y="3825875"/>
          <p14:tracePt t="108279" x="5224463" y="3835400"/>
          <p14:tracePt t="108283" x="5241925" y="3844925"/>
          <p14:tracePt t="108292" x="5260975" y="3852863"/>
          <p14:tracePt t="108299" x="5268913" y="3862388"/>
          <p14:tracePt t="108307" x="5287963" y="3862388"/>
          <p14:tracePt t="108671" x="5297488" y="3871913"/>
          <p14:tracePt t="109051" x="5305425" y="3871913"/>
          <p14:tracePt t="112971" x="5305425" y="3881438"/>
          <p14:tracePt t="112979" x="5305425" y="3889375"/>
          <p14:tracePt t="112987" x="5324475" y="3917950"/>
          <p14:tracePt t="112993" x="5334000" y="3927475"/>
          <p14:tracePt t="112997" x="5351463" y="3954463"/>
          <p14:tracePt t="113003" x="5351463" y="3971925"/>
          <p14:tracePt t="113012" x="5351463" y="3981450"/>
          <p14:tracePt t="113028" x="5351463" y="4000500"/>
          <p14:tracePt t="113035" x="5351463" y="4017963"/>
          <p14:tracePt t="113042" x="5351463" y="4044950"/>
          <p14:tracePt t="113051" x="5351463" y="4090988"/>
          <p14:tracePt t="113057" x="5351463" y="4146550"/>
          <p14:tracePt t="113063" x="5351463" y="4173538"/>
          <p14:tracePt t="113071" x="5351463" y="4191000"/>
          <p14:tracePt t="113079" x="5351463" y="4219575"/>
          <p14:tracePt t="113087" x="5351463" y="4227513"/>
          <p14:tracePt t="113095" x="5351463" y="4246563"/>
          <p14:tracePt t="113103" x="5351463" y="4256088"/>
          <p14:tracePt t="113115" x="5351463" y="4264025"/>
          <p14:tracePt t="113123" x="5341938" y="4273550"/>
          <p14:tracePt t="113131" x="5334000" y="4283075"/>
          <p14:tracePt t="113146" x="5314950" y="4310063"/>
          <p14:tracePt t="113155" x="5305425" y="4329113"/>
          <p14:tracePt t="113163" x="5287963" y="4346575"/>
          <p14:tracePt t="113171" x="5268913" y="4373563"/>
          <p14:tracePt t="113180" x="5260975" y="4373563"/>
          <p14:tracePt t="113187" x="5251450" y="4383088"/>
          <p14:tracePt t="113195" x="5232400" y="4402138"/>
          <p14:tracePt t="113203" x="5214938" y="4419600"/>
          <p14:tracePt t="113212" x="5187950" y="4446588"/>
          <p14:tracePt t="113219" x="5151438" y="4475163"/>
          <p14:tracePt t="113227" x="5132388" y="4492625"/>
          <p14:tracePt t="113234" x="5086350" y="4529138"/>
          <p14:tracePt t="113243" x="5041900" y="4548188"/>
          <p14:tracePt t="113251" x="5005388" y="4556125"/>
          <p14:tracePt t="113258" x="4922838" y="4611688"/>
          <p14:tracePt t="113267" x="4876800" y="4629150"/>
          <p14:tracePt t="113275" x="4849813" y="4638675"/>
          <p14:tracePt t="113282" x="4803775" y="4648200"/>
          <p14:tracePt t="113292" x="4748213" y="4657725"/>
          <p14:tracePt t="113298" x="4667250" y="4675188"/>
          <p14:tracePt t="113306" x="4611688" y="4684713"/>
          <p14:tracePt t="113314" x="4557713" y="4684713"/>
          <p14:tracePt t="113322" x="4511675" y="4694238"/>
          <p14:tracePt t="113330" x="4456113" y="4694238"/>
          <p14:tracePt t="113338" x="4411663" y="4694238"/>
          <p14:tracePt t="113346" x="4383088" y="4694238"/>
          <p14:tracePt t="113354" x="4356100" y="4694238"/>
          <p14:tracePt t="113362" x="4329113" y="4694238"/>
          <p14:tracePt t="113371" x="4310063" y="4694238"/>
          <p14:tracePt t="113379" x="4273550" y="4694238"/>
          <p14:tracePt t="113386" x="4246563" y="4694238"/>
          <p14:tracePt t="113396" x="4219575" y="4694238"/>
          <p14:tracePt t="113403" x="4192588" y="4694238"/>
          <p14:tracePt t="113411" x="4146550" y="4694238"/>
          <p14:tracePt t="113419" x="4119563" y="4694238"/>
          <p14:tracePt t="113428" x="4054475" y="4694238"/>
          <p14:tracePt t="113434" x="3971925" y="4675188"/>
          <p14:tracePt t="113442" x="3917950" y="4675188"/>
          <p14:tracePt t="113451" x="3854450" y="4665663"/>
          <p14:tracePt t="113459" x="3798888" y="4657725"/>
          <p14:tracePt t="113466" x="3744913" y="4657725"/>
          <p14:tracePt t="113475" x="3662363" y="4657725"/>
          <p14:tracePt t="113483" x="3606800" y="4657725"/>
          <p14:tracePt t="113491" x="3552825" y="4657725"/>
          <p14:tracePt t="113499" x="3525838" y="4657725"/>
          <p14:tracePt t="113507" x="3470275" y="4657725"/>
          <p14:tracePt t="113515" x="3443288" y="4657725"/>
          <p14:tracePt t="113523" x="3397250" y="4657725"/>
          <p14:tracePt t="113531" x="3343275" y="4657725"/>
          <p14:tracePt t="113538" x="3306763" y="4657725"/>
          <p14:tracePt t="113546" x="3270250" y="4657725"/>
          <p14:tracePt t="113555" x="3232150" y="4657725"/>
          <p14:tracePt t="113563" x="3205163" y="4657725"/>
          <p14:tracePt t="113571" x="3159125" y="4638675"/>
          <p14:tracePt t="113579" x="3122613" y="4638675"/>
          <p14:tracePt t="113587" x="3078163" y="4638675"/>
          <p14:tracePt t="113595" x="3022600" y="4638675"/>
          <p14:tracePt t="113603" x="2949575" y="4638675"/>
          <p14:tracePt t="113611" x="2922588" y="4638675"/>
          <p14:tracePt t="113619" x="2867025" y="4638675"/>
          <p14:tracePt t="113627" x="2794000" y="4638675"/>
          <p14:tracePt t="113635" x="2720975" y="4638675"/>
          <p14:tracePt t="113643" x="2657475" y="4638675"/>
          <p14:tracePt t="113651" x="2603500" y="4638675"/>
          <p14:tracePt t="113658" x="2574925" y="4638675"/>
          <p14:tracePt t="113667" x="2520950" y="4638675"/>
          <p14:tracePt t="113674" x="2501900" y="4638675"/>
          <p14:tracePt t="113683" x="2484438" y="4638675"/>
          <p14:tracePt t="113691" x="2465388" y="4638675"/>
          <p14:tracePt t="113707" x="2447925" y="4638675"/>
          <p14:tracePt t="113715" x="2419350" y="4638675"/>
          <p14:tracePt t="113723" x="2411413" y="4638675"/>
          <p14:tracePt t="113731" x="2374900" y="4638675"/>
          <p14:tracePt t="113739" x="2319338" y="4638675"/>
          <p14:tracePt t="113747" x="2282825" y="4638675"/>
          <p14:tracePt t="113755" x="2228850" y="4638675"/>
          <p14:tracePt t="113763" x="2182813" y="4638675"/>
          <p14:tracePt t="113770" x="2127250" y="4638675"/>
          <p14:tracePt t="113779" x="2090738" y="4638675"/>
          <p14:tracePt t="113787" x="2036763" y="4638675"/>
          <p14:tracePt t="113796" x="1954213" y="4638675"/>
          <p14:tracePt t="113803" x="1927225" y="4638675"/>
          <p14:tracePt t="113812" x="1908175" y="4638675"/>
          <p14:tracePt t="113819" x="1881188" y="4629150"/>
          <p14:tracePt t="113828" x="1871663" y="4621213"/>
          <p14:tracePt t="113835" x="1854200" y="4611688"/>
          <p14:tracePt t="113858" x="1844675" y="4611688"/>
          <p14:tracePt t="113882" x="1827213" y="4602163"/>
          <p14:tracePt t="113891" x="1808163" y="4602163"/>
          <p14:tracePt t="113899" x="1781175" y="4602163"/>
          <p14:tracePt t="113906" x="1762125" y="4592638"/>
          <p14:tracePt t="113915" x="1744663" y="4592638"/>
          <p14:tracePt t="113923" x="1725613" y="4592638"/>
          <p14:tracePt t="113931" x="1689100" y="4584700"/>
          <p14:tracePt t="113947" x="1681163" y="4584700"/>
          <p14:tracePt t="113955" x="1671638" y="4584700"/>
          <p14:tracePt t="114051" x="1681163" y="4584700"/>
          <p14:tracePt t="114059" x="1689100" y="4584700"/>
          <p14:tracePt t="114075" x="1717675" y="4584700"/>
          <p14:tracePt t="114083" x="1735138" y="4584700"/>
          <p14:tracePt t="114091" x="1771650" y="4584700"/>
          <p14:tracePt t="114099" x="1798638" y="4584700"/>
          <p14:tracePt t="114107" x="1817688" y="4584700"/>
          <p14:tracePt t="114115" x="1835150" y="4584700"/>
          <p14:tracePt t="114123" x="1890713" y="4584700"/>
          <p14:tracePt t="114131" x="1900238" y="4584700"/>
          <p14:tracePt t="114139" x="1936750" y="4592638"/>
          <p14:tracePt t="114147" x="1963738" y="4592638"/>
          <p14:tracePt t="114154" x="2017713" y="4592638"/>
          <p14:tracePt t="114162" x="2036763" y="4592638"/>
          <p14:tracePt t="114170" x="2046288" y="4592638"/>
          <p14:tracePt t="114179" x="2054225" y="4592638"/>
          <p14:tracePt t="114195" x="2073275" y="4592638"/>
          <p14:tracePt t="114202" x="2082800" y="4592638"/>
          <p14:tracePt t="114211" x="2090738" y="4592638"/>
          <p14:tracePt t="114218" x="2109788" y="4592638"/>
          <p14:tracePt t="114228" x="2136775" y="4584700"/>
          <p14:tracePt t="114243" x="2155825" y="4575175"/>
          <p14:tracePt t="114250" x="2173288" y="4556125"/>
          <p14:tracePt t="114258" x="2182813" y="4548188"/>
          <p14:tracePt t="114266" x="2192338" y="4538663"/>
          <p14:tracePt t="114274" x="2200275" y="4538663"/>
          <p14:tracePt t="114282" x="2209800" y="4538663"/>
          <p14:tracePt t="114298" x="2228850" y="4519613"/>
          <p14:tracePt t="114314" x="2228850" y="4502150"/>
          <p14:tracePt t="114322" x="2228850" y="4483100"/>
          <p14:tracePt t="114338" x="2246313" y="4446588"/>
          <p14:tracePt t="114346" x="2255838" y="4429125"/>
          <p14:tracePt t="114362" x="2255838" y="4402138"/>
          <p14:tracePt t="114370" x="2265363" y="4392613"/>
          <p14:tracePt t="114378" x="2265363" y="4383088"/>
          <p14:tracePt t="114386" x="2265363" y="4365625"/>
          <p14:tracePt t="114394" x="2265363" y="4356100"/>
          <p14:tracePt t="114402" x="2265363" y="4346575"/>
          <p14:tracePt t="114418" x="2265363" y="4337050"/>
          <p14:tracePt t="114435" x="2265363" y="4329113"/>
          <p14:tracePt t="114443" x="2265363" y="4319588"/>
          <p14:tracePt t="114450" x="2265363" y="4300538"/>
          <p14:tracePt t="114467" x="2246313" y="4283075"/>
          <p14:tracePt t="114475" x="2228850" y="4273550"/>
          <p14:tracePt t="114483" x="2219325" y="4264025"/>
          <p14:tracePt t="114492" x="2200275" y="4256088"/>
          <p14:tracePt t="114506" x="2182813" y="4246563"/>
          <p14:tracePt t="114523" x="2163763" y="4227513"/>
          <p14:tracePt t="114531" x="2127250" y="4219575"/>
          <p14:tracePt t="114547" x="2100263" y="4219575"/>
          <p14:tracePt t="114555" x="2082800" y="4210050"/>
          <p14:tracePt t="114563" x="2073275" y="4210050"/>
          <p14:tracePt t="114570" x="2054225" y="4210050"/>
          <p14:tracePt t="114579" x="2027238" y="4210050"/>
          <p14:tracePt t="114587" x="2000250" y="4210050"/>
          <p14:tracePt t="114595" x="1981200" y="4200525"/>
          <p14:tracePt t="114603" x="1954213" y="4200525"/>
          <p14:tracePt t="114611" x="1936750" y="4200525"/>
          <p14:tracePt t="114618" x="1890713" y="4200525"/>
          <p14:tracePt t="114634" x="1871663" y="4200525"/>
          <p14:tracePt t="114643" x="1863725" y="4200525"/>
          <p14:tracePt t="114651" x="1835150" y="4200525"/>
          <p14:tracePt t="114666" x="1817688" y="4200525"/>
          <p14:tracePt t="114675" x="1798638" y="4200525"/>
          <p14:tracePt t="114682" x="1790700" y="4200525"/>
          <p14:tracePt t="114691" x="1771650" y="4200525"/>
          <p14:tracePt t="114706" x="1762125" y="4200525"/>
          <p14:tracePt t="114730" x="1744663" y="4200525"/>
          <p14:tracePt t="114738" x="1735138" y="4200525"/>
          <p14:tracePt t="114795" x="1725613" y="4200525"/>
          <p14:tracePt t="114852" x="1717675" y="4200525"/>
          <p14:tracePt t="114867" x="1717675" y="4210050"/>
          <p14:tracePt t="114875" x="1717675" y="4219575"/>
          <p14:tracePt t="114892" x="1717675" y="4227513"/>
          <p14:tracePt t="114899" x="1717675" y="4237038"/>
          <p14:tracePt t="114907" x="1717675" y="4246563"/>
          <p14:tracePt t="114915" x="1725613" y="4256088"/>
          <p14:tracePt t="114923" x="1735138" y="4264025"/>
          <p14:tracePt t="114931" x="1735138" y="4273550"/>
          <p14:tracePt t="114946" x="1754188" y="4283075"/>
          <p14:tracePt t="114955" x="1762125" y="4292600"/>
          <p14:tracePt t="114963" x="1771650" y="4300538"/>
          <p14:tracePt t="114971" x="1781175" y="4310063"/>
          <p14:tracePt t="114979" x="1798638" y="4319588"/>
          <p14:tracePt t="114986" x="1808163" y="4329113"/>
          <p14:tracePt t="114996" x="1827213" y="4337050"/>
          <p14:tracePt t="115011" x="1854200" y="4346575"/>
          <p14:tracePt t="115019" x="1871663" y="4356100"/>
          <p14:tracePt t="115034" x="1890713" y="4365625"/>
          <p14:tracePt t="115051" x="1900238" y="4373563"/>
          <p14:tracePt t="115059" x="1908175" y="4373563"/>
          <p14:tracePt t="115075" x="1917700" y="4373563"/>
          <p14:tracePt t="115167" x="1927225" y="4373563"/>
          <p14:tracePt t="115191" x="1927225" y="4383088"/>
          <p14:tracePt t="115199" x="1927225" y="4392613"/>
          <p14:tracePt t="115212" x="1927225" y="4402138"/>
          <p14:tracePt t="115219" x="1927225" y="4410075"/>
          <p14:tracePt t="115228" x="1927225" y="4419600"/>
          <p14:tracePt t="115235" x="1927225" y="4438650"/>
          <p14:tracePt t="115243" x="1917700" y="4438650"/>
          <p14:tracePt t="115251" x="1908175" y="4446588"/>
          <p14:tracePt t="115258" x="1890713" y="4465638"/>
          <p14:tracePt t="115266" x="1881188" y="4475163"/>
          <p14:tracePt t="115283" x="1871663" y="4483100"/>
          <p14:tracePt t="115299" x="1863725" y="4492625"/>
          <p14:tracePt t="115307" x="1854200" y="4502150"/>
          <p14:tracePt t="115331" x="1844675" y="4519613"/>
          <p14:tracePt t="115386" x="1844675" y="4529138"/>
          <p14:tracePt t="115403" x="1844675" y="4538663"/>
          <p14:tracePt t="115419" x="1844675" y="4548188"/>
          <p14:tracePt t="115435" x="1844675" y="4556125"/>
          <p14:tracePt t="115444" x="1844675" y="4565650"/>
          <p14:tracePt t="115467" x="1844675" y="4584700"/>
          <p14:tracePt t="115855" x="1817688" y="4592638"/>
          <p14:tracePt t="115863" x="1798638" y="4592638"/>
          <p14:tracePt t="115867" x="1725613" y="4592638"/>
          <p14:tracePt t="115875" x="1652588" y="4592638"/>
          <p14:tracePt t="115883" x="1616075" y="4592638"/>
          <p14:tracePt t="115898" x="1562100" y="4592638"/>
          <p14:tracePt t="115901" x="1460500" y="4575175"/>
          <p14:tracePt t="115908" x="1370013" y="4565650"/>
          <p14:tracePt t="115916" x="1277938" y="4556125"/>
          <p14:tracePt t="115923" x="1177925" y="4538663"/>
          <p14:tracePt t="115932" x="1104900" y="4538663"/>
          <p14:tracePt t="115939" x="1077913" y="4529138"/>
          <p14:tracePt t="115946" x="1058863" y="4529138"/>
          <p14:tracePt t="115955" x="1050925" y="4519613"/>
          <p14:tracePt t="115963" x="1041400" y="4519613"/>
          <p14:tracePt t="115971" x="1031875" y="4519613"/>
          <p14:tracePt t="115980" x="1031875" y="4511675"/>
          <p14:tracePt t="115986" x="1022350" y="4502150"/>
          <p14:tracePt t="115995" x="1014413" y="4492625"/>
          <p14:tracePt t="116003" x="1004888" y="4456113"/>
          <p14:tracePt t="116011" x="968375" y="4410075"/>
          <p14:tracePt t="116020" x="958850" y="4383088"/>
          <p14:tracePt t="116028" x="949325" y="4337050"/>
          <p14:tracePt t="116035" x="922338" y="4264025"/>
          <p14:tracePt t="116043" x="904875" y="4183063"/>
          <p14:tracePt t="116051" x="895350" y="4110038"/>
          <p14:tracePt t="116061" x="868363" y="4008438"/>
          <p14:tracePt t="116066" x="858838" y="3917950"/>
          <p14:tracePt t="116074" x="839788" y="3844925"/>
          <p14:tracePt t="116082" x="831850" y="3762375"/>
          <p14:tracePt t="116091" x="831850" y="3670300"/>
          <p14:tracePt t="116098" x="803275" y="3579813"/>
          <p14:tracePt t="116106" x="785813" y="3497263"/>
          <p14:tracePt t="116114" x="776288" y="3424238"/>
          <p14:tracePt t="116123" x="757238" y="3341688"/>
          <p14:tracePt t="116130" x="739775" y="3268663"/>
          <p14:tracePt t="116138" x="712788" y="3187700"/>
          <p14:tracePt t="116146" x="684213" y="3105150"/>
          <p14:tracePt t="116154" x="657225" y="3032125"/>
          <p14:tracePt t="116162" x="647700" y="2949575"/>
          <p14:tracePt t="116170" x="620713" y="2876550"/>
          <p14:tracePt t="116178" x="603250" y="2794000"/>
          <p14:tracePt t="116186" x="593725" y="2740025"/>
          <p14:tracePt t="116195" x="566738" y="2657475"/>
          <p14:tracePt t="116203" x="557213" y="2584450"/>
          <p14:tracePt t="116211" x="530225" y="2501900"/>
          <p14:tracePt t="116218" x="501650" y="2419350"/>
          <p14:tracePt t="116228" x="474663" y="2346325"/>
          <p14:tracePt t="116234" x="438150" y="2282825"/>
          <p14:tracePt t="116243" x="392113" y="2200275"/>
          <p14:tracePt t="116251" x="355600" y="2100263"/>
          <p14:tracePt t="116259" x="311150" y="2009775"/>
          <p14:tracePt t="116266" x="255588" y="1908175"/>
          <p14:tracePt t="116274" x="201613" y="1789113"/>
          <p14:tracePt t="116282" x="155575" y="1643063"/>
          <p14:tracePt t="116291" x="109538" y="1489075"/>
          <p14:tracePt t="116298" x="63500" y="1343025"/>
          <p14:tracePt t="116307" x="0" y="12049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8FDA-5681-4371-93D0-2DD97280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56" y="22579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Μπράβο σου!</a:t>
            </a:r>
            <a:br>
              <a:rPr lang="el-GR" b="1" dirty="0"/>
            </a:br>
            <a:r>
              <a:rPr lang="el-GR" b="1" dirty="0"/>
              <a:t>Είσαι πολύ εργατικός/εργατική!</a:t>
            </a:r>
            <a:br>
              <a:rPr lang="el-GR" b="1" dirty="0"/>
            </a:br>
            <a:r>
              <a:rPr lang="el-GR" b="1" dirty="0"/>
              <a:t>Να συνεχίσεις έτσι!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0943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5.9|2.7|1.4|1.5|13.8|2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110</Words>
  <Application>Microsoft Office PowerPoint</Application>
  <PresentationFormat>Widescreen</PresentationFormat>
  <Paragraphs>11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Μπράβο σου! Είσαι πολύ εργατικός/εργατική! Να συνεχίσεις έτσι!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6</cp:revision>
  <dcterms:created xsi:type="dcterms:W3CDTF">2021-01-16T07:58:38Z</dcterms:created>
  <dcterms:modified xsi:type="dcterms:W3CDTF">2021-01-16T09:01:23Z</dcterms:modified>
</cp:coreProperties>
</file>