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B054D-9849-4B2B-8622-6B450BB80F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828A95-356A-47CF-863D-DF3DAB7CD2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1EC34E-B652-4FF8-AA73-00CF73550180}"/>
              </a:ext>
            </a:extLst>
          </p:cNvPr>
          <p:cNvSpPr>
            <a:spLocks noGrp="1"/>
          </p:cNvSpPr>
          <p:nvPr>
            <p:ph type="dt" sz="half" idx="10"/>
          </p:nvPr>
        </p:nvSpPr>
        <p:spPr/>
        <p:txBody>
          <a:bodyPr/>
          <a:lstStyle/>
          <a:p>
            <a:fld id="{6BDBA365-47C1-4AFA-8337-418E46A39288}" type="datetimeFigureOut">
              <a:rPr lang="en-US" smtClean="0"/>
              <a:t>1/17/2021</a:t>
            </a:fld>
            <a:endParaRPr lang="en-US"/>
          </a:p>
        </p:txBody>
      </p:sp>
      <p:sp>
        <p:nvSpPr>
          <p:cNvPr id="5" name="Footer Placeholder 4">
            <a:extLst>
              <a:ext uri="{FF2B5EF4-FFF2-40B4-BE49-F238E27FC236}">
                <a16:creationId xmlns:a16="http://schemas.microsoft.com/office/drawing/2014/main" id="{D176AF23-D4A0-4C5C-BA21-996C4E5D0D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B836D0-E3BC-4C63-9DCE-7E0D12A55986}"/>
              </a:ext>
            </a:extLst>
          </p:cNvPr>
          <p:cNvSpPr>
            <a:spLocks noGrp="1"/>
          </p:cNvSpPr>
          <p:nvPr>
            <p:ph type="sldNum" sz="quarter" idx="12"/>
          </p:nvPr>
        </p:nvSpPr>
        <p:spPr/>
        <p:txBody>
          <a:bodyPr/>
          <a:lstStyle/>
          <a:p>
            <a:fld id="{62DF94E6-4C04-476E-B74D-381C005ED959}" type="slidenum">
              <a:rPr lang="en-US" smtClean="0"/>
              <a:t>‹#›</a:t>
            </a:fld>
            <a:endParaRPr lang="en-US"/>
          </a:p>
        </p:txBody>
      </p:sp>
    </p:spTree>
    <p:extLst>
      <p:ext uri="{BB962C8B-B14F-4D97-AF65-F5344CB8AC3E}">
        <p14:creationId xmlns:p14="http://schemas.microsoft.com/office/powerpoint/2010/main" val="168574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E5FB-5E5A-4BA9-AA3E-FF9A21AADE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FD9AAE-F498-416B-BDEA-598086FEB7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AD10C6-B672-4282-933D-68CC51E0F0FA}"/>
              </a:ext>
            </a:extLst>
          </p:cNvPr>
          <p:cNvSpPr>
            <a:spLocks noGrp="1"/>
          </p:cNvSpPr>
          <p:nvPr>
            <p:ph type="dt" sz="half" idx="10"/>
          </p:nvPr>
        </p:nvSpPr>
        <p:spPr/>
        <p:txBody>
          <a:bodyPr/>
          <a:lstStyle/>
          <a:p>
            <a:fld id="{6BDBA365-47C1-4AFA-8337-418E46A39288}" type="datetimeFigureOut">
              <a:rPr lang="en-US" smtClean="0"/>
              <a:t>1/17/2021</a:t>
            </a:fld>
            <a:endParaRPr lang="en-US"/>
          </a:p>
        </p:txBody>
      </p:sp>
      <p:sp>
        <p:nvSpPr>
          <p:cNvPr id="5" name="Footer Placeholder 4">
            <a:extLst>
              <a:ext uri="{FF2B5EF4-FFF2-40B4-BE49-F238E27FC236}">
                <a16:creationId xmlns:a16="http://schemas.microsoft.com/office/drawing/2014/main" id="{4AFCA45E-641B-4523-874A-5F2B3DA82E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402076-AF0B-4327-8C48-D247BC8E6FB5}"/>
              </a:ext>
            </a:extLst>
          </p:cNvPr>
          <p:cNvSpPr>
            <a:spLocks noGrp="1"/>
          </p:cNvSpPr>
          <p:nvPr>
            <p:ph type="sldNum" sz="quarter" idx="12"/>
          </p:nvPr>
        </p:nvSpPr>
        <p:spPr/>
        <p:txBody>
          <a:bodyPr/>
          <a:lstStyle/>
          <a:p>
            <a:fld id="{62DF94E6-4C04-476E-B74D-381C005ED959}" type="slidenum">
              <a:rPr lang="en-US" smtClean="0"/>
              <a:t>‹#›</a:t>
            </a:fld>
            <a:endParaRPr lang="en-US"/>
          </a:p>
        </p:txBody>
      </p:sp>
    </p:spTree>
    <p:extLst>
      <p:ext uri="{BB962C8B-B14F-4D97-AF65-F5344CB8AC3E}">
        <p14:creationId xmlns:p14="http://schemas.microsoft.com/office/powerpoint/2010/main" val="468950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EFEAA2-0B9B-4C70-8057-2DF0D1D499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219953-CB64-49C4-B1FB-E31E331EB8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0B21B2-59C2-4FD2-9C4F-B1BE0E6C8907}"/>
              </a:ext>
            </a:extLst>
          </p:cNvPr>
          <p:cNvSpPr>
            <a:spLocks noGrp="1"/>
          </p:cNvSpPr>
          <p:nvPr>
            <p:ph type="dt" sz="half" idx="10"/>
          </p:nvPr>
        </p:nvSpPr>
        <p:spPr/>
        <p:txBody>
          <a:bodyPr/>
          <a:lstStyle/>
          <a:p>
            <a:fld id="{6BDBA365-47C1-4AFA-8337-418E46A39288}" type="datetimeFigureOut">
              <a:rPr lang="en-US" smtClean="0"/>
              <a:t>1/17/2021</a:t>
            </a:fld>
            <a:endParaRPr lang="en-US"/>
          </a:p>
        </p:txBody>
      </p:sp>
      <p:sp>
        <p:nvSpPr>
          <p:cNvPr id="5" name="Footer Placeholder 4">
            <a:extLst>
              <a:ext uri="{FF2B5EF4-FFF2-40B4-BE49-F238E27FC236}">
                <a16:creationId xmlns:a16="http://schemas.microsoft.com/office/drawing/2014/main" id="{4D579476-6844-4D77-9116-95FA7F26E8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3B77BC-DD41-4406-A8DC-4281A02A1DE9}"/>
              </a:ext>
            </a:extLst>
          </p:cNvPr>
          <p:cNvSpPr>
            <a:spLocks noGrp="1"/>
          </p:cNvSpPr>
          <p:nvPr>
            <p:ph type="sldNum" sz="quarter" idx="12"/>
          </p:nvPr>
        </p:nvSpPr>
        <p:spPr/>
        <p:txBody>
          <a:bodyPr/>
          <a:lstStyle/>
          <a:p>
            <a:fld id="{62DF94E6-4C04-476E-B74D-381C005ED959}" type="slidenum">
              <a:rPr lang="en-US" smtClean="0"/>
              <a:t>‹#›</a:t>
            </a:fld>
            <a:endParaRPr lang="en-US"/>
          </a:p>
        </p:txBody>
      </p:sp>
    </p:spTree>
    <p:extLst>
      <p:ext uri="{BB962C8B-B14F-4D97-AF65-F5344CB8AC3E}">
        <p14:creationId xmlns:p14="http://schemas.microsoft.com/office/powerpoint/2010/main" val="3670947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5C4CA-7B5B-4F70-94BF-9463A86813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6219AC-26FB-4CB4-98EF-509F403143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E58F44-342C-4D91-91D8-37254ADDF50E}"/>
              </a:ext>
            </a:extLst>
          </p:cNvPr>
          <p:cNvSpPr>
            <a:spLocks noGrp="1"/>
          </p:cNvSpPr>
          <p:nvPr>
            <p:ph type="dt" sz="half" idx="10"/>
          </p:nvPr>
        </p:nvSpPr>
        <p:spPr/>
        <p:txBody>
          <a:bodyPr/>
          <a:lstStyle/>
          <a:p>
            <a:fld id="{6BDBA365-47C1-4AFA-8337-418E46A39288}" type="datetimeFigureOut">
              <a:rPr lang="en-US" smtClean="0"/>
              <a:t>1/17/2021</a:t>
            </a:fld>
            <a:endParaRPr lang="en-US"/>
          </a:p>
        </p:txBody>
      </p:sp>
      <p:sp>
        <p:nvSpPr>
          <p:cNvPr id="5" name="Footer Placeholder 4">
            <a:extLst>
              <a:ext uri="{FF2B5EF4-FFF2-40B4-BE49-F238E27FC236}">
                <a16:creationId xmlns:a16="http://schemas.microsoft.com/office/drawing/2014/main" id="{1612E57C-2E8C-4346-9E71-56C4DD32F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DA9A15-4D85-4DAF-AC04-D9740DB62702}"/>
              </a:ext>
            </a:extLst>
          </p:cNvPr>
          <p:cNvSpPr>
            <a:spLocks noGrp="1"/>
          </p:cNvSpPr>
          <p:nvPr>
            <p:ph type="sldNum" sz="quarter" idx="12"/>
          </p:nvPr>
        </p:nvSpPr>
        <p:spPr/>
        <p:txBody>
          <a:bodyPr/>
          <a:lstStyle/>
          <a:p>
            <a:fld id="{62DF94E6-4C04-476E-B74D-381C005ED959}" type="slidenum">
              <a:rPr lang="en-US" smtClean="0"/>
              <a:t>‹#›</a:t>
            </a:fld>
            <a:endParaRPr lang="en-US"/>
          </a:p>
        </p:txBody>
      </p:sp>
    </p:spTree>
    <p:extLst>
      <p:ext uri="{BB962C8B-B14F-4D97-AF65-F5344CB8AC3E}">
        <p14:creationId xmlns:p14="http://schemas.microsoft.com/office/powerpoint/2010/main" val="232532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D06F5-DB22-4011-8C10-8CFB4B39DA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252317-F996-46C8-9789-D15E5AF294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710128-6050-4D8B-9A91-248F4BA028EF}"/>
              </a:ext>
            </a:extLst>
          </p:cNvPr>
          <p:cNvSpPr>
            <a:spLocks noGrp="1"/>
          </p:cNvSpPr>
          <p:nvPr>
            <p:ph type="dt" sz="half" idx="10"/>
          </p:nvPr>
        </p:nvSpPr>
        <p:spPr/>
        <p:txBody>
          <a:bodyPr/>
          <a:lstStyle/>
          <a:p>
            <a:fld id="{6BDBA365-47C1-4AFA-8337-418E46A39288}" type="datetimeFigureOut">
              <a:rPr lang="en-US" smtClean="0"/>
              <a:t>1/17/2021</a:t>
            </a:fld>
            <a:endParaRPr lang="en-US"/>
          </a:p>
        </p:txBody>
      </p:sp>
      <p:sp>
        <p:nvSpPr>
          <p:cNvPr id="5" name="Footer Placeholder 4">
            <a:extLst>
              <a:ext uri="{FF2B5EF4-FFF2-40B4-BE49-F238E27FC236}">
                <a16:creationId xmlns:a16="http://schemas.microsoft.com/office/drawing/2014/main" id="{AFA43C28-9802-4532-A972-AEB485557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E348F7-482C-4A20-8645-2FECCCA239B6}"/>
              </a:ext>
            </a:extLst>
          </p:cNvPr>
          <p:cNvSpPr>
            <a:spLocks noGrp="1"/>
          </p:cNvSpPr>
          <p:nvPr>
            <p:ph type="sldNum" sz="quarter" idx="12"/>
          </p:nvPr>
        </p:nvSpPr>
        <p:spPr/>
        <p:txBody>
          <a:bodyPr/>
          <a:lstStyle/>
          <a:p>
            <a:fld id="{62DF94E6-4C04-476E-B74D-381C005ED959}" type="slidenum">
              <a:rPr lang="en-US" smtClean="0"/>
              <a:t>‹#›</a:t>
            </a:fld>
            <a:endParaRPr lang="en-US"/>
          </a:p>
        </p:txBody>
      </p:sp>
    </p:spTree>
    <p:extLst>
      <p:ext uri="{BB962C8B-B14F-4D97-AF65-F5344CB8AC3E}">
        <p14:creationId xmlns:p14="http://schemas.microsoft.com/office/powerpoint/2010/main" val="59785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D7F2F-FBF7-46A8-9794-946CAB6B6F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B86353-712B-424C-B955-F3CD5AA33E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4E8437-4853-4709-9616-076E344D0D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7B93AA-AEAE-43B7-ADE6-8E7B04CFED75}"/>
              </a:ext>
            </a:extLst>
          </p:cNvPr>
          <p:cNvSpPr>
            <a:spLocks noGrp="1"/>
          </p:cNvSpPr>
          <p:nvPr>
            <p:ph type="dt" sz="half" idx="10"/>
          </p:nvPr>
        </p:nvSpPr>
        <p:spPr/>
        <p:txBody>
          <a:bodyPr/>
          <a:lstStyle/>
          <a:p>
            <a:fld id="{6BDBA365-47C1-4AFA-8337-418E46A39288}" type="datetimeFigureOut">
              <a:rPr lang="en-US" smtClean="0"/>
              <a:t>1/17/2021</a:t>
            </a:fld>
            <a:endParaRPr lang="en-US"/>
          </a:p>
        </p:txBody>
      </p:sp>
      <p:sp>
        <p:nvSpPr>
          <p:cNvPr id="6" name="Footer Placeholder 5">
            <a:extLst>
              <a:ext uri="{FF2B5EF4-FFF2-40B4-BE49-F238E27FC236}">
                <a16:creationId xmlns:a16="http://schemas.microsoft.com/office/drawing/2014/main" id="{022E7A99-2C90-4FE7-AF65-11103D3455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0925C2-AF7E-4DDD-944C-956591BBCDB6}"/>
              </a:ext>
            </a:extLst>
          </p:cNvPr>
          <p:cNvSpPr>
            <a:spLocks noGrp="1"/>
          </p:cNvSpPr>
          <p:nvPr>
            <p:ph type="sldNum" sz="quarter" idx="12"/>
          </p:nvPr>
        </p:nvSpPr>
        <p:spPr/>
        <p:txBody>
          <a:bodyPr/>
          <a:lstStyle/>
          <a:p>
            <a:fld id="{62DF94E6-4C04-476E-B74D-381C005ED959}" type="slidenum">
              <a:rPr lang="en-US" smtClean="0"/>
              <a:t>‹#›</a:t>
            </a:fld>
            <a:endParaRPr lang="en-US"/>
          </a:p>
        </p:txBody>
      </p:sp>
    </p:spTree>
    <p:extLst>
      <p:ext uri="{BB962C8B-B14F-4D97-AF65-F5344CB8AC3E}">
        <p14:creationId xmlns:p14="http://schemas.microsoft.com/office/powerpoint/2010/main" val="257810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73F8A-4424-42C5-8D2A-1278273DCF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66A7E8-431F-43F6-B842-DB028BD993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5A5E36-A45A-462D-94CC-D58DDE5D11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A1A39D-4EAC-452C-89A5-D8877A6D53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B76FCC-4815-4F75-9A23-11E73EA4E6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F08248-6218-40F2-858E-512A9436665F}"/>
              </a:ext>
            </a:extLst>
          </p:cNvPr>
          <p:cNvSpPr>
            <a:spLocks noGrp="1"/>
          </p:cNvSpPr>
          <p:nvPr>
            <p:ph type="dt" sz="half" idx="10"/>
          </p:nvPr>
        </p:nvSpPr>
        <p:spPr/>
        <p:txBody>
          <a:bodyPr/>
          <a:lstStyle/>
          <a:p>
            <a:fld id="{6BDBA365-47C1-4AFA-8337-418E46A39288}" type="datetimeFigureOut">
              <a:rPr lang="en-US" smtClean="0"/>
              <a:t>1/17/2021</a:t>
            </a:fld>
            <a:endParaRPr lang="en-US"/>
          </a:p>
        </p:txBody>
      </p:sp>
      <p:sp>
        <p:nvSpPr>
          <p:cNvPr id="8" name="Footer Placeholder 7">
            <a:extLst>
              <a:ext uri="{FF2B5EF4-FFF2-40B4-BE49-F238E27FC236}">
                <a16:creationId xmlns:a16="http://schemas.microsoft.com/office/drawing/2014/main" id="{A81551F9-E165-4DB5-9C71-D43CA69347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7CDD68-2E90-4DE1-A801-AF70893B4A53}"/>
              </a:ext>
            </a:extLst>
          </p:cNvPr>
          <p:cNvSpPr>
            <a:spLocks noGrp="1"/>
          </p:cNvSpPr>
          <p:nvPr>
            <p:ph type="sldNum" sz="quarter" idx="12"/>
          </p:nvPr>
        </p:nvSpPr>
        <p:spPr/>
        <p:txBody>
          <a:bodyPr/>
          <a:lstStyle/>
          <a:p>
            <a:fld id="{62DF94E6-4C04-476E-B74D-381C005ED959}" type="slidenum">
              <a:rPr lang="en-US" smtClean="0"/>
              <a:t>‹#›</a:t>
            </a:fld>
            <a:endParaRPr lang="en-US"/>
          </a:p>
        </p:txBody>
      </p:sp>
    </p:spTree>
    <p:extLst>
      <p:ext uri="{BB962C8B-B14F-4D97-AF65-F5344CB8AC3E}">
        <p14:creationId xmlns:p14="http://schemas.microsoft.com/office/powerpoint/2010/main" val="2097451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76293-980C-488A-AAC5-8A31B8497A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26693C-7E87-4107-9049-4AD7D8865081}"/>
              </a:ext>
            </a:extLst>
          </p:cNvPr>
          <p:cNvSpPr>
            <a:spLocks noGrp="1"/>
          </p:cNvSpPr>
          <p:nvPr>
            <p:ph type="dt" sz="half" idx="10"/>
          </p:nvPr>
        </p:nvSpPr>
        <p:spPr/>
        <p:txBody>
          <a:bodyPr/>
          <a:lstStyle/>
          <a:p>
            <a:fld id="{6BDBA365-47C1-4AFA-8337-418E46A39288}" type="datetimeFigureOut">
              <a:rPr lang="en-US" smtClean="0"/>
              <a:t>1/17/2021</a:t>
            </a:fld>
            <a:endParaRPr lang="en-US"/>
          </a:p>
        </p:txBody>
      </p:sp>
      <p:sp>
        <p:nvSpPr>
          <p:cNvPr id="4" name="Footer Placeholder 3">
            <a:extLst>
              <a:ext uri="{FF2B5EF4-FFF2-40B4-BE49-F238E27FC236}">
                <a16:creationId xmlns:a16="http://schemas.microsoft.com/office/drawing/2014/main" id="{30949A77-65FE-4A5D-9068-633669A836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1EEFCB-4115-4BE3-91EE-20F9E62D5F29}"/>
              </a:ext>
            </a:extLst>
          </p:cNvPr>
          <p:cNvSpPr>
            <a:spLocks noGrp="1"/>
          </p:cNvSpPr>
          <p:nvPr>
            <p:ph type="sldNum" sz="quarter" idx="12"/>
          </p:nvPr>
        </p:nvSpPr>
        <p:spPr/>
        <p:txBody>
          <a:bodyPr/>
          <a:lstStyle/>
          <a:p>
            <a:fld id="{62DF94E6-4C04-476E-B74D-381C005ED959}" type="slidenum">
              <a:rPr lang="en-US" smtClean="0"/>
              <a:t>‹#›</a:t>
            </a:fld>
            <a:endParaRPr lang="en-US"/>
          </a:p>
        </p:txBody>
      </p:sp>
    </p:spTree>
    <p:extLst>
      <p:ext uri="{BB962C8B-B14F-4D97-AF65-F5344CB8AC3E}">
        <p14:creationId xmlns:p14="http://schemas.microsoft.com/office/powerpoint/2010/main" val="159749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9969D0-A9CA-4C7C-A5F1-CEE31CE68360}"/>
              </a:ext>
            </a:extLst>
          </p:cNvPr>
          <p:cNvSpPr>
            <a:spLocks noGrp="1"/>
          </p:cNvSpPr>
          <p:nvPr>
            <p:ph type="dt" sz="half" idx="10"/>
          </p:nvPr>
        </p:nvSpPr>
        <p:spPr/>
        <p:txBody>
          <a:bodyPr/>
          <a:lstStyle/>
          <a:p>
            <a:fld id="{6BDBA365-47C1-4AFA-8337-418E46A39288}" type="datetimeFigureOut">
              <a:rPr lang="en-US" smtClean="0"/>
              <a:t>1/17/2021</a:t>
            </a:fld>
            <a:endParaRPr lang="en-US"/>
          </a:p>
        </p:txBody>
      </p:sp>
      <p:sp>
        <p:nvSpPr>
          <p:cNvPr id="3" name="Footer Placeholder 2">
            <a:extLst>
              <a:ext uri="{FF2B5EF4-FFF2-40B4-BE49-F238E27FC236}">
                <a16:creationId xmlns:a16="http://schemas.microsoft.com/office/drawing/2014/main" id="{32979EB7-C7B7-4802-A62E-B3D11B62A9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06296C-414B-4BA2-9D9B-BB04CC530633}"/>
              </a:ext>
            </a:extLst>
          </p:cNvPr>
          <p:cNvSpPr>
            <a:spLocks noGrp="1"/>
          </p:cNvSpPr>
          <p:nvPr>
            <p:ph type="sldNum" sz="quarter" idx="12"/>
          </p:nvPr>
        </p:nvSpPr>
        <p:spPr/>
        <p:txBody>
          <a:bodyPr/>
          <a:lstStyle/>
          <a:p>
            <a:fld id="{62DF94E6-4C04-476E-B74D-381C005ED959}" type="slidenum">
              <a:rPr lang="en-US" smtClean="0"/>
              <a:t>‹#›</a:t>
            </a:fld>
            <a:endParaRPr lang="en-US"/>
          </a:p>
        </p:txBody>
      </p:sp>
    </p:spTree>
    <p:extLst>
      <p:ext uri="{BB962C8B-B14F-4D97-AF65-F5344CB8AC3E}">
        <p14:creationId xmlns:p14="http://schemas.microsoft.com/office/powerpoint/2010/main" val="211183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CDCAD-C2A6-4350-8A3B-B58CD563FE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74B9BD-0534-4ABD-B9D7-9E9553455F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D46A30-1356-4A66-AC8F-9E3B603A71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ACE77-6C3D-4511-A39C-428672F9416C}"/>
              </a:ext>
            </a:extLst>
          </p:cNvPr>
          <p:cNvSpPr>
            <a:spLocks noGrp="1"/>
          </p:cNvSpPr>
          <p:nvPr>
            <p:ph type="dt" sz="half" idx="10"/>
          </p:nvPr>
        </p:nvSpPr>
        <p:spPr/>
        <p:txBody>
          <a:bodyPr/>
          <a:lstStyle/>
          <a:p>
            <a:fld id="{6BDBA365-47C1-4AFA-8337-418E46A39288}" type="datetimeFigureOut">
              <a:rPr lang="en-US" smtClean="0"/>
              <a:t>1/17/2021</a:t>
            </a:fld>
            <a:endParaRPr lang="en-US"/>
          </a:p>
        </p:txBody>
      </p:sp>
      <p:sp>
        <p:nvSpPr>
          <p:cNvPr id="6" name="Footer Placeholder 5">
            <a:extLst>
              <a:ext uri="{FF2B5EF4-FFF2-40B4-BE49-F238E27FC236}">
                <a16:creationId xmlns:a16="http://schemas.microsoft.com/office/drawing/2014/main" id="{0D4D0D71-74C4-4F28-B60A-D6B944D826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1682FF-BF17-4340-BC7D-355E272D14DF}"/>
              </a:ext>
            </a:extLst>
          </p:cNvPr>
          <p:cNvSpPr>
            <a:spLocks noGrp="1"/>
          </p:cNvSpPr>
          <p:nvPr>
            <p:ph type="sldNum" sz="quarter" idx="12"/>
          </p:nvPr>
        </p:nvSpPr>
        <p:spPr/>
        <p:txBody>
          <a:bodyPr/>
          <a:lstStyle/>
          <a:p>
            <a:fld id="{62DF94E6-4C04-476E-B74D-381C005ED959}" type="slidenum">
              <a:rPr lang="en-US" smtClean="0"/>
              <a:t>‹#›</a:t>
            </a:fld>
            <a:endParaRPr lang="en-US"/>
          </a:p>
        </p:txBody>
      </p:sp>
    </p:spTree>
    <p:extLst>
      <p:ext uri="{BB962C8B-B14F-4D97-AF65-F5344CB8AC3E}">
        <p14:creationId xmlns:p14="http://schemas.microsoft.com/office/powerpoint/2010/main" val="1342340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1EDA8-C542-457E-B050-25EED63D09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3629BE-E045-423D-BE71-20E71A2AA3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3BD64-9AA0-419D-9745-3D3C92AB92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193D2A-C86E-43F5-B5D2-0C3602ADE546}"/>
              </a:ext>
            </a:extLst>
          </p:cNvPr>
          <p:cNvSpPr>
            <a:spLocks noGrp="1"/>
          </p:cNvSpPr>
          <p:nvPr>
            <p:ph type="dt" sz="half" idx="10"/>
          </p:nvPr>
        </p:nvSpPr>
        <p:spPr/>
        <p:txBody>
          <a:bodyPr/>
          <a:lstStyle/>
          <a:p>
            <a:fld id="{6BDBA365-47C1-4AFA-8337-418E46A39288}" type="datetimeFigureOut">
              <a:rPr lang="en-US" smtClean="0"/>
              <a:t>1/17/2021</a:t>
            </a:fld>
            <a:endParaRPr lang="en-US"/>
          </a:p>
        </p:txBody>
      </p:sp>
      <p:sp>
        <p:nvSpPr>
          <p:cNvPr id="6" name="Footer Placeholder 5">
            <a:extLst>
              <a:ext uri="{FF2B5EF4-FFF2-40B4-BE49-F238E27FC236}">
                <a16:creationId xmlns:a16="http://schemas.microsoft.com/office/drawing/2014/main" id="{C881813F-DAAF-4312-BE47-0260E76D1E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F0076F-0131-4476-8FE5-F39C9A7182C3}"/>
              </a:ext>
            </a:extLst>
          </p:cNvPr>
          <p:cNvSpPr>
            <a:spLocks noGrp="1"/>
          </p:cNvSpPr>
          <p:nvPr>
            <p:ph type="sldNum" sz="quarter" idx="12"/>
          </p:nvPr>
        </p:nvSpPr>
        <p:spPr/>
        <p:txBody>
          <a:bodyPr/>
          <a:lstStyle/>
          <a:p>
            <a:fld id="{62DF94E6-4C04-476E-B74D-381C005ED959}" type="slidenum">
              <a:rPr lang="en-US" smtClean="0"/>
              <a:t>‹#›</a:t>
            </a:fld>
            <a:endParaRPr lang="en-US"/>
          </a:p>
        </p:txBody>
      </p:sp>
    </p:spTree>
    <p:extLst>
      <p:ext uri="{BB962C8B-B14F-4D97-AF65-F5344CB8AC3E}">
        <p14:creationId xmlns:p14="http://schemas.microsoft.com/office/powerpoint/2010/main" val="1701679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56851D-5D23-4E4A-AFA6-4653DDD29E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34E68A-B3FF-4F4B-849C-CD29BE9B51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E8FFC2-2169-4AF4-89F8-8446ACC1DB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BA365-47C1-4AFA-8337-418E46A39288}" type="datetimeFigureOut">
              <a:rPr lang="en-US" smtClean="0"/>
              <a:t>1/17/2021</a:t>
            </a:fld>
            <a:endParaRPr lang="en-US"/>
          </a:p>
        </p:txBody>
      </p:sp>
      <p:sp>
        <p:nvSpPr>
          <p:cNvPr id="5" name="Footer Placeholder 4">
            <a:extLst>
              <a:ext uri="{FF2B5EF4-FFF2-40B4-BE49-F238E27FC236}">
                <a16:creationId xmlns:a16="http://schemas.microsoft.com/office/drawing/2014/main" id="{FF4ACA72-8480-43E1-99BF-61415FA33D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AA975A-7DB5-48A5-8F22-DEDFFAAE67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DF94E6-4C04-476E-B74D-381C005ED959}" type="slidenum">
              <a:rPr lang="en-US" smtClean="0"/>
              <a:t>‹#›</a:t>
            </a:fld>
            <a:endParaRPr lang="en-US"/>
          </a:p>
        </p:txBody>
      </p:sp>
    </p:spTree>
    <p:extLst>
      <p:ext uri="{BB962C8B-B14F-4D97-AF65-F5344CB8AC3E}">
        <p14:creationId xmlns:p14="http://schemas.microsoft.com/office/powerpoint/2010/main" val="382615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712FDE9-7556-425A-AB72-87E7AEB44CEC}"/>
              </a:ext>
            </a:extLst>
          </p:cNvPr>
          <p:cNvSpPr txBox="1"/>
          <p:nvPr/>
        </p:nvSpPr>
        <p:spPr>
          <a:xfrm>
            <a:off x="1033255" y="5056947"/>
            <a:ext cx="10386391" cy="1200329"/>
          </a:xfrm>
          <a:prstGeom prst="rect">
            <a:avLst/>
          </a:prstGeom>
          <a:solidFill>
            <a:schemeClr val="accent6">
              <a:lumMod val="20000"/>
              <a:lumOff val="80000"/>
            </a:schemeClr>
          </a:solidFill>
          <a:ln>
            <a:solidFill>
              <a:schemeClr val="accent1">
                <a:lumMod val="40000"/>
                <a:lumOff val="60000"/>
              </a:schemeClr>
            </a:solidFill>
          </a:ln>
        </p:spPr>
        <p:txBody>
          <a:bodyPr wrap="square">
            <a:spAutoFit/>
          </a:bodyPr>
          <a:lstStyle/>
          <a:p>
            <a:r>
              <a:rPr lang="el-GR" sz="2400" b="1" i="1" u="sng" dirty="0">
                <a:solidFill>
                  <a:srgbClr val="333333"/>
                </a:solidFill>
                <a:effectLst/>
                <a:latin typeface="Comic Sans MS" panose="030F0702030302020204" pitchFamily="66" charset="0"/>
              </a:rPr>
              <a:t>Περιπέτεια</a:t>
            </a:r>
            <a:r>
              <a:rPr lang="el-GR" sz="2400" b="1" i="1" u="sng" dirty="0">
                <a:solidFill>
                  <a:srgbClr val="333333"/>
                </a:solidFill>
                <a:latin typeface="Comic Sans MS" panose="030F0702030302020204" pitchFamily="66" charset="0"/>
              </a:rPr>
              <a:t>:</a:t>
            </a:r>
            <a:r>
              <a:rPr lang="el-GR" sz="2400" dirty="0">
                <a:solidFill>
                  <a:srgbClr val="333333"/>
                </a:solidFill>
                <a:latin typeface="Comic Sans MS" panose="030F0702030302020204" pitchFamily="66" charset="0"/>
              </a:rPr>
              <a:t> κάτι </a:t>
            </a:r>
            <a:r>
              <a:rPr lang="el-GR" sz="2400" b="0" i="0" dirty="0">
                <a:solidFill>
                  <a:srgbClr val="333333"/>
                </a:solidFill>
                <a:effectLst/>
                <a:latin typeface="Comic Sans MS" panose="030F0702030302020204" pitchFamily="66" charset="0"/>
              </a:rPr>
              <a:t>απρόοπτο / μια αναποδιά  που συμβαίνει και μας αλλάζει  αυτό που έχουμε προγραμματισμένο.  Μια περιπέτεια μπορεί να μας φέρει αντιμέτωπους με κίνδυνο </a:t>
            </a:r>
            <a:r>
              <a:rPr lang="el-GR" sz="2400" dirty="0">
                <a:solidFill>
                  <a:srgbClr val="333333"/>
                </a:solidFill>
                <a:latin typeface="Comic Sans MS" panose="030F0702030302020204" pitchFamily="66" charset="0"/>
              </a:rPr>
              <a:t> αλλά και </a:t>
            </a:r>
            <a:r>
              <a:rPr lang="el-GR" sz="2400" b="0" i="0" dirty="0">
                <a:solidFill>
                  <a:srgbClr val="333333"/>
                </a:solidFill>
                <a:effectLst/>
                <a:latin typeface="Comic Sans MS" panose="030F0702030302020204" pitchFamily="66" charset="0"/>
              </a:rPr>
              <a:t>να μας ταλαιπωρήσει.</a:t>
            </a:r>
            <a:endParaRPr lang="en-US" sz="2400" dirty="0">
              <a:latin typeface="Comic Sans MS" panose="030F0702030302020204" pitchFamily="66" charset="0"/>
            </a:endParaRPr>
          </a:p>
        </p:txBody>
      </p:sp>
      <p:sp>
        <p:nvSpPr>
          <p:cNvPr id="2" name="TextBox 1">
            <a:extLst>
              <a:ext uri="{FF2B5EF4-FFF2-40B4-BE49-F238E27FC236}">
                <a16:creationId xmlns:a16="http://schemas.microsoft.com/office/drawing/2014/main" id="{8EA7D7C7-3B2E-4C21-96A5-F4E2E58A87E1}"/>
              </a:ext>
            </a:extLst>
          </p:cNvPr>
          <p:cNvSpPr txBox="1"/>
          <p:nvPr/>
        </p:nvSpPr>
        <p:spPr>
          <a:xfrm>
            <a:off x="923925" y="514350"/>
            <a:ext cx="10237098" cy="3539430"/>
          </a:xfrm>
          <a:prstGeom prst="rect">
            <a:avLst/>
          </a:prstGeom>
          <a:noFill/>
          <a:ln>
            <a:solidFill>
              <a:schemeClr val="tx1"/>
            </a:solidFill>
          </a:ln>
        </p:spPr>
        <p:txBody>
          <a:bodyPr wrap="none" rtlCol="0">
            <a:spAutoFit/>
          </a:bodyPr>
          <a:lstStyle/>
          <a:p>
            <a:r>
              <a:rPr lang="el-GR" sz="2800" dirty="0">
                <a:highlight>
                  <a:srgbClr val="FFFF00"/>
                </a:highlight>
                <a:latin typeface="Comic Sans MS" panose="030F0702030302020204" pitchFamily="66" charset="0"/>
              </a:rPr>
              <a:t>Διάβασε όλες τις διαφάνειες της παρουσίασης για να θυμηθείς </a:t>
            </a:r>
          </a:p>
          <a:p>
            <a:r>
              <a:rPr lang="el-GR" sz="2800" dirty="0">
                <a:highlight>
                  <a:srgbClr val="FFFF00"/>
                </a:highlight>
                <a:latin typeface="Comic Sans MS" panose="030F0702030302020204" pitchFamily="66" charset="0"/>
              </a:rPr>
              <a:t>όσα συζητήσαμε στη συνάντηση που είχαμε στο </a:t>
            </a:r>
            <a:r>
              <a:rPr lang="en-US" sz="2800" dirty="0">
                <a:highlight>
                  <a:srgbClr val="FFFF00"/>
                </a:highlight>
                <a:latin typeface="Comic Sans MS" panose="030F0702030302020204" pitchFamily="66" charset="0"/>
              </a:rPr>
              <a:t>Teams. </a:t>
            </a:r>
          </a:p>
          <a:p>
            <a:r>
              <a:rPr lang="el-GR" sz="2800" dirty="0">
                <a:highlight>
                  <a:srgbClr val="FFFF00"/>
                </a:highlight>
                <a:latin typeface="Comic Sans MS" panose="030F0702030302020204" pitchFamily="66" charset="0"/>
              </a:rPr>
              <a:t>Η διαφάνεια 3 θα σε βοηθήσει να οργανώσεις σε παραγράφους </a:t>
            </a:r>
          </a:p>
          <a:p>
            <a:r>
              <a:rPr lang="el-GR" sz="2800" dirty="0">
                <a:highlight>
                  <a:srgbClr val="FFFF00"/>
                </a:highlight>
                <a:latin typeface="Comic Sans MS" panose="030F0702030302020204" pitchFamily="66" charset="0"/>
              </a:rPr>
              <a:t>αυτά που θα γράψεις.</a:t>
            </a:r>
          </a:p>
          <a:p>
            <a:endParaRPr lang="el-GR" sz="2800" dirty="0">
              <a:highlight>
                <a:srgbClr val="FFFF00"/>
              </a:highlight>
              <a:latin typeface="Comic Sans MS" panose="030F0702030302020204" pitchFamily="66" charset="0"/>
            </a:endParaRPr>
          </a:p>
          <a:p>
            <a:r>
              <a:rPr lang="el-GR" sz="2800" b="1" u="sng" dirty="0">
                <a:solidFill>
                  <a:srgbClr val="FF0000"/>
                </a:solidFill>
                <a:latin typeface="Comic Sans MS" panose="030F0702030302020204" pitchFamily="66" charset="0"/>
              </a:rPr>
              <a:t>Η ΠΑΡΟΥΣΙΑΣΗ ΔΕΝ ΕΧΕΙ ΗΧΟ </a:t>
            </a:r>
          </a:p>
          <a:p>
            <a:endParaRPr lang="el-GR" sz="2800" b="1" dirty="0">
              <a:solidFill>
                <a:srgbClr val="FF0000"/>
              </a:solidFill>
              <a:highlight>
                <a:srgbClr val="FFFF00"/>
              </a:highlight>
              <a:latin typeface="Comic Sans MS" panose="030F0702030302020204" pitchFamily="66" charset="0"/>
            </a:endParaRPr>
          </a:p>
          <a:p>
            <a:r>
              <a:rPr lang="el-GR" sz="2800" b="1" u="sng" dirty="0">
                <a:solidFill>
                  <a:srgbClr val="FF0000"/>
                </a:solidFill>
                <a:latin typeface="Comic Sans MS" panose="030F0702030302020204" pitchFamily="66" charset="0"/>
              </a:rPr>
              <a:t>ΠΑΤΑ ΚΛΙΚ ΓΙΑ ΝΑ ΑΛΛΑΞΕΙΣ ΔΙΑΦΑΝΕΙΑ</a:t>
            </a:r>
            <a:endParaRPr lang="en-US" sz="2800" b="1" u="sng"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225633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58531FEB-497A-4B6C-83F5-54289AE4DA9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667" t="23222" r="8332"/>
          <a:stretch/>
        </p:blipFill>
        <p:spPr bwMode="auto">
          <a:xfrm>
            <a:off x="2200459" y="790083"/>
            <a:ext cx="8310880" cy="569724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EC23E92C-3A72-43B5-9551-941E1D54121C}"/>
              </a:ext>
            </a:extLst>
          </p:cNvPr>
          <p:cNvSpPr/>
          <p:nvPr/>
        </p:nvSpPr>
        <p:spPr>
          <a:xfrm>
            <a:off x="4911520" y="2863031"/>
            <a:ext cx="692867" cy="28329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C54C0BC-4D1F-4862-9B08-3439A4E624F9}"/>
              </a:ext>
            </a:extLst>
          </p:cNvPr>
          <p:cNvSpPr/>
          <p:nvPr/>
        </p:nvSpPr>
        <p:spPr>
          <a:xfrm rot="20078384">
            <a:off x="1911127" y="534349"/>
            <a:ext cx="4432036" cy="15270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solidFill>
                  <a:schemeClr val="tx1"/>
                </a:solidFill>
                <a:latin typeface="Comic Sans MS" panose="030F0702030302020204" pitchFamily="66" charset="0"/>
              </a:rPr>
              <a:t>ΜΙΑ ΠΕΡΙΠΕΤΕΙΑ ΠΟΥ ΕΖΗΣΑ</a:t>
            </a:r>
            <a:endParaRPr lang="en-US" sz="2400" b="1"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719182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0942487-1007-44AC-B080-38BA5161AEFD}"/>
              </a:ext>
            </a:extLst>
          </p:cNvPr>
          <p:cNvSpPr txBox="1"/>
          <p:nvPr/>
        </p:nvSpPr>
        <p:spPr>
          <a:xfrm>
            <a:off x="4987948" y="2855412"/>
            <a:ext cx="3657600" cy="830997"/>
          </a:xfrm>
          <a:prstGeom prst="rect">
            <a:avLst/>
          </a:prstGeom>
          <a:solidFill>
            <a:schemeClr val="accent4"/>
          </a:solidFill>
          <a:ln>
            <a:solidFill>
              <a:schemeClr val="tx1"/>
            </a:solidFill>
          </a:ln>
        </p:spPr>
        <p:txBody>
          <a:bodyPr wrap="square" rtlCol="0">
            <a:spAutoFit/>
          </a:bodyPr>
          <a:lstStyle/>
          <a:p>
            <a:r>
              <a:rPr lang="el-GR" sz="2400" b="1" dirty="0">
                <a:latin typeface="Comic Sans MS" panose="030F0702030302020204" pitchFamily="66" charset="0"/>
              </a:rPr>
              <a:t>Διηγούμαι μια περιπέτεια που έζησα</a:t>
            </a:r>
            <a:endParaRPr lang="en-US" sz="2400" b="1" dirty="0">
              <a:latin typeface="Comic Sans MS" panose="030F0702030302020204" pitchFamily="66" charset="0"/>
            </a:endParaRPr>
          </a:p>
        </p:txBody>
      </p:sp>
      <p:sp>
        <p:nvSpPr>
          <p:cNvPr id="5" name="TextBox 4">
            <a:extLst>
              <a:ext uri="{FF2B5EF4-FFF2-40B4-BE49-F238E27FC236}">
                <a16:creationId xmlns:a16="http://schemas.microsoft.com/office/drawing/2014/main" id="{FD1527F9-0680-4478-B6F9-47A1CD4F4FED}"/>
              </a:ext>
            </a:extLst>
          </p:cNvPr>
          <p:cNvSpPr txBox="1"/>
          <p:nvPr/>
        </p:nvSpPr>
        <p:spPr>
          <a:xfrm>
            <a:off x="1091381" y="609599"/>
            <a:ext cx="3401961" cy="3970318"/>
          </a:xfrm>
          <a:prstGeom prst="rect">
            <a:avLst/>
          </a:prstGeom>
          <a:noFill/>
          <a:ln>
            <a:solidFill>
              <a:schemeClr val="tx1"/>
            </a:solidFill>
          </a:ln>
        </p:spPr>
        <p:txBody>
          <a:bodyPr wrap="square" rtlCol="0">
            <a:spAutoFit/>
          </a:bodyPr>
          <a:lstStyle/>
          <a:p>
            <a:r>
              <a:rPr lang="el-GR" b="1" u="sng" dirty="0">
                <a:highlight>
                  <a:srgbClr val="FFFF00"/>
                </a:highlight>
                <a:latin typeface="Comic Sans MS" panose="030F0702030302020204" pitchFamily="66" charset="0"/>
              </a:rPr>
              <a:t>1</a:t>
            </a:r>
            <a:r>
              <a:rPr lang="el-GR" b="1" u="sng" baseline="30000" dirty="0">
                <a:highlight>
                  <a:srgbClr val="FFFF00"/>
                </a:highlight>
                <a:latin typeface="Comic Sans MS" panose="030F0702030302020204" pitchFamily="66" charset="0"/>
              </a:rPr>
              <a:t>η</a:t>
            </a:r>
            <a:r>
              <a:rPr lang="el-GR" b="1" u="sng" dirty="0">
                <a:highlight>
                  <a:srgbClr val="FFFF00"/>
                </a:highlight>
                <a:latin typeface="Comic Sans MS" panose="030F0702030302020204" pitchFamily="66" charset="0"/>
              </a:rPr>
              <a:t> Παράγραφος / Πρόλογος</a:t>
            </a:r>
          </a:p>
          <a:p>
            <a:r>
              <a:rPr lang="el-GR" dirty="0">
                <a:latin typeface="Comic Sans MS" panose="030F0702030302020204" pitchFamily="66" charset="0"/>
              </a:rPr>
              <a:t>1. Πότε και πού συνέβησαν τα γεγονότα της περιπέτειας;</a:t>
            </a:r>
          </a:p>
          <a:p>
            <a:r>
              <a:rPr lang="el-GR" dirty="0">
                <a:latin typeface="Comic Sans MS" panose="030F0702030302020204" pitchFamily="66" charset="0"/>
              </a:rPr>
              <a:t>2. Ποια άλλα πρόσωπα ήταν μαζί σου;</a:t>
            </a:r>
          </a:p>
          <a:p>
            <a:r>
              <a:rPr lang="el-GR" b="1" i="1" u="sng" dirty="0">
                <a:latin typeface="Comic Sans MS" panose="030F0702030302020204" pitchFamily="66" charset="0"/>
              </a:rPr>
              <a:t>Λεξιλόγιο: </a:t>
            </a:r>
            <a:r>
              <a:rPr lang="el-GR" dirty="0">
                <a:latin typeface="Comic Sans MS" panose="030F0702030302020204" pitchFamily="66" charset="0"/>
              </a:rPr>
              <a:t>Πριν από την περασμένη, τα Χριστούγεννα, προχθές, τον προηγούμενο μήνα… στο χωριό μου, στη γειτονιά μου, στο σχολείο μου… με τον φίλο μου τον, με την οικογένεια μου, με τον αδερφό μου… </a:t>
            </a:r>
          </a:p>
          <a:p>
            <a:endParaRPr lang="en-US" dirty="0"/>
          </a:p>
        </p:txBody>
      </p:sp>
      <p:sp>
        <p:nvSpPr>
          <p:cNvPr id="6" name="TextBox 5">
            <a:extLst>
              <a:ext uri="{FF2B5EF4-FFF2-40B4-BE49-F238E27FC236}">
                <a16:creationId xmlns:a16="http://schemas.microsoft.com/office/drawing/2014/main" id="{0ED6464B-3734-48DD-8A95-A6D1A3AE8365}"/>
              </a:ext>
            </a:extLst>
          </p:cNvPr>
          <p:cNvSpPr txBox="1"/>
          <p:nvPr/>
        </p:nvSpPr>
        <p:spPr>
          <a:xfrm>
            <a:off x="5922226" y="169606"/>
            <a:ext cx="5838458" cy="2031325"/>
          </a:xfrm>
          <a:prstGeom prst="rect">
            <a:avLst/>
          </a:prstGeom>
          <a:noFill/>
          <a:ln>
            <a:solidFill>
              <a:schemeClr val="tx1"/>
            </a:solidFill>
          </a:ln>
        </p:spPr>
        <p:txBody>
          <a:bodyPr wrap="none" rtlCol="0">
            <a:spAutoFit/>
          </a:bodyPr>
          <a:lstStyle/>
          <a:p>
            <a:r>
              <a:rPr lang="el-GR" b="1" u="sng" dirty="0">
                <a:highlight>
                  <a:srgbClr val="FFFF00"/>
                </a:highlight>
                <a:latin typeface="Comic Sans MS" panose="030F0702030302020204" pitchFamily="66" charset="0"/>
              </a:rPr>
              <a:t>2</a:t>
            </a:r>
            <a:r>
              <a:rPr lang="el-GR" b="1" u="sng" baseline="30000" dirty="0">
                <a:highlight>
                  <a:srgbClr val="FFFF00"/>
                </a:highlight>
                <a:latin typeface="Comic Sans MS" panose="030F0702030302020204" pitchFamily="66" charset="0"/>
              </a:rPr>
              <a:t>η</a:t>
            </a:r>
            <a:r>
              <a:rPr lang="el-GR" b="1" u="sng" dirty="0">
                <a:highlight>
                  <a:srgbClr val="FFFF00"/>
                </a:highlight>
                <a:latin typeface="Comic Sans MS" panose="030F0702030302020204" pitchFamily="66" charset="0"/>
              </a:rPr>
              <a:t> Παράγραφος/ Κύριο θέμα</a:t>
            </a:r>
          </a:p>
          <a:p>
            <a:r>
              <a:rPr lang="el-GR" dirty="0">
                <a:latin typeface="Comic Sans MS" panose="030F0702030302020204" pitchFamily="66" charset="0"/>
              </a:rPr>
              <a:t>Α. Ποια δυσκολία αντιμετωπίσατε;</a:t>
            </a:r>
          </a:p>
          <a:p>
            <a:r>
              <a:rPr lang="el-GR" dirty="0">
                <a:latin typeface="Comic Sans MS" panose="030F0702030302020204" pitchFamily="66" charset="0"/>
              </a:rPr>
              <a:t>Β. Πώς αντιδράσατε;</a:t>
            </a:r>
          </a:p>
          <a:p>
            <a:r>
              <a:rPr lang="el-GR" dirty="0">
                <a:latin typeface="Comic Sans MS" panose="030F0702030302020204" pitchFamily="66" charset="0"/>
              </a:rPr>
              <a:t>Γ. Πώς ένιωσες κατά τη διάρκεια της περιπέτειας σου;</a:t>
            </a:r>
          </a:p>
          <a:p>
            <a:endParaRPr lang="el-GR" b="1" i="1" u="sng" dirty="0">
              <a:latin typeface="Comic Sans MS" panose="030F0702030302020204" pitchFamily="66" charset="0"/>
            </a:endParaRPr>
          </a:p>
          <a:p>
            <a:r>
              <a:rPr lang="el-GR" b="1" i="1" u="sng" dirty="0">
                <a:latin typeface="Comic Sans MS" panose="030F0702030302020204" pitchFamily="66" charset="0"/>
              </a:rPr>
              <a:t>Λεξιλόγιο: </a:t>
            </a:r>
            <a:r>
              <a:rPr lang="el-GR" dirty="0">
                <a:latin typeface="Comic Sans MS" panose="030F0702030302020204" pitchFamily="66" charset="0"/>
              </a:rPr>
              <a:t>Φόβος, τρόμος, κλάμα, πίστεψα, νόμισα…..</a:t>
            </a:r>
          </a:p>
          <a:p>
            <a:endParaRPr lang="en-US" dirty="0">
              <a:latin typeface="Comic Sans MS" panose="030F0702030302020204" pitchFamily="66" charset="0"/>
            </a:endParaRPr>
          </a:p>
        </p:txBody>
      </p:sp>
      <p:sp>
        <p:nvSpPr>
          <p:cNvPr id="7" name="TextBox 6">
            <a:extLst>
              <a:ext uri="{FF2B5EF4-FFF2-40B4-BE49-F238E27FC236}">
                <a16:creationId xmlns:a16="http://schemas.microsoft.com/office/drawing/2014/main" id="{9F6641D5-99CB-49CE-8CF3-47A83E4FC9C1}"/>
              </a:ext>
            </a:extLst>
          </p:cNvPr>
          <p:cNvSpPr txBox="1"/>
          <p:nvPr/>
        </p:nvSpPr>
        <p:spPr>
          <a:xfrm>
            <a:off x="8076024" y="3994593"/>
            <a:ext cx="3539752" cy="923330"/>
          </a:xfrm>
          <a:prstGeom prst="rect">
            <a:avLst/>
          </a:prstGeom>
          <a:noFill/>
          <a:ln>
            <a:solidFill>
              <a:schemeClr val="tx1"/>
            </a:solidFill>
          </a:ln>
        </p:spPr>
        <p:txBody>
          <a:bodyPr wrap="none" rtlCol="0">
            <a:spAutoFit/>
          </a:bodyPr>
          <a:lstStyle/>
          <a:p>
            <a:r>
              <a:rPr lang="el-GR" b="1" u="sng" dirty="0">
                <a:highlight>
                  <a:srgbClr val="FFFF00"/>
                </a:highlight>
                <a:latin typeface="Comic Sans MS" panose="030F0702030302020204" pitchFamily="66" charset="0"/>
              </a:rPr>
              <a:t>3</a:t>
            </a:r>
            <a:r>
              <a:rPr lang="el-GR" b="1" u="sng" baseline="30000" dirty="0">
                <a:highlight>
                  <a:srgbClr val="FFFF00"/>
                </a:highlight>
                <a:latin typeface="Comic Sans MS" panose="030F0702030302020204" pitchFamily="66" charset="0"/>
              </a:rPr>
              <a:t>η</a:t>
            </a:r>
            <a:r>
              <a:rPr lang="el-GR" b="1" u="sng" dirty="0">
                <a:highlight>
                  <a:srgbClr val="FFFF00"/>
                </a:highlight>
                <a:latin typeface="Comic Sans MS" panose="030F0702030302020204" pitchFamily="66" charset="0"/>
              </a:rPr>
              <a:t> Παράγραφος /  Κύριο θέμα </a:t>
            </a:r>
          </a:p>
          <a:p>
            <a:r>
              <a:rPr lang="el-GR" dirty="0">
                <a:latin typeface="Comic Sans MS" panose="030F0702030302020204" pitchFamily="66" charset="0"/>
              </a:rPr>
              <a:t>Πώς λύθηκε το πρόβλημα;</a:t>
            </a:r>
          </a:p>
          <a:p>
            <a:endParaRPr lang="en-US" dirty="0">
              <a:latin typeface="Comic Sans MS" panose="030F0702030302020204" pitchFamily="66" charset="0"/>
            </a:endParaRPr>
          </a:p>
        </p:txBody>
      </p:sp>
      <p:sp>
        <p:nvSpPr>
          <p:cNvPr id="8" name="TextBox 7">
            <a:extLst>
              <a:ext uri="{FF2B5EF4-FFF2-40B4-BE49-F238E27FC236}">
                <a16:creationId xmlns:a16="http://schemas.microsoft.com/office/drawing/2014/main" id="{40688AE0-939A-4CC0-99B1-8CE739C86B80}"/>
              </a:ext>
            </a:extLst>
          </p:cNvPr>
          <p:cNvSpPr txBox="1"/>
          <p:nvPr/>
        </p:nvSpPr>
        <p:spPr>
          <a:xfrm>
            <a:off x="672166" y="5068019"/>
            <a:ext cx="7630615" cy="1200329"/>
          </a:xfrm>
          <a:prstGeom prst="rect">
            <a:avLst/>
          </a:prstGeom>
          <a:noFill/>
          <a:ln>
            <a:solidFill>
              <a:schemeClr val="tx1"/>
            </a:solidFill>
          </a:ln>
        </p:spPr>
        <p:txBody>
          <a:bodyPr wrap="none" rtlCol="0">
            <a:spAutoFit/>
          </a:bodyPr>
          <a:lstStyle/>
          <a:p>
            <a:r>
              <a:rPr lang="el-GR" b="1" u="sng" dirty="0">
                <a:highlight>
                  <a:srgbClr val="FFFF00"/>
                </a:highlight>
                <a:latin typeface="Comic Sans MS" panose="030F0702030302020204" pitchFamily="66" charset="0"/>
              </a:rPr>
              <a:t>4</a:t>
            </a:r>
            <a:r>
              <a:rPr lang="el-GR" b="1" u="sng" baseline="30000" dirty="0">
                <a:highlight>
                  <a:srgbClr val="FFFF00"/>
                </a:highlight>
                <a:latin typeface="Comic Sans MS" panose="030F0702030302020204" pitchFamily="66" charset="0"/>
              </a:rPr>
              <a:t>η</a:t>
            </a:r>
            <a:r>
              <a:rPr lang="el-GR" b="1" u="sng" dirty="0">
                <a:highlight>
                  <a:srgbClr val="FFFF00"/>
                </a:highlight>
                <a:latin typeface="Comic Sans MS" panose="030F0702030302020204" pitchFamily="66" charset="0"/>
              </a:rPr>
              <a:t> Παράγραφος / Επίλογος</a:t>
            </a:r>
          </a:p>
          <a:p>
            <a:r>
              <a:rPr lang="el-GR" dirty="0">
                <a:latin typeface="Comic Sans MS" panose="030F0702030302020204" pitchFamily="66" charset="0"/>
              </a:rPr>
              <a:t>Τι έμαθες από την περιπέτεια που είχες;</a:t>
            </a:r>
          </a:p>
          <a:p>
            <a:r>
              <a:rPr lang="el-GR" dirty="0">
                <a:latin typeface="Comic Sans MS" panose="030F0702030302020204" pitchFamily="66" charset="0"/>
              </a:rPr>
              <a:t>Πώς νιώθεις τώρα που τέλειωσε η περιπέτεια;</a:t>
            </a:r>
          </a:p>
          <a:p>
            <a:r>
              <a:rPr lang="el-GR" b="1" u="sng" dirty="0">
                <a:latin typeface="Comic Sans MS" panose="030F0702030302020204" pitchFamily="66" charset="0"/>
              </a:rPr>
              <a:t>Λεξιλόγιο: </a:t>
            </a:r>
            <a:r>
              <a:rPr lang="el-GR" dirty="0">
                <a:latin typeface="Comic Sans MS" panose="030F0702030302020204" pitchFamily="66" charset="0"/>
              </a:rPr>
              <a:t>ανακούφιση , το πάθημα μας έγινε μάθημα, την επόμενη φορά</a:t>
            </a:r>
            <a:endParaRPr lang="en-US" b="1" u="sng" dirty="0">
              <a:latin typeface="Comic Sans MS" panose="030F0702030302020204" pitchFamily="66" charset="0"/>
            </a:endParaRPr>
          </a:p>
        </p:txBody>
      </p:sp>
      <p:sp>
        <p:nvSpPr>
          <p:cNvPr id="2" name="Arrow: Right 1">
            <a:extLst>
              <a:ext uri="{FF2B5EF4-FFF2-40B4-BE49-F238E27FC236}">
                <a16:creationId xmlns:a16="http://schemas.microsoft.com/office/drawing/2014/main" id="{CCA10B15-B623-460C-BC5D-DF825F62FF72}"/>
              </a:ext>
            </a:extLst>
          </p:cNvPr>
          <p:cNvSpPr/>
          <p:nvPr/>
        </p:nvSpPr>
        <p:spPr>
          <a:xfrm rot="17145945">
            <a:off x="6523243" y="2322112"/>
            <a:ext cx="569183" cy="260993"/>
          </a:xfrm>
          <a:prstGeom prst="rightArrow">
            <a:avLst>
              <a:gd name="adj1" fmla="val 75439"/>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9304B912-41E0-4F4E-8E09-7DC39524A3DF}"/>
              </a:ext>
            </a:extLst>
          </p:cNvPr>
          <p:cNvSpPr/>
          <p:nvPr/>
        </p:nvSpPr>
        <p:spPr>
          <a:xfrm rot="11863881">
            <a:off x="4400063" y="2533084"/>
            <a:ext cx="569183" cy="260993"/>
          </a:xfrm>
          <a:prstGeom prst="rightArrow">
            <a:avLst>
              <a:gd name="adj1" fmla="val 75439"/>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55D9181F-E37D-4551-B68A-E751BAF5598D}"/>
              </a:ext>
            </a:extLst>
          </p:cNvPr>
          <p:cNvSpPr/>
          <p:nvPr/>
        </p:nvSpPr>
        <p:spPr>
          <a:xfrm rot="6712435">
            <a:off x="4680752" y="4205321"/>
            <a:ext cx="1132995" cy="272320"/>
          </a:xfrm>
          <a:prstGeom prst="rightArrow">
            <a:avLst>
              <a:gd name="adj1" fmla="val 75439"/>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AC08CB9C-0865-4E2F-AADF-98FBA7E85CB2}"/>
              </a:ext>
            </a:extLst>
          </p:cNvPr>
          <p:cNvSpPr/>
          <p:nvPr/>
        </p:nvSpPr>
        <p:spPr>
          <a:xfrm rot="3711741">
            <a:off x="7579984" y="3860941"/>
            <a:ext cx="569183" cy="260993"/>
          </a:xfrm>
          <a:prstGeom prst="rightArrow">
            <a:avLst>
              <a:gd name="adj1" fmla="val 75439"/>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8145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A1D11C2-1771-4F6D-96C1-03A33F3E6BE4}"/>
              </a:ext>
            </a:extLst>
          </p:cNvPr>
          <p:cNvSpPr txBox="1"/>
          <p:nvPr/>
        </p:nvSpPr>
        <p:spPr>
          <a:xfrm>
            <a:off x="1113182" y="586409"/>
            <a:ext cx="7834196" cy="1200329"/>
          </a:xfrm>
          <a:prstGeom prst="rect">
            <a:avLst/>
          </a:prstGeom>
          <a:solidFill>
            <a:schemeClr val="accent4">
              <a:lumMod val="20000"/>
              <a:lumOff val="80000"/>
            </a:schemeClr>
          </a:solidFill>
          <a:ln>
            <a:solidFill>
              <a:schemeClr val="accent4">
                <a:lumMod val="75000"/>
              </a:schemeClr>
            </a:solidFill>
          </a:ln>
        </p:spPr>
        <p:txBody>
          <a:bodyPr wrap="none" rtlCol="0">
            <a:spAutoFit/>
          </a:bodyPr>
          <a:lstStyle/>
          <a:p>
            <a:r>
              <a:rPr lang="el-GR" b="1" u="sng" dirty="0">
                <a:latin typeface="Comic Sans MS" panose="030F0702030302020204" pitchFamily="66" charset="0"/>
              </a:rPr>
              <a:t>Για να διηγηθείς την περιπέτειά σου, χρησιμοποίησε τις αισθήσεις σου:</a:t>
            </a:r>
          </a:p>
          <a:p>
            <a:pPr marL="285750" indent="-285750">
              <a:buFont typeface="Wingdings" panose="05000000000000000000" pitchFamily="2" charset="2"/>
              <a:buChar char="ü"/>
            </a:pPr>
            <a:r>
              <a:rPr lang="el-GR" dirty="0">
                <a:latin typeface="Comic Sans MS" panose="030F0702030302020204" pitchFamily="66" charset="0"/>
              </a:rPr>
              <a:t>Αυτά που είδες (τα βουνά, τα έλατα, τη χιονοθύελλα).</a:t>
            </a:r>
          </a:p>
          <a:p>
            <a:pPr marL="285750" indent="-285750">
              <a:buFont typeface="Wingdings" panose="05000000000000000000" pitchFamily="2" charset="2"/>
              <a:buChar char="ü"/>
            </a:pPr>
            <a:r>
              <a:rPr lang="el-GR" dirty="0">
                <a:latin typeface="Comic Sans MS" panose="030F0702030302020204" pitchFamily="66" charset="0"/>
              </a:rPr>
              <a:t>Αυτά που άκουσες  (το σφύριγμα του ανέμου, το  πυροσβεστικό).</a:t>
            </a:r>
          </a:p>
          <a:p>
            <a:endParaRPr lang="el-GR" dirty="0">
              <a:latin typeface="Comic Sans MS" panose="030F0702030302020204" pitchFamily="66" charset="0"/>
            </a:endParaRPr>
          </a:p>
        </p:txBody>
      </p:sp>
      <p:sp>
        <p:nvSpPr>
          <p:cNvPr id="5" name="TextBox 4">
            <a:extLst>
              <a:ext uri="{FF2B5EF4-FFF2-40B4-BE49-F238E27FC236}">
                <a16:creationId xmlns:a16="http://schemas.microsoft.com/office/drawing/2014/main" id="{F6031D73-D62E-4419-851F-4FB7FEFA1FD3}"/>
              </a:ext>
            </a:extLst>
          </p:cNvPr>
          <p:cNvSpPr txBox="1"/>
          <p:nvPr/>
        </p:nvSpPr>
        <p:spPr>
          <a:xfrm>
            <a:off x="4393096" y="2643809"/>
            <a:ext cx="7343677" cy="923330"/>
          </a:xfrm>
          <a:prstGeom prst="rect">
            <a:avLst/>
          </a:prstGeom>
          <a:solidFill>
            <a:schemeClr val="accent2">
              <a:lumMod val="20000"/>
              <a:lumOff val="80000"/>
            </a:schemeClr>
          </a:solidFill>
          <a:ln>
            <a:solidFill>
              <a:schemeClr val="accent2">
                <a:lumMod val="60000"/>
                <a:lumOff val="40000"/>
              </a:schemeClr>
            </a:solidFill>
          </a:ln>
        </p:spPr>
        <p:txBody>
          <a:bodyPr wrap="none" rtlCol="0">
            <a:spAutoFit/>
          </a:bodyPr>
          <a:lstStyle/>
          <a:p>
            <a:r>
              <a:rPr lang="el-GR" b="1" u="sng" dirty="0">
                <a:latin typeface="Comic Sans MS" panose="030F0702030302020204" pitchFamily="66" charset="0"/>
              </a:rPr>
              <a:t>Για να κάνεις την έκθεσή σου όμορφη, πρέπει να χρησιμοποιήσεις:</a:t>
            </a:r>
          </a:p>
          <a:p>
            <a:pPr marL="285750" indent="-285750">
              <a:buFont typeface="Wingdings" panose="05000000000000000000" pitchFamily="2" charset="2"/>
              <a:buChar char="ü"/>
            </a:pPr>
            <a:r>
              <a:rPr lang="el-GR" dirty="0">
                <a:latin typeface="Comic Sans MS" panose="030F0702030302020204" pitchFamily="66" charset="0"/>
              </a:rPr>
              <a:t>Επίθετα (κλειστοί δρόμοι, πυκνό χιόνι).</a:t>
            </a:r>
          </a:p>
          <a:p>
            <a:pPr marL="285750" indent="-285750">
              <a:buFont typeface="Wingdings" panose="05000000000000000000" pitchFamily="2" charset="2"/>
              <a:buChar char="ü"/>
            </a:pPr>
            <a:r>
              <a:rPr lang="el-GR" dirty="0">
                <a:latin typeface="Comic Sans MS" panose="030F0702030302020204" pitchFamily="66" charset="0"/>
              </a:rPr>
              <a:t>Σύνθετες λέξεις (χιονόπτωση, ανεμοθύελλα).</a:t>
            </a:r>
          </a:p>
        </p:txBody>
      </p:sp>
    </p:spTree>
    <p:extLst>
      <p:ext uri="{BB962C8B-B14F-4D97-AF65-F5344CB8AC3E}">
        <p14:creationId xmlns:p14="http://schemas.microsoft.com/office/powerpoint/2010/main" val="3216945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7E44B33-05E2-42AB-B4DD-72E82688E5CE}"/>
              </a:ext>
            </a:extLst>
          </p:cNvPr>
          <p:cNvSpPr txBox="1"/>
          <p:nvPr/>
        </p:nvSpPr>
        <p:spPr>
          <a:xfrm>
            <a:off x="815009" y="884582"/>
            <a:ext cx="10894329" cy="2862322"/>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none" rtlCol="0">
            <a:spAutoFit/>
          </a:bodyPr>
          <a:lstStyle/>
          <a:p>
            <a:pPr marL="285750" indent="-285750">
              <a:buFont typeface="Wingdings" panose="05000000000000000000" pitchFamily="2" charset="2"/>
              <a:buChar char="ü"/>
            </a:pPr>
            <a:r>
              <a:rPr lang="el-GR" dirty="0">
                <a:latin typeface="Comic Sans MS" panose="030F0702030302020204" pitchFamily="66" charset="0"/>
              </a:rPr>
              <a:t>Όταν διηγούμαστε κάτι, χρησιμοποιούμε λέξεις και φράσεις που </a:t>
            </a:r>
            <a:r>
              <a:rPr lang="el-GR" b="1" u="sng" dirty="0">
                <a:latin typeface="Comic Sans MS" panose="030F0702030302020204" pitchFamily="66" charset="0"/>
              </a:rPr>
              <a:t>δείχνουν χρόνο</a:t>
            </a:r>
            <a:r>
              <a:rPr lang="el-GR" dirty="0">
                <a:latin typeface="Comic Sans MS" panose="030F0702030302020204" pitchFamily="66" charset="0"/>
              </a:rPr>
              <a:t>:</a:t>
            </a:r>
          </a:p>
          <a:p>
            <a:r>
              <a:rPr lang="el-GR" dirty="0">
                <a:latin typeface="Comic Sans MS" panose="030F0702030302020204" pitchFamily="66" charset="0"/>
              </a:rPr>
              <a:t> πρώτα, μετά, ύστερα, το βράδυ, το πρωί, το μεσημέρι, αργότερα κτλ.</a:t>
            </a:r>
          </a:p>
          <a:p>
            <a:endParaRPr lang="el-GR" dirty="0">
              <a:latin typeface="Comic Sans MS" panose="030F0702030302020204" pitchFamily="66" charset="0"/>
            </a:endParaRPr>
          </a:p>
          <a:p>
            <a:pPr marL="285750" indent="-285750">
              <a:buFont typeface="Wingdings" panose="05000000000000000000" pitchFamily="2" charset="2"/>
              <a:buChar char="ü"/>
            </a:pPr>
            <a:r>
              <a:rPr lang="el-GR" dirty="0">
                <a:latin typeface="Comic Sans MS" panose="030F0702030302020204" pitchFamily="66" charset="0"/>
              </a:rPr>
              <a:t>Χρησιμοποιούμε  επίσης </a:t>
            </a:r>
            <a:r>
              <a:rPr lang="el-GR" b="1" u="sng" dirty="0">
                <a:latin typeface="Comic Sans MS" panose="030F0702030302020204" pitchFamily="66" charset="0"/>
              </a:rPr>
              <a:t>ρήματα σε χρόνο αόριστο ή παρατατικό </a:t>
            </a:r>
            <a:r>
              <a:rPr lang="el-GR" dirty="0">
                <a:latin typeface="Comic Sans MS" panose="030F0702030302020204" pitchFamily="66" charset="0"/>
              </a:rPr>
              <a:t>που μιλούν για το παρελθόν;</a:t>
            </a:r>
          </a:p>
          <a:p>
            <a:r>
              <a:rPr lang="el-GR" dirty="0">
                <a:latin typeface="Comic Sans MS" panose="030F0702030302020204" pitchFamily="66" charset="0"/>
              </a:rPr>
              <a:t> πήγε, έφτασε, καθίσαμε, περάσαμε, κοιμήθηκε, ήρθε, κοίταζα κτλ.</a:t>
            </a:r>
          </a:p>
          <a:p>
            <a:endParaRPr lang="el-GR" dirty="0">
              <a:latin typeface="Comic Sans MS" panose="030F0702030302020204" pitchFamily="66" charset="0"/>
            </a:endParaRPr>
          </a:p>
          <a:p>
            <a:pPr marL="285750" indent="-285750">
              <a:buFont typeface="Wingdings" panose="05000000000000000000" pitchFamily="2" charset="2"/>
              <a:buChar char="ü"/>
            </a:pPr>
            <a:r>
              <a:rPr lang="el-GR" dirty="0">
                <a:latin typeface="Comic Sans MS" panose="030F0702030302020204" pitchFamily="66" charset="0"/>
              </a:rPr>
              <a:t>Αν δεν έχεις ζήσει εσύ κάποια περιπέτεια, σίγουρα έχεις ακούσει από την τηλεόραση για περιπέτειες </a:t>
            </a:r>
          </a:p>
          <a:p>
            <a:r>
              <a:rPr lang="el-GR" dirty="0">
                <a:latin typeface="Comic Sans MS" panose="030F0702030302020204" pitchFamily="66" charset="0"/>
              </a:rPr>
              <a:t>άλλων ανθρώπων που αποκλείστηκαν σε χιονισμένα βουνά, που χάθηκαν στο δάσος, που έπεσαν σε</a:t>
            </a:r>
          </a:p>
          <a:p>
            <a:r>
              <a:rPr lang="el-GR" dirty="0">
                <a:latin typeface="Comic Sans MS" panose="030F0702030302020204" pitchFamily="66" charset="0"/>
              </a:rPr>
              <a:t> θαλασσοταραχή κτλ.</a:t>
            </a:r>
          </a:p>
          <a:p>
            <a:r>
              <a:rPr lang="el-GR" dirty="0"/>
              <a:t> </a:t>
            </a:r>
            <a:endParaRPr lang="en-US" dirty="0"/>
          </a:p>
        </p:txBody>
      </p:sp>
      <p:sp>
        <p:nvSpPr>
          <p:cNvPr id="5" name="TextBox 4">
            <a:extLst>
              <a:ext uri="{FF2B5EF4-FFF2-40B4-BE49-F238E27FC236}">
                <a16:creationId xmlns:a16="http://schemas.microsoft.com/office/drawing/2014/main" id="{BA889069-EDCE-4C4C-82A8-1FC5803D81E9}"/>
              </a:ext>
            </a:extLst>
          </p:cNvPr>
          <p:cNvSpPr txBox="1"/>
          <p:nvPr/>
        </p:nvSpPr>
        <p:spPr>
          <a:xfrm>
            <a:off x="338916" y="4166567"/>
            <a:ext cx="11846513" cy="1477328"/>
          </a:xfrm>
          <a:prstGeom prst="rect">
            <a:avLst/>
          </a:prstGeom>
          <a:solidFill>
            <a:schemeClr val="accent6">
              <a:lumMod val="20000"/>
              <a:lumOff val="80000"/>
            </a:schemeClr>
          </a:solidFill>
          <a:ln>
            <a:solidFill>
              <a:schemeClr val="accent6">
                <a:lumMod val="75000"/>
              </a:schemeClr>
            </a:solidFill>
          </a:ln>
        </p:spPr>
        <p:txBody>
          <a:bodyPr wrap="none" rtlCol="0">
            <a:spAutoFit/>
          </a:bodyPr>
          <a:lstStyle/>
          <a:p>
            <a:r>
              <a:rPr lang="el-GR" b="1" u="sng" dirty="0">
                <a:latin typeface="Comic Sans MS" panose="030F0702030302020204" pitchFamily="66" charset="0"/>
              </a:rPr>
              <a:t>Αν δεν μπορείς να σκεφτείς μια δική σου περιπέτεια  μπορείς να διαλέξεις κάποιο από τα πιο κάτω θέματα:</a:t>
            </a:r>
          </a:p>
          <a:p>
            <a:pPr marL="342900" indent="-342900">
              <a:buAutoNum type="arabicPeriod"/>
            </a:pPr>
            <a:r>
              <a:rPr lang="el-GR" dirty="0">
                <a:latin typeface="Comic Sans MS" panose="030F0702030302020204" pitchFamily="66" charset="0"/>
              </a:rPr>
              <a:t>Η περιπέτεια δύο ορειβατών που  χάθηκαν στο χιόνι</a:t>
            </a:r>
          </a:p>
          <a:p>
            <a:pPr marL="342900" indent="-342900">
              <a:buAutoNum type="arabicPeriod"/>
            </a:pPr>
            <a:r>
              <a:rPr lang="el-GR" dirty="0">
                <a:latin typeface="Comic Sans MS" panose="030F0702030302020204" pitchFamily="66" charset="0"/>
              </a:rPr>
              <a:t>Η περιπέτεια ενός σκιέρ που τον χτύπησε χιονοστιβάδα</a:t>
            </a:r>
          </a:p>
          <a:p>
            <a:pPr marL="342900" indent="-342900">
              <a:buAutoNum type="arabicPeriod"/>
            </a:pPr>
            <a:r>
              <a:rPr lang="el-GR" dirty="0">
                <a:latin typeface="Comic Sans MS" panose="030F0702030302020204" pitchFamily="66" charset="0"/>
              </a:rPr>
              <a:t>Μια οικογένεια που αποκλείστηκε  στο εξοχικό της από το χιόνι</a:t>
            </a:r>
          </a:p>
          <a:p>
            <a:pPr marL="342900" indent="-342900">
              <a:buAutoNum type="arabicPeriod"/>
            </a:pPr>
            <a:r>
              <a:rPr lang="el-GR" dirty="0">
                <a:latin typeface="Comic Sans MS" panose="030F0702030302020204" pitchFamily="66" charset="0"/>
              </a:rPr>
              <a:t>Μια οικογένεια χάθηκε στο δάσος </a:t>
            </a:r>
            <a:endParaRPr lang="en-US" dirty="0">
              <a:latin typeface="Comic Sans MS" panose="030F0702030302020204" pitchFamily="66" charset="0"/>
            </a:endParaRPr>
          </a:p>
        </p:txBody>
      </p:sp>
    </p:spTree>
    <p:extLst>
      <p:ext uri="{BB962C8B-B14F-4D97-AF65-F5344CB8AC3E}">
        <p14:creationId xmlns:p14="http://schemas.microsoft.com/office/powerpoint/2010/main" val="1011727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447</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Comic Sans MS</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ΑΝΘΗ ΠΑΝΑΓΙΩΤΟΥ</dc:creator>
  <cp:lastModifiedBy>ΑΝΘΗ ΠΑΝΑΓΙΩΤΟΥ</cp:lastModifiedBy>
  <cp:revision>11</cp:revision>
  <dcterms:created xsi:type="dcterms:W3CDTF">2021-01-12T20:11:50Z</dcterms:created>
  <dcterms:modified xsi:type="dcterms:W3CDTF">2021-01-17T18:15:24Z</dcterms:modified>
</cp:coreProperties>
</file>