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ED6F-6529-47A9-9A37-8C1B69878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563E0-7316-462F-82E7-DCDCF9B46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B6862-E2A1-49A8-8223-95026092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581B-029D-4A29-9059-3D1A8994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98D52-7F77-4E90-8511-43786DE7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194D-221C-48D6-AC4F-D07695C5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59BEC-8E20-4555-9A39-DC967F307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1AE43-9045-43C5-B6B2-BBF32E38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03F12-79C6-4237-9EAE-5A43E91C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91F1A-4256-423D-9D91-6EC26A55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1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695A5B-5D52-4DD2-AD2B-15F160890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1FE55-D638-4187-8741-E194FBA4E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4934A-08CD-4A2A-9948-B81DDE78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083D0-4B5D-4EA8-BF11-454C6BC1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E6D5-36D0-4D79-9E6A-2EE975DD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5DA93-CA5B-4125-B846-B4C46B77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8E20F-F003-40C0-A230-E8AA2B169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84D64-A46C-4524-B9D0-EA763A60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5BBED-A9CE-4362-834B-5883CF90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72B72-7800-4710-8E4C-55D32663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1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1C71-6FAC-4F38-856F-70ECF0CA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6EDA6-53E0-48C7-B0CA-F414DE94F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F5D60-C2DD-4366-AF65-FA920594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DCF57-B097-4FF7-8213-0EE6C244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260FA-8DAB-4B1E-9ADD-1A4BBD96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7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CECB-F061-4244-AADB-C5BB4BCA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B4FE5-F71A-4305-8F40-DB94AAA20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E0C3C-00FB-4C99-AE40-2295ED176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ED4E1-CBA8-40DD-B3DD-96948946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2CBC-BD4A-4B87-AB86-D3B64E71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84BE1-DADA-4B8B-8294-9850AD28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DAE5-4E2D-471A-A69A-8FA7AAE8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A64A-37F5-4105-BB34-3B52BC56E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59F6B-C790-40D3-9196-99F84570E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04240-C7F0-4EA7-B98A-3E95E2B96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708408-6AEE-459A-A1D8-4E39FBD8E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754D6-7C93-4AE2-B57A-028DF749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1FFA8-6922-4218-8ED7-E9C85DB4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85647-3D67-4DE0-92EB-7129B5D7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2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3E09B-1310-410B-A978-E4864D13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9A975-1849-4228-B0EA-54873B19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DECA7-22B7-42ED-8051-6E9E990E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0291D-E2F9-4476-8932-75B81021A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29BD5-EFBD-4CEC-ACA9-43965FA3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0073A-0EC7-4245-B52C-79DD9023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51EF7-62F3-43E9-97E2-1A361CE3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4057-3D6A-470D-B129-C1852D6A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21C10-D404-4EDB-897F-8D70A27F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E4A10-3F47-4C44-8A91-A34FFCF67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2B4EE-D181-4CF8-80EE-1DD001B7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134E-7865-4CE9-9E3F-DC3573F8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6C75D-12FA-435D-9F91-BA2504D2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765B-0895-471A-AA74-6BF9D5F6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7215BD-3240-44B7-947B-F83E4CBB1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FA76E-C621-4284-8E14-928F40183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20A94-3CC4-4E2C-A0F7-FF277570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D51A7-E0C0-40AA-89D9-DF028D38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35558-2385-414B-BD64-DB8C9529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02F17-90C1-4013-A8A4-8294AAED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92E23-7F69-465B-BE80-435DE833B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794AE-DCAB-418E-AD4D-01A2A74A9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A9CB9-C7C1-481E-95FC-39E2984CE57D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CFD0B-2915-408E-AA4A-EECDF50F6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47B0C-C96D-4E80-891C-6592064A2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3FA-2D9F-4846-8370-7EA8BDF36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7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jexuFJPnd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openxmlformats.org/officeDocument/2006/relationships/image" Target="../media/image15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5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Διαφάνεια4">
            <a:extLst>
              <a:ext uri="{FF2B5EF4-FFF2-40B4-BE49-F238E27FC236}">
                <a16:creationId xmlns:a16="http://schemas.microsoft.com/office/drawing/2014/main" id="{9DF9ECCF-E97E-495D-910A-7EBBDE422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10222" r="23667" b="11259"/>
          <a:stretch/>
        </p:blipFill>
        <p:spPr bwMode="auto">
          <a:xfrm>
            <a:off x="3261360" y="1848464"/>
            <a:ext cx="4846320" cy="46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4564F-BE4A-44EB-B8C5-3AF8CA11B701}"/>
              </a:ext>
            </a:extLst>
          </p:cNvPr>
          <p:cNvSpPr txBox="1"/>
          <p:nvPr/>
        </p:nvSpPr>
        <p:spPr>
          <a:xfrm>
            <a:off x="2204720" y="599440"/>
            <a:ext cx="356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highlight>
                  <a:srgbClr val="FFFF00"/>
                </a:highlight>
              </a:rPr>
              <a:t>28 Ιανουαρίου 2021</a:t>
            </a:r>
          </a:p>
          <a:p>
            <a:r>
              <a:rPr lang="el-GR" b="1" dirty="0">
                <a:highlight>
                  <a:srgbClr val="FFFF00"/>
                </a:highlight>
              </a:rPr>
              <a:t>Ελληνικά βιβλίο μαθητή σελ. 20-21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1A8D84-96F9-4ACE-B12E-824A75201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2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1"/>
    </mc:Choice>
    <mc:Fallback>
      <p:transition spd="slow" advTm="1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EE85EE-FE2F-4074-9317-E25F873883F2}"/>
              </a:ext>
            </a:extLst>
          </p:cNvPr>
          <p:cNvSpPr txBox="1"/>
          <p:nvPr/>
        </p:nvSpPr>
        <p:spPr>
          <a:xfrm>
            <a:off x="1114425" y="504825"/>
            <a:ext cx="59355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sz="2400" b="1" dirty="0"/>
              <a:t>Κάνε ακόμη μια φορά ανάγνωση το κείμενο.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4C090-83FE-439D-9160-7C2DEC321537}"/>
              </a:ext>
            </a:extLst>
          </p:cNvPr>
          <p:cNvSpPr txBox="1"/>
          <p:nvPr/>
        </p:nvSpPr>
        <p:spPr>
          <a:xfrm>
            <a:off x="1857375" y="2247900"/>
            <a:ext cx="7669920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sz="2400" b="1" dirty="0"/>
              <a:t>Συμπλήρωσε το σταυρόλεξο που βρίσκεται στη σελίδα 24.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52552-ADCC-46D4-B1BE-3E9CACF6A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697" y="2946400"/>
            <a:ext cx="5421336" cy="322641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A28DC3A-BD59-471D-90AB-CB8BE9B0F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8"/>
    </mc:Choice>
    <mc:Fallback>
      <p:transition spd="slow" advTm="1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1" x="3200400" y="6242050"/>
          <p14:tracePt t="5476" x="1817688" y="6656388"/>
          <p14:tracePt t="5483" x="1808163" y="6510338"/>
          <p14:tracePt t="5491" x="1790700" y="6346825"/>
          <p14:tracePt t="5500" x="1781175" y="6181725"/>
          <p14:tracePt t="5507" x="1762125" y="5999163"/>
          <p14:tracePt t="5515" x="1744663" y="5816600"/>
          <p14:tracePt t="5523" x="1744663" y="5653088"/>
          <p14:tracePt t="5532" x="1735138" y="5507038"/>
          <p14:tracePt t="5539" x="1735138" y="5360988"/>
          <p14:tracePt t="5548" x="1735138" y="5214938"/>
          <p14:tracePt t="5555" x="1735138" y="5068888"/>
          <p14:tracePt t="5564" x="1735138" y="4922838"/>
          <p14:tracePt t="5571" x="1735138" y="4794250"/>
          <p14:tracePt t="5579" x="1735138" y="4665663"/>
          <p14:tracePt t="5587" x="1735138" y="4538663"/>
          <p14:tracePt t="5596" x="1735138" y="4410075"/>
          <p14:tracePt t="5603" x="1735138" y="4283075"/>
          <p14:tracePt t="5611" x="1735138" y="4154488"/>
          <p14:tracePt t="5620" x="1735138" y="4064000"/>
          <p14:tracePt t="5627" x="1762125" y="3963988"/>
          <p14:tracePt t="5636" x="1790700" y="3889375"/>
          <p14:tracePt t="5643" x="1817688" y="3825875"/>
          <p14:tracePt t="5652" x="1835150" y="3798888"/>
          <p14:tracePt t="5659" x="1863725" y="3735388"/>
          <p14:tracePt t="5668" x="1881188" y="3706813"/>
          <p14:tracePt t="5675" x="1908175" y="3670300"/>
          <p14:tracePt t="5684" x="1927225" y="3652838"/>
          <p14:tracePt t="5691" x="1936750" y="3633788"/>
          <p14:tracePt t="5699" x="1963738" y="3616325"/>
          <p14:tracePt t="5707" x="1963738" y="3606800"/>
          <p14:tracePt t="5715" x="1981200" y="3589338"/>
          <p14:tracePt t="5723" x="1990725" y="3589338"/>
          <p14:tracePt t="5731" x="2017713" y="3570288"/>
          <p14:tracePt t="5739" x="2036763" y="3552825"/>
          <p14:tracePt t="5748" x="2054225" y="3533775"/>
          <p14:tracePt t="5754" x="2082800" y="3516313"/>
          <p14:tracePt t="5763" x="2100263" y="3497263"/>
          <p14:tracePt t="5771" x="2109788" y="3470275"/>
          <p14:tracePt t="5780" x="2136775" y="3433763"/>
          <p14:tracePt t="5787" x="2155825" y="3424238"/>
          <p14:tracePt t="5795" x="2173288" y="3397250"/>
          <p14:tracePt t="5803" x="2182813" y="3387725"/>
          <p14:tracePt t="5811" x="2200275" y="3370263"/>
          <p14:tracePt t="5819" x="2209800" y="3360738"/>
          <p14:tracePt t="5827" x="2219325" y="3351213"/>
          <p14:tracePt t="5843" x="2228850" y="3341688"/>
          <p14:tracePt t="5868" x="2236788" y="3333750"/>
          <p14:tracePt t="5875" x="2246313" y="3324225"/>
          <p14:tracePt t="5884" x="2246313" y="3314700"/>
          <p14:tracePt t="5899" x="2265363" y="3287713"/>
          <p14:tracePt t="5907" x="2273300" y="3278188"/>
          <p14:tracePt t="5918" x="2282825" y="3268663"/>
          <p14:tracePt t="5923" x="2301875" y="3241675"/>
          <p14:tracePt t="5931" x="2319338" y="3224213"/>
          <p14:tracePt t="5939" x="2328863" y="3214688"/>
          <p14:tracePt t="5948" x="2338388" y="3187700"/>
          <p14:tracePt t="5955" x="2346325" y="3187700"/>
          <p14:tracePt t="5965" x="2355850" y="3178175"/>
          <p14:tracePt t="5980" x="2355850" y="3168650"/>
          <p14:tracePt t="5987" x="2365375" y="3159125"/>
          <p14:tracePt t="6059" x="2374900" y="3151188"/>
          <p14:tracePt t="6075" x="2382838" y="3141663"/>
          <p14:tracePt t="6223" x="2392363" y="3132138"/>
          <p14:tracePt t="6243" x="2411413" y="3122613"/>
          <p14:tracePt t="6247" x="2419350" y="3105150"/>
          <p14:tracePt t="6252" x="2438400" y="3078163"/>
          <p14:tracePt t="6259" x="2465388" y="3049588"/>
          <p14:tracePt t="6268" x="2474913" y="3041650"/>
          <p14:tracePt t="6275" x="2501900" y="3032125"/>
          <p14:tracePt t="6284" x="2538413" y="3013075"/>
          <p14:tracePt t="6291" x="2557463" y="3005138"/>
          <p14:tracePt t="6299" x="2574925" y="2995613"/>
          <p14:tracePt t="6307" x="2603500" y="2995613"/>
          <p14:tracePt t="6311" x="2630488" y="2976563"/>
          <p14:tracePt t="6319" x="2640013" y="2976563"/>
          <p14:tracePt t="6327" x="2657475" y="2968625"/>
          <p14:tracePt t="6336" x="2667000" y="2968625"/>
          <p14:tracePt t="6343" x="2693988" y="2959100"/>
          <p14:tracePt t="6352" x="2713038" y="2949575"/>
          <p14:tracePt t="6360" x="2730500" y="2949575"/>
          <p14:tracePt t="6368" x="2757488" y="2949575"/>
          <p14:tracePt t="6371" x="2786063" y="2922588"/>
          <p14:tracePt t="6380" x="2822575" y="2922588"/>
          <p14:tracePt t="6387" x="2849563" y="2922588"/>
          <p14:tracePt t="6395" x="2913063" y="2922588"/>
          <p14:tracePt t="6403" x="2959100" y="2913063"/>
          <p14:tracePt t="6411" x="3013075" y="2913063"/>
          <p14:tracePt t="6419" x="3078163" y="2903538"/>
          <p14:tracePt t="6427" x="3151188" y="2903538"/>
          <p14:tracePt t="6435" x="3205163" y="2903538"/>
          <p14:tracePt t="6443" x="3278188" y="2903538"/>
          <p14:tracePt t="6453" x="3333750" y="2903538"/>
          <p14:tracePt t="6460" x="3406775" y="2903538"/>
          <p14:tracePt t="6468" x="3470275" y="2903538"/>
          <p14:tracePt t="6475" x="3525838" y="2903538"/>
          <p14:tracePt t="6484" x="3579813" y="2903538"/>
          <p14:tracePt t="6491" x="3652838" y="2903538"/>
          <p14:tracePt t="6499" x="3679825" y="2903538"/>
          <p14:tracePt t="6507" x="3735388" y="2903538"/>
          <p14:tracePt t="6516" x="3798888" y="2903538"/>
          <p14:tracePt t="6523" x="3871913" y="2903538"/>
          <p14:tracePt t="6532" x="3963988" y="2903538"/>
          <p14:tracePt t="6539" x="4054475" y="2903538"/>
          <p14:tracePt t="6548" x="4146550" y="2903538"/>
          <p14:tracePt t="6555" x="4237038" y="2903538"/>
          <p14:tracePt t="6564" x="4329113" y="2903538"/>
          <p14:tracePt t="6571" x="4438650" y="2903538"/>
          <p14:tracePt t="6580" x="4529138" y="2903538"/>
          <p14:tracePt t="6587" x="4602163" y="2903538"/>
          <p14:tracePt t="6595" x="4694238" y="2903538"/>
          <p14:tracePt t="6603" x="4776788" y="2903538"/>
          <p14:tracePt t="6611" x="4849813" y="2903538"/>
          <p14:tracePt t="6619" x="4903788" y="2903538"/>
          <p14:tracePt t="6627" x="4959350" y="2903538"/>
          <p14:tracePt t="6635" x="5013325" y="2903538"/>
          <p14:tracePt t="6643" x="5049838" y="2903538"/>
          <p14:tracePt t="6652" x="5078413" y="2903538"/>
          <p14:tracePt t="6659" x="5114925" y="2903538"/>
          <p14:tracePt t="6668" x="5168900" y="2903538"/>
          <p14:tracePt t="6675" x="5195888" y="2903538"/>
          <p14:tracePt t="6685" x="5241925" y="2903538"/>
          <p14:tracePt t="6691" x="5278438" y="2903538"/>
          <p14:tracePt t="6699" x="5324475" y="2903538"/>
          <p14:tracePt t="6707" x="5360988" y="2903538"/>
          <p14:tracePt t="6715" x="5407025" y="2903538"/>
          <p14:tracePt t="6723" x="5434013" y="2903538"/>
          <p14:tracePt t="6731" x="5480050" y="2894013"/>
          <p14:tracePt t="6739" x="5507038" y="2894013"/>
          <p14:tracePt t="6749" x="5534025" y="2894013"/>
          <p14:tracePt t="6755" x="5589588" y="2894013"/>
          <p14:tracePt t="6764" x="5616575" y="2894013"/>
          <p14:tracePt t="6771" x="5662613" y="2894013"/>
          <p14:tracePt t="6779" x="5689600" y="2894013"/>
          <p14:tracePt t="6787" x="5745163" y="2894013"/>
          <p14:tracePt t="6795" x="5781675" y="2894013"/>
          <p14:tracePt t="6803" x="5818188" y="2894013"/>
          <p14:tracePt t="6811" x="5845175" y="2894013"/>
          <p14:tracePt t="6820" x="5862638" y="2894013"/>
          <p14:tracePt t="6827" x="5891213" y="2894013"/>
          <p14:tracePt t="6836" x="5918200" y="2886075"/>
          <p14:tracePt t="6843" x="5927725" y="2886075"/>
          <p14:tracePt t="6859" x="5935663" y="2886075"/>
          <p14:tracePt t="6901" x="5945188" y="2876550"/>
          <p14:tracePt t="7319" x="5954713" y="2876550"/>
          <p14:tracePt t="7331" x="5954713" y="2867025"/>
          <p14:tracePt t="7336" x="5964238" y="2867025"/>
          <p14:tracePt t="7411" x="5972175" y="2867025"/>
          <p14:tracePt t="7419" x="5991225" y="2867025"/>
          <p14:tracePt t="7435" x="6008688" y="2867025"/>
          <p14:tracePt t="7443" x="6027738" y="2857500"/>
          <p14:tracePt t="7459" x="6045200" y="2849563"/>
          <p14:tracePt t="7468" x="6054725" y="2849563"/>
          <p14:tracePt t="7475" x="6081713" y="2840038"/>
          <p14:tracePt t="7484" x="6100763" y="2830513"/>
          <p14:tracePt t="7491" x="6127750" y="2830513"/>
          <p14:tracePt t="7501" x="6173788" y="2813050"/>
          <p14:tracePt t="7507" x="6200775" y="2813050"/>
          <p14:tracePt t="7515" x="6227763" y="2813050"/>
          <p14:tracePt t="7523" x="6264275" y="2794000"/>
          <p14:tracePt t="7532" x="6300788" y="2784475"/>
          <p14:tracePt t="7539" x="6346825" y="2784475"/>
          <p14:tracePt t="7550" x="6373813" y="2784475"/>
          <p14:tracePt t="7555" x="6410325" y="2784475"/>
          <p14:tracePt t="7564" x="6456363" y="2784475"/>
          <p14:tracePt t="7571" x="6483350" y="2784475"/>
          <p14:tracePt t="7580" x="6557963" y="2784475"/>
          <p14:tracePt t="7587" x="6594475" y="2776538"/>
          <p14:tracePt t="7596" x="6657975" y="2767013"/>
          <p14:tracePt t="7603" x="6711950" y="2767013"/>
          <p14:tracePt t="7611" x="6757988" y="2757488"/>
          <p14:tracePt t="7619" x="6813550" y="2740025"/>
          <p14:tracePt t="7627" x="6886575" y="2740025"/>
          <p14:tracePt t="7636" x="6940550" y="2740025"/>
          <p14:tracePt t="7643" x="7023100" y="2740025"/>
          <p14:tracePt t="7652" x="7096125" y="2740025"/>
          <p14:tracePt t="7659" x="7150100" y="2740025"/>
          <p14:tracePt t="7668" x="7205663" y="2740025"/>
          <p14:tracePt t="7675" x="7251700" y="2740025"/>
          <p14:tracePt t="7684" x="7288213" y="2740025"/>
          <p14:tracePt t="7691" x="7342188" y="2740025"/>
          <p14:tracePt t="7699" x="7378700" y="2740025"/>
          <p14:tracePt t="7707" x="7424738" y="2740025"/>
          <p14:tracePt t="7715" x="7480300" y="2740025"/>
          <p14:tracePt t="7723" x="7534275" y="2747963"/>
          <p14:tracePt t="7731" x="7597775" y="2747963"/>
          <p14:tracePt t="7739" x="7653338" y="2747963"/>
          <p14:tracePt t="7748" x="7707313" y="2747963"/>
          <p14:tracePt t="7755" x="7762875" y="2747963"/>
          <p14:tracePt t="7764" x="7816850" y="2747963"/>
          <p14:tracePt t="7771" x="7881938" y="2747963"/>
          <p14:tracePt t="7780" x="7908925" y="2747963"/>
          <p14:tracePt t="7787" x="7945438" y="2747963"/>
          <p14:tracePt t="7795" x="7999413" y="2747963"/>
          <p14:tracePt t="7803" x="8054975" y="2747963"/>
          <p14:tracePt t="7811" x="8118475" y="2747963"/>
          <p14:tracePt t="7819" x="8191500" y="2747963"/>
          <p14:tracePt t="7827" x="8247063" y="2747963"/>
          <p14:tracePt t="7835" x="8301038" y="2747963"/>
          <p14:tracePt t="7843" x="8374063" y="2747963"/>
          <p14:tracePt t="7852" x="8429625" y="2747963"/>
          <p14:tracePt t="7860" x="8493125" y="2747963"/>
          <p14:tracePt t="7868" x="8548688" y="2747963"/>
          <p14:tracePt t="7875" x="8575675" y="2747963"/>
          <p14:tracePt t="7884" x="8602663" y="2757488"/>
          <p14:tracePt t="7891" x="8639175" y="2757488"/>
          <p14:tracePt t="7900" x="8666163" y="2767013"/>
          <p14:tracePt t="7918" x="8702675" y="2776538"/>
          <p14:tracePt t="7923" x="8731250" y="2776538"/>
          <p14:tracePt t="7931" x="8748713" y="2776538"/>
          <p14:tracePt t="7939" x="8775700" y="2776538"/>
          <p14:tracePt t="7949" x="8794750" y="2776538"/>
          <p14:tracePt t="7955" x="8840788" y="2784475"/>
          <p14:tracePt t="7964" x="8867775" y="2784475"/>
          <p14:tracePt t="7971" x="8921750" y="2784475"/>
          <p14:tracePt t="7980" x="8950325" y="2784475"/>
          <p14:tracePt t="7987" x="8977313" y="2784475"/>
          <p14:tracePt t="7995" x="9023350" y="2784475"/>
          <p14:tracePt t="8003" x="9040813" y="2784475"/>
          <p14:tracePt t="8011" x="9069388" y="2784475"/>
          <p14:tracePt t="8019" x="9096375" y="2784475"/>
          <p14:tracePt t="8027" x="9113838" y="2784475"/>
          <p14:tracePt t="8036" x="9132888" y="2784475"/>
          <p14:tracePt t="8043" x="9142413" y="2784475"/>
          <p14:tracePt t="8059" x="9159875" y="2784475"/>
          <p14:tracePt t="8068" x="9169400" y="2784475"/>
          <p14:tracePt t="8075" x="9186863" y="2784475"/>
          <p14:tracePt t="8084" x="9196388" y="2784475"/>
          <p14:tracePt t="8091" x="9215438" y="2784475"/>
          <p14:tracePt t="8099" x="9223375" y="2776538"/>
          <p14:tracePt t="8107" x="9232900" y="2776538"/>
          <p14:tracePt t="8123" x="9251950" y="2767013"/>
          <p14:tracePt t="8131" x="9259888" y="2767013"/>
          <p14:tracePt t="8139" x="9269413" y="2757488"/>
          <p14:tracePt t="8150" x="9278938" y="2757488"/>
          <p14:tracePt t="8155" x="9305925" y="2747963"/>
          <p14:tracePt t="8173" x="9324975" y="2740025"/>
          <p14:tracePt t="8180" x="9342438" y="2740025"/>
          <p14:tracePt t="8187" x="9351963" y="2740025"/>
          <p14:tracePt t="8196" x="9369425" y="2740025"/>
          <p14:tracePt t="8203" x="9388475" y="2730500"/>
          <p14:tracePt t="8219" x="9398000" y="2730500"/>
          <p14:tracePt t="8227" x="9405938" y="2730500"/>
          <p14:tracePt t="8236" x="9424988" y="2730500"/>
          <p14:tracePt t="8243" x="9434513" y="2730500"/>
          <p14:tracePt t="8251" x="9451975" y="2720975"/>
          <p14:tracePt t="8259" x="9461500" y="2720975"/>
          <p14:tracePt t="8275" x="9478963" y="2720975"/>
          <p14:tracePt t="8283" x="9488488" y="2720975"/>
          <p14:tracePt t="8291" x="9507538" y="2711450"/>
          <p14:tracePt t="8299" x="9525000" y="2711450"/>
          <p14:tracePt t="8308" x="9534525" y="2711450"/>
          <p14:tracePt t="8315" x="9551988" y="2711450"/>
          <p14:tracePt t="8323" x="9580563" y="2711450"/>
          <p14:tracePt t="8332" x="9588500" y="2711450"/>
          <p14:tracePt t="8349" x="9617075" y="2711450"/>
          <p14:tracePt t="8365" x="9634538" y="2711450"/>
          <p14:tracePt t="8371" x="9653588" y="2711450"/>
          <p14:tracePt t="8381" x="9680575" y="2711450"/>
          <p14:tracePt t="8387" x="9717088" y="2711450"/>
          <p14:tracePt t="8395" x="9753600" y="2711450"/>
          <p14:tracePt t="8403" x="9799638" y="2711450"/>
          <p14:tracePt t="8411" x="9836150" y="2711450"/>
          <p14:tracePt t="8419" x="9863138" y="2711450"/>
          <p14:tracePt t="8427" x="9909175" y="2711450"/>
          <p14:tracePt t="8435" x="9936163" y="2711450"/>
          <p14:tracePt t="8443" x="9963150" y="2711450"/>
          <p14:tracePt t="8452" x="9991725" y="2711450"/>
          <p14:tracePt t="8459" x="9999663" y="2711450"/>
          <p14:tracePt t="8468" x="10018713" y="2703513"/>
          <p14:tracePt t="8475" x="10028238" y="2703513"/>
          <p14:tracePt t="8500" x="10036175" y="2703513"/>
          <p14:tracePt t="8628" x="10045700" y="2693988"/>
          <p14:tracePt t="8906" x="10055225" y="2693988"/>
          <p14:tracePt t="8915" x="10064750" y="2693988"/>
          <p14:tracePt t="8932" x="10072688" y="2693988"/>
          <p14:tracePt t="8939" x="10082213" y="2693988"/>
          <p14:tracePt t="8947" x="10091738" y="2703513"/>
          <p14:tracePt t="8955" x="10101263" y="2703513"/>
          <p14:tracePt t="8964" x="10109200" y="2703513"/>
          <p14:tracePt t="8971" x="10145713" y="2703513"/>
          <p14:tracePt t="8980" x="10182225" y="2711450"/>
          <p14:tracePt t="8987" x="10201275" y="2711450"/>
          <p14:tracePt t="8995" x="10228263" y="2711450"/>
          <p14:tracePt t="9003" x="10274300" y="2740025"/>
          <p14:tracePt t="9011" x="10301288" y="2747963"/>
          <p14:tracePt t="9019" x="10337800" y="2757488"/>
          <p14:tracePt t="9027" x="10374313" y="2767013"/>
          <p14:tracePt t="9036" x="10420350" y="2794000"/>
          <p14:tracePt t="9043" x="10456863" y="2813050"/>
          <p14:tracePt t="9051" x="10474325" y="2820988"/>
          <p14:tracePt t="9059" x="10510838" y="2840038"/>
          <p14:tracePt t="9068" x="10547350" y="2867025"/>
          <p14:tracePt t="9075" x="10575925" y="2876550"/>
          <p14:tracePt t="9084" x="10593388" y="2894013"/>
          <p14:tracePt t="9091" x="10602913" y="2903538"/>
          <p14:tracePt t="9100" x="10621963" y="2922588"/>
          <p14:tracePt t="9107" x="10629900" y="2922588"/>
          <p14:tracePt t="9116" x="10648950" y="2940050"/>
          <p14:tracePt t="9123" x="10666413" y="2976563"/>
          <p14:tracePt t="9130" x="10675938" y="3005138"/>
          <p14:tracePt t="9139" x="10694988" y="3032125"/>
          <p14:tracePt t="9148" x="10721975" y="3068638"/>
          <p14:tracePt t="9155" x="10731500" y="3095625"/>
          <p14:tracePt t="9166" x="10748963" y="3151188"/>
          <p14:tracePt t="9171" x="10758488" y="3195638"/>
          <p14:tracePt t="9181" x="10775950" y="3260725"/>
          <p14:tracePt t="9187" x="10804525" y="3333750"/>
          <p14:tracePt t="9195" x="10821988" y="3397250"/>
          <p14:tracePt t="9203" x="10848975" y="3479800"/>
          <p14:tracePt t="9211" x="10877550" y="3533775"/>
          <p14:tracePt t="9219" x="10885488" y="3570288"/>
          <p14:tracePt t="9227" x="10904538" y="3606800"/>
          <p14:tracePt t="9235" x="10931525" y="3670300"/>
          <p14:tracePt t="9243" x="10968038" y="3735388"/>
          <p14:tracePt t="9252" x="11023600" y="3816350"/>
          <p14:tracePt t="9259" x="11077575" y="3881438"/>
          <p14:tracePt t="9268" x="11114088" y="3917950"/>
          <p14:tracePt t="9275" x="11177588" y="3981450"/>
          <p14:tracePt t="9284" x="11242675" y="4008438"/>
          <p14:tracePt t="9291" x="11315700" y="4037013"/>
          <p14:tracePt t="9299" x="11352213" y="4044950"/>
          <p14:tracePt t="9307" x="11388725" y="4064000"/>
          <p14:tracePt t="9316" x="11471275" y="4090988"/>
          <p14:tracePt t="9323" x="11552238" y="4117975"/>
          <p14:tracePt t="9331" x="11617325" y="4154488"/>
          <p14:tracePt t="9339" x="11680825" y="4200525"/>
          <p14:tracePt t="9348" x="11744325" y="4237038"/>
          <p14:tracePt t="9355" x="11807825" y="4292600"/>
          <p14:tracePt t="9365" x="11872913" y="4337050"/>
          <p14:tracePt t="9371" x="11926888" y="4410075"/>
          <p14:tracePt t="9380" x="11982450" y="4492625"/>
          <p14:tracePt t="9387" x="12026900" y="4584700"/>
          <p14:tracePt t="9396" x="12036425" y="4684713"/>
          <p14:tracePt t="9403" x="12063413" y="4811713"/>
          <p14:tracePt t="9411" x="12082463" y="4940300"/>
          <p14:tracePt t="9419" x="12082463" y="5086350"/>
          <p14:tracePt t="9427" x="12082463" y="5214938"/>
          <p14:tracePt t="9435" x="12072938" y="5324475"/>
          <p14:tracePt t="9443" x="12036425" y="5441950"/>
          <p14:tracePt t="9452" x="11972925" y="5580063"/>
          <p14:tracePt t="9459" x="11917363" y="5689600"/>
          <p14:tracePt t="9468" x="11836400" y="5826125"/>
          <p14:tracePt t="9475" x="11753850" y="5962650"/>
          <p14:tracePt t="9484" x="11661775" y="6081713"/>
          <p14:tracePt t="9491" x="11571288" y="6200775"/>
          <p14:tracePt t="9500" x="11471275" y="6319838"/>
          <p14:tracePt t="9507" x="11360150" y="6419850"/>
          <p14:tracePt t="9515" x="11279188" y="6510338"/>
          <p14:tracePt t="9523" x="11196638" y="6592888"/>
          <p14:tracePt t="9531" x="11104563" y="6675438"/>
          <p14:tracePt t="9539" x="11041063" y="6757988"/>
          <p14:tracePt t="9547" x="10950575" y="6848475"/>
          <p14:tracePt t="9819" x="109538" y="62642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2E8657-FB64-4041-ACE3-7FE78DB77E93}"/>
              </a:ext>
            </a:extLst>
          </p:cNvPr>
          <p:cNvSpPr txBox="1"/>
          <p:nvPr/>
        </p:nvSpPr>
        <p:spPr>
          <a:xfrm>
            <a:off x="2743200" y="27204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https://www.youtube.com/watch?v=jexuFJPndOM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834BE-0B68-413C-BFDE-6E2F40BF2838}"/>
              </a:ext>
            </a:extLst>
          </p:cNvPr>
          <p:cNvSpPr txBox="1"/>
          <p:nvPr/>
        </p:nvSpPr>
        <p:spPr>
          <a:xfrm>
            <a:off x="1552575" y="1381125"/>
            <a:ext cx="9228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omic Sans MS" panose="030F0702030302020204" pitchFamily="66" charset="0"/>
              </a:rPr>
              <a:t>Τέλειωσες για σήμερα.</a:t>
            </a:r>
          </a:p>
          <a:p>
            <a:r>
              <a:rPr lang="el-GR" b="1" dirty="0">
                <a:latin typeface="Comic Sans MS" panose="030F0702030302020204" pitchFamily="66" charset="0"/>
              </a:rPr>
              <a:t> Αν θες να δεις ένα απόσπασμα από το θεατρικό «Ο χιονάνθρωπος και το κορίτσι»</a:t>
            </a:r>
          </a:p>
          <a:p>
            <a:r>
              <a:rPr lang="el-GR" b="1" dirty="0">
                <a:latin typeface="Comic Sans MS" panose="030F0702030302020204" pitchFamily="66" charset="0"/>
              </a:rPr>
              <a:t> που ετοίμασε μια ομάδα θεάτρου, πάτησε κλικ στον πιο κάτω σύνδεσμο.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D01F82-2F5C-482F-BEF2-43A6B8422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5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1"/>
    </mc:Choice>
    <mc:Fallback>
      <p:transition spd="slow" advTm="1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86" x="3168650" y="6273800"/>
          <p14:tracePt t="4100" x="1908175" y="6794500"/>
          <p14:tracePt t="4109" x="1917700" y="6765925"/>
          <p14:tracePt t="4116" x="1917700" y="6738938"/>
          <p14:tracePt t="4125" x="1917700" y="6729413"/>
          <p14:tracePt t="4133" x="1917700" y="6721475"/>
          <p14:tracePt t="4148" x="1917700" y="6711950"/>
          <p14:tracePt t="4156" x="1917700" y="6702425"/>
          <p14:tracePt t="4189" x="1917700" y="6692900"/>
          <p14:tracePt t="4197" x="1917700" y="6684963"/>
          <p14:tracePt t="4213" x="1917700" y="6665913"/>
          <p14:tracePt t="4228" x="1917700" y="6648450"/>
          <p14:tracePt t="4244" x="1917700" y="6619875"/>
          <p14:tracePt t="4252" x="1917700" y="6611938"/>
          <p14:tracePt t="4261" x="1917700" y="6592888"/>
          <p14:tracePt t="4268" x="1917700" y="6575425"/>
          <p14:tracePt t="4284" x="1917700" y="6556375"/>
          <p14:tracePt t="4293" x="1917700" y="6538913"/>
          <p14:tracePt t="4300" x="1917700" y="6510338"/>
          <p14:tracePt t="4309" x="1917700" y="6483350"/>
          <p14:tracePt t="4316" x="1917700" y="6437313"/>
          <p14:tracePt t="4324" x="1917700" y="6410325"/>
          <p14:tracePt t="4343" x="1917700" y="6337300"/>
          <p14:tracePt t="4348" x="1927225" y="6300788"/>
          <p14:tracePt t="4356" x="1927225" y="6254750"/>
          <p14:tracePt t="4364" x="1927225" y="6218238"/>
          <p14:tracePt t="4372" x="1927225" y="6145213"/>
          <p14:tracePt t="4381" x="1927225" y="6118225"/>
          <p14:tracePt t="4388" x="1927225" y="6064250"/>
          <p14:tracePt t="4397" x="1927225" y="5991225"/>
          <p14:tracePt t="4404" x="1927225" y="5935663"/>
          <p14:tracePt t="4412" x="1927225" y="5881688"/>
          <p14:tracePt t="4420" x="1936750" y="5835650"/>
          <p14:tracePt t="4428" x="1936750" y="5789613"/>
          <p14:tracePt t="4436" x="1944688" y="5753100"/>
          <p14:tracePt t="4445" x="1944688" y="5697538"/>
          <p14:tracePt t="4452" x="1954213" y="5634038"/>
          <p14:tracePt t="4460" x="1973263" y="5561013"/>
          <p14:tracePt t="4468" x="1973263" y="5534025"/>
          <p14:tracePt t="4478" x="1973263" y="5478463"/>
          <p14:tracePt t="4484" x="1973263" y="5434013"/>
          <p14:tracePt t="4493" x="1981200" y="5405438"/>
          <p14:tracePt t="4500" x="1981200" y="5378450"/>
          <p14:tracePt t="4509" x="1981200" y="5341938"/>
          <p14:tracePt t="4516" x="1981200" y="5324475"/>
          <p14:tracePt t="4532" x="1981200" y="5314950"/>
          <p14:tracePt t="4548" x="1981200" y="5305425"/>
          <p14:tracePt t="4565" x="1981200" y="5295900"/>
          <p14:tracePt t="4884" x="1981200" y="5287963"/>
          <p14:tracePt t="5144" x="1981200" y="5278438"/>
          <p14:tracePt t="5168" x="1981200" y="5268913"/>
          <p14:tracePt t="9032" x="1981200" y="5259388"/>
          <p14:tracePt t="9041" x="1981200" y="5251450"/>
          <p14:tracePt t="10292" x="1981200" y="5241925"/>
          <p14:tracePt t="12696" x="1543050" y="4154488"/>
          <p14:tracePt t="12704" x="1160463" y="3251200"/>
          <p14:tracePt t="12713" x="995363" y="2803525"/>
          <p14:tracePt t="12720" x="912813" y="2601913"/>
          <p14:tracePt t="12729" x="868363" y="2465388"/>
          <p14:tracePt t="12736" x="822325" y="2346325"/>
          <p14:tracePt t="12745" x="793750" y="2255838"/>
          <p14:tracePt t="12752" x="766763" y="2173288"/>
          <p14:tracePt t="12762" x="739775" y="2100263"/>
          <p14:tracePt t="12768" x="712788" y="2017713"/>
          <p14:tracePt t="12776" x="703263" y="1944688"/>
          <p14:tracePt t="12780" x="676275" y="1844675"/>
          <p14:tracePt t="12788" x="647700" y="1744663"/>
          <p14:tracePt t="12796" x="620713" y="1652588"/>
          <p14:tracePt t="12804" x="593725" y="1570038"/>
          <p14:tracePt t="12812" x="566738" y="1479550"/>
          <p14:tracePt t="12820" x="538163" y="1397000"/>
          <p14:tracePt t="12829" x="530225" y="1323975"/>
          <p14:tracePt t="12836" x="501650" y="1260475"/>
          <p14:tracePt t="12845" x="474663" y="1196975"/>
          <p14:tracePt t="12852" x="465138" y="1141413"/>
          <p14:tracePt t="12861" x="438150" y="1077913"/>
          <p14:tracePt t="12868" x="428625" y="1050925"/>
          <p14:tracePt t="12877" x="420688" y="1014413"/>
          <p14:tracePt t="12884" x="411163" y="985838"/>
          <p14:tracePt t="12892" x="392113" y="939800"/>
          <p14:tracePt t="12901" x="365125" y="912813"/>
          <p14:tracePt t="12913" x="347663" y="876300"/>
          <p14:tracePt t="12916" x="319088" y="849313"/>
          <p14:tracePt t="12924" x="311150" y="822325"/>
          <p14:tracePt t="12932" x="274638" y="776288"/>
          <p14:tracePt t="12940" x="238125" y="730250"/>
          <p14:tracePt t="12948" x="201613" y="676275"/>
          <p14:tracePt t="12956" x="173038" y="647700"/>
          <p14:tracePt t="12964" x="136525" y="603250"/>
          <p14:tracePt t="12972" x="119063" y="584200"/>
          <p14:tracePt t="12981" x="73025" y="547688"/>
          <p14:tracePt t="12988" x="36513" y="5111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ECCF20-EB99-42CE-890B-5D31A2AF8DC0}"/>
              </a:ext>
            </a:extLst>
          </p:cNvPr>
          <p:cNvSpPr txBox="1"/>
          <p:nvPr/>
        </p:nvSpPr>
        <p:spPr>
          <a:xfrm>
            <a:off x="660400" y="314960"/>
            <a:ext cx="583647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/>
              <a:t>Διάβασε δυνατά 2 φορές το κείμενο στις σελίδες 20 και 21.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BA295C-CA12-4AA2-BD42-97A7C3E36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06" y="827802"/>
            <a:ext cx="4244469" cy="5863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E3ABB2-CB9F-436E-B168-FA9E2600C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870" y="171450"/>
            <a:ext cx="4849686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482533-D5C3-401F-86A1-37C3DBD476AF}"/>
              </a:ext>
            </a:extLst>
          </p:cNvPr>
          <p:cNvCxnSpPr/>
          <p:nvPr/>
        </p:nvCxnSpPr>
        <p:spPr>
          <a:xfrm>
            <a:off x="3400425" y="1819275"/>
            <a:ext cx="523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75F1BE-5FBC-44AA-B057-273098DA0BE2}"/>
              </a:ext>
            </a:extLst>
          </p:cNvPr>
          <p:cNvSpPr txBox="1"/>
          <p:nvPr/>
        </p:nvSpPr>
        <p:spPr>
          <a:xfrm>
            <a:off x="3781425" y="2186666"/>
            <a:ext cx="1724025" cy="9334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Αναστατώνουν, προκαλούν αναταραχή.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107477-E278-4CD4-84C0-71941956D26C}"/>
              </a:ext>
            </a:extLst>
          </p:cNvPr>
          <p:cNvCxnSpPr/>
          <p:nvPr/>
        </p:nvCxnSpPr>
        <p:spPr>
          <a:xfrm>
            <a:off x="1397410" y="5972175"/>
            <a:ext cx="523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9FFF0C-EEF9-4B99-8297-53674E163CC7}"/>
              </a:ext>
            </a:extLst>
          </p:cNvPr>
          <p:cNvSpPr txBox="1"/>
          <p:nvPr/>
        </p:nvSpPr>
        <p:spPr>
          <a:xfrm>
            <a:off x="3400425" y="5474445"/>
            <a:ext cx="172402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Σταματά για λίγο, γιατί διστάζει ή περιμένει κάτι.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B0C6B3-D507-485F-BE78-C31782CB841A}"/>
              </a:ext>
            </a:extLst>
          </p:cNvPr>
          <p:cNvCxnSpPr/>
          <p:nvPr/>
        </p:nvCxnSpPr>
        <p:spPr>
          <a:xfrm>
            <a:off x="7331485" y="6391275"/>
            <a:ext cx="523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0CF0014-25B7-4BCA-8F58-18868EC0CB67}"/>
              </a:ext>
            </a:extLst>
          </p:cNvPr>
          <p:cNvSpPr txBox="1"/>
          <p:nvPr/>
        </p:nvSpPr>
        <p:spPr>
          <a:xfrm>
            <a:off x="9391650" y="5141159"/>
            <a:ext cx="172402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Μιλάει μόνος του.</a:t>
            </a:r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0569244-3EF2-4F7D-85B9-36FD3620DB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80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03"/>
    </mc:Choice>
    <mc:Fallback>
      <p:transition spd="slow" advTm="5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20" grpId="0" animBg="1"/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536" x="2173288" y="6665913"/>
          <p14:tracePt t="543" x="2209800" y="6502400"/>
          <p14:tracePt t="550" x="2236788" y="6327775"/>
          <p14:tracePt t="559" x="2255838" y="6145213"/>
          <p14:tracePt t="567" x="2265363" y="5945188"/>
          <p14:tracePt t="575" x="2301875" y="5743575"/>
          <p14:tracePt t="584" x="2309813" y="5597525"/>
          <p14:tracePt t="591" x="2328863" y="5487988"/>
          <p14:tracePt t="599" x="2328863" y="5470525"/>
          <p14:tracePt t="606" x="2338388" y="5461000"/>
          <p14:tracePt t="615" x="2338388" y="5451475"/>
          <p14:tracePt t="631" x="2338388" y="5441950"/>
          <p14:tracePt t="638" x="2338388" y="5434013"/>
          <p14:tracePt t="719" x="2338388" y="5424488"/>
          <p14:tracePt t="737" x="2328863" y="5424488"/>
          <p14:tracePt t="743" x="2319338" y="5424488"/>
          <p14:tracePt t="750" x="2309813" y="5424488"/>
          <p14:tracePt t="766" x="2292350" y="5424488"/>
          <p14:tracePt t="775" x="2282825" y="5424488"/>
          <p14:tracePt t="786" x="2273300" y="5414963"/>
          <p14:tracePt t="791" x="2265363" y="5405438"/>
          <p14:tracePt t="815" x="2255838" y="5405438"/>
          <p14:tracePt t="823" x="2246313" y="5397500"/>
          <p14:tracePt t="839" x="2246313" y="5387975"/>
          <p14:tracePt t="855" x="2236788" y="5368925"/>
          <p14:tracePt t="862" x="2236788" y="5360988"/>
          <p14:tracePt t="871" x="2228850" y="5341938"/>
          <p14:tracePt t="879" x="2219325" y="5341938"/>
          <p14:tracePt t="904" x="2209800" y="5324475"/>
          <p14:tracePt t="920" x="2200275" y="5314950"/>
          <p14:tracePt t="943" x="2192338" y="5305425"/>
          <p14:tracePt t="982" x="2182813" y="5305425"/>
          <p14:tracePt t="1006" x="2163763" y="5305425"/>
          <p14:tracePt t="1023" x="2146300" y="5305425"/>
          <p14:tracePt t="1031" x="2136775" y="5305425"/>
          <p14:tracePt t="1038" x="2127250" y="5305425"/>
          <p14:tracePt t="1055" x="2119313" y="5305425"/>
          <p14:tracePt t="1071" x="2109788" y="5305425"/>
          <p14:tracePt t="1151" x="2100263" y="5305425"/>
          <p14:tracePt t="2439" x="2073275" y="5305425"/>
          <p14:tracePt t="2716" x="2063750" y="5305425"/>
          <p14:tracePt t="2731" x="2054225" y="5314950"/>
          <p14:tracePt t="2746" x="2054225" y="5324475"/>
          <p14:tracePt t="2755" x="2046288" y="5332413"/>
          <p14:tracePt t="2763" x="2046288" y="5351463"/>
          <p14:tracePt t="2770" x="2036763" y="5368925"/>
          <p14:tracePt t="2774" x="2036763" y="5405438"/>
          <p14:tracePt t="2779" x="2036763" y="5434013"/>
          <p14:tracePt t="2787" x="2036763" y="5461000"/>
          <p14:tracePt t="2795" x="2036763" y="5507038"/>
          <p14:tracePt t="2804" x="2036763" y="5543550"/>
          <p14:tracePt t="2810" x="2036763" y="5570538"/>
          <p14:tracePt t="2819" x="2036763" y="5597525"/>
          <p14:tracePt t="2826" x="2036763" y="5607050"/>
          <p14:tracePt t="2836" x="2036763" y="5616575"/>
          <p14:tracePt t="2838" x="2036763" y="5624513"/>
          <p14:tracePt t="2854" x="2036763" y="5634038"/>
          <p14:tracePt t="2879" x="2036763" y="5661025"/>
          <p14:tracePt t="2887" x="2036763" y="5680075"/>
          <p14:tracePt t="2896" x="2046288" y="5707063"/>
          <p14:tracePt t="2903" x="2054225" y="5734050"/>
          <p14:tracePt t="2911" x="2082800" y="5770563"/>
          <p14:tracePt t="2920" x="2109788" y="5799138"/>
          <p14:tracePt t="2927" x="2136775" y="5843588"/>
          <p14:tracePt t="2936" x="2163763" y="5881688"/>
          <p14:tracePt t="2942" x="2182813" y="5899150"/>
          <p14:tracePt t="2953" x="2219325" y="5926138"/>
          <p14:tracePt t="2958" x="2246313" y="5972175"/>
          <p14:tracePt t="2967" x="2273300" y="5999163"/>
          <p14:tracePt t="2975" x="2301875" y="6018213"/>
          <p14:tracePt t="2984" x="2309813" y="6035675"/>
          <p14:tracePt t="2990" x="2346325" y="6081713"/>
          <p14:tracePt t="3000" x="2374900" y="6108700"/>
          <p14:tracePt t="3006" x="2411413" y="6145213"/>
          <p14:tracePt t="3015" x="2438400" y="6173788"/>
          <p14:tracePt t="3022" x="2474913" y="6210300"/>
          <p14:tracePt t="3031" x="2493963" y="6227763"/>
          <p14:tracePt t="3038" x="2520950" y="6254750"/>
          <p14:tracePt t="3047" x="2538413" y="6273800"/>
          <p14:tracePt t="3054" x="2574925" y="6310313"/>
          <p14:tracePt t="3064" x="2593975" y="6327775"/>
          <p14:tracePt t="3070" x="2603500" y="6337300"/>
          <p14:tracePt t="3079" x="2611438" y="6346825"/>
          <p14:tracePt t="3087" x="2611438" y="6356350"/>
          <p14:tracePt t="3104" x="2630488" y="6356350"/>
          <p14:tracePt t="3111" x="2640013" y="6356350"/>
          <p14:tracePt t="3119" x="2647950" y="6356350"/>
          <p14:tracePt t="3126" x="2657475" y="6364288"/>
          <p14:tracePt t="3137" x="2667000" y="6364288"/>
          <p14:tracePt t="3142" x="2684463" y="6373813"/>
          <p14:tracePt t="3159" x="2693988" y="6373813"/>
          <p14:tracePt t="3167" x="2703513" y="6383338"/>
          <p14:tracePt t="3595" x="2713038" y="6383338"/>
          <p14:tracePt t="3607" x="2720975" y="6383338"/>
          <p14:tracePt t="3611" x="2730500" y="6383338"/>
          <p14:tracePt t="3619" x="2740025" y="6383338"/>
          <p14:tracePt t="3951" x="2749550" y="6383338"/>
          <p14:tracePt t="4135" x="2757488" y="6383338"/>
          <p14:tracePt t="4143" x="2767013" y="6383338"/>
          <p14:tracePt t="4151" x="2776538" y="6383338"/>
          <p14:tracePt t="4183" x="2786063" y="6392863"/>
          <p14:tracePt t="4191" x="2794000" y="6392863"/>
          <p14:tracePt t="4204" x="2803525" y="6392863"/>
          <p14:tracePt t="4215" x="2813050" y="6400800"/>
          <p14:tracePt t="4223" x="2822575" y="6400800"/>
          <p14:tracePt t="4231" x="2830513" y="6410325"/>
          <p14:tracePt t="4239" x="2840038" y="6410325"/>
          <p14:tracePt t="4246" x="2849563" y="6410325"/>
          <p14:tracePt t="4263" x="2867025" y="6410325"/>
          <p14:tracePt t="4266" x="2876550" y="6419850"/>
          <p14:tracePt t="4274" x="2886075" y="6419850"/>
          <p14:tracePt t="4283" x="2895600" y="6419850"/>
          <p14:tracePt t="4291" x="2913063" y="6429375"/>
          <p14:tracePt t="4306" x="2922588" y="6429375"/>
          <p14:tracePt t="4316" x="2932113" y="6437313"/>
          <p14:tracePt t="4327" x="2949575" y="6437313"/>
          <p14:tracePt t="4411" x="2959100" y="6437313"/>
          <p14:tracePt t="4951" x="2968625" y="6437313"/>
          <p14:tracePt t="5043" x="2976563" y="6437313"/>
          <p14:tracePt t="5195" x="2986088" y="6437313"/>
          <p14:tracePt t="5219" x="2995613" y="6437313"/>
          <p14:tracePt t="5251" x="3005138" y="6437313"/>
          <p14:tracePt t="5262" x="3013075" y="6437313"/>
          <p14:tracePt t="5327" x="3032125" y="6437313"/>
          <p14:tracePt t="5643" x="3041650" y="6437313"/>
          <p14:tracePt t="5651" x="3041650" y="6429375"/>
          <p14:tracePt t="5659" x="3022600" y="6429375"/>
          <p14:tracePt t="5666" x="3005138" y="6400800"/>
          <p14:tracePt t="5675" x="2976563" y="6383338"/>
          <p14:tracePt t="5683" x="2940050" y="6364288"/>
          <p14:tracePt t="5690" x="2922588" y="6356350"/>
          <p14:tracePt t="5695" x="2876550" y="6310313"/>
          <p14:tracePt t="5703" x="2849563" y="6273800"/>
          <p14:tracePt t="5711" x="2813050" y="6246813"/>
          <p14:tracePt t="5719" x="2776538" y="6181725"/>
          <p14:tracePt t="5726" x="2740025" y="6118225"/>
          <p14:tracePt t="5736" x="2693988" y="6035675"/>
          <p14:tracePt t="5743" x="2684463" y="6008688"/>
          <p14:tracePt t="5751" x="2676525" y="5954713"/>
          <p14:tracePt t="5759" x="2647950" y="5853113"/>
          <p14:tracePt t="5767" x="2603500" y="5734050"/>
          <p14:tracePt t="5775" x="2574925" y="5643563"/>
          <p14:tracePt t="5783" x="2547938" y="5543550"/>
          <p14:tracePt t="5791" x="2538413" y="5451475"/>
          <p14:tracePt t="5800" x="2538413" y="5360988"/>
          <p14:tracePt t="5806" x="2538413" y="5268913"/>
          <p14:tracePt t="5816" x="2538413" y="5178425"/>
          <p14:tracePt t="5822" x="2538413" y="5068888"/>
          <p14:tracePt t="5831" x="2538413" y="4940300"/>
          <p14:tracePt t="5839" x="2538413" y="4811713"/>
          <p14:tracePt t="5847" x="2538413" y="4702175"/>
          <p14:tracePt t="5855" x="2557463" y="4565650"/>
          <p14:tracePt t="5863" x="2584450" y="4456113"/>
          <p14:tracePt t="5871" x="2611438" y="4329113"/>
          <p14:tracePt t="5879" x="2640013" y="4173538"/>
          <p14:tracePt t="5887" x="2676525" y="4044950"/>
          <p14:tracePt t="5895" x="2703513" y="3917950"/>
          <p14:tracePt t="5903" x="2713038" y="3779838"/>
          <p14:tracePt t="5921" x="2713038" y="3543300"/>
          <p14:tracePt t="5926" x="2713038" y="3433763"/>
          <p14:tracePt t="5935" x="2713038" y="3324225"/>
          <p14:tracePt t="5942" x="2684463" y="3232150"/>
          <p14:tracePt t="5951" x="2640013" y="3132138"/>
          <p14:tracePt t="5958" x="2603500" y="3049588"/>
          <p14:tracePt t="5967" x="2557463" y="2949575"/>
          <p14:tracePt t="5974" x="2520950" y="2857500"/>
          <p14:tracePt t="5983" x="2474913" y="2776538"/>
          <p14:tracePt t="5990" x="2438400" y="2693988"/>
          <p14:tracePt t="6000" x="2392363" y="2593975"/>
          <p14:tracePt t="6006" x="2338388" y="2511425"/>
          <p14:tracePt t="6016" x="2301875" y="2428875"/>
          <p14:tracePt t="6022" x="2273300" y="2374900"/>
          <p14:tracePt t="6032" x="2236788" y="2319338"/>
          <p14:tracePt t="6038" x="2219325" y="2292350"/>
          <p14:tracePt t="6047" x="2200275" y="2273300"/>
          <p14:tracePt t="6055" x="2182813" y="2255838"/>
          <p14:tracePt t="6062" x="2173288" y="2246313"/>
          <p14:tracePt t="6070" x="2155825" y="2246313"/>
          <p14:tracePt t="6079" x="2136775" y="2246313"/>
          <p14:tracePt t="6087" x="2119313" y="2246313"/>
          <p14:tracePt t="6095" x="2082800" y="2246313"/>
          <p14:tracePt t="6103" x="2009775" y="2246313"/>
          <p14:tracePt t="6111" x="1936750" y="2228850"/>
          <p14:tracePt t="6119" x="1871663" y="2228850"/>
          <p14:tracePt t="6126" x="1844675" y="2228850"/>
          <p14:tracePt t="6136" x="1790700" y="2228850"/>
          <p14:tracePt t="6143" x="1717675" y="2228850"/>
          <p14:tracePt t="6151" x="1625600" y="2228850"/>
          <p14:tracePt t="6159" x="1552575" y="2236788"/>
          <p14:tracePt t="6167" x="1489075" y="2265363"/>
          <p14:tracePt t="6175" x="1406525" y="2301875"/>
          <p14:tracePt t="6182" x="1323975" y="2374900"/>
          <p14:tracePt t="6190" x="1250950" y="2455863"/>
          <p14:tracePt t="6199" x="1196975" y="2538413"/>
          <p14:tracePt t="6207" x="1160463" y="2638425"/>
          <p14:tracePt t="6216" x="1114425" y="2747963"/>
          <p14:tracePt t="6223" x="1068388" y="2886075"/>
          <p14:tracePt t="6231" x="1041400" y="3013075"/>
          <p14:tracePt t="6239" x="1022350" y="3141663"/>
          <p14:tracePt t="6247" x="995363" y="3260725"/>
          <p14:tracePt t="6254" x="985838" y="3387725"/>
          <p14:tracePt t="6263" x="985838" y="3497263"/>
          <p14:tracePt t="6270" x="985838" y="3606800"/>
          <p14:tracePt t="6279" x="985838" y="3716338"/>
          <p14:tracePt t="6287" x="985838" y="3825875"/>
          <p14:tracePt t="6295" x="985838" y="3935413"/>
          <p14:tracePt t="6303" x="985838" y="4044950"/>
          <p14:tracePt t="6310" x="985838" y="4154488"/>
          <p14:tracePt t="6319" x="985838" y="4283075"/>
          <p14:tracePt t="6327" x="1004888" y="4429125"/>
          <p14:tracePt t="6336" x="1050925" y="4565650"/>
          <p14:tracePt t="6342" x="1104900" y="4711700"/>
          <p14:tracePt t="6351" x="1168400" y="4848225"/>
          <p14:tracePt t="6358" x="1241425" y="4986338"/>
          <p14:tracePt t="6366" x="1314450" y="5105400"/>
          <p14:tracePt t="6374" x="1387475" y="5205413"/>
          <p14:tracePt t="6383" x="1452563" y="5268913"/>
          <p14:tracePt t="6390" x="1533525" y="5324475"/>
          <p14:tracePt t="6400" x="1598613" y="5360988"/>
          <p14:tracePt t="6406" x="1625600" y="5360988"/>
          <p14:tracePt t="6416" x="1644650" y="5368925"/>
          <p14:tracePt t="6423" x="1652588" y="5368925"/>
          <p14:tracePt t="6431" x="1671638" y="5368925"/>
          <p14:tracePt t="6438" x="1681163" y="5368925"/>
          <p14:tracePt t="6455" x="1698625" y="5360988"/>
          <p14:tracePt t="6463" x="1708150" y="5351463"/>
          <p14:tracePt t="6479" x="1717675" y="5332413"/>
          <p14:tracePt t="6487" x="1725613" y="5324475"/>
          <p14:tracePt t="6495" x="1725613" y="5314950"/>
          <p14:tracePt t="6503" x="1754188" y="5295900"/>
          <p14:tracePt t="6511" x="1771650" y="5295900"/>
          <p14:tracePt t="6520" x="1817688" y="5287963"/>
          <p14:tracePt t="6526" x="1844675" y="5287963"/>
          <p14:tracePt t="6536" x="1900238" y="5287963"/>
          <p14:tracePt t="6543" x="1990725" y="5268913"/>
          <p14:tracePt t="6551" x="2127250" y="5241925"/>
          <p14:tracePt t="6558" x="2273300" y="5195888"/>
          <p14:tracePt t="6569" x="2465388" y="5113338"/>
          <p14:tracePt t="6575" x="2749550" y="4995863"/>
          <p14:tracePt t="6583" x="3095625" y="4867275"/>
          <p14:tracePt t="6591" x="3406775" y="4748213"/>
          <p14:tracePt t="6600" x="3762375" y="4565650"/>
          <p14:tracePt t="6607" x="4090988" y="4365625"/>
          <p14:tracePt t="6616" x="4419600" y="4173538"/>
          <p14:tracePt t="6623" x="4740275" y="4027488"/>
          <p14:tracePt t="6632" x="5013325" y="3908425"/>
          <p14:tracePt t="6639" x="5251450" y="3816350"/>
          <p14:tracePt t="6646" x="5451475" y="3725863"/>
          <p14:tracePt t="6655" x="5626100" y="3652838"/>
          <p14:tracePt t="6663" x="5789613" y="3579813"/>
          <p14:tracePt t="6670" x="5964238" y="3497263"/>
          <p14:tracePt t="6679" x="6137275" y="3406775"/>
          <p14:tracePt t="6687" x="6283325" y="3324225"/>
          <p14:tracePt t="6695" x="6402388" y="3268663"/>
          <p14:tracePt t="6703" x="6521450" y="3195638"/>
          <p14:tracePt t="6711" x="6621463" y="3105150"/>
          <p14:tracePt t="6719" x="6711950" y="3022600"/>
          <p14:tracePt t="6726" x="6794500" y="2940050"/>
          <p14:tracePt t="6736" x="6867525" y="2857500"/>
          <p14:tracePt t="6743" x="6931025" y="2784475"/>
          <p14:tracePt t="6751" x="6977063" y="2740025"/>
          <p14:tracePt t="6759" x="7050088" y="2684463"/>
          <p14:tracePt t="6768" x="7077075" y="2667000"/>
          <p14:tracePt t="6775" x="7105650" y="2630488"/>
          <p14:tracePt t="6783" x="7178675" y="2584450"/>
          <p14:tracePt t="6791" x="7223125" y="2557463"/>
          <p14:tracePt t="6801" x="7278688" y="2528888"/>
          <p14:tracePt t="6806" x="7342188" y="2520950"/>
          <p14:tracePt t="6815" x="7370763" y="2511425"/>
          <p14:tracePt t="6823" x="7415213" y="2492375"/>
          <p14:tracePt t="6832" x="7443788" y="2492375"/>
          <p14:tracePt t="6838" x="7488238" y="2474913"/>
          <p14:tracePt t="6848" x="7524750" y="2474913"/>
          <p14:tracePt t="6855" x="7580313" y="2474913"/>
          <p14:tracePt t="6862" x="7653338" y="2474913"/>
          <p14:tracePt t="6870" x="7716838" y="2484438"/>
          <p14:tracePt t="6879" x="7789863" y="2492375"/>
          <p14:tracePt t="6887" x="7826375" y="2511425"/>
          <p14:tracePt t="6895" x="7862888" y="2538413"/>
          <p14:tracePt t="6903" x="7926388" y="2574925"/>
          <p14:tracePt t="6921" x="8091488" y="2667000"/>
          <p14:tracePt t="6927" x="8154988" y="2720975"/>
          <p14:tracePt t="6935" x="8228013" y="2776538"/>
          <p14:tracePt t="6943" x="8293100" y="2840038"/>
          <p14:tracePt t="6950" x="8366125" y="2922588"/>
          <p14:tracePt t="6959" x="8402638" y="3005138"/>
          <p14:tracePt t="6968" x="8456613" y="3105150"/>
          <p14:tracePt t="6975" x="8520113" y="3224213"/>
          <p14:tracePt t="6983" x="8556625" y="3341688"/>
          <p14:tracePt t="6991" x="8602663" y="3433763"/>
          <p14:tracePt t="7000" x="8648700" y="3552825"/>
          <p14:tracePt t="7007" x="8675688" y="3662363"/>
          <p14:tracePt t="7016" x="8685213" y="3779838"/>
          <p14:tracePt t="7023" x="8702675" y="3871913"/>
          <p14:tracePt t="7031" x="8712200" y="3963988"/>
          <p14:tracePt t="7038" x="8731250" y="4064000"/>
          <p14:tracePt t="7047" x="8739188" y="4137025"/>
          <p14:tracePt t="7055" x="8739188" y="4210050"/>
          <p14:tracePt t="7063" x="8739188" y="4237038"/>
          <p14:tracePt t="7070" x="8739188" y="4283075"/>
          <p14:tracePt t="7079" x="8739188" y="4310063"/>
          <p14:tracePt t="7087" x="8739188" y="4329113"/>
          <p14:tracePt t="7095" x="8739188" y="4337050"/>
          <p14:tracePt t="7103" x="8739188" y="4356100"/>
          <p14:tracePt t="7111" x="8748713" y="4373563"/>
          <p14:tracePt t="7119" x="8748713" y="4392613"/>
          <p14:tracePt t="7127" x="8758238" y="4419600"/>
          <p14:tracePt t="7135" x="8758238" y="4446588"/>
          <p14:tracePt t="7143" x="8785225" y="4492625"/>
          <p14:tracePt t="7151" x="8794750" y="4548188"/>
          <p14:tracePt t="7159" x="8804275" y="4611688"/>
          <p14:tracePt t="7167" x="8821738" y="4665663"/>
          <p14:tracePt t="7175" x="8840788" y="4711700"/>
          <p14:tracePt t="7183" x="8848725" y="4757738"/>
          <p14:tracePt t="7190" x="8877300" y="4821238"/>
          <p14:tracePt t="7199" x="8885238" y="4848225"/>
          <p14:tracePt t="7206" x="8894763" y="4867275"/>
          <p14:tracePt t="7217" x="8894763" y="4894263"/>
          <p14:tracePt t="7222" x="8904288" y="4913313"/>
          <p14:tracePt t="7231" x="8904288" y="4922838"/>
          <p14:tracePt t="7238" x="8913813" y="4940300"/>
          <p14:tracePt t="7255" x="8913813" y="4949825"/>
          <p14:tracePt t="7263" x="8913813" y="4959350"/>
          <p14:tracePt t="7270" x="8913813" y="4976813"/>
          <p14:tracePt t="7279" x="8913813" y="4986338"/>
          <p14:tracePt t="7287" x="8913813" y="5003800"/>
          <p14:tracePt t="7295" x="8913813" y="5022850"/>
          <p14:tracePt t="7302" x="8921750" y="5040313"/>
          <p14:tracePt t="7311" x="8921750" y="5049838"/>
          <p14:tracePt t="7319" x="8921750" y="5059363"/>
          <p14:tracePt t="7326" x="8921750" y="5068888"/>
          <p14:tracePt t="7375" x="8921750" y="5086350"/>
          <p14:tracePt t="7458" x="8921750" y="5095875"/>
          <p14:tracePt t="7527" x="8921750" y="5105400"/>
          <p14:tracePt t="8186" x="8904288" y="5113338"/>
          <p14:tracePt t="8191" x="8831263" y="5132388"/>
          <p14:tracePt t="8198" x="8775700" y="5141913"/>
          <p14:tracePt t="8207" x="8731250" y="5141913"/>
          <p14:tracePt t="8216" x="8694738" y="5141913"/>
          <p14:tracePt t="8223" x="8639175" y="5141913"/>
          <p14:tracePt t="8231" x="8593138" y="5141913"/>
          <p14:tracePt t="8239" x="8529638" y="5141913"/>
          <p14:tracePt t="8248" x="8475663" y="5141913"/>
          <p14:tracePt t="8255" x="8402638" y="5141913"/>
          <p14:tracePt t="8263" x="8337550" y="5149850"/>
          <p14:tracePt t="8271" x="8264525" y="5149850"/>
          <p14:tracePt t="8279" x="8183563" y="5178425"/>
          <p14:tracePt t="8287" x="8128000" y="5186363"/>
          <p14:tracePt t="8295" x="8081963" y="5186363"/>
          <p14:tracePt t="8303" x="8008938" y="5205413"/>
          <p14:tracePt t="8311" x="7954963" y="5214938"/>
          <p14:tracePt t="8319" x="7899400" y="5214938"/>
          <p14:tracePt t="8327" x="7835900" y="5222875"/>
          <p14:tracePt t="8336" x="7808913" y="5222875"/>
          <p14:tracePt t="8342" x="7753350" y="5222875"/>
          <p14:tracePt t="8352" x="7680325" y="5222875"/>
          <p14:tracePt t="8359" x="7607300" y="5222875"/>
          <p14:tracePt t="8367" x="7534275" y="5222875"/>
          <p14:tracePt t="8375" x="7443788" y="5222875"/>
          <p14:tracePt t="8383" x="7361238" y="5222875"/>
          <p14:tracePt t="8391" x="7269163" y="5222875"/>
          <p14:tracePt t="8399" x="7196138" y="5241925"/>
          <p14:tracePt t="8407" x="7123113" y="5251450"/>
          <p14:tracePt t="8416" x="7086600" y="5251450"/>
          <p14:tracePt t="8423" x="7050088" y="5251450"/>
          <p14:tracePt t="8432" x="7004050" y="5268913"/>
          <p14:tracePt t="8439" x="6977063" y="5287963"/>
          <p14:tracePt t="8448" x="6931025" y="5295900"/>
          <p14:tracePt t="8455" x="6894513" y="5305425"/>
          <p14:tracePt t="8462" x="6858000" y="5324475"/>
          <p14:tracePt t="8471" x="6821488" y="5332413"/>
          <p14:tracePt t="8478" x="6784975" y="5351463"/>
          <p14:tracePt t="8486" x="6748463" y="5368925"/>
          <p14:tracePt t="8495" x="6711950" y="5378450"/>
          <p14:tracePt t="8503" x="6675438" y="5397500"/>
          <p14:tracePt t="8511" x="6638925" y="5405438"/>
          <p14:tracePt t="8519" x="6611938" y="5414963"/>
          <p14:tracePt t="8527" x="6565900" y="5424488"/>
          <p14:tracePt t="8536" x="6529388" y="5424488"/>
          <p14:tracePt t="8543" x="6456363" y="5461000"/>
          <p14:tracePt t="8551" x="6410325" y="5478463"/>
          <p14:tracePt t="8559" x="6373813" y="5487988"/>
          <p14:tracePt t="8568" x="6337300" y="5487988"/>
          <p14:tracePt t="8574" x="6300788" y="5497513"/>
          <p14:tracePt t="8585" x="6256338" y="5507038"/>
          <p14:tracePt t="8591" x="6227763" y="5514975"/>
          <p14:tracePt t="8599" x="6210300" y="5514975"/>
          <p14:tracePt t="8606" x="6191250" y="5514975"/>
          <p14:tracePt t="8616" x="6173788" y="5534025"/>
          <p14:tracePt t="8623" x="6154738" y="5534025"/>
          <p14:tracePt t="8632" x="6137275" y="5534025"/>
          <p14:tracePt t="8639" x="6118225" y="5543550"/>
          <p14:tracePt t="8647" x="6110288" y="5543550"/>
          <p14:tracePt t="8655" x="6100763" y="5551488"/>
          <p14:tracePt t="8663" x="6073775" y="5561013"/>
          <p14:tracePt t="8679" x="6054725" y="5561013"/>
          <p14:tracePt t="8687" x="6045200" y="5561013"/>
          <p14:tracePt t="8695" x="6037263" y="5561013"/>
          <p14:tracePt t="8703" x="6018213" y="5561013"/>
          <p14:tracePt t="8711" x="6008688" y="5561013"/>
          <p14:tracePt t="8719" x="5991225" y="5561013"/>
          <p14:tracePt t="8726" x="5981700" y="5561013"/>
          <p14:tracePt t="8736" x="5954713" y="5561013"/>
          <p14:tracePt t="8751" x="5935663" y="5561013"/>
          <p14:tracePt t="8759" x="5918200" y="5561013"/>
          <p14:tracePt t="8767" x="5891213" y="5561013"/>
          <p14:tracePt t="8775" x="5854700" y="5561013"/>
          <p14:tracePt t="8783" x="5826125" y="5561013"/>
          <p14:tracePt t="8791" x="5799138" y="5561013"/>
          <p14:tracePt t="8799" x="5772150" y="5561013"/>
          <p14:tracePt t="8806" x="5753100" y="5561013"/>
          <p14:tracePt t="8817" x="5726113" y="5561013"/>
          <p14:tracePt t="8823" x="5708650" y="5561013"/>
          <p14:tracePt t="8832" x="5689600" y="5551488"/>
          <p14:tracePt t="8951" x="5680075" y="5551488"/>
          <p14:tracePt t="8983" x="5670550" y="5543550"/>
          <p14:tracePt t="9031" x="5662613" y="5543550"/>
          <p14:tracePt t="9095" x="5653088" y="5543550"/>
          <p14:tracePt t="9126" x="5643563" y="5543550"/>
          <p14:tracePt t="9391" x="5634038" y="5543550"/>
          <p14:tracePt t="9399" x="5626100" y="5543550"/>
          <p14:tracePt t="9419" x="5616575" y="5543550"/>
          <p14:tracePt t="9431" x="5607050" y="5543550"/>
          <p14:tracePt t="9447" x="5597525" y="5543550"/>
          <p14:tracePt t="9478" x="5580063" y="5543550"/>
          <p14:tracePt t="9539" x="5570538" y="5543550"/>
          <p14:tracePt t="9542" x="5561013" y="5543550"/>
          <p14:tracePt t="9568" x="5543550" y="5543550"/>
          <p14:tracePt t="9582" x="5534025" y="5551488"/>
          <p14:tracePt t="9598" x="5524500" y="5561013"/>
          <p14:tracePt t="9615" x="5507038" y="5570538"/>
          <p14:tracePt t="9779" x="5497513" y="5570538"/>
          <p14:tracePt t="9811" x="5480050" y="5570538"/>
          <p14:tracePt t="9818" x="5470525" y="5570538"/>
          <p14:tracePt t="9827" x="5451475" y="5570538"/>
          <p14:tracePt t="9839" x="5443538" y="5570538"/>
          <p14:tracePt t="9863" x="5424488" y="5570538"/>
          <p14:tracePt t="9878" x="5414963" y="5570538"/>
          <p14:tracePt t="9896" x="5397500" y="5580063"/>
          <p14:tracePt t="9920" x="5387975" y="5588000"/>
          <p14:tracePt t="9927" x="5378450" y="5588000"/>
          <p14:tracePt t="9936" x="5360988" y="5607050"/>
          <p14:tracePt t="9958" x="5334000" y="5624513"/>
          <p14:tracePt t="9975" x="5314950" y="5634038"/>
          <p14:tracePt t="9983" x="5305425" y="5643563"/>
          <p14:tracePt t="9990" x="5297488" y="5643563"/>
          <p14:tracePt t="9999" x="5278438" y="5661025"/>
          <p14:tracePt t="10016" x="5268913" y="5680075"/>
          <p14:tracePt t="10022" x="5260975" y="5707063"/>
          <p14:tracePt t="10033" x="5251450" y="5707063"/>
          <p14:tracePt t="10039" x="5251450" y="5726113"/>
          <p14:tracePt t="10048" x="5241925" y="5743575"/>
          <p14:tracePt t="10054" x="5241925" y="5753100"/>
          <p14:tracePt t="10063" x="5241925" y="5762625"/>
          <p14:tracePt t="10070" x="5241925" y="5780088"/>
          <p14:tracePt t="10079" x="5241925" y="5789613"/>
          <p14:tracePt t="10103" x="5232400" y="5807075"/>
          <p14:tracePt t="10111" x="5232400" y="5816600"/>
          <p14:tracePt t="10119" x="5232400" y="5826125"/>
          <p14:tracePt t="10126" x="5232400" y="5835650"/>
          <p14:tracePt t="10136" x="5224463" y="5853113"/>
          <p14:tracePt t="10143" x="5214938" y="5862638"/>
          <p14:tracePt t="10159" x="5205413" y="5881688"/>
          <p14:tracePt t="10168" x="5195888" y="5899150"/>
          <p14:tracePt t="10175" x="5195888" y="5908675"/>
          <p14:tracePt t="10183" x="5187950" y="5918200"/>
          <p14:tracePt t="10199" x="5178425" y="5945188"/>
          <p14:tracePt t="10247" x="5159375" y="5962650"/>
          <p14:tracePt t="10663" x="5151438" y="5962650"/>
          <p14:tracePt t="10742" x="5141913" y="5972175"/>
          <p14:tracePt t="13975" x="5114925" y="5972175"/>
          <p14:tracePt t="13983" x="5105400" y="5972175"/>
          <p14:tracePt t="13991" x="5086350" y="5972175"/>
          <p14:tracePt t="13998" x="5068888" y="5972175"/>
          <p14:tracePt t="14014" x="5032375" y="5972175"/>
          <p14:tracePt t="14023" x="5013325" y="5972175"/>
          <p14:tracePt t="14039" x="5005388" y="5972175"/>
          <p14:tracePt t="14048" x="4986338" y="5972175"/>
          <p14:tracePt t="14055" x="4968875" y="5972175"/>
          <p14:tracePt t="14064" x="4949825" y="5991225"/>
          <p14:tracePt t="14070" x="4940300" y="5991225"/>
          <p14:tracePt t="14079" x="4922838" y="5991225"/>
          <p14:tracePt t="14086" x="4876800" y="6018213"/>
          <p14:tracePt t="14103" x="4830763" y="6027738"/>
          <p14:tracePt t="14111" x="4794250" y="6045200"/>
          <p14:tracePt t="14120" x="4776788" y="6045200"/>
          <p14:tracePt t="14126" x="4730750" y="6072188"/>
          <p14:tracePt t="14135" x="4684713" y="6081713"/>
          <p14:tracePt t="14143" x="4648200" y="6091238"/>
          <p14:tracePt t="14151" x="4602163" y="6100763"/>
          <p14:tracePt t="14159" x="4538663" y="6127750"/>
          <p14:tracePt t="14167" x="4484688" y="6137275"/>
          <p14:tracePt t="14175" x="4438650" y="6145213"/>
          <p14:tracePt t="14184" x="4392613" y="6154738"/>
          <p14:tracePt t="14191" x="4356100" y="6173788"/>
          <p14:tracePt t="14200" x="4329113" y="6173788"/>
          <p14:tracePt t="14207" x="4283075" y="6181725"/>
          <p14:tracePt t="14216" x="4237038" y="6191250"/>
          <p14:tracePt t="14223" x="4200525" y="6191250"/>
          <p14:tracePt t="14232" x="4173538" y="6200775"/>
          <p14:tracePt t="14238" x="4110038" y="6210300"/>
          <p14:tracePt t="14247" x="4083050" y="6210300"/>
          <p14:tracePt t="14254" x="4008438" y="6237288"/>
          <p14:tracePt t="14263" x="3971925" y="6246813"/>
          <p14:tracePt t="14271" x="3890963" y="6254750"/>
          <p14:tracePt t="14279" x="3862388" y="6254750"/>
          <p14:tracePt t="14286" x="3808413" y="6273800"/>
          <p14:tracePt t="14295" x="3744913" y="6283325"/>
          <p14:tracePt t="14302" x="3689350" y="6291263"/>
          <p14:tracePt t="14311" x="3635375" y="6291263"/>
          <p14:tracePt t="14319" x="3570288" y="6291263"/>
          <p14:tracePt t="14326" x="3543300" y="6300788"/>
          <p14:tracePt t="14335" x="3525838" y="6300788"/>
          <p14:tracePt t="14343" x="3506788" y="6300788"/>
          <p14:tracePt t="14351" x="3489325" y="6310313"/>
          <p14:tracePt t="14358" x="3479800" y="6310313"/>
          <p14:tracePt t="14368" x="3470275" y="6310313"/>
          <p14:tracePt t="14375" x="3460750" y="6310313"/>
          <p14:tracePt t="14383" x="3443288" y="6310313"/>
          <p14:tracePt t="14391" x="3424238" y="6319838"/>
          <p14:tracePt t="14399" x="3416300" y="6319838"/>
          <p14:tracePt t="14406" x="3406775" y="6327775"/>
          <p14:tracePt t="14416" x="3387725" y="6327775"/>
          <p14:tracePt t="14423" x="3370263" y="6327775"/>
          <p14:tracePt t="14432" x="3360738" y="6327775"/>
          <p14:tracePt t="14438" x="3343275" y="6327775"/>
          <p14:tracePt t="14447" x="3324225" y="6327775"/>
          <p14:tracePt t="14455" x="3287713" y="6327775"/>
          <p14:tracePt t="14470" x="3260725" y="6337300"/>
          <p14:tracePt t="14479" x="3224213" y="6337300"/>
          <p14:tracePt t="14486" x="3214688" y="6337300"/>
          <p14:tracePt t="14494" x="3178175" y="6337300"/>
          <p14:tracePt t="14502" x="3151188" y="6337300"/>
          <p14:tracePt t="14511" x="3122613" y="6337300"/>
          <p14:tracePt t="14520" x="3105150" y="6337300"/>
          <p14:tracePt t="14527" x="3078163" y="6337300"/>
          <p14:tracePt t="14536" x="3049588" y="6337300"/>
          <p14:tracePt t="14543" x="3005138" y="6337300"/>
          <p14:tracePt t="14552" x="2968625" y="6337300"/>
          <p14:tracePt t="14558" x="2922588" y="6337300"/>
          <p14:tracePt t="14568" x="2867025" y="6337300"/>
          <p14:tracePt t="14575" x="2813050" y="6337300"/>
          <p14:tracePt t="14583" x="2740025" y="6337300"/>
          <p14:tracePt t="14591" x="2667000" y="6337300"/>
          <p14:tracePt t="14599" x="2611438" y="6337300"/>
          <p14:tracePt t="14606" x="2574925" y="6337300"/>
          <p14:tracePt t="14616" x="2520950" y="6337300"/>
          <p14:tracePt t="14623" x="2465388" y="6337300"/>
          <p14:tracePt t="14632" x="2411413" y="6337300"/>
          <p14:tracePt t="14639" x="2346325" y="6327775"/>
          <p14:tracePt t="14647" x="2319338" y="6327775"/>
          <p14:tracePt t="14655" x="2273300" y="6327775"/>
          <p14:tracePt t="14664" x="2236788" y="6310313"/>
          <p14:tracePt t="14670" x="2219325" y="6310313"/>
          <p14:tracePt t="14679" x="2192338" y="6310313"/>
          <p14:tracePt t="14686" x="2173288" y="6310313"/>
          <p14:tracePt t="14695" x="2146300" y="6310313"/>
          <p14:tracePt t="14702" x="2109788" y="6310313"/>
          <p14:tracePt t="14719" x="2100263" y="6310313"/>
          <p14:tracePt t="14726" x="2082800" y="6310313"/>
          <p14:tracePt t="14736" x="2054225" y="6310313"/>
          <p14:tracePt t="14742" x="2017713" y="6300788"/>
          <p14:tracePt t="14759" x="1990725" y="6300788"/>
          <p14:tracePt t="14766" x="1973263" y="6300788"/>
          <p14:tracePt t="14775" x="1963738" y="6300788"/>
          <p14:tracePt t="14783" x="1927225" y="6291263"/>
          <p14:tracePt t="14790" x="1917700" y="6291263"/>
          <p14:tracePt t="14800" x="1890713" y="6291263"/>
          <p14:tracePt t="14806" x="1863725" y="6291263"/>
          <p14:tracePt t="14815" x="1844675" y="6273800"/>
          <p14:tracePt t="14823" x="1817688" y="6273800"/>
          <p14:tracePt t="14832" x="1798638" y="6264275"/>
          <p14:tracePt t="14839" x="1781175" y="6254750"/>
          <p14:tracePt t="14848" x="1762125" y="6246813"/>
          <p14:tracePt t="14855" x="1735138" y="6237288"/>
          <p14:tracePt t="14870" x="1708150" y="6237288"/>
          <p14:tracePt t="14879" x="1689100" y="6227763"/>
          <p14:tracePt t="14887" x="1681163" y="6227763"/>
          <p14:tracePt t="14895" x="1662113" y="6227763"/>
          <p14:tracePt t="14902" x="1644650" y="6227763"/>
          <p14:tracePt t="14919" x="1589088" y="6210300"/>
          <p14:tracePt t="14926" x="1543050" y="6200775"/>
          <p14:tracePt t="14936" x="1516063" y="6200775"/>
          <p14:tracePt t="14943" x="1489075" y="6200775"/>
          <p14:tracePt t="14951" x="1433513" y="6200775"/>
          <p14:tracePt t="14959" x="1387475" y="6200775"/>
          <p14:tracePt t="14967" x="1360488" y="6200775"/>
          <p14:tracePt t="14974" x="1314450" y="6200775"/>
          <p14:tracePt t="14983" x="1277938" y="6200775"/>
          <p14:tracePt t="14990" x="1250950" y="6200775"/>
          <p14:tracePt t="14999" x="1204913" y="6200775"/>
          <p14:tracePt t="15006" x="1177925" y="6200775"/>
          <p14:tracePt t="15015" x="1141413" y="6200775"/>
          <p14:tracePt t="15022" x="1104900" y="6200775"/>
          <p14:tracePt t="15032" x="1068388" y="6200775"/>
          <p14:tracePt t="15038" x="1041400" y="6200775"/>
          <p14:tracePt t="15047" x="1022350" y="6200775"/>
          <p14:tracePt t="15055" x="977900" y="6200775"/>
          <p14:tracePt t="15064" x="958850" y="6200775"/>
          <p14:tracePt t="15070" x="922338" y="6200775"/>
          <p14:tracePt t="15079" x="904875" y="6200775"/>
          <p14:tracePt t="15086" x="858838" y="6200775"/>
          <p14:tracePt t="15095" x="839788" y="6200775"/>
          <p14:tracePt t="15103" x="812800" y="6210300"/>
          <p14:tracePt t="15110" x="793750" y="6218238"/>
          <p14:tracePt t="15119" x="776288" y="6218238"/>
          <p14:tracePt t="15127" x="749300" y="6218238"/>
          <p14:tracePt t="15136" x="739775" y="6227763"/>
          <p14:tracePt t="15142" x="730250" y="6237288"/>
          <p14:tracePt t="15151" x="712788" y="6237288"/>
          <p14:tracePt t="15158" x="684213" y="6246813"/>
          <p14:tracePt t="15191" x="666750" y="6264275"/>
          <p14:tracePt t="15198" x="666750" y="6273800"/>
          <p14:tracePt t="15207" x="666750" y="6283325"/>
          <p14:tracePt t="15216" x="666750" y="6310313"/>
          <p14:tracePt t="15222" x="666750" y="6327775"/>
          <p14:tracePt t="15232" x="666750" y="6364288"/>
          <p14:tracePt t="15238" x="666750" y="6400800"/>
          <p14:tracePt t="15249" x="676275" y="6437313"/>
          <p14:tracePt t="15255" x="693738" y="6473825"/>
          <p14:tracePt t="15264" x="720725" y="6510338"/>
          <p14:tracePt t="15271" x="757238" y="6565900"/>
          <p14:tracePt t="15279" x="776288" y="6592888"/>
          <p14:tracePt t="15286" x="793750" y="6611938"/>
          <p14:tracePt t="15295" x="831850" y="6648450"/>
          <p14:tracePt t="15303" x="849313" y="6665913"/>
          <p14:tracePt t="15311" x="868363" y="6675438"/>
          <p14:tracePt t="15319" x="885825" y="6692900"/>
          <p14:tracePt t="15327" x="912813" y="6702425"/>
          <p14:tracePt t="15336" x="941388" y="6711950"/>
          <p14:tracePt t="15343" x="995363" y="6711950"/>
          <p14:tracePt t="15351" x="1041400" y="6721475"/>
          <p14:tracePt t="15359" x="1104900" y="6738938"/>
          <p14:tracePt t="15368" x="1141413" y="6738938"/>
          <p14:tracePt t="15375" x="1214438" y="6748463"/>
          <p14:tracePt t="15383" x="1287463" y="6757988"/>
          <p14:tracePt t="15391" x="1370013" y="6775450"/>
          <p14:tracePt t="15400" x="1443038" y="6784975"/>
          <p14:tracePt t="15406" x="1516063" y="6784975"/>
          <p14:tracePt t="15415" x="1579563" y="6811963"/>
          <p14:tracePt t="15422" x="1635125" y="6811963"/>
          <p14:tracePt t="15432" x="1681163" y="6821488"/>
          <p14:tracePt t="15439" x="1717675" y="6821488"/>
          <p14:tracePt t="15447" x="1754188" y="6821488"/>
          <p14:tracePt t="15455" x="1790700" y="6821488"/>
          <p14:tracePt t="15464" x="1817688" y="6821488"/>
          <p14:tracePt t="15471" x="1863725" y="6821488"/>
          <p14:tracePt t="15479" x="1900238" y="6821488"/>
          <p14:tracePt t="15486" x="1954213" y="6821488"/>
          <p14:tracePt t="15495" x="2017713" y="6848475"/>
          <p14:tracePt t="15504" x="2073275" y="6848475"/>
          <p14:tracePt t="15823" x="4008438" y="6784975"/>
          <p14:tracePt t="15831" x="4137025" y="6757988"/>
          <p14:tracePt t="15839" x="4246563" y="6738938"/>
          <p14:tracePt t="15848" x="4346575" y="6729413"/>
          <p14:tracePt t="15855" x="4419600" y="6711950"/>
          <p14:tracePt t="15863" x="4492625" y="6711950"/>
          <p14:tracePt t="15870" x="4548188" y="6711950"/>
          <p14:tracePt t="15879" x="4594225" y="6711950"/>
          <p14:tracePt t="15887" x="4630738" y="6711950"/>
          <p14:tracePt t="15895" x="4675188" y="6711950"/>
          <p14:tracePt t="15903" x="4711700" y="6711950"/>
          <p14:tracePt t="15918" x="4767263" y="6711950"/>
          <p14:tracePt t="15919" x="4813300" y="6711950"/>
          <p14:tracePt t="15926" x="4849813" y="6711950"/>
          <p14:tracePt t="15936" x="4895850" y="6711950"/>
          <p14:tracePt t="15943" x="4932363" y="6711950"/>
          <p14:tracePt t="15951" x="4995863" y="6721475"/>
          <p14:tracePt t="15959" x="5049838" y="6721475"/>
          <p14:tracePt t="15967" x="5105400" y="6729413"/>
          <p14:tracePt t="15975" x="5187950" y="6738938"/>
          <p14:tracePt t="15983" x="5241925" y="6757988"/>
          <p14:tracePt t="15991" x="5314950" y="6757988"/>
          <p14:tracePt t="16000" x="5397500" y="6765925"/>
          <p14:tracePt t="16006" x="5451475" y="6765925"/>
          <p14:tracePt t="16015" x="5507038" y="6765925"/>
          <p14:tracePt t="16022" x="5561013" y="6765925"/>
          <p14:tracePt t="16033" x="5607050" y="6775450"/>
          <p14:tracePt t="16038" x="5634038" y="6775450"/>
          <p14:tracePt t="16047" x="5689600" y="6775450"/>
          <p14:tracePt t="16055" x="5708650" y="6784975"/>
          <p14:tracePt t="16064" x="5735638" y="6784975"/>
          <p14:tracePt t="16070" x="5772150" y="6784975"/>
          <p14:tracePt t="16080" x="5799138" y="6784975"/>
          <p14:tracePt t="16086" x="5835650" y="6784975"/>
          <p14:tracePt t="16095" x="5881688" y="6794500"/>
          <p14:tracePt t="16103" x="5935663" y="6811963"/>
          <p14:tracePt t="16110" x="6000750" y="6821488"/>
          <p14:tracePt t="16118" x="6073775" y="6831013"/>
          <p14:tracePt t="16126" x="6137275" y="6848475"/>
          <p14:tracePt t="16135" x="6191250" y="6848475"/>
          <p14:tracePt t="16143" x="6264275" y="6848475"/>
          <p14:tracePt t="16666" x="6721475" y="6838950"/>
          <p14:tracePt t="16675" x="6704013" y="6838950"/>
          <p14:tracePt t="16682" x="6684963" y="6831013"/>
          <p14:tracePt t="16686" x="6667500" y="6821488"/>
          <p14:tracePt t="16695" x="6648450" y="6811963"/>
          <p14:tracePt t="16703" x="6621463" y="6811963"/>
          <p14:tracePt t="16711" x="6594475" y="6802438"/>
          <p14:tracePt t="16719" x="6557963" y="6794500"/>
          <p14:tracePt t="16727" x="6538913" y="6794500"/>
          <p14:tracePt t="16736" x="6511925" y="6784975"/>
          <p14:tracePt t="16742" x="6492875" y="6775450"/>
          <p14:tracePt t="16752" x="6465888" y="6765925"/>
          <p14:tracePt t="16759" x="6438900" y="6765925"/>
          <p14:tracePt t="16767" x="6419850" y="6757988"/>
          <p14:tracePt t="16775" x="6383338" y="6757988"/>
          <p14:tracePt t="16782" x="6365875" y="6748463"/>
          <p14:tracePt t="16790" x="6346825" y="6748463"/>
          <p14:tracePt t="16799" x="6329363" y="6729413"/>
          <p14:tracePt t="16807" x="6319838" y="6729413"/>
          <p14:tracePt t="16815" x="6283325" y="6729413"/>
          <p14:tracePt t="16824" x="6256338" y="6721475"/>
          <p14:tracePt t="16831" x="6210300" y="6692900"/>
          <p14:tracePt t="16839" x="6183313" y="6692900"/>
          <p14:tracePt t="16848" x="6154738" y="6675438"/>
          <p14:tracePt t="16855" x="6110288" y="6665913"/>
          <p14:tracePt t="16863" x="6091238" y="6648450"/>
          <p14:tracePt t="16870" x="6045200" y="6611938"/>
          <p14:tracePt t="16878" x="6027738" y="6602413"/>
          <p14:tracePt t="16887" x="6000750" y="6565900"/>
          <p14:tracePt t="16895" x="5981700" y="6546850"/>
          <p14:tracePt t="16920" x="5935663" y="6483350"/>
          <p14:tracePt t="16927" x="5935663" y="6473825"/>
          <p14:tracePt t="16936" x="5927725" y="6456363"/>
          <p14:tracePt t="16943" x="5918200" y="6437313"/>
          <p14:tracePt t="16959" x="5908675" y="6410325"/>
          <p14:tracePt t="16968" x="5891213" y="6373813"/>
          <p14:tracePt t="16975" x="5891213" y="6356350"/>
          <p14:tracePt t="16983" x="5872163" y="6337300"/>
          <p14:tracePt t="16990" x="5854700" y="6310313"/>
          <p14:tracePt t="17000" x="5826125" y="6273800"/>
          <p14:tracePt t="17006" x="5799138" y="6246813"/>
          <p14:tracePt t="17014" x="5753100" y="6210300"/>
          <p14:tracePt t="17023" x="5716588" y="6181725"/>
          <p14:tracePt t="17031" x="5689600" y="6145213"/>
          <p14:tracePt t="17039" x="5662613" y="6127750"/>
          <p14:tracePt t="17047" x="5626100" y="6108700"/>
          <p14:tracePt t="17055" x="5597525" y="6081713"/>
          <p14:tracePt t="17063" x="5580063" y="6081713"/>
          <p14:tracePt t="17071" x="5570538" y="6081713"/>
          <p14:tracePt t="17086" x="5561013" y="6081713"/>
          <p14:tracePt t="17095" x="5553075" y="6081713"/>
          <p14:tracePt t="17103" x="5543550" y="6081713"/>
          <p14:tracePt t="17119" x="5534025" y="6081713"/>
          <p14:tracePt t="17126" x="5524500" y="6081713"/>
          <p14:tracePt t="17143" x="5507038" y="6081713"/>
          <p14:tracePt t="17151" x="5480050" y="6081713"/>
          <p14:tracePt t="17159" x="5470525" y="6081713"/>
          <p14:tracePt t="17167" x="5443538" y="6081713"/>
          <p14:tracePt t="17175" x="5434013" y="6081713"/>
          <p14:tracePt t="17183" x="5414963" y="6091238"/>
          <p14:tracePt t="17191" x="5407025" y="6091238"/>
          <p14:tracePt t="17199" x="5407025" y="6100763"/>
          <p14:tracePt t="17206" x="5397500" y="6108700"/>
          <p14:tracePt t="17215" x="5387975" y="6118225"/>
          <p14:tracePt t="17223" x="5378450" y="6118225"/>
          <p14:tracePt t="17232" x="5370513" y="6127750"/>
          <p14:tracePt t="17239" x="5351463" y="6137275"/>
          <p14:tracePt t="17248" x="5341938" y="6145213"/>
          <p14:tracePt t="17263" x="5334000" y="6164263"/>
          <p14:tracePt t="17270" x="5297488" y="6210300"/>
          <p14:tracePt t="17279" x="5287963" y="6218238"/>
          <p14:tracePt t="17286" x="5268913" y="6246813"/>
          <p14:tracePt t="17295" x="5241925" y="6283325"/>
          <p14:tracePt t="17303" x="5232400" y="6283325"/>
          <p14:tracePt t="17311" x="5214938" y="6300788"/>
          <p14:tracePt t="17319" x="5195888" y="6319838"/>
          <p14:tracePt t="17327" x="5187950" y="6319838"/>
          <p14:tracePt t="17336" x="5168900" y="6337300"/>
          <p14:tracePt t="17423" x="5159375" y="6337300"/>
          <p14:tracePt t="17431" x="5151438" y="6337300"/>
          <p14:tracePt t="17439" x="5132388" y="6337300"/>
          <p14:tracePt t="17447" x="5114925" y="6337300"/>
          <p14:tracePt t="17464" x="5095875" y="6337300"/>
          <p14:tracePt t="17479" x="5068888" y="6337300"/>
          <p14:tracePt t="17486" x="5059363" y="6337300"/>
          <p14:tracePt t="17495" x="5049838" y="6337300"/>
          <p14:tracePt t="17542" x="5041900" y="6337300"/>
          <p14:tracePt t="17559" x="5032375" y="6337300"/>
          <p14:tracePt t="17567" x="5022850" y="6337300"/>
          <p14:tracePt t="17575" x="5013325" y="6337300"/>
          <p14:tracePt t="17583" x="5005388" y="6337300"/>
          <p14:tracePt t="17591" x="4986338" y="6337300"/>
          <p14:tracePt t="17599" x="4959350" y="6337300"/>
          <p14:tracePt t="17615" x="4949825" y="6337300"/>
          <p14:tracePt t="17623" x="4932363" y="6327775"/>
          <p14:tracePt t="17831" x="4932363" y="6319838"/>
          <p14:tracePt t="17847" x="4932363" y="6310313"/>
          <p14:tracePt t="17851" x="4932363" y="6300788"/>
          <p14:tracePt t="17855" x="4932363" y="6291263"/>
          <p14:tracePt t="17864" x="4932363" y="6273800"/>
          <p14:tracePt t="17870" x="4932363" y="6264275"/>
          <p14:tracePt t="17879" x="4932363" y="6246813"/>
          <p14:tracePt t="17886" x="4932363" y="6218238"/>
          <p14:tracePt t="17903" x="4940300" y="6191250"/>
          <p14:tracePt t="17911" x="4949825" y="6181725"/>
          <p14:tracePt t="17915" x="4949825" y="6164263"/>
          <p14:tracePt t="17933" x="4959350" y="6154738"/>
          <p14:tracePt t="17948" x="4959350" y="6137275"/>
          <p14:tracePt t="18031" x="4968875" y="6127750"/>
          <p14:tracePt t="18063" x="4976813" y="6118225"/>
          <p14:tracePt t="18135" x="4986338" y="6118225"/>
          <p14:tracePt t="18726" x="5005388" y="6108700"/>
          <p14:tracePt t="18734" x="5041900" y="6064250"/>
          <p14:tracePt t="18743" x="5041900" y="6054725"/>
          <p14:tracePt t="18807" x="5059363" y="6045200"/>
          <p14:tracePt t="18815" x="5068888" y="6045200"/>
          <p14:tracePt t="18823" x="5078413" y="6045200"/>
          <p14:tracePt t="18839" x="5095875" y="6045200"/>
          <p14:tracePt t="18847" x="5122863" y="6035675"/>
          <p14:tracePt t="18863" x="5141913" y="6035675"/>
          <p14:tracePt t="18880" x="5151438" y="6027738"/>
          <p14:tracePt t="18887" x="5159375" y="6027738"/>
          <p14:tracePt t="18895" x="5168900" y="6027738"/>
          <p14:tracePt t="18904" x="5195888" y="6027738"/>
          <p14:tracePt t="18911" x="5205413" y="6027738"/>
          <p14:tracePt t="18919" x="5251450" y="6027738"/>
          <p14:tracePt t="18926" x="5278438" y="6027738"/>
          <p14:tracePt t="18936" x="5324475" y="6035675"/>
          <p14:tracePt t="18943" x="5360988" y="6035675"/>
          <p14:tracePt t="18951" x="5424488" y="6064250"/>
          <p14:tracePt t="18959" x="5461000" y="6072188"/>
          <p14:tracePt t="18967" x="5543550" y="6100763"/>
          <p14:tracePt t="18974" x="5626100" y="6137275"/>
          <p14:tracePt t="18984" x="5689600" y="6164263"/>
          <p14:tracePt t="18991" x="5753100" y="6200775"/>
          <p14:tracePt t="19000" x="5818188" y="6246813"/>
          <p14:tracePt t="19007" x="5872163" y="6254750"/>
          <p14:tracePt t="19016" x="5954713" y="6291263"/>
          <p14:tracePt t="19023" x="6018213" y="6327775"/>
          <p14:tracePt t="19032" x="6081713" y="6356350"/>
          <p14:tracePt t="19039" x="6164263" y="6400800"/>
          <p14:tracePt t="19049" x="6237288" y="6437313"/>
          <p14:tracePt t="19055" x="6319838" y="6492875"/>
          <p14:tracePt t="19064" x="6402388" y="6529388"/>
          <p14:tracePt t="19071" x="6465888" y="6556375"/>
          <p14:tracePt t="19080" x="6548438" y="6602413"/>
          <p14:tracePt t="19086" x="6575425" y="6611938"/>
          <p14:tracePt t="19095" x="6638925" y="6629400"/>
          <p14:tracePt t="19102" x="6711950" y="6656388"/>
          <p14:tracePt t="19111" x="6794500" y="6665913"/>
          <p14:tracePt t="19118" x="6867525" y="6692900"/>
          <p14:tracePt t="19127" x="6931025" y="6711950"/>
          <p14:tracePt t="19135" x="7023100" y="6721475"/>
          <p14:tracePt t="19143" x="7113588" y="6738938"/>
          <p14:tracePt t="19151" x="7215188" y="6748463"/>
          <p14:tracePt t="19159" x="7305675" y="6765925"/>
          <p14:tracePt t="19168" x="7415213" y="6775450"/>
          <p14:tracePt t="19175" x="7507288" y="6775450"/>
          <p14:tracePt t="19183" x="7626350" y="6794500"/>
          <p14:tracePt t="19191" x="7716838" y="6802438"/>
          <p14:tracePt t="19200" x="7826375" y="6821488"/>
          <p14:tracePt t="19207" x="7935913" y="6821488"/>
          <p14:tracePt t="19215" x="8045450" y="6821488"/>
          <p14:tracePt t="19222" x="8154988" y="6821488"/>
          <p14:tracePt t="19231" x="8264525" y="6821488"/>
          <p14:tracePt t="19238" x="8393113" y="6821488"/>
          <p14:tracePt t="19247" x="8520113" y="6821488"/>
          <p14:tracePt t="19255" x="8648700" y="6821488"/>
          <p14:tracePt t="19264" x="8767763" y="6811963"/>
          <p14:tracePt t="19271" x="8877300" y="6802438"/>
          <p14:tracePt t="19280" x="8986838" y="6784975"/>
          <p14:tracePt t="19286" x="9113838" y="6765925"/>
          <p14:tracePt t="19295" x="9242425" y="6757988"/>
          <p14:tracePt t="19303" x="9398000" y="6738938"/>
          <p14:tracePt t="19311" x="9544050" y="6729413"/>
          <p14:tracePt t="19319" x="9707563" y="6692900"/>
          <p14:tracePt t="19327" x="9872663" y="6648450"/>
          <p14:tracePt t="19336" x="10045700" y="6592888"/>
          <p14:tracePt t="19342" x="10210800" y="6529388"/>
          <p14:tracePt t="19351" x="10383838" y="6456363"/>
          <p14:tracePt t="19358" x="10547350" y="6373813"/>
          <p14:tracePt t="19367" x="10721975" y="6283325"/>
          <p14:tracePt t="19375" x="10895013" y="6200775"/>
          <p14:tracePt t="19383" x="11041063" y="6127750"/>
          <p14:tracePt t="19390" x="11196638" y="6054725"/>
          <p14:tracePt t="19401" x="11323638" y="6008688"/>
          <p14:tracePt t="19406" x="11479213" y="5945188"/>
          <p14:tracePt t="19416" x="11598275" y="5889625"/>
          <p14:tracePt t="19422" x="11690350" y="5843588"/>
          <p14:tracePt t="19431" x="11771313" y="5807075"/>
          <p14:tracePt t="19438" x="11853863" y="5762625"/>
          <p14:tracePt t="19447" x="11917363" y="5726113"/>
          <p14:tracePt t="19455" x="11982450" y="5670550"/>
          <p14:tracePt t="19464" x="12018963" y="5624513"/>
          <p14:tracePt t="19470" x="12072938" y="5561013"/>
          <p14:tracePt t="19479" x="12109450" y="5497513"/>
          <p14:tracePt t="19486" x="12136438" y="5470525"/>
          <p14:tracePt t="19495" x="12155488" y="5405438"/>
          <p14:tracePt t="46399" x="2493963" y="6775450"/>
          <p14:tracePt t="46407" x="2236788" y="6721475"/>
          <p14:tracePt t="46416" x="1981200" y="6665913"/>
          <p14:tracePt t="46423" x="1762125" y="6611938"/>
          <p14:tracePt t="46432" x="1552575" y="6583363"/>
          <p14:tracePt t="46439" x="1370013" y="6538913"/>
          <p14:tracePt t="46449" x="1204913" y="6502400"/>
          <p14:tracePt t="46454" x="1031875" y="6446838"/>
          <p14:tracePt t="46463" x="885825" y="6400800"/>
          <p14:tracePt t="46471" x="730250" y="6356350"/>
          <p14:tracePt t="46478" x="603250" y="6310313"/>
          <p14:tracePt t="46487" x="457200" y="6264275"/>
          <p14:tracePt t="46494" x="319088" y="6218238"/>
          <p14:tracePt t="46503" x="155575" y="61912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A38B40-D06A-44EC-9E40-EFF83C031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75" y="1043857"/>
            <a:ext cx="3848100" cy="5356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D76F4-8773-4C03-8304-08948275C84F}"/>
              </a:ext>
            </a:extLst>
          </p:cNvPr>
          <p:cNvSpPr txBox="1"/>
          <p:nvPr/>
        </p:nvSpPr>
        <p:spPr>
          <a:xfrm>
            <a:off x="1247775" y="523875"/>
            <a:ext cx="632205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u="sng" dirty="0"/>
              <a:t>Βρες και υπογράμμισε το όνομα του συγγραφέα στη σελίδα 21.</a:t>
            </a:r>
            <a:endParaRPr lang="en-US" b="1" u="sng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E6B440-4855-46E0-B09D-CE77007A9BC4}"/>
              </a:ext>
            </a:extLst>
          </p:cNvPr>
          <p:cNvCxnSpPr/>
          <p:nvPr/>
        </p:nvCxnSpPr>
        <p:spPr>
          <a:xfrm>
            <a:off x="4419600" y="6200775"/>
            <a:ext cx="676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AD6F2D-F8E8-4D04-8864-7CCA0FF510D6}"/>
              </a:ext>
            </a:extLst>
          </p:cNvPr>
          <p:cNvSpPr txBox="1"/>
          <p:nvPr/>
        </p:nvSpPr>
        <p:spPr>
          <a:xfrm>
            <a:off x="6772277" y="1057572"/>
            <a:ext cx="501368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Μήπως έχεις συναντήσει ξανά τον Ευγένιο </a:t>
            </a:r>
            <a:r>
              <a:rPr lang="el-GR" dirty="0" err="1"/>
              <a:t>Τριβιζά</a:t>
            </a:r>
            <a:r>
              <a:rPr lang="el-GR" dirty="0"/>
              <a:t>;</a:t>
            </a:r>
          </a:p>
          <a:p>
            <a:endParaRPr lang="en-US" dirty="0"/>
          </a:p>
        </p:txBody>
      </p:sp>
      <p:pic>
        <p:nvPicPr>
          <p:cNvPr id="3074" name="Picture 2" descr="Διαφάνεια8">
            <a:extLst>
              <a:ext uri="{FF2B5EF4-FFF2-40B4-BE49-F238E27FC236}">
                <a16:creationId xmlns:a16="http://schemas.microsoft.com/office/drawing/2014/main" id="{E0CDAEC6-B1DB-4A90-B6DE-130E8CD42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27" y="17039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Διαφάνεια9">
            <a:extLst>
              <a:ext uri="{FF2B5EF4-FFF2-40B4-BE49-F238E27FC236}">
                <a16:creationId xmlns:a16="http://schemas.microsoft.com/office/drawing/2014/main" id="{D7281C02-83C5-4B43-8F7E-4419292E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8" y="4314825"/>
            <a:ext cx="3098718" cy="2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Γλωσσοδέτες | BestPrice.gr">
            <a:extLst>
              <a:ext uri="{FF2B5EF4-FFF2-40B4-BE49-F238E27FC236}">
                <a16:creationId xmlns:a16="http://schemas.microsoft.com/office/drawing/2014/main" id="{2DBF0ACD-F3A1-4B38-B389-F7142E23D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t="9681" r="17147" b="10533"/>
          <a:stretch/>
        </p:blipFill>
        <p:spPr bwMode="auto">
          <a:xfrm>
            <a:off x="6743704" y="5137082"/>
            <a:ext cx="1047466" cy="12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15 παραμύθια του Ευγένιου Τριβιζά που έχουμε αγαπήσει">
            <a:extLst>
              <a:ext uri="{FF2B5EF4-FFF2-40B4-BE49-F238E27FC236}">
                <a16:creationId xmlns:a16="http://schemas.microsoft.com/office/drawing/2014/main" id="{86F7CB30-84AD-444A-939A-697464A5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926" y="1838621"/>
            <a:ext cx="1047466" cy="14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15 παραμύθια του Ευγένιου Τριβιζά που έχουμε αγαπήσει">
            <a:extLst>
              <a:ext uri="{FF2B5EF4-FFF2-40B4-BE49-F238E27FC236}">
                <a16:creationId xmlns:a16="http://schemas.microsoft.com/office/drawing/2014/main" id="{D2063425-C085-4363-9FDA-15C327D9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97" y="4756135"/>
            <a:ext cx="1122635" cy="15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Δυο χριστουγεννιάτικα παραμύθια του Ευγένιου Τριβιζά στον Πολυχώρο Μεταίχμιο">
            <a:extLst>
              <a:ext uri="{FF2B5EF4-FFF2-40B4-BE49-F238E27FC236}">
                <a16:creationId xmlns:a16="http://schemas.microsoft.com/office/drawing/2014/main" id="{197B0177-AF25-4778-9060-295B9AD3F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 bwMode="auto">
          <a:xfrm>
            <a:off x="10738491" y="2857673"/>
            <a:ext cx="937299" cy="11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D92B8C0-B486-4643-BA6C-60F0E56B27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32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39"/>
    </mc:Choice>
    <mc:Fallback>
      <p:transition spd="slow" advTm="7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5150" x="3117850" y="6242050"/>
          <p14:tracePt t="15491" x="2538413" y="6821488"/>
          <p14:tracePt t="15499" x="2574925" y="6802438"/>
          <p14:tracePt t="15507" x="2584450" y="6794500"/>
          <p14:tracePt t="15515" x="2603500" y="6775450"/>
          <p14:tracePt t="15532" x="2620963" y="6765925"/>
          <p14:tracePt t="15541" x="2630488" y="6765925"/>
          <p14:tracePt t="15547" x="2647950" y="6748463"/>
          <p14:tracePt t="15564" x="2676525" y="6729413"/>
          <p14:tracePt t="15580" x="2693988" y="6729413"/>
          <p14:tracePt t="15588" x="2713038" y="6721475"/>
          <p14:tracePt t="15596" x="2730500" y="6711950"/>
          <p14:tracePt t="15604" x="2776538" y="6702425"/>
          <p14:tracePt t="15612" x="2803525" y="6684963"/>
          <p14:tracePt t="15620" x="2822575" y="6675438"/>
          <p14:tracePt t="15629" x="2840038" y="6665913"/>
          <p14:tracePt t="15636" x="2849563" y="6665913"/>
          <p14:tracePt t="15644" x="2859088" y="6665913"/>
          <p14:tracePt t="15652" x="2867025" y="6665913"/>
          <p14:tracePt t="15667" x="2876550" y="6656388"/>
          <p14:tracePt t="15700" x="2876550" y="6648450"/>
          <p14:tracePt t="15707" x="2886075" y="6638925"/>
          <p14:tracePt t="15715" x="2903538" y="6638925"/>
          <p14:tracePt t="15726" x="2913063" y="6629400"/>
          <p14:tracePt t="15732" x="2949575" y="6611938"/>
          <p14:tracePt t="15741" x="2976563" y="6592888"/>
          <p14:tracePt t="15748" x="2995613" y="6583363"/>
          <p14:tracePt t="15757" x="3005138" y="6575425"/>
          <p14:tracePt t="15764" x="3022600" y="6565900"/>
          <p14:tracePt t="15772" x="3032125" y="6556375"/>
          <p14:tracePt t="15780" x="3049588" y="6538913"/>
          <p14:tracePt t="15795" x="3068638" y="6519863"/>
          <p14:tracePt t="15820" x="3078163" y="6510338"/>
          <p14:tracePt t="15829" x="3078163" y="6502400"/>
          <p14:tracePt t="15835" x="3086100" y="6492875"/>
          <p14:tracePt t="15846" x="3095625" y="6492875"/>
          <p14:tracePt t="15861" x="3114675" y="6473825"/>
          <p14:tracePt t="15908" x="3114675" y="6465888"/>
          <p14:tracePt t="15956" x="3114675" y="6456363"/>
          <p14:tracePt t="15964" x="3132138" y="6437313"/>
          <p14:tracePt t="15980" x="3141663" y="6429375"/>
          <p14:tracePt t="16028" x="3141663" y="6419850"/>
          <p14:tracePt t="16044" x="3151188" y="6419850"/>
          <p14:tracePt t="16092" x="3159125" y="6410325"/>
          <p14:tracePt t="16268" x="3168650" y="6400800"/>
          <p14:tracePt t="16280" x="3178175" y="6392863"/>
          <p14:tracePt t="16444" x="3187700" y="6383338"/>
          <p14:tracePt t="16468" x="3187700" y="6373813"/>
          <p14:tracePt t="16492" x="3195638" y="6373813"/>
          <p14:tracePt t="16500" x="3205163" y="6373813"/>
          <p14:tracePt t="16524" x="3214688" y="6364288"/>
          <p14:tracePt t="16644" x="3224213" y="6364288"/>
          <p14:tracePt t="16667" x="3241675" y="6356350"/>
          <p14:tracePt t="16684" x="3251200" y="6346825"/>
          <p14:tracePt t="16708" x="3260725" y="6346825"/>
          <p14:tracePt t="16724" x="3278188" y="6337300"/>
          <p14:tracePt t="16748" x="3287713" y="6337300"/>
          <p14:tracePt t="16756" x="3297238" y="6327775"/>
          <p14:tracePt t="16780" x="3306763" y="6319838"/>
          <p14:tracePt t="16788" x="3314700" y="6310313"/>
          <p14:tracePt t="16820" x="3324225" y="6300788"/>
          <p14:tracePt t="16828" x="3333750" y="6300788"/>
          <p14:tracePt t="16844" x="3351213" y="6300788"/>
          <p14:tracePt t="16960" x="3360738" y="6300788"/>
          <p14:tracePt t="16968" x="3370263" y="6300788"/>
          <p14:tracePt t="16976" x="3379788" y="6310313"/>
          <p14:tracePt t="16984" x="3379788" y="6319838"/>
          <p14:tracePt t="16991" x="3379788" y="6327775"/>
          <p14:tracePt t="16999" x="3387725" y="6337300"/>
          <p14:tracePt t="17008" x="3397250" y="6337300"/>
          <p14:tracePt t="17016" x="3406775" y="6356350"/>
          <p14:tracePt t="17025" x="3416300" y="6364288"/>
          <p14:tracePt t="17041" x="3424238" y="6383338"/>
          <p14:tracePt t="17048" x="3433763" y="6400800"/>
          <p14:tracePt t="17057" x="3443288" y="6410325"/>
          <p14:tracePt t="17064" x="3460750" y="6429375"/>
          <p14:tracePt t="17068" x="3460750" y="6437313"/>
          <p14:tracePt t="17077" x="3470275" y="6456363"/>
          <p14:tracePt t="17084" x="3489325" y="6473825"/>
          <p14:tracePt t="17100" x="3506788" y="6492875"/>
          <p14:tracePt t="17108" x="3516313" y="6502400"/>
          <p14:tracePt t="17124" x="3525838" y="6510338"/>
          <p14:tracePt t="17148" x="3533775" y="6519863"/>
          <p14:tracePt t="17156" x="3543300" y="6529388"/>
          <p14:tracePt t="17164" x="3562350" y="6538913"/>
          <p14:tracePt t="17173" x="3579813" y="6546850"/>
          <p14:tracePt t="17180" x="3606800" y="6556375"/>
          <p14:tracePt t="17188" x="3625850" y="6556375"/>
          <p14:tracePt t="17196" x="3643313" y="6575425"/>
          <p14:tracePt t="17204" x="3662363" y="6575425"/>
          <p14:tracePt t="17211" x="3679825" y="6583363"/>
          <p14:tracePt t="17220" x="3716338" y="6583363"/>
          <p14:tracePt t="17229" x="3735388" y="6583363"/>
          <p14:tracePt t="17235" x="3735388" y="6592888"/>
          <p14:tracePt t="17244" x="3752850" y="6592888"/>
          <p14:tracePt t="17252" x="3771900" y="6592888"/>
          <p14:tracePt t="17260" x="3789363" y="6592888"/>
          <p14:tracePt t="17268" x="3808413" y="6592888"/>
          <p14:tracePt t="17277" x="3844925" y="6592888"/>
          <p14:tracePt t="17284" x="3890963" y="6592888"/>
          <p14:tracePt t="17291" x="3917950" y="6602413"/>
          <p14:tracePt t="17300" x="3963988" y="6602413"/>
          <p14:tracePt t="17308" x="3990975" y="6611938"/>
          <p14:tracePt t="17315" x="4017963" y="6611938"/>
          <p14:tracePt t="17324" x="4064000" y="6629400"/>
          <p14:tracePt t="17332" x="4090988" y="6629400"/>
          <p14:tracePt t="17341" x="4119563" y="6638925"/>
          <p14:tracePt t="17348" x="4137025" y="6638925"/>
          <p14:tracePt t="17356" x="4156075" y="6638925"/>
          <p14:tracePt t="17364" x="4164013" y="6638925"/>
          <p14:tracePt t="17371" x="4173538" y="6638925"/>
          <p14:tracePt t="17380" x="4183063" y="6638925"/>
          <p14:tracePt t="17388" x="4210050" y="6638925"/>
          <p14:tracePt t="17404" x="4219575" y="6638925"/>
          <p14:tracePt t="17412" x="4237038" y="6638925"/>
          <p14:tracePt t="17420" x="4265613" y="6638925"/>
          <p14:tracePt t="17429" x="4302125" y="6638925"/>
          <p14:tracePt t="17436" x="4329113" y="6638925"/>
          <p14:tracePt t="17445" x="4365625" y="6638925"/>
          <p14:tracePt t="17453" x="4383088" y="6638925"/>
          <p14:tracePt t="17460" x="4411663" y="6656388"/>
          <p14:tracePt t="17468" x="4448175" y="6656388"/>
          <p14:tracePt t="17476" x="4465638" y="6665913"/>
          <p14:tracePt t="17484" x="4502150" y="6665913"/>
          <p14:tracePt t="17493" x="4529138" y="6675438"/>
          <p14:tracePt t="17499" x="4565650" y="6675438"/>
          <p14:tracePt t="17508" x="4594225" y="6675438"/>
          <p14:tracePt t="17515" x="4611688" y="6684963"/>
          <p14:tracePt t="17526" x="4648200" y="6684963"/>
          <p14:tracePt t="17532" x="4684713" y="6684963"/>
          <p14:tracePt t="17540" x="4740275" y="6684963"/>
          <p14:tracePt t="17548" x="4767263" y="6684963"/>
          <p14:tracePt t="17557" x="4784725" y="6684963"/>
          <p14:tracePt t="17564" x="4803775" y="6684963"/>
          <p14:tracePt t="17573" x="4821238" y="6684963"/>
          <p14:tracePt t="17595" x="4830763" y="6684963"/>
          <p14:tracePt t="17604" x="4849813" y="6684963"/>
          <p14:tracePt t="17612" x="4857750" y="6675438"/>
          <p14:tracePt t="17620" x="4867275" y="6675438"/>
          <p14:tracePt t="17628" x="4886325" y="6665913"/>
          <p14:tracePt t="17644" x="4903788" y="6656388"/>
          <p14:tracePt t="17652" x="4922838" y="6648450"/>
          <p14:tracePt t="17660" x="4932363" y="6648450"/>
          <p14:tracePt t="17668" x="4940300" y="6648450"/>
          <p14:tracePt t="17676" x="4959350" y="6638925"/>
          <p14:tracePt t="17684" x="4986338" y="6629400"/>
          <p14:tracePt t="17692" x="4995863" y="6629400"/>
          <p14:tracePt t="17700" x="5013325" y="6619875"/>
          <p14:tracePt t="17707" x="5049838" y="6611938"/>
          <p14:tracePt t="17715" x="5078413" y="6611938"/>
          <p14:tracePt t="17725" x="5105400" y="6611938"/>
          <p14:tracePt t="17732" x="5132388" y="6602413"/>
          <p14:tracePt t="17741" x="5151438" y="6602413"/>
          <p14:tracePt t="17747" x="5168900" y="6602413"/>
          <p14:tracePt t="17756" x="5187950" y="6592888"/>
          <p14:tracePt t="17764" x="5195888" y="6583363"/>
          <p14:tracePt t="17773" x="5214938" y="6583363"/>
          <p14:tracePt t="17779" x="5224463" y="6575425"/>
          <p14:tracePt t="17788" x="5251450" y="6556375"/>
          <p14:tracePt t="17804" x="5268913" y="6538913"/>
          <p14:tracePt t="17812" x="5278438" y="6529388"/>
          <p14:tracePt t="17820" x="5297488" y="6510338"/>
          <p14:tracePt t="17829" x="5314950" y="6502400"/>
          <p14:tracePt t="17836" x="5324475" y="6492875"/>
          <p14:tracePt t="17845" x="5334000" y="6483350"/>
          <p14:tracePt t="17852" x="5334000" y="6473825"/>
          <p14:tracePt t="17860" x="5341938" y="6465888"/>
          <p14:tracePt t="17868" x="5351463" y="6456363"/>
          <p14:tracePt t="17877" x="5351463" y="6437313"/>
          <p14:tracePt t="17884" x="5360988" y="6429375"/>
          <p14:tracePt t="17893" x="5370513" y="6419850"/>
          <p14:tracePt t="17913" x="5378450" y="6410325"/>
          <p14:tracePt t="17915" x="5387975" y="6392863"/>
          <p14:tracePt t="17924" x="5387975" y="6383338"/>
          <p14:tracePt t="17932" x="5397500" y="6364288"/>
          <p14:tracePt t="17940" x="5397500" y="6356350"/>
          <p14:tracePt t="17948" x="5397500" y="6337300"/>
          <p14:tracePt t="17956" x="5407025" y="6319838"/>
          <p14:tracePt t="17964" x="5407025" y="6310313"/>
          <p14:tracePt t="17971" x="5407025" y="6300788"/>
          <p14:tracePt t="17980" x="5407025" y="6283325"/>
          <p14:tracePt t="17988" x="5407025" y="6273800"/>
          <p14:tracePt t="17995" x="5407025" y="6254750"/>
          <p14:tracePt t="18004" x="5407025" y="6237288"/>
          <p14:tracePt t="18011" x="5407025" y="6227763"/>
          <p14:tracePt t="18020" x="5407025" y="6210300"/>
          <p14:tracePt t="18028" x="5407025" y="6191250"/>
          <p14:tracePt t="18035" x="5407025" y="6181725"/>
          <p14:tracePt t="18045" x="5407025" y="6164263"/>
          <p14:tracePt t="18052" x="5407025" y="6145213"/>
          <p14:tracePt t="18061" x="5407025" y="6127750"/>
          <p14:tracePt t="18068" x="5407025" y="6108700"/>
          <p14:tracePt t="18076" x="5378450" y="6091238"/>
          <p14:tracePt t="18084" x="5370513" y="6072188"/>
          <p14:tracePt t="18093" x="5360988" y="6054725"/>
          <p14:tracePt t="18100" x="5341938" y="6027738"/>
          <p14:tracePt t="18111" x="5314950" y="6008688"/>
          <p14:tracePt t="18115" x="5305425" y="5999163"/>
          <p14:tracePt t="18125" x="5278438" y="5991225"/>
          <p14:tracePt t="18131" x="5251450" y="5972175"/>
          <p14:tracePt t="18140" x="5232400" y="5962650"/>
          <p14:tracePt t="18148" x="5214938" y="5954713"/>
          <p14:tracePt t="18156" x="5178425" y="5945188"/>
          <p14:tracePt t="18164" x="5151438" y="5926138"/>
          <p14:tracePt t="18173" x="5132388" y="5926138"/>
          <p14:tracePt t="18180" x="5105400" y="5918200"/>
          <p14:tracePt t="18188" x="5086350" y="5908675"/>
          <p14:tracePt t="18196" x="5041900" y="5889625"/>
          <p14:tracePt t="18204" x="5013325" y="5889625"/>
          <p14:tracePt t="18211" x="4968875" y="5872163"/>
          <p14:tracePt t="18220" x="4949825" y="5872163"/>
          <p14:tracePt t="18229" x="4922838" y="5872163"/>
          <p14:tracePt t="18235" x="4895850" y="5872163"/>
          <p14:tracePt t="18245" x="4849813" y="5872163"/>
          <p14:tracePt t="18252" x="4813300" y="5872163"/>
          <p14:tracePt t="18261" x="4757738" y="5872163"/>
          <p14:tracePt t="18267" x="4711700" y="5872163"/>
          <p14:tracePt t="18276" x="4675188" y="5872163"/>
          <p14:tracePt t="18284" x="4630738" y="5872163"/>
          <p14:tracePt t="18292" x="4575175" y="5872163"/>
          <p14:tracePt t="18300" x="4538663" y="5872163"/>
          <p14:tracePt t="18308" x="4492625" y="5872163"/>
          <p14:tracePt t="18316" x="4456113" y="5872163"/>
          <p14:tracePt t="18325" x="4419600" y="5872163"/>
          <p14:tracePt t="18332" x="4375150" y="5872163"/>
          <p14:tracePt t="18341" x="4302125" y="5872163"/>
          <p14:tracePt t="18348" x="4265613" y="5872163"/>
          <p14:tracePt t="18357" x="4210050" y="5872163"/>
          <p14:tracePt t="18364" x="4164013" y="5872163"/>
          <p14:tracePt t="18373" x="4110038" y="5872163"/>
          <p14:tracePt t="18380" x="4073525" y="5872163"/>
          <p14:tracePt t="18388" x="4037013" y="5872163"/>
          <p14:tracePt t="18395" x="3990975" y="5872163"/>
          <p14:tracePt t="18404" x="3954463" y="5872163"/>
          <p14:tracePt t="18412" x="3917950" y="5872163"/>
          <p14:tracePt t="18420" x="3890963" y="5872163"/>
          <p14:tracePt t="18428" x="3854450" y="5872163"/>
          <p14:tracePt t="18435" x="3817938" y="5872163"/>
          <p14:tracePt t="18444" x="3789363" y="5872163"/>
          <p14:tracePt t="18452" x="3771900" y="5872163"/>
          <p14:tracePt t="18460" x="3744913" y="5872163"/>
          <p14:tracePt t="18468" x="3708400" y="5872163"/>
          <p14:tracePt t="18476" x="3671888" y="5872163"/>
          <p14:tracePt t="18484" x="3643313" y="5872163"/>
          <p14:tracePt t="18491" x="3606800" y="5872163"/>
          <p14:tracePt t="18500" x="3589338" y="5872163"/>
          <p14:tracePt t="18509" x="3552825" y="5872163"/>
          <p14:tracePt t="18525" x="3525838" y="5881688"/>
          <p14:tracePt t="18532" x="3506788" y="5881688"/>
          <p14:tracePt t="18540" x="3497263" y="5889625"/>
          <p14:tracePt t="18548" x="3460750" y="5899150"/>
          <p14:tracePt t="18556" x="3452813" y="5908675"/>
          <p14:tracePt t="18564" x="3424238" y="5918200"/>
          <p14:tracePt t="18573" x="3397250" y="5926138"/>
          <p14:tracePt t="18580" x="3370263" y="5935663"/>
          <p14:tracePt t="18588" x="3360738" y="5935663"/>
          <p14:tracePt t="18596" x="3324225" y="5945188"/>
          <p14:tracePt t="18604" x="3314700" y="5945188"/>
          <p14:tracePt t="18612" x="3287713" y="5945188"/>
          <p14:tracePt t="18620" x="3270250" y="5954713"/>
          <p14:tracePt t="18628" x="3251200" y="5962650"/>
          <p14:tracePt t="18635" x="3232150" y="5962650"/>
          <p14:tracePt t="18644" x="3214688" y="5962650"/>
          <p14:tracePt t="18652" x="3195638" y="5962650"/>
          <p14:tracePt t="18661" x="3187700" y="5972175"/>
          <p14:tracePt t="18668" x="3168650" y="5972175"/>
          <p14:tracePt t="18676" x="3168650" y="5981700"/>
          <p14:tracePt t="18684" x="3159125" y="5981700"/>
          <p14:tracePt t="18692" x="3151188" y="5991225"/>
          <p14:tracePt t="18700" x="3141663" y="5991225"/>
          <p14:tracePt t="18708" x="3122613" y="5991225"/>
          <p14:tracePt t="18716" x="3105150" y="6018213"/>
          <p14:tracePt t="18724" x="3095625" y="6018213"/>
          <p14:tracePt t="18732" x="3078163" y="6027738"/>
          <p14:tracePt t="18741" x="3068638" y="6035675"/>
          <p14:tracePt t="18748" x="3049588" y="6054725"/>
          <p14:tracePt t="18756" x="3041650" y="6072188"/>
          <p14:tracePt t="18764" x="3041650" y="6081713"/>
          <p14:tracePt t="18772" x="3032125" y="6091238"/>
          <p14:tracePt t="18780" x="3022600" y="6100763"/>
          <p14:tracePt t="18788" x="3013075" y="6118225"/>
          <p14:tracePt t="18796" x="3013075" y="6127750"/>
          <p14:tracePt t="18829" x="3013075" y="6137275"/>
          <p14:tracePt t="18861" x="3013075" y="6145213"/>
          <p14:tracePt t="18868" x="3013075" y="6164263"/>
          <p14:tracePt t="18876" x="3013075" y="6173788"/>
          <p14:tracePt t="18883" x="3013075" y="6181725"/>
          <p14:tracePt t="18893" x="3013075" y="6191250"/>
          <p14:tracePt t="18900" x="3013075" y="6210300"/>
          <p14:tracePt t="18908" x="3022600" y="6237288"/>
          <p14:tracePt t="18927" x="3059113" y="6273800"/>
          <p14:tracePt t="18932" x="3068638" y="6283325"/>
          <p14:tracePt t="18941" x="3086100" y="6300788"/>
          <p14:tracePt t="18947" x="3095625" y="6300788"/>
          <p14:tracePt t="18956" x="3114675" y="6319838"/>
          <p14:tracePt t="18972" x="3122613" y="6319838"/>
          <p14:tracePt t="18979" x="3141663" y="6327775"/>
          <p14:tracePt t="18996" x="3141663" y="6337300"/>
          <p14:tracePt t="19012" x="3159125" y="6346825"/>
          <p14:tracePt t="19020" x="3168650" y="6346825"/>
          <p14:tracePt t="19028" x="3178175" y="6346825"/>
          <p14:tracePt t="19036" x="3187700" y="6356350"/>
          <p14:tracePt t="19045" x="3195638" y="6356350"/>
          <p14:tracePt t="19052" x="3214688" y="6364288"/>
          <p14:tracePt t="19077" x="3224213" y="6373813"/>
          <p14:tracePt t="19092" x="3232150" y="6373813"/>
          <p14:tracePt t="19099" x="3241675" y="6373813"/>
          <p14:tracePt t="19116" x="3270250" y="6383338"/>
          <p14:tracePt t="19124" x="3278188" y="6383338"/>
          <p14:tracePt t="19132" x="3297238" y="6392863"/>
          <p14:tracePt t="19140" x="3314700" y="6392863"/>
          <p14:tracePt t="19147" x="3351213" y="6392863"/>
          <p14:tracePt t="19156" x="3370263" y="6400800"/>
          <p14:tracePt t="19164" x="3416300" y="6400800"/>
          <p14:tracePt t="19173" x="3443288" y="6410325"/>
          <p14:tracePt t="19179" x="3497263" y="6410325"/>
          <p14:tracePt t="19188" x="3533775" y="6419850"/>
          <p14:tracePt t="19195" x="3579813" y="6419850"/>
          <p14:tracePt t="19204" x="3606800" y="6437313"/>
          <p14:tracePt t="19211" x="3671888" y="6465888"/>
          <p14:tracePt t="19220" x="3698875" y="6465888"/>
          <p14:tracePt t="19228" x="3735388" y="6473825"/>
          <p14:tracePt t="19235" x="3798888" y="6473825"/>
          <p14:tracePt t="19245" x="3835400" y="6483350"/>
          <p14:tracePt t="19252" x="3862388" y="6483350"/>
          <p14:tracePt t="19260" x="3898900" y="6492875"/>
          <p14:tracePt t="19267" x="3917950" y="6492875"/>
          <p14:tracePt t="19277" x="3935413" y="6502400"/>
          <p14:tracePt t="19284" x="3944938" y="6502400"/>
          <p14:tracePt t="19324" x="3954463" y="6502400"/>
          <p14:tracePt t="19332" x="3971925" y="6502400"/>
          <p14:tracePt t="19340" x="3990975" y="6502400"/>
          <p14:tracePt t="19348" x="4008438" y="6502400"/>
          <p14:tracePt t="19356" x="4017963" y="6502400"/>
          <p14:tracePt t="19364" x="4037013" y="6502400"/>
          <p14:tracePt t="19373" x="4064000" y="6502400"/>
          <p14:tracePt t="19379" x="4083050" y="6510338"/>
          <p14:tracePt t="19388" x="4100513" y="6510338"/>
          <p14:tracePt t="19396" x="4110038" y="6510338"/>
          <p14:tracePt t="19411" x="4119563" y="6510338"/>
          <p14:tracePt t="19428" x="4127500" y="6519863"/>
          <p14:tracePt t="19436" x="4137025" y="6519863"/>
          <p14:tracePt t="19452" x="4156075" y="6519863"/>
          <p14:tracePt t="19460" x="4183063" y="6519863"/>
          <p14:tracePt t="19468" x="4200525" y="6519863"/>
          <p14:tracePt t="19476" x="4229100" y="6519863"/>
          <p14:tracePt t="19484" x="4273550" y="6519863"/>
          <p14:tracePt t="19492" x="4302125" y="6519863"/>
          <p14:tracePt t="19500" x="4346575" y="6529388"/>
          <p14:tracePt t="19508" x="4365625" y="6529388"/>
          <p14:tracePt t="19515" x="4375150" y="6529388"/>
          <p14:tracePt t="19524" x="4411663" y="6538913"/>
          <p14:tracePt t="19532" x="4429125" y="6538913"/>
          <p14:tracePt t="19541" x="4438650" y="6538913"/>
          <p14:tracePt t="19548" x="4448175" y="6538913"/>
          <p14:tracePt t="19556" x="4456113" y="6538913"/>
          <p14:tracePt t="19564" x="4465638" y="6538913"/>
          <p14:tracePt t="19572" x="4484688" y="6538913"/>
          <p14:tracePt t="19580" x="4502150" y="6538913"/>
          <p14:tracePt t="19588" x="4521200" y="6538913"/>
          <p14:tracePt t="19595" x="4548188" y="6538913"/>
          <p14:tracePt t="19604" x="4565650" y="6538913"/>
          <p14:tracePt t="19611" x="4584700" y="6538913"/>
          <p14:tracePt t="19620" x="4602163" y="6538913"/>
          <p14:tracePt t="19628" x="4611688" y="6538913"/>
          <p14:tracePt t="19636" x="4621213" y="6546850"/>
          <p14:tracePt t="19661" x="4630738" y="6546850"/>
          <p14:tracePt t="19684" x="4638675" y="6546850"/>
          <p14:tracePt t="19700" x="4648200" y="6546850"/>
          <p14:tracePt t="20220" x="4657725" y="6546850"/>
          <p14:tracePt t="20245" x="4667250" y="6546850"/>
          <p14:tracePt t="20251" x="4675188" y="6546850"/>
          <p14:tracePt t="20260" x="4694238" y="6546850"/>
          <p14:tracePt t="20268" x="4711700" y="6546850"/>
          <p14:tracePt t="20276" x="4721225" y="6546850"/>
          <p14:tracePt t="20284" x="4748213" y="6546850"/>
          <p14:tracePt t="20292" x="4767263" y="6546850"/>
          <p14:tracePt t="20300" x="4813300" y="6538913"/>
          <p14:tracePt t="20309" x="4849813" y="6529388"/>
          <p14:tracePt t="20316" x="4886325" y="6519863"/>
          <p14:tracePt t="20324" x="4922838" y="6519863"/>
          <p14:tracePt t="20332" x="4976813" y="6510338"/>
          <p14:tracePt t="20341" x="5041900" y="6492875"/>
          <p14:tracePt t="20348" x="5114925" y="6483350"/>
          <p14:tracePt t="20356" x="5195888" y="6456363"/>
          <p14:tracePt t="20364" x="5268913" y="6446838"/>
          <p14:tracePt t="20373" x="5324475" y="6446838"/>
          <p14:tracePt t="20379" x="5360988" y="6429375"/>
          <p14:tracePt t="20388" x="5397500" y="6429375"/>
          <p14:tracePt t="20395" x="5451475" y="6419850"/>
          <p14:tracePt t="20404" x="5516563" y="6419850"/>
          <p14:tracePt t="20411" x="5543550" y="6419850"/>
          <p14:tracePt t="20420" x="5580063" y="6419850"/>
          <p14:tracePt t="20429" x="5626100" y="6410325"/>
          <p14:tracePt t="20436" x="5662613" y="6410325"/>
          <p14:tracePt t="20444" x="5699125" y="6410325"/>
          <p14:tracePt t="20452" x="5753100" y="6410325"/>
          <p14:tracePt t="20461" x="5781675" y="6410325"/>
          <p14:tracePt t="20468" x="5835650" y="6410325"/>
          <p14:tracePt t="20477" x="5908675" y="6400800"/>
          <p14:tracePt t="20484" x="5954713" y="6400800"/>
          <p14:tracePt t="20492" x="6018213" y="6400800"/>
          <p14:tracePt t="20500" x="6100763" y="6383338"/>
          <p14:tracePt t="20508" x="6191250" y="6373813"/>
          <p14:tracePt t="20515" x="6300788" y="6346825"/>
          <p14:tracePt t="20524" x="6419850" y="6327775"/>
          <p14:tracePt t="20532" x="6529388" y="6300788"/>
          <p14:tracePt t="20541" x="6638925" y="6283325"/>
          <p14:tracePt t="20548" x="6757988" y="6273800"/>
          <p14:tracePt t="20557" x="6831013" y="6273800"/>
          <p14:tracePt t="20564" x="6923088" y="6254750"/>
          <p14:tracePt t="20573" x="7004050" y="6237288"/>
          <p14:tracePt t="20580" x="7059613" y="6218238"/>
          <p14:tracePt t="20588" x="7142163" y="6210300"/>
          <p14:tracePt t="20595" x="7215188" y="6191250"/>
          <p14:tracePt t="20604" x="7315200" y="6164263"/>
          <p14:tracePt t="20612" x="7407275" y="6137275"/>
          <p14:tracePt t="20620" x="7524750" y="6100763"/>
          <p14:tracePt t="20628" x="7653338" y="6035675"/>
          <p14:tracePt t="20636" x="7808913" y="5991225"/>
          <p14:tracePt t="20644" x="7954963" y="5935663"/>
          <p14:tracePt t="20652" x="8091488" y="5889625"/>
          <p14:tracePt t="20661" x="8237538" y="5843588"/>
          <p14:tracePt t="20668" x="8366125" y="5816600"/>
          <p14:tracePt t="20676" x="8502650" y="5789613"/>
          <p14:tracePt t="20684" x="8629650" y="5753100"/>
          <p14:tracePt t="20693" x="8731250" y="5726113"/>
          <p14:tracePt t="20700" x="8821738" y="5697538"/>
          <p14:tracePt t="20708" x="8904288" y="5670550"/>
          <p14:tracePt t="20715" x="8986838" y="5653088"/>
          <p14:tracePt t="20724" x="9013825" y="5624513"/>
          <p14:tracePt t="20732" x="9040813" y="5607050"/>
          <p14:tracePt t="20741" x="9086850" y="5588000"/>
          <p14:tracePt t="20748" x="9105900" y="5570538"/>
          <p14:tracePt t="20756" x="9123363" y="5543550"/>
          <p14:tracePt t="20764" x="9159875" y="5524500"/>
          <p14:tracePt t="20772" x="9178925" y="5507038"/>
          <p14:tracePt t="20780" x="9205913" y="5487988"/>
          <p14:tracePt t="20788" x="9223375" y="5470525"/>
          <p14:tracePt t="20795" x="9232900" y="5451475"/>
          <p14:tracePt t="20804" x="9242425" y="5441950"/>
          <p14:tracePt t="20812" x="9251950" y="5434013"/>
          <p14:tracePt t="20835" x="9251950" y="5424488"/>
          <p14:tracePt t="21264" x="9269413" y="5405438"/>
          <p14:tracePt t="21272" x="9278938" y="5397500"/>
          <p14:tracePt t="21279" x="9305925" y="5378450"/>
          <p14:tracePt t="21289" x="9324975" y="5378450"/>
          <p14:tracePt t="21296" x="9351963" y="5368925"/>
          <p14:tracePt t="21304" x="9369425" y="5368925"/>
          <p14:tracePt t="21312" x="9388475" y="5351463"/>
          <p14:tracePt t="21320" x="9398000" y="5351463"/>
          <p14:tracePt t="21328" x="9405938" y="5341938"/>
          <p14:tracePt t="21332" x="9434513" y="5324475"/>
          <p14:tracePt t="21341" x="9442450" y="5314950"/>
          <p14:tracePt t="21348" x="9471025" y="5287963"/>
          <p14:tracePt t="21356" x="9488488" y="5268913"/>
          <p14:tracePt t="21364" x="9534525" y="5222875"/>
          <p14:tracePt t="21372" x="9571038" y="5178425"/>
          <p14:tracePt t="21380" x="9598025" y="5149850"/>
          <p14:tracePt t="21388" x="9617075" y="5122863"/>
          <p14:tracePt t="21395" x="9653588" y="5105400"/>
          <p14:tracePt t="21404" x="9661525" y="5095875"/>
          <p14:tracePt t="21411" x="9671050" y="5076825"/>
          <p14:tracePt t="21445" x="9680575" y="5076825"/>
          <p14:tracePt t="21452" x="9690100" y="5076825"/>
          <p14:tracePt t="21476" x="9698038" y="5068888"/>
          <p14:tracePt t="21484" x="9707563" y="5059363"/>
          <p14:tracePt t="21492" x="9717088" y="5049838"/>
          <p14:tracePt t="21500" x="9726613" y="5040313"/>
          <p14:tracePt t="21516" x="9734550" y="5022850"/>
          <p14:tracePt t="21524" x="9744075" y="5013325"/>
          <p14:tracePt t="21540" x="9763125" y="4995863"/>
          <p14:tracePt t="21573" x="9772650" y="4976813"/>
          <p14:tracePt t="21604" x="9780588" y="4967288"/>
          <p14:tracePt t="21628" x="9790113" y="4967288"/>
          <p14:tracePt t="21635" x="9799638" y="4949825"/>
          <p14:tracePt t="21652" x="9809163" y="4940300"/>
          <p14:tracePt t="21668" x="9826625" y="4913313"/>
          <p14:tracePt t="21684" x="9836150" y="4903788"/>
          <p14:tracePt t="21692" x="9853613" y="4884738"/>
          <p14:tracePt t="21699" x="9853613" y="4876800"/>
          <p14:tracePt t="21708" x="9863138" y="4867275"/>
          <p14:tracePt t="21715" x="9882188" y="4867275"/>
          <p14:tracePt t="21724" x="9909175" y="4840288"/>
          <p14:tracePt t="21732" x="9936163" y="4821238"/>
          <p14:tracePt t="21741" x="9955213" y="4811713"/>
          <p14:tracePt t="21748" x="9999663" y="4775200"/>
          <p14:tracePt t="21756" x="10028238" y="4767263"/>
          <p14:tracePt t="21764" x="10055225" y="4738688"/>
          <p14:tracePt t="21773" x="10091738" y="4721225"/>
          <p14:tracePt t="21780" x="10109200" y="4711700"/>
          <p14:tracePt t="21788" x="10137775" y="4675188"/>
          <p14:tracePt t="21795" x="10155238" y="4657725"/>
          <p14:tracePt t="21804" x="10174288" y="4648200"/>
          <p14:tracePt t="21812" x="10201275" y="4629150"/>
          <p14:tracePt t="21820" x="10201275" y="4621213"/>
          <p14:tracePt t="21828" x="10210800" y="4611688"/>
          <p14:tracePt t="21835" x="10218738" y="4602163"/>
          <p14:tracePt t="21844" x="10237788" y="4584700"/>
          <p14:tracePt t="21852" x="10247313" y="4584700"/>
          <p14:tracePt t="21860" x="10274300" y="4575175"/>
          <p14:tracePt t="21868" x="10301288" y="4548188"/>
          <p14:tracePt t="21876" x="10320338" y="4529138"/>
          <p14:tracePt t="21884" x="10356850" y="4511675"/>
          <p14:tracePt t="21893" x="10383838" y="4475163"/>
          <p14:tracePt t="21899" x="10447338" y="4438650"/>
          <p14:tracePt t="21909" x="10483850" y="4410075"/>
          <p14:tracePt t="21927" x="10612438" y="4292600"/>
          <p14:tracePt t="21931" x="10666413" y="4237038"/>
          <p14:tracePt t="21940" x="10712450" y="4191000"/>
          <p14:tracePt t="21948" x="10768013" y="4127500"/>
          <p14:tracePt t="21956" x="10831513" y="4054475"/>
          <p14:tracePt t="21964" x="10885488" y="4008438"/>
          <p14:tracePt t="21972" x="10922000" y="3963988"/>
          <p14:tracePt t="21979" x="10950575" y="3908425"/>
          <p14:tracePt t="21988" x="10987088" y="3881438"/>
          <p14:tracePt t="21995" x="11004550" y="3862388"/>
          <p14:tracePt t="22004" x="11050588" y="3825875"/>
          <p14:tracePt t="22011" x="11068050" y="3808413"/>
          <p14:tracePt t="22020" x="11096625" y="3789363"/>
          <p14:tracePt t="22028" x="11123613" y="3771900"/>
          <p14:tracePt t="22036" x="11123613" y="3762375"/>
          <p14:tracePt t="22044" x="11141075" y="3752850"/>
          <p14:tracePt t="22052" x="11160125" y="3743325"/>
          <p14:tracePt t="22062" x="11169650" y="3735388"/>
          <p14:tracePt t="22067" x="11196638" y="3725863"/>
          <p14:tracePt t="22079" x="11214100" y="3716338"/>
          <p14:tracePt t="22088" x="11250613" y="3706813"/>
          <p14:tracePt t="22092" x="11279188" y="3698875"/>
          <p14:tracePt t="22100" x="11306175" y="3689350"/>
          <p14:tracePt t="22108" x="11333163" y="3689350"/>
          <p14:tracePt t="22115" x="11379200" y="3679825"/>
          <p14:tracePt t="22125" x="11425238" y="3662363"/>
          <p14:tracePt t="22131" x="11461750" y="3662363"/>
          <p14:tracePt t="22141" x="11515725" y="3662363"/>
          <p14:tracePt t="22147" x="11544300" y="3662363"/>
          <p14:tracePt t="22164" x="11552238" y="3662363"/>
          <p14:tracePt t="22196" x="11561763" y="3662363"/>
          <p14:tracePt t="22212" x="11580813" y="3670300"/>
          <p14:tracePt t="22220" x="11598275" y="3679825"/>
          <p14:tracePt t="22228" x="11617325" y="3679825"/>
          <p14:tracePt t="22236" x="11644313" y="3689350"/>
          <p14:tracePt t="22244" x="11717338" y="3689350"/>
          <p14:tracePt t="22252" x="11753850" y="3689350"/>
          <p14:tracePt t="22260" x="11826875" y="3689350"/>
          <p14:tracePt t="22268" x="11953875" y="3706813"/>
          <p14:tracePt t="22277" x="12099925" y="3706813"/>
          <p14:tracePt t="22996" x="11844338" y="4483100"/>
          <p14:tracePt t="23004" x="11661775" y="4584700"/>
          <p14:tracePt t="23008" x="11498263" y="4657725"/>
          <p14:tracePt t="23016" x="11360150" y="4721225"/>
          <p14:tracePt t="23023" x="11223625" y="4775200"/>
          <p14:tracePt t="23032" x="11096625" y="4821238"/>
          <p14:tracePt t="23041" x="10958513" y="4876800"/>
          <p14:tracePt t="23048" x="10821988" y="4959350"/>
          <p14:tracePt t="23057" x="10694988" y="5032375"/>
          <p14:tracePt t="23064" x="10539413" y="5105400"/>
          <p14:tracePt t="23068" x="10383838" y="5186363"/>
          <p14:tracePt t="23076" x="10191750" y="5259388"/>
          <p14:tracePt t="23084" x="10028238" y="5341938"/>
          <p14:tracePt t="23092" x="9826625" y="5424488"/>
          <p14:tracePt t="23100" x="9634538" y="5487988"/>
          <p14:tracePt t="23108" x="9434513" y="5570538"/>
          <p14:tracePt t="23115" x="9205913" y="5643563"/>
          <p14:tracePt t="23124" x="8931275" y="5734050"/>
          <p14:tracePt t="23132" x="8702675" y="5807075"/>
          <p14:tracePt t="23140" x="8483600" y="5853113"/>
          <p14:tracePt t="23148" x="8264525" y="5908675"/>
          <p14:tracePt t="23156" x="8045450" y="5962650"/>
          <p14:tracePt t="23164" x="7862888" y="5991225"/>
          <p14:tracePt t="23172" x="7699375" y="6008688"/>
          <p14:tracePt t="23180" x="7534275" y="6018213"/>
          <p14:tracePt t="23188" x="7388225" y="6035675"/>
          <p14:tracePt t="23196" x="7242175" y="6045200"/>
          <p14:tracePt t="23204" x="7096125" y="6064250"/>
          <p14:tracePt t="23212" x="6950075" y="6091238"/>
          <p14:tracePt t="23220" x="6813550" y="6108700"/>
          <p14:tracePt t="23228" x="6667500" y="6118225"/>
          <p14:tracePt t="23236" x="6521450" y="6154738"/>
          <p14:tracePt t="23245" x="6356350" y="6181725"/>
          <p14:tracePt t="23252" x="6191250" y="6227763"/>
          <p14:tracePt t="23260" x="6037263" y="6254750"/>
          <p14:tracePt t="23268" x="5872163" y="6291263"/>
          <p14:tracePt t="23277" x="5708650" y="6319838"/>
          <p14:tracePt t="23284" x="5561013" y="6346825"/>
          <p14:tracePt t="23293" x="5407025" y="6373813"/>
          <p14:tracePt t="23300" x="5260975" y="6410325"/>
          <p14:tracePt t="23308" x="5132388" y="6437313"/>
          <p14:tracePt t="23316" x="4986338" y="6465888"/>
          <p14:tracePt t="23324" x="4867275" y="6492875"/>
          <p14:tracePt t="23332" x="4757738" y="6519863"/>
          <p14:tracePt t="23340" x="4657725" y="6538913"/>
          <p14:tracePt t="23348" x="4565650" y="6546850"/>
          <p14:tracePt t="23357" x="4475163" y="6575425"/>
          <p14:tracePt t="23364" x="4392613" y="6602413"/>
          <p14:tracePt t="23373" x="4329113" y="6611938"/>
          <p14:tracePt t="23379" x="4273550" y="6629400"/>
          <p14:tracePt t="23388" x="4229100" y="6638925"/>
          <p14:tracePt t="23395" x="4192588" y="6648450"/>
          <p14:tracePt t="23404" x="4173538" y="6656388"/>
          <p14:tracePt t="23412" x="4127500" y="6656388"/>
          <p14:tracePt t="23419" x="4100513" y="6656388"/>
          <p14:tracePt t="23428" x="4044950" y="6656388"/>
          <p14:tracePt t="23436" x="4000500" y="6656388"/>
          <p14:tracePt t="23444" x="3963988" y="6656388"/>
          <p14:tracePt t="23452" x="3890963" y="6656388"/>
          <p14:tracePt t="23460" x="3854450" y="6656388"/>
          <p14:tracePt t="23468" x="3781425" y="6656388"/>
          <p14:tracePt t="23477" x="3708400" y="6656388"/>
          <p14:tracePt t="23483" x="3652838" y="6656388"/>
          <p14:tracePt t="23492" x="3606800" y="6656388"/>
          <p14:tracePt t="23499" x="3570288" y="6656388"/>
          <p14:tracePt t="23509" x="3543300" y="6656388"/>
          <p14:tracePt t="23515" x="3525838" y="6656388"/>
          <p14:tracePt t="23532" x="3516313" y="6656388"/>
          <p14:tracePt t="23541" x="3506788" y="6656388"/>
          <p14:tracePt t="23572" x="3497263" y="6656388"/>
          <p14:tracePt t="23588" x="3489325" y="6656388"/>
          <p14:tracePt t="23595" x="3479800" y="6648450"/>
          <p14:tracePt t="23604" x="3470275" y="6638925"/>
          <p14:tracePt t="23612" x="3460750" y="6638925"/>
          <p14:tracePt t="23620" x="3443288" y="6629400"/>
          <p14:tracePt t="23628" x="3433763" y="6629400"/>
          <p14:tracePt t="23644" x="3433763" y="6611938"/>
          <p14:tracePt t="23652" x="3433763" y="6602413"/>
          <p14:tracePt t="23661" x="3433763" y="6592888"/>
          <p14:tracePt t="23668" x="3433763" y="6575425"/>
          <p14:tracePt t="23677" x="3433763" y="6546850"/>
          <p14:tracePt t="23684" x="3443288" y="6538913"/>
          <p14:tracePt t="23692" x="3452813" y="6529388"/>
          <p14:tracePt t="23724" x="3452813" y="6519863"/>
          <p14:tracePt t="23732" x="3452813" y="6510338"/>
          <p14:tracePt t="23748" x="3452813" y="6502400"/>
          <p14:tracePt t="23757" x="3452813" y="6483350"/>
          <p14:tracePt t="23764" x="3452813" y="6465888"/>
          <p14:tracePt t="23780" x="3452813" y="6456363"/>
          <p14:tracePt t="23788" x="3433763" y="6437313"/>
          <p14:tracePt t="23811" x="3424238" y="6429375"/>
          <p14:tracePt t="23819" x="3424238" y="6419850"/>
          <p14:tracePt t="23836" x="3424238" y="6410325"/>
          <p14:tracePt t="23844" x="3416300" y="6392863"/>
          <p14:tracePt t="23852" x="3416300" y="6383338"/>
          <p14:tracePt t="23868" x="3406775" y="6364288"/>
          <p14:tracePt t="23884" x="3406775" y="6356350"/>
          <p14:tracePt t="23892" x="3406775" y="6346825"/>
          <p14:tracePt t="23912" x="3397250" y="6346825"/>
          <p14:tracePt t="23915" x="3397250" y="6337300"/>
          <p14:tracePt t="23941" x="3397250" y="6319838"/>
          <p14:tracePt t="23956" x="3387725" y="6310313"/>
          <p14:tracePt t="23964" x="3387725" y="6300788"/>
          <p14:tracePt t="23973" x="3387725" y="6291263"/>
          <p14:tracePt t="23980" x="3387725" y="6283325"/>
          <p14:tracePt t="24004" x="3379788" y="6264275"/>
          <p14:tracePt t="24012" x="3379788" y="6254750"/>
          <p14:tracePt t="24036" x="3379788" y="6246813"/>
          <p14:tracePt t="24044" x="3379788" y="6237288"/>
          <p14:tracePt t="24061" x="3379788" y="6218238"/>
          <p14:tracePt t="24077" x="3379788" y="6210300"/>
          <p14:tracePt t="24124" x="3379788" y="6200775"/>
          <p14:tracePt t="24132" x="3379788" y="6191250"/>
          <p14:tracePt t="24148" x="3379788" y="6181725"/>
          <p14:tracePt t="24212" x="3379788" y="6173788"/>
          <p14:tracePt t="25376" x="3379788" y="6164263"/>
          <p14:tracePt t="25404" x="3370263" y="6164263"/>
          <p14:tracePt t="25411" x="3360738" y="6164263"/>
          <p14:tracePt t="25476" x="3351213" y="6173788"/>
          <p14:tracePt t="25516" x="3343275" y="6181725"/>
          <p14:tracePt t="26460" x="3333750" y="6181725"/>
          <p14:tracePt t="26492" x="3333750" y="6191250"/>
          <p14:tracePt t="26736" x="3324225" y="6200775"/>
          <p14:tracePt t="26739" x="3314700" y="6200775"/>
          <p14:tracePt t="26744" x="3306763" y="6200775"/>
          <p14:tracePt t="26747" x="3287713" y="6210300"/>
          <p14:tracePt t="26773" x="3270250" y="6210300"/>
          <p14:tracePt t="26778" x="3260725" y="6210300"/>
          <p14:tracePt t="26796" x="3260725" y="6218238"/>
          <p14:tracePt t="26828" x="3241675" y="6227763"/>
          <p14:tracePt t="26836" x="3232150" y="6227763"/>
          <p14:tracePt t="26840" x="3224213" y="6227763"/>
          <p14:tracePt t="26848" x="3205163" y="6237288"/>
          <p14:tracePt t="26864" x="3195638" y="6246813"/>
          <p14:tracePt t="26896" x="3187700" y="6246813"/>
          <p14:tracePt t="27436" x="3168650" y="6254750"/>
          <p14:tracePt t="28096" x="3168650" y="6264275"/>
          <p14:tracePt t="28976" x="3168650" y="6273800"/>
          <p14:tracePt t="29528" x="3168650" y="6283325"/>
          <p14:tracePt t="29548" x="3159125" y="6283325"/>
          <p14:tracePt t="29564" x="3151188" y="6291263"/>
          <p14:tracePt t="29580" x="3141663" y="6291263"/>
          <p14:tracePt t="29588" x="3132138" y="6300788"/>
          <p14:tracePt t="29609" x="3122613" y="6310313"/>
          <p14:tracePt t="29639" x="3114675" y="6310313"/>
          <p14:tracePt t="29647" x="3105150" y="6319838"/>
          <p14:tracePt t="29655" x="3095625" y="6327775"/>
          <p14:tracePt t="29692" x="3086100" y="6327775"/>
          <p14:tracePt t="29739" x="3078163" y="6327775"/>
          <p14:tracePt t="29772" x="3068638" y="6327775"/>
          <p14:tracePt t="29803" x="3068638" y="6337300"/>
          <p14:tracePt t="29827" x="3059113" y="6346825"/>
          <p14:tracePt t="29909" x="3049588" y="6364288"/>
          <p14:tracePt t="30064" x="3049588" y="6373813"/>
          <p14:tracePt t="30096" x="3059113" y="6373813"/>
          <p14:tracePt t="30104" x="3086100" y="6383338"/>
          <p14:tracePt t="30116" x="3095625" y="6383338"/>
          <p14:tracePt t="30125" x="3114675" y="6392863"/>
          <p14:tracePt t="30139" x="3122613" y="6392863"/>
          <p14:tracePt t="30148" x="3141663" y="6400800"/>
          <p14:tracePt t="30157" x="3151188" y="6400800"/>
          <p14:tracePt t="30164" x="3159125" y="6410325"/>
          <p14:tracePt t="30173" x="3178175" y="6419850"/>
          <p14:tracePt t="30180" x="3187700" y="6419850"/>
          <p14:tracePt t="30189" x="3214688" y="6419850"/>
          <p14:tracePt t="30195" x="3241675" y="6419850"/>
          <p14:tracePt t="30204" x="3260725" y="6419850"/>
          <p14:tracePt t="30212" x="3278188" y="6429375"/>
          <p14:tracePt t="30219" x="3297238" y="6429375"/>
          <p14:tracePt t="30227" x="3314700" y="6429375"/>
          <p14:tracePt t="30235" x="3333750" y="6437313"/>
          <p14:tracePt t="30243" x="3351213" y="6437313"/>
          <p14:tracePt t="30251" x="3379788" y="6437313"/>
          <p14:tracePt t="30260" x="3397250" y="6437313"/>
          <p14:tracePt t="30267" x="3433763" y="6437313"/>
          <p14:tracePt t="30277" x="3452813" y="6446838"/>
          <p14:tracePt t="30283" x="3489325" y="6446838"/>
          <p14:tracePt t="30293" x="3516313" y="6446838"/>
          <p14:tracePt t="30299" x="3562350" y="6446838"/>
          <p14:tracePt t="30309" x="3598863" y="6446838"/>
          <p14:tracePt t="30315" x="3652838" y="6446838"/>
          <p14:tracePt t="30323" x="3679825" y="6446838"/>
          <p14:tracePt t="30332" x="3725863" y="6446838"/>
          <p14:tracePt t="30340" x="3762375" y="6446838"/>
          <p14:tracePt t="30347" x="3808413" y="6446838"/>
          <p14:tracePt t="30356" x="3844925" y="6446838"/>
          <p14:tracePt t="30364" x="3890963" y="6446838"/>
          <p14:tracePt t="30374" x="3927475" y="6446838"/>
          <p14:tracePt t="30379" x="3971925" y="6446838"/>
          <p14:tracePt t="30388" x="4008438" y="6446838"/>
          <p14:tracePt t="30395" x="4073525" y="6446838"/>
          <p14:tracePt t="30404" x="4127500" y="6429375"/>
          <p14:tracePt t="30411" x="4200525" y="6429375"/>
          <p14:tracePt t="30419" x="4283075" y="6400800"/>
          <p14:tracePt t="30427" x="4338638" y="6392863"/>
          <p14:tracePt t="30435" x="4402138" y="6383338"/>
          <p14:tracePt t="30444" x="4429125" y="6373813"/>
          <p14:tracePt t="30452" x="4475163" y="6373813"/>
          <p14:tracePt t="30467" x="4502150" y="6373813"/>
          <p14:tracePt t="30477" x="4511675" y="6373813"/>
          <p14:tracePt t="30483" x="4529138" y="6356350"/>
          <p14:tracePt t="30509" x="4538663" y="6356350"/>
          <p14:tracePt t="30515" x="4548188" y="6356350"/>
          <p14:tracePt t="30524" x="4565650" y="6346825"/>
          <p14:tracePt t="30531" x="4584700" y="6346825"/>
          <p14:tracePt t="30540" x="4611688" y="6337300"/>
          <p14:tracePt t="30547" x="4638675" y="6327775"/>
          <p14:tracePt t="30556" x="4694238" y="6310313"/>
          <p14:tracePt t="30563" x="4776788" y="6300788"/>
          <p14:tracePt t="30572" x="4830763" y="6291263"/>
          <p14:tracePt t="30579" x="4895850" y="6273800"/>
          <p14:tracePt t="30588" x="4949825" y="6264275"/>
          <p14:tracePt t="30595" x="5032375" y="6254750"/>
          <p14:tracePt t="30603" x="5086350" y="6237288"/>
          <p14:tracePt t="30611" x="5159375" y="6237288"/>
          <p14:tracePt t="30619" x="5241925" y="6237288"/>
          <p14:tracePt t="30628" x="5297488" y="6227763"/>
          <p14:tracePt t="30636" x="5351463" y="6227763"/>
          <p14:tracePt t="30644" x="5397500" y="6227763"/>
          <p14:tracePt t="30651" x="5451475" y="6227763"/>
          <p14:tracePt t="30660" x="5507038" y="6227763"/>
          <p14:tracePt t="30668" x="5580063" y="6218238"/>
          <p14:tracePt t="30676" x="5653088" y="6218238"/>
          <p14:tracePt t="30684" x="5689600" y="6218238"/>
          <p14:tracePt t="30694" x="5745163" y="6218238"/>
          <p14:tracePt t="30700" x="5818188" y="6218238"/>
          <p14:tracePt t="30709" x="5908675" y="6200775"/>
          <p14:tracePt t="30715" x="5981700" y="6200775"/>
          <p14:tracePt t="30725" x="6073775" y="6200775"/>
          <p14:tracePt t="30731" x="6183313" y="6200775"/>
          <p14:tracePt t="30739" x="6292850" y="6200775"/>
          <p14:tracePt t="30747" x="6402388" y="6200775"/>
          <p14:tracePt t="30755" x="6492875" y="6200775"/>
          <p14:tracePt t="30764" x="6594475" y="6200775"/>
          <p14:tracePt t="30773" x="6667500" y="6200775"/>
          <p14:tracePt t="30780" x="6740525" y="6200775"/>
          <p14:tracePt t="30788" x="6813550" y="6200775"/>
          <p14:tracePt t="30796" x="6867525" y="6200775"/>
          <p14:tracePt t="30804" x="6923088" y="6200775"/>
          <p14:tracePt t="30811" x="7004050" y="6191250"/>
          <p14:tracePt t="30819" x="7077075" y="6191250"/>
          <p14:tracePt t="30828" x="7159625" y="6164263"/>
          <p14:tracePt t="30835" x="7215188" y="6154738"/>
          <p14:tracePt t="30843" x="7288213" y="6137275"/>
          <p14:tracePt t="30851" x="7370763" y="6127750"/>
          <p14:tracePt t="30860" x="7397750" y="6118225"/>
          <p14:tracePt t="30867" x="7461250" y="6091238"/>
          <p14:tracePt t="30877" x="7497763" y="6081713"/>
          <p14:tracePt t="30884" x="7543800" y="6072188"/>
          <p14:tracePt t="30892" x="7570788" y="6054725"/>
          <p14:tracePt t="30909" x="7634288" y="6035675"/>
          <p14:tracePt t="30916" x="7643813" y="6035675"/>
          <p14:tracePt t="30924" x="7662863" y="6035675"/>
          <p14:tracePt t="30932" x="7699375" y="6027738"/>
          <p14:tracePt t="30940" x="7716838" y="6018213"/>
          <p14:tracePt t="30947" x="7753350" y="5999163"/>
          <p14:tracePt t="30955" x="7789863" y="5981700"/>
          <p14:tracePt t="30963" x="7808913" y="5972175"/>
          <p14:tracePt t="30972" x="7835900" y="5954713"/>
          <p14:tracePt t="30980" x="7862888" y="5935663"/>
          <p14:tracePt t="30988" x="7889875" y="5926138"/>
          <p14:tracePt t="30996" x="7918450" y="5899150"/>
          <p14:tracePt t="31004" x="7935913" y="5889625"/>
          <p14:tracePt t="31011" x="7945438" y="5881688"/>
          <p14:tracePt t="31020" x="7972425" y="5872163"/>
          <p14:tracePt t="31028" x="7991475" y="5862638"/>
          <p14:tracePt t="31035" x="8008938" y="5853113"/>
          <p14:tracePt t="31043" x="8027988" y="5853113"/>
          <p14:tracePt t="31052" x="8054975" y="5853113"/>
          <p14:tracePt t="31060" x="8064500" y="5853113"/>
          <p14:tracePt t="31068" x="8081963" y="5843588"/>
          <p14:tracePt t="31076" x="8101013" y="5843588"/>
          <p14:tracePt t="31083" x="8101013" y="5835650"/>
          <p14:tracePt t="31093" x="8118475" y="5835650"/>
          <p14:tracePt t="31099" x="8137525" y="5826125"/>
          <p14:tracePt t="31109" x="8154988" y="5816600"/>
          <p14:tracePt t="31116" x="8164513" y="5816600"/>
          <p14:tracePt t="31124" x="8191500" y="5807075"/>
          <p14:tracePt t="31131" x="8228013" y="5789613"/>
          <p14:tracePt t="31141" x="8256588" y="5789613"/>
          <p14:tracePt t="31148" x="8283575" y="5762625"/>
          <p14:tracePt t="31156" x="8310563" y="5743575"/>
          <p14:tracePt t="31163" x="8374063" y="5716588"/>
          <p14:tracePt t="31173" x="8420100" y="5697538"/>
          <p14:tracePt t="31179" x="8456613" y="5689600"/>
          <p14:tracePt t="31189" x="8539163" y="5661025"/>
          <p14:tracePt t="31196" x="8602663" y="5634038"/>
          <p14:tracePt t="31205" x="8639175" y="5624513"/>
          <p14:tracePt t="31212" x="8685213" y="5616575"/>
          <p14:tracePt t="31220" x="8731250" y="5607050"/>
          <p14:tracePt t="31228" x="8748713" y="5597525"/>
          <p14:tracePt t="31235" x="8785225" y="5597525"/>
          <p14:tracePt t="31244" x="8794750" y="5588000"/>
          <p14:tracePt t="31252" x="8812213" y="5580063"/>
          <p14:tracePt t="31260" x="8831263" y="5580063"/>
          <p14:tracePt t="31268" x="8848725" y="5570538"/>
          <p14:tracePt t="31277" x="8867775" y="5570538"/>
          <p14:tracePt t="31284" x="8885238" y="5561013"/>
          <p14:tracePt t="31292" x="8894763" y="5551488"/>
          <p14:tracePt t="31300" x="8921750" y="5543550"/>
          <p14:tracePt t="31316" x="8931275" y="5534025"/>
          <p14:tracePt t="31325" x="8931275" y="5524500"/>
          <p14:tracePt t="31332" x="8940800" y="5524500"/>
          <p14:tracePt t="31340" x="8950325" y="5524500"/>
          <p14:tracePt t="31348" x="8959850" y="5524500"/>
          <p14:tracePt t="31356" x="8967788" y="5514975"/>
          <p14:tracePt t="31380" x="8977313" y="5514975"/>
          <p14:tracePt t="31389" x="8996363" y="5497513"/>
          <p14:tracePt t="31405" x="9013825" y="5478463"/>
          <p14:tracePt t="31412" x="9023350" y="5470525"/>
          <p14:tracePt t="31420" x="9032875" y="5470525"/>
          <p14:tracePt t="31428" x="9050338" y="5451475"/>
          <p14:tracePt t="31436" x="9059863" y="5441950"/>
          <p14:tracePt t="31443" x="9069388" y="5441950"/>
          <p14:tracePt t="31452" x="9077325" y="5434013"/>
          <p14:tracePt t="31476" x="9086850" y="5434013"/>
          <p14:tracePt t="31484" x="9105900" y="5414963"/>
          <p14:tracePt t="31500" x="9132888" y="5397500"/>
          <p14:tracePt t="31515" x="9169400" y="5387975"/>
          <p14:tracePt t="31524" x="9178925" y="5387975"/>
          <p14:tracePt t="31532" x="9186863" y="5378450"/>
          <p14:tracePt t="31541" x="9223375" y="5360988"/>
          <p14:tracePt t="31548" x="9242425" y="5351463"/>
          <p14:tracePt t="31555" x="9296400" y="5332413"/>
          <p14:tracePt t="31564" x="9332913" y="5314950"/>
          <p14:tracePt t="31572" x="9369425" y="5305425"/>
          <p14:tracePt t="31579" x="9388475" y="5305425"/>
          <p14:tracePt t="31589" x="9442450" y="5278438"/>
          <p14:tracePt t="31595" x="9478963" y="5259388"/>
          <p14:tracePt t="31604" x="9488488" y="5251450"/>
          <p14:tracePt t="31612" x="9498013" y="5241925"/>
          <p14:tracePt t="31620" x="9525000" y="5232400"/>
          <p14:tracePt t="32180" x="9544050" y="5222875"/>
          <p14:tracePt t="32188" x="9571038" y="5222875"/>
          <p14:tracePt t="32195" x="9607550" y="5222875"/>
          <p14:tracePt t="32204" x="9625013" y="5214938"/>
          <p14:tracePt t="32211" x="9634538" y="5214938"/>
          <p14:tracePt t="32220" x="9644063" y="5205413"/>
          <p14:tracePt t="32224" x="9661525" y="5205413"/>
          <p14:tracePt t="32232" x="9690100" y="5186363"/>
          <p14:tracePt t="32240" x="9717088" y="5168900"/>
          <p14:tracePt t="32247" x="9744075" y="5159375"/>
          <p14:tracePt t="32256" x="9790113" y="5141913"/>
          <p14:tracePt t="32264" x="9826625" y="5132388"/>
          <p14:tracePt t="32273" x="9890125" y="5113338"/>
          <p14:tracePt t="32280" x="9972675" y="5095875"/>
          <p14:tracePt t="32284" x="10045700" y="5095875"/>
          <p14:tracePt t="32292" x="10082213" y="5086350"/>
          <p14:tracePt t="32300" x="10145713" y="5076825"/>
          <p14:tracePt t="32308" x="10237788" y="5059363"/>
          <p14:tracePt t="32315" x="10337800" y="5032375"/>
          <p14:tracePt t="32325" x="10429875" y="5022850"/>
          <p14:tracePt t="32332" x="10502900" y="5022850"/>
          <p14:tracePt t="32340" x="10575925" y="5022850"/>
          <p14:tracePt t="32348" x="10639425" y="5022850"/>
          <p14:tracePt t="32356" x="10666413" y="5022850"/>
          <p14:tracePt t="32363" x="10694988" y="5022850"/>
          <p14:tracePt t="32371" x="10712450" y="5022850"/>
          <p14:tracePt t="32379" x="10731500" y="5013325"/>
          <p14:tracePt t="32389" x="10739438" y="5013325"/>
          <p14:tracePt t="32395" x="10758488" y="5003800"/>
          <p14:tracePt t="32404" x="10795000" y="4995863"/>
          <p14:tracePt t="32411" x="10821988" y="4995863"/>
          <p14:tracePt t="32421" x="10858500" y="4986338"/>
          <p14:tracePt t="32427" x="10914063" y="4967288"/>
          <p14:tracePt t="32435" x="10958513" y="4959350"/>
          <p14:tracePt t="32444" x="10995025" y="4940300"/>
          <p14:tracePt t="32451" x="11060113" y="4922838"/>
          <p14:tracePt t="32460" x="11104563" y="4913313"/>
          <p14:tracePt t="32467" x="11133138" y="4903788"/>
          <p14:tracePt t="32475" x="11187113" y="4894263"/>
          <p14:tracePt t="32484" x="11260138" y="4876800"/>
          <p14:tracePt t="32492" x="11379200" y="4867275"/>
          <p14:tracePt t="32500" x="11471275" y="4867275"/>
          <p14:tracePt t="32509" x="11561763" y="4848225"/>
          <p14:tracePt t="32515" x="11653838" y="4840288"/>
          <p14:tracePt t="32525" x="11734800" y="4811713"/>
          <p14:tracePt t="32532" x="11817350" y="4784725"/>
          <p14:tracePt t="32540" x="11890375" y="4757738"/>
          <p14:tracePt t="32547" x="11953875" y="4738688"/>
          <p14:tracePt t="32556" x="11972925" y="4738688"/>
          <p14:tracePt t="32563" x="11999913" y="4730750"/>
          <p14:tracePt t="32572" x="12036425" y="4711700"/>
          <p14:tracePt t="32579" x="12045950" y="4711700"/>
          <p14:tracePt t="32589" x="12082463" y="4702175"/>
          <p14:tracePt t="32595" x="12109450" y="4684713"/>
          <p14:tracePt t="32605" x="12136438" y="4675188"/>
          <p14:tracePt t="33868" x="11999913" y="4959350"/>
          <p14:tracePt t="33876" x="11844338" y="5086350"/>
          <p14:tracePt t="33884" x="11690350" y="5186363"/>
          <p14:tracePt t="33893" x="11515725" y="5287963"/>
          <p14:tracePt t="33899" x="11352213" y="5360988"/>
          <p14:tracePt t="33910" x="11177588" y="5441950"/>
          <p14:tracePt t="33916" x="11023600" y="5514975"/>
          <p14:tracePt t="33924" x="10877550" y="5607050"/>
          <p14:tracePt t="33931" x="10721975" y="5680075"/>
          <p14:tracePt t="33941" x="10602913" y="5743575"/>
          <p14:tracePt t="33948" x="10575925" y="5743575"/>
          <p14:tracePt t="33956" x="10539413" y="5753100"/>
          <p14:tracePt t="33964" x="10502900" y="5762625"/>
          <p14:tracePt t="33972" x="10466388" y="5770563"/>
          <p14:tracePt t="33980" x="10401300" y="5780088"/>
          <p14:tracePt t="33989" x="10337800" y="5807075"/>
          <p14:tracePt t="33996" x="10283825" y="5826125"/>
          <p14:tracePt t="34004" x="10201275" y="5835650"/>
          <p14:tracePt t="34012" x="10128250" y="5843588"/>
          <p14:tracePt t="34020" x="10055225" y="5862638"/>
          <p14:tracePt t="34028" x="9972675" y="5872163"/>
          <p14:tracePt t="34036" x="9899650" y="5889625"/>
          <p14:tracePt t="34043" x="9799638" y="5899150"/>
          <p14:tracePt t="34052" x="9707563" y="5908675"/>
          <p14:tracePt t="34060" x="9617075" y="5926138"/>
          <p14:tracePt t="34068" x="9515475" y="5935663"/>
          <p14:tracePt t="34076" x="9424988" y="5962650"/>
          <p14:tracePt t="34083" x="9332913" y="5981700"/>
          <p14:tracePt t="34091" x="9251950" y="5991225"/>
          <p14:tracePt t="34099" x="9178925" y="6008688"/>
          <p14:tracePt t="34108" x="9123363" y="6008688"/>
          <p14:tracePt t="34115" x="9059863" y="6018213"/>
          <p14:tracePt t="34124" x="9004300" y="6018213"/>
          <p14:tracePt t="34131" x="8977313" y="6018213"/>
          <p14:tracePt t="34141" x="8931275" y="6018213"/>
          <p14:tracePt t="34147" x="8904288" y="6018213"/>
          <p14:tracePt t="34157" x="8877300" y="6018213"/>
          <p14:tracePt t="34164" x="8831263" y="6018213"/>
          <p14:tracePt t="34172" x="8794750" y="6027738"/>
          <p14:tracePt t="34180" x="8748713" y="6035675"/>
          <p14:tracePt t="34189" x="8675688" y="6035675"/>
          <p14:tracePt t="34196" x="8593138" y="6064250"/>
          <p14:tracePt t="34204" x="8566150" y="6064250"/>
          <p14:tracePt t="34211" x="8529638" y="6064250"/>
          <p14:tracePt t="34220" x="8456613" y="6072188"/>
          <p14:tracePt t="34228" x="8374063" y="6091238"/>
          <p14:tracePt t="34236" x="8283575" y="6091238"/>
          <p14:tracePt t="34244" x="8191500" y="6091238"/>
          <p14:tracePt t="34252" x="8118475" y="6091238"/>
          <p14:tracePt t="34260" x="8027988" y="6091238"/>
          <p14:tracePt t="34268" x="7935913" y="6091238"/>
          <p14:tracePt t="34277" x="7845425" y="6091238"/>
          <p14:tracePt t="34284" x="7753350" y="6100763"/>
          <p14:tracePt t="34293" x="7670800" y="6118225"/>
          <p14:tracePt t="34300" x="7597775" y="6127750"/>
          <p14:tracePt t="34309" x="7497763" y="6154738"/>
          <p14:tracePt t="34316" x="7424738" y="6173788"/>
          <p14:tracePt t="34325" x="7342188" y="6181725"/>
          <p14:tracePt t="34332" x="7269163" y="6191250"/>
          <p14:tracePt t="34341" x="7196138" y="6210300"/>
          <p14:tracePt t="34348" x="7113588" y="6218238"/>
          <p14:tracePt t="34355" x="7040563" y="6237288"/>
          <p14:tracePt t="34363" x="6967538" y="6237288"/>
          <p14:tracePt t="34372" x="6886575" y="6246813"/>
          <p14:tracePt t="34379" x="6831013" y="6254750"/>
          <p14:tracePt t="34389" x="6767513" y="6254750"/>
          <p14:tracePt t="34395" x="6731000" y="6254750"/>
          <p14:tracePt t="34404" x="6684963" y="6254750"/>
          <p14:tracePt t="34411" x="6657975" y="6264275"/>
          <p14:tracePt t="34420" x="6638925" y="6264275"/>
          <p14:tracePt t="34427" x="6621463" y="6273800"/>
          <p14:tracePt t="34435" x="6594475" y="6273800"/>
          <p14:tracePt t="34444" x="6584950" y="6273800"/>
          <p14:tracePt t="34452" x="6565900" y="6283325"/>
          <p14:tracePt t="34459" x="6548438" y="6291263"/>
          <p14:tracePt t="34467" x="6502400" y="6319838"/>
          <p14:tracePt t="34476" x="6475413" y="6327775"/>
          <p14:tracePt t="34484" x="6446838" y="6337300"/>
          <p14:tracePt t="34492" x="6419850" y="6346825"/>
          <p14:tracePt t="34500" x="6373813" y="6356350"/>
          <p14:tracePt t="34509" x="6346825" y="6373813"/>
          <p14:tracePt t="34516" x="6300788" y="6392863"/>
          <p14:tracePt t="34525" x="6256338" y="6410325"/>
          <p14:tracePt t="34532" x="6210300" y="6419850"/>
          <p14:tracePt t="34541" x="6183313" y="6437313"/>
          <p14:tracePt t="34547" x="6173788" y="6437313"/>
          <p14:tracePt t="34558" x="6146800" y="6456363"/>
          <p14:tracePt t="34574" x="6137275" y="6456363"/>
          <p14:tracePt t="34580" x="6118225" y="6473825"/>
          <p14:tracePt t="34595" x="6100763" y="6483350"/>
          <p14:tracePt t="34620" x="6091238" y="6492875"/>
          <p14:tracePt t="34636" x="6081713" y="6502400"/>
          <p14:tracePt t="34651" x="6073775" y="6502400"/>
          <p14:tracePt t="34667" x="6064250" y="6502400"/>
          <p14:tracePt t="34676" x="6054725" y="6510338"/>
          <p14:tracePt t="34709" x="6045200" y="6510338"/>
          <p14:tracePt t="34724" x="6037263" y="6510338"/>
          <p14:tracePt t="34740" x="6027738" y="6510338"/>
          <p14:tracePt t="34772" x="6018213" y="6510338"/>
          <p14:tracePt t="34844" x="6008688" y="6510338"/>
          <p14:tracePt t="34875" x="6008688" y="6502400"/>
          <p14:tracePt t="34893" x="6000750" y="6492875"/>
          <p14:tracePt t="34912" x="5991225" y="6492875"/>
          <p14:tracePt t="34916" x="5991225" y="6483350"/>
          <p14:tracePt t="34931" x="5972175" y="6473825"/>
          <p14:tracePt t="34940" x="5964238" y="6465888"/>
          <p14:tracePt t="34955" x="5954713" y="6465888"/>
          <p14:tracePt t="34964" x="5935663" y="6446838"/>
          <p14:tracePt t="34987" x="5927725" y="6437313"/>
          <p14:tracePt t="34996" x="5918200" y="6429375"/>
          <p14:tracePt t="35020" x="5908675" y="6410325"/>
          <p14:tracePt t="35060" x="5899150" y="6392863"/>
          <p14:tracePt t="35076" x="5891213" y="6373813"/>
          <p14:tracePt t="35084" x="5881688" y="6364288"/>
          <p14:tracePt t="35093" x="5872163" y="6356350"/>
          <p14:tracePt t="35100" x="5872163" y="6337300"/>
          <p14:tracePt t="35109" x="5862638" y="6327775"/>
          <p14:tracePt t="35115" x="5862638" y="6310313"/>
          <p14:tracePt t="35125" x="5854700" y="6291263"/>
          <p14:tracePt t="35132" x="5854700" y="6264275"/>
          <p14:tracePt t="35140" x="5845175" y="6254750"/>
          <p14:tracePt t="35148" x="5835650" y="6227763"/>
          <p14:tracePt t="35157" x="5826125" y="6227763"/>
          <p14:tracePt t="35164" x="5818188" y="6218238"/>
          <p14:tracePt t="35171" x="5808663" y="6200775"/>
          <p14:tracePt t="35180" x="5799138" y="6191250"/>
          <p14:tracePt t="35190" x="5789613" y="6191250"/>
          <p14:tracePt t="35196" x="5772150" y="6173788"/>
          <p14:tracePt t="35212" x="5762625" y="6164263"/>
          <p14:tracePt t="35228" x="5753100" y="6154738"/>
          <p14:tracePt t="35236" x="5745163" y="6145213"/>
          <p14:tracePt t="35252" x="5735638" y="6145213"/>
          <p14:tracePt t="35276" x="5726113" y="6137275"/>
          <p14:tracePt t="35284" x="5716588" y="6127750"/>
          <p14:tracePt t="35292" x="5708650" y="6118225"/>
          <p14:tracePt t="35300" x="5699125" y="6108700"/>
          <p14:tracePt t="35309" x="5689600" y="6100763"/>
          <p14:tracePt t="35316" x="5680075" y="6091238"/>
          <p14:tracePt t="35326" x="5670550" y="6081713"/>
          <p14:tracePt t="35332" x="5662613" y="6072188"/>
          <p14:tracePt t="35339" x="5653088" y="6064250"/>
          <p14:tracePt t="35348" x="5626100" y="6045200"/>
          <p14:tracePt t="35356" x="5616575" y="6035675"/>
          <p14:tracePt t="35364" x="5589588" y="6018213"/>
          <p14:tracePt t="35372" x="5570538" y="6018213"/>
          <p14:tracePt t="35380" x="5524500" y="5999163"/>
          <p14:tracePt t="35389" x="5497513" y="5999163"/>
          <p14:tracePt t="35395" x="5461000" y="5981700"/>
          <p14:tracePt t="35405" x="5397500" y="5972175"/>
          <p14:tracePt t="35412" x="5370513" y="5972175"/>
          <p14:tracePt t="35420" x="5314950" y="5962650"/>
          <p14:tracePt t="35427" x="5268913" y="5962650"/>
          <p14:tracePt t="35435" x="5241925" y="5962650"/>
          <p14:tracePt t="35444" x="5205413" y="5962650"/>
          <p14:tracePt t="35451" x="5159375" y="5945188"/>
          <p14:tracePt t="35459" x="5132388" y="5945188"/>
          <p14:tracePt t="35468" x="5086350" y="5926138"/>
          <p14:tracePt t="35475" x="5059363" y="5926138"/>
          <p14:tracePt t="35483" x="5022850" y="5918200"/>
          <p14:tracePt t="35492" x="5013325" y="5918200"/>
          <p14:tracePt t="35499" x="4986338" y="5908675"/>
          <p14:tracePt t="35508" x="4976813" y="5908675"/>
          <p14:tracePt t="35515" x="4959350" y="5908675"/>
          <p14:tracePt t="35525" x="4922838" y="5908675"/>
          <p14:tracePt t="35532" x="4903788" y="5908675"/>
          <p14:tracePt t="35541" x="4867275" y="5899150"/>
          <p14:tracePt t="35547" x="4821238" y="5899150"/>
          <p14:tracePt t="35556" x="4794250" y="5899150"/>
          <p14:tracePt t="35564" x="4767263" y="5899150"/>
          <p14:tracePt t="35572" x="4740275" y="5899150"/>
          <p14:tracePt t="35579" x="4711700" y="5899150"/>
          <p14:tracePt t="35588" x="4694238" y="5899150"/>
          <p14:tracePt t="35595" x="4657725" y="5908675"/>
          <p14:tracePt t="35604" x="4621213" y="5908675"/>
          <p14:tracePt t="35611" x="4594225" y="5918200"/>
          <p14:tracePt t="35620" x="4557713" y="5935663"/>
          <p14:tracePt t="35628" x="4529138" y="5945188"/>
          <p14:tracePt t="35636" x="4475163" y="5962650"/>
          <p14:tracePt t="35644" x="4456113" y="5972175"/>
          <p14:tracePt t="35652" x="4419600" y="5981700"/>
          <p14:tracePt t="35660" x="4392613" y="6018213"/>
          <p14:tracePt t="35668" x="4375150" y="6027738"/>
          <p14:tracePt t="35677" x="4356100" y="6035675"/>
          <p14:tracePt t="35684" x="4338638" y="6054725"/>
          <p14:tracePt t="35693" x="4329113" y="6064250"/>
          <p14:tracePt t="35700" x="4319588" y="6072188"/>
          <p14:tracePt t="35709" x="4310063" y="6081713"/>
          <p14:tracePt t="35715" x="4302125" y="6081713"/>
          <p14:tracePt t="35725" x="4283075" y="6100763"/>
          <p14:tracePt t="35732" x="4273550" y="6108700"/>
          <p14:tracePt t="35740" x="4265613" y="6127750"/>
          <p14:tracePt t="35748" x="4256088" y="6154738"/>
          <p14:tracePt t="35755" x="4256088" y="6164263"/>
          <p14:tracePt t="35764" x="4256088" y="6181725"/>
          <p14:tracePt t="35772" x="4256088" y="6200775"/>
          <p14:tracePt t="35779" x="4256088" y="6218238"/>
          <p14:tracePt t="35788" x="4256088" y="6237288"/>
          <p14:tracePt t="35796" x="4256088" y="6254750"/>
          <p14:tracePt t="35804" x="4256088" y="6283325"/>
          <p14:tracePt t="35812" x="4283075" y="6310313"/>
          <p14:tracePt t="35820" x="4302125" y="6327775"/>
          <p14:tracePt t="35827" x="4346575" y="6356350"/>
          <p14:tracePt t="35836" x="4365625" y="6373813"/>
          <p14:tracePt t="35843" x="4402138" y="6383338"/>
          <p14:tracePt t="35852" x="4448175" y="6410325"/>
          <p14:tracePt t="35860" x="4529138" y="6446838"/>
          <p14:tracePt t="35867" x="4557713" y="6456363"/>
          <p14:tracePt t="35876" x="4621213" y="6483350"/>
          <p14:tracePt t="35883" x="4648200" y="6492875"/>
          <p14:tracePt t="35892" x="4675188" y="6492875"/>
          <p14:tracePt t="35910" x="4721225" y="6502400"/>
          <p14:tracePt t="35916" x="4748213" y="6510338"/>
          <p14:tracePt t="35925" x="4757738" y="6510338"/>
          <p14:tracePt t="35941" x="4776788" y="6510338"/>
          <p14:tracePt t="35947" x="4784725" y="6510338"/>
          <p14:tracePt t="35955" x="4803775" y="6510338"/>
          <p14:tracePt t="35964" x="4830763" y="6510338"/>
          <p14:tracePt t="35971" x="4857750" y="6510338"/>
          <p14:tracePt t="35979" x="4903788" y="6510338"/>
          <p14:tracePt t="35988" x="4959350" y="6510338"/>
          <p14:tracePt t="35995" x="4986338" y="6510338"/>
          <p14:tracePt t="36005" x="5032375" y="6502400"/>
          <p14:tracePt t="36011" x="5086350" y="6483350"/>
          <p14:tracePt t="36019" x="5122863" y="6483350"/>
          <p14:tracePt t="36027" x="5159375" y="6465888"/>
          <p14:tracePt t="36035" x="5195888" y="6465888"/>
          <p14:tracePt t="36043" x="5224463" y="6456363"/>
          <p14:tracePt t="36051" x="5241925" y="6456363"/>
          <p14:tracePt t="36059" x="5260975" y="6446838"/>
          <p14:tracePt t="36067" x="5287963" y="6437313"/>
          <p14:tracePt t="36075" x="5297488" y="6437313"/>
          <p14:tracePt t="36084" x="5334000" y="6419850"/>
          <p14:tracePt t="36092" x="5370513" y="6400800"/>
          <p14:tracePt t="36099" x="5424488" y="6383338"/>
          <p14:tracePt t="36109" x="5487988" y="6356350"/>
          <p14:tracePt t="36115" x="5561013" y="6346825"/>
          <p14:tracePt t="36124" x="5607050" y="6319838"/>
          <p14:tracePt t="36131" x="5653088" y="6310313"/>
          <p14:tracePt t="36140" x="5745163" y="6300788"/>
          <p14:tracePt t="36147" x="5835650" y="6273800"/>
          <p14:tracePt t="36157" x="5935663" y="6227763"/>
          <p14:tracePt t="36163" x="6037263" y="6200775"/>
          <p14:tracePt t="36172" x="6127750" y="6173788"/>
          <p14:tracePt t="36179" x="6210300" y="6164263"/>
          <p14:tracePt t="36190" x="6283325" y="6145213"/>
          <p14:tracePt t="36195" x="6365875" y="6118225"/>
          <p14:tracePt t="36204" x="6419850" y="6108700"/>
          <p14:tracePt t="36211" x="6483350" y="6100763"/>
          <p14:tracePt t="36220" x="6557963" y="6081713"/>
          <p14:tracePt t="36227" x="6638925" y="6054725"/>
          <p14:tracePt t="36235" x="6711950" y="6045200"/>
          <p14:tracePt t="36243" x="6794500" y="6018213"/>
          <p14:tracePt t="36253" x="6877050" y="5991225"/>
          <p14:tracePt t="36259" x="6967538" y="5962650"/>
          <p14:tracePt t="36268" x="7032625" y="5945188"/>
          <p14:tracePt t="36276" x="7105650" y="5918200"/>
          <p14:tracePt t="36283" x="7186613" y="5889625"/>
          <p14:tracePt t="36293" x="7251700" y="5862638"/>
          <p14:tracePt t="36299" x="7315200" y="5835650"/>
          <p14:tracePt t="36308" x="7370763" y="5816600"/>
          <p14:tracePt t="36316" x="7434263" y="5770563"/>
          <p14:tracePt t="36325" x="7497763" y="5753100"/>
          <p14:tracePt t="36332" x="7561263" y="5726113"/>
          <p14:tracePt t="36342" x="7626350" y="5697538"/>
          <p14:tracePt t="36348" x="7699375" y="5670550"/>
          <p14:tracePt t="36356" x="7799388" y="5643563"/>
          <p14:tracePt t="36364" x="7881938" y="5624513"/>
          <p14:tracePt t="36371" x="7972425" y="5580063"/>
          <p14:tracePt t="36380" x="8091488" y="5534025"/>
          <p14:tracePt t="36388" x="8201025" y="5507038"/>
          <p14:tracePt t="36396" x="8337550" y="5478463"/>
          <p14:tracePt t="36405" x="8466138" y="5434013"/>
          <p14:tracePt t="36412" x="8602663" y="5405438"/>
          <p14:tracePt t="36419" x="8731250" y="5378450"/>
          <p14:tracePt t="36427" x="8858250" y="5332413"/>
          <p14:tracePt t="36436" x="8996363" y="5305425"/>
          <p14:tracePt t="36443" x="9086850" y="5278438"/>
          <p14:tracePt t="36451" x="9186863" y="5251450"/>
          <p14:tracePt t="36460" x="9242425" y="5232400"/>
          <p14:tracePt t="36468" x="9305925" y="5222875"/>
          <p14:tracePt t="36476" x="9315450" y="5214938"/>
          <p14:tracePt t="36483" x="9324975" y="5205413"/>
          <p14:tracePt t="36736" x="9332913" y="5205413"/>
          <p14:tracePt t="36743" x="9388475" y="5222875"/>
          <p14:tracePt t="36751" x="9424988" y="5232400"/>
          <p14:tracePt t="36759" x="9488488" y="5232400"/>
          <p14:tracePt t="36767" x="9580563" y="5232400"/>
          <p14:tracePt t="36776" x="9634538" y="5232400"/>
          <p14:tracePt t="36784" x="9661525" y="5232400"/>
          <p14:tracePt t="36788" x="9690100" y="5222875"/>
          <p14:tracePt t="36795" x="9726613" y="5186363"/>
          <p14:tracePt t="36805" x="9809163" y="5113338"/>
          <p14:tracePt t="36811" x="9872663" y="5049838"/>
          <p14:tracePt t="36820" x="9926638" y="5003800"/>
          <p14:tracePt t="36828" x="10045700" y="4894263"/>
          <p14:tracePt t="36836" x="10210800" y="4748213"/>
          <p14:tracePt t="36844" x="10364788" y="4621213"/>
          <p14:tracePt t="36852" x="10575925" y="4519613"/>
          <p14:tracePt t="36860" x="10821988" y="4402138"/>
          <p14:tracePt t="36867" x="11023600" y="4319588"/>
          <p14:tracePt t="36876" x="11196638" y="4256088"/>
          <p14:tracePt t="36884" x="11342688" y="4210050"/>
          <p14:tracePt t="36893" x="11479213" y="4173538"/>
          <p14:tracePt t="36900" x="11571288" y="4146550"/>
          <p14:tracePt t="36909" x="11653838" y="4127500"/>
          <p14:tracePt t="36926" x="11771313" y="4100513"/>
          <p14:tracePt t="36932" x="11807825" y="4090988"/>
          <p14:tracePt t="36939" x="11872913" y="4081463"/>
          <p14:tracePt t="36947" x="11926888" y="4081463"/>
          <p14:tracePt t="36956" x="11999913" y="4081463"/>
          <p14:tracePt t="36963" x="12072938" y="4081463"/>
          <p14:tracePt t="36972" x="12145963" y="4081463"/>
          <p14:tracePt t="63812" x="12155488" y="2949575"/>
          <p14:tracePt t="63820" x="12118975" y="2959100"/>
          <p14:tracePt t="63827" x="12072938" y="2976563"/>
          <p14:tracePt t="63835" x="12009438" y="3013075"/>
          <p14:tracePt t="63843" x="11972925" y="3032125"/>
          <p14:tracePt t="63854" x="11890375" y="3068638"/>
          <p14:tracePt t="63859" x="11807825" y="3114675"/>
          <p14:tracePt t="63868" x="11771313" y="3122613"/>
          <p14:tracePt t="63875" x="11707813" y="3141663"/>
          <p14:tracePt t="63885" x="11607800" y="3168650"/>
          <p14:tracePt t="63891" x="11498263" y="3195638"/>
          <p14:tracePt t="63900" x="11379200" y="3241675"/>
          <p14:tracePt t="63907" x="11287125" y="3268663"/>
          <p14:tracePt t="63920" x="11187113" y="3287713"/>
          <p14:tracePt t="63923" x="11114088" y="3314700"/>
          <p14:tracePt t="63931" x="11050588" y="3324225"/>
          <p14:tracePt t="63940" x="11023600" y="3341688"/>
          <p14:tracePt t="63948" x="10987088" y="3351213"/>
          <p14:tracePt t="63956" x="10958513" y="3360738"/>
          <p14:tracePt t="63963" x="10950575" y="3360738"/>
          <p14:tracePt t="63972" x="10931525" y="3370263"/>
          <p14:tracePt t="63988" x="10914063" y="3378200"/>
          <p14:tracePt t="63995" x="10895013" y="3378200"/>
          <p14:tracePt t="64005" x="10885488" y="3378200"/>
          <p14:tracePt t="64011" x="10848975" y="3378200"/>
          <p14:tracePt t="64020" x="10795000" y="3378200"/>
          <p14:tracePt t="64027" x="10739438" y="3378200"/>
          <p14:tracePt t="64036" x="10675938" y="3370263"/>
          <p14:tracePt t="64043" x="10621963" y="3341688"/>
          <p14:tracePt t="64052" x="10575925" y="3333750"/>
          <p14:tracePt t="64059" x="10547350" y="3324225"/>
          <p14:tracePt t="64068" x="10502900" y="3314700"/>
          <p14:tracePt t="64075" x="10474325" y="3287713"/>
          <p14:tracePt t="64085" x="10456863" y="3278188"/>
          <p14:tracePt t="64093" x="10437813" y="3260725"/>
          <p14:tracePt t="64100" x="10437813" y="3251200"/>
          <p14:tracePt t="64108" x="10429875" y="3241675"/>
          <p14:tracePt t="64124" x="10429875" y="3232150"/>
          <p14:tracePt t="64140" x="10429875" y="3195638"/>
          <p14:tracePt t="64148" x="10429875" y="3187700"/>
          <p14:tracePt t="64156" x="10420350" y="3159125"/>
          <p14:tracePt t="64164" x="10410825" y="3132138"/>
          <p14:tracePt t="64172" x="10401300" y="3114675"/>
          <p14:tracePt t="64179" x="10374313" y="3095625"/>
          <p14:tracePt t="64188" x="10356850" y="3068638"/>
          <p14:tracePt t="64195" x="10347325" y="3059113"/>
          <p14:tracePt t="64205" x="10320338" y="3013075"/>
          <p14:tracePt t="64211" x="10301288" y="3005138"/>
          <p14:tracePt t="64220" x="10274300" y="2976563"/>
          <p14:tracePt t="64227" x="10247313" y="2959100"/>
          <p14:tracePt t="64238" x="10228263" y="2940050"/>
          <p14:tracePt t="64243" x="10210800" y="2903538"/>
          <p14:tracePt t="64248" x="10201275" y="2886075"/>
          <p14:tracePt t="64259" x="10182225" y="2867025"/>
          <p14:tracePt t="64268" x="10174288" y="2849563"/>
          <p14:tracePt t="64275" x="10164763" y="2830513"/>
          <p14:tracePt t="64285" x="10164763" y="2820988"/>
          <p14:tracePt t="64300" x="10164763" y="2813050"/>
          <p14:tracePt t="64331" x="10155238" y="2794000"/>
          <p14:tracePt t="64348" x="10155238" y="2784475"/>
          <p14:tracePt t="64356" x="10137775" y="2767013"/>
          <p14:tracePt t="64379" x="10128250" y="2757488"/>
          <p14:tracePt t="64404" x="10118725" y="2747963"/>
          <p14:tracePt t="65344" x="10128250" y="2747963"/>
          <p14:tracePt t="65352" x="10145713" y="2740025"/>
          <p14:tracePt t="65359" x="10164763" y="2740025"/>
          <p14:tracePt t="65368" x="10182225" y="2740025"/>
          <p14:tracePt t="65375" x="10201275" y="2740025"/>
          <p14:tracePt t="65384" x="10218738" y="2740025"/>
          <p14:tracePt t="65391" x="10247313" y="2730500"/>
          <p14:tracePt t="65399" x="10274300" y="2730500"/>
          <p14:tracePt t="65415" x="10291763" y="2730500"/>
          <p14:tracePt t="65423" x="10310813" y="2730500"/>
          <p14:tracePt t="65431" x="10328275" y="2730500"/>
          <p14:tracePt t="65439" x="10337800" y="2730500"/>
          <p14:tracePt t="65459" x="10356850" y="2740025"/>
          <p14:tracePt t="65468" x="10364788" y="2747963"/>
          <p14:tracePt t="65475" x="10383838" y="2767013"/>
          <p14:tracePt t="65485" x="10401300" y="2776538"/>
          <p14:tracePt t="65491" x="10420350" y="2794000"/>
          <p14:tracePt t="65500" x="10437813" y="2813050"/>
          <p14:tracePt t="65507" x="10466388" y="2820988"/>
          <p14:tracePt t="65515" x="10466388" y="2830513"/>
          <p14:tracePt t="65523" x="10520363" y="2849563"/>
          <p14:tracePt t="65531" x="10529888" y="2857500"/>
          <p14:tracePt t="65539" x="10556875" y="2886075"/>
          <p14:tracePt t="65547" x="10575925" y="2894013"/>
          <p14:tracePt t="65556" x="10585450" y="2903538"/>
          <p14:tracePt t="65564" x="10602913" y="2922588"/>
          <p14:tracePt t="65572" x="10602913" y="2930525"/>
          <p14:tracePt t="65579" x="10621963" y="2949575"/>
          <p14:tracePt t="65588" x="10629900" y="2949575"/>
          <p14:tracePt t="65595" x="10648950" y="2968625"/>
          <p14:tracePt t="65604" x="10666413" y="2986088"/>
          <p14:tracePt t="65611" x="10675938" y="3005138"/>
          <p14:tracePt t="65620" x="10685463" y="3032125"/>
          <p14:tracePt t="65627" x="10694988" y="3032125"/>
          <p14:tracePt t="65635" x="10712450" y="3059113"/>
          <p14:tracePt t="65644" x="10721975" y="3078163"/>
          <p14:tracePt t="65653" x="10748963" y="3122613"/>
          <p14:tracePt t="65659" x="10748963" y="3132138"/>
          <p14:tracePt t="65668" x="10768013" y="3151188"/>
          <p14:tracePt t="65675" x="10795000" y="3178175"/>
          <p14:tracePt t="65685" x="10804525" y="3195638"/>
          <p14:tracePt t="65700" x="10804525" y="3214688"/>
          <p14:tracePt t="65716" x="10804525" y="3224213"/>
          <p14:tracePt t="65723" x="10804525" y="3232150"/>
          <p14:tracePt t="65731" x="10812463" y="3251200"/>
          <p14:tracePt t="65739" x="10812463" y="3260725"/>
          <p14:tracePt t="65747" x="10831513" y="3287713"/>
          <p14:tracePt t="65755" x="10841038" y="3305175"/>
          <p14:tracePt t="65763" x="10841038" y="3314700"/>
          <p14:tracePt t="65772" x="10858500" y="3341688"/>
          <p14:tracePt t="65788" x="10877550" y="3360738"/>
          <p14:tracePt t="65796" x="10877550" y="3370263"/>
          <p14:tracePt t="65811" x="10885488" y="3378200"/>
          <p14:tracePt t="66044" x="10895013" y="3387725"/>
          <p14:tracePt t="66067" x="10904538" y="3397250"/>
          <p14:tracePt t="66124" x="10904538" y="3414713"/>
          <p14:tracePt t="66164" x="10904538" y="3424238"/>
          <p14:tracePt t="66171" x="10914063" y="3433763"/>
          <p14:tracePt t="66252" x="10914063" y="3451225"/>
          <p14:tracePt t="66276" x="10914063" y="3460750"/>
          <p14:tracePt t="66364" x="10914063" y="3470275"/>
          <p14:tracePt t="67016" x="10922000" y="3479800"/>
          <p14:tracePt t="67051" x="10931525" y="3479800"/>
          <p14:tracePt t="67060" x="10941050" y="3487738"/>
          <p14:tracePt t="67107" x="10950575" y="3497263"/>
          <p14:tracePt t="67131" x="10958513" y="3497263"/>
          <p14:tracePt t="67164" x="10968038" y="3506788"/>
          <p14:tracePt t="67171" x="10977563" y="3506788"/>
          <p14:tracePt t="67188" x="10977563" y="3516313"/>
          <p14:tracePt t="67195" x="10987088" y="3516313"/>
          <p14:tracePt t="67204" x="10995025" y="3516313"/>
          <p14:tracePt t="67211" x="11004550" y="3516313"/>
          <p14:tracePt t="67221" x="11014075" y="3516313"/>
          <p14:tracePt t="67227" x="11041063" y="3516313"/>
          <p14:tracePt t="67237" x="11068050" y="3524250"/>
          <p14:tracePt t="67243" x="11077575" y="3524250"/>
          <p14:tracePt t="67251" x="11087100" y="3524250"/>
          <p14:tracePt t="67268" x="11096625" y="3524250"/>
          <p14:tracePt t="67299" x="11096625" y="3533775"/>
          <p14:tracePt t="67347" x="11096625" y="3543300"/>
          <p14:tracePt t="67372" x="11087100" y="3552825"/>
          <p14:tracePt t="67435" x="11087100" y="3560763"/>
          <p14:tracePt t="67444" x="11077575" y="3570288"/>
          <p14:tracePt t="67468" x="11077575" y="3579813"/>
          <p14:tracePt t="67475" x="11068050" y="3589338"/>
          <p14:tracePt t="67676" x="11068050" y="3597275"/>
          <p14:tracePt t="67707" x="11077575" y="3597275"/>
          <p14:tracePt t="67736" x="11087100" y="3597275"/>
          <p14:tracePt t="67752" x="11096625" y="3589338"/>
          <p14:tracePt t="67779" x="11096625" y="3579813"/>
          <p14:tracePt t="67796" x="11104563" y="3579813"/>
          <p14:tracePt t="67804" x="11114088" y="3570288"/>
          <p14:tracePt t="67811" x="11123613" y="3560763"/>
          <p14:tracePt t="67827" x="11133138" y="3560763"/>
          <p14:tracePt t="67837" x="11141075" y="3560763"/>
          <p14:tracePt t="67859" x="11169650" y="3552825"/>
          <p14:tracePt t="67883" x="11177588" y="3552825"/>
          <p14:tracePt t="67891" x="11196638" y="3552825"/>
          <p14:tracePt t="67903" x="11214100" y="3543300"/>
          <p14:tracePt t="67907" x="11250613" y="3543300"/>
          <p14:tracePt t="67915" x="11279188" y="3533775"/>
          <p14:tracePt t="67923" x="11296650" y="3533775"/>
          <p14:tracePt t="67932" x="11333163" y="3524250"/>
          <p14:tracePt t="67940" x="11352213" y="3524250"/>
          <p14:tracePt t="67948" x="11388725" y="3516313"/>
          <p14:tracePt t="67955" x="11415713" y="3516313"/>
          <p14:tracePt t="67963" x="11442700" y="3516313"/>
          <p14:tracePt t="67971" x="11461750" y="3516313"/>
          <p14:tracePt t="67980" x="11488738" y="3516313"/>
          <p14:tracePt t="67996" x="11498263" y="3516313"/>
          <p14:tracePt t="68084" x="11507788" y="3506788"/>
          <p14:tracePt t="68092" x="11515725" y="3506788"/>
          <p14:tracePt t="68107" x="11534775" y="3506788"/>
          <p14:tracePt t="68115" x="11534775" y="3497263"/>
          <p14:tracePt t="68124" x="11552238" y="3487738"/>
          <p14:tracePt t="68132" x="11588750" y="3479800"/>
          <p14:tracePt t="68140" x="11625263" y="3479800"/>
          <p14:tracePt t="68147" x="11671300" y="3470275"/>
          <p14:tracePt t="68155" x="11744325" y="3470275"/>
          <p14:tracePt t="68163" x="11799888" y="3470275"/>
          <p14:tracePt t="68172" x="11872913" y="3470275"/>
          <p14:tracePt t="68179" x="11917363" y="3470275"/>
          <p14:tracePt t="68189" x="11982450" y="3470275"/>
          <p14:tracePt t="68195" x="12055475" y="3470275"/>
          <p14:tracePt t="68205" x="12136438" y="3470275"/>
          <p14:tracePt t="68212" x="12165013" y="3470275"/>
          <p14:tracePt t="71483" x="11982450" y="5132388"/>
          <p14:tracePt t="71492" x="11799888" y="5178425"/>
          <p14:tracePt t="71500" x="11634788" y="5214938"/>
          <p14:tracePt t="71507" x="11442700" y="5241925"/>
          <p14:tracePt t="71512" x="11296650" y="5268913"/>
          <p14:tracePt t="71520" x="11133138" y="5287963"/>
          <p14:tracePt t="71528" x="10950575" y="5287963"/>
          <p14:tracePt t="71537" x="10768013" y="5305425"/>
          <p14:tracePt t="71544" x="10585450" y="5314950"/>
          <p14:tracePt t="71553" x="10401300" y="5332413"/>
          <p14:tracePt t="71559" x="10218738" y="5351463"/>
          <p14:tracePt t="71571" x="10036175" y="5360988"/>
          <p14:tracePt t="71579" x="9845675" y="5378450"/>
          <p14:tracePt t="71588" x="9661525" y="5397500"/>
          <p14:tracePt t="71595" x="9471025" y="5424488"/>
          <p14:tracePt t="71604" x="9288463" y="5470525"/>
          <p14:tracePt t="71611" x="9123363" y="5497513"/>
          <p14:tracePt t="71621" x="8959850" y="5534025"/>
          <p14:tracePt t="71628" x="8804275" y="5580063"/>
          <p14:tracePt t="71640" x="8539163" y="5661025"/>
          <p14:tracePt t="71650" x="8429625" y="5707063"/>
          <p14:tracePt t="71655" x="8329613" y="5753100"/>
          <p14:tracePt t="71663" x="8247063" y="5770563"/>
          <p14:tracePt t="71672" x="8191500" y="5799138"/>
          <p14:tracePt t="71679" x="8128000" y="5835650"/>
          <p14:tracePt t="71687" x="8072438" y="5872163"/>
          <p14:tracePt t="71700" x="8045450" y="5899150"/>
          <p14:tracePt t="71708" x="8018463" y="5926138"/>
          <p14:tracePt t="71716" x="7962900" y="5962650"/>
          <p14:tracePt t="71723" x="7935913" y="5981700"/>
          <p14:tracePt t="71732" x="7908925" y="6018213"/>
          <p14:tracePt t="71739" x="7853363" y="6045200"/>
          <p14:tracePt t="71748" x="7789863" y="6100763"/>
          <p14:tracePt t="71755" x="7743825" y="6154738"/>
          <p14:tracePt t="71764" x="7680325" y="6200775"/>
          <p14:tracePt t="71773" x="7597775" y="6254750"/>
          <p14:tracePt t="71780" x="7553325" y="6283325"/>
          <p14:tracePt t="71789" x="7480300" y="6337300"/>
          <p14:tracePt t="71795" x="7407275" y="6373813"/>
          <p14:tracePt t="71804" x="7370763" y="6383338"/>
          <p14:tracePt t="71812" x="7315200" y="6419850"/>
          <p14:tracePt t="71820" x="7232650" y="6446838"/>
          <p14:tracePt t="71827" x="7132638" y="6492875"/>
          <p14:tracePt t="71832" x="7040563" y="6529388"/>
          <p14:tracePt t="71840" x="6959600" y="6556375"/>
          <p14:tracePt t="71853" x="6858000" y="6602413"/>
          <p14:tracePt t="71860" x="6767513" y="6629400"/>
          <p14:tracePt t="71868" x="6667500" y="6656388"/>
          <p14:tracePt t="71876" x="6611938" y="6675438"/>
          <p14:tracePt t="71884" x="6529388" y="6692900"/>
          <p14:tracePt t="71892" x="6456363" y="6702425"/>
          <p14:tracePt t="71901" x="6392863" y="6711950"/>
          <p14:tracePt t="71919" x="6273800" y="6729413"/>
          <p14:tracePt t="71923" x="6246813" y="6729413"/>
          <p14:tracePt t="71932" x="6227763" y="6729413"/>
          <p14:tracePt t="71939" x="6200775" y="6729413"/>
          <p14:tracePt t="71947" x="6173788" y="6702425"/>
          <p14:tracePt t="71955" x="6127750" y="6684963"/>
          <p14:tracePt t="71959" x="6081713" y="6648450"/>
          <p14:tracePt t="71970" x="6045200" y="6602413"/>
          <p14:tracePt t="71975" x="6008688" y="6565900"/>
          <p14:tracePt t="71984" x="5991225" y="6529388"/>
          <p14:tracePt t="71995" x="5954713" y="6456363"/>
          <p14:tracePt t="72005" x="5927725" y="6400800"/>
          <p14:tracePt t="72011" x="5899150" y="6356350"/>
          <p14:tracePt t="72020" x="5862638" y="6291263"/>
          <p14:tracePt t="72028" x="5835650" y="6210300"/>
          <p14:tracePt t="72037" x="5826125" y="6181725"/>
          <p14:tracePt t="72044" x="5808663" y="6118225"/>
          <p14:tracePt t="72053" x="5808663" y="6091238"/>
          <p14:tracePt t="72059" x="5799138" y="6064250"/>
          <p14:tracePt t="72069" x="5789613" y="6035675"/>
          <p14:tracePt t="72075" x="5789613" y="5999163"/>
          <p14:tracePt t="72083" x="5789613" y="5991225"/>
          <p14:tracePt t="72095" x="5762625" y="5962650"/>
          <p14:tracePt t="72147" x="5762625" y="5945188"/>
          <p14:tracePt t="72156" x="5772150" y="5926138"/>
          <p14:tracePt t="72164" x="5789613" y="5908675"/>
          <p14:tracePt t="72172" x="5818188" y="5881688"/>
          <p14:tracePt t="72180" x="5826125" y="5862638"/>
          <p14:tracePt t="72188" x="5845175" y="5835650"/>
          <p14:tracePt t="72196" x="5862638" y="5816600"/>
          <p14:tracePt t="72205" x="5872163" y="5799138"/>
          <p14:tracePt t="72211" x="5881688" y="5780088"/>
          <p14:tracePt t="72220" x="5899150" y="5762625"/>
          <p14:tracePt t="72224" x="5908675" y="5743575"/>
          <p14:tracePt t="72248" x="5908675" y="5734050"/>
          <p14:tracePt t="72255" x="5908675" y="5726113"/>
          <p14:tracePt t="72272" x="5918200" y="5707063"/>
          <p14:tracePt t="72280" x="5918200" y="5697538"/>
          <p14:tracePt t="72307" x="5918200" y="5689600"/>
          <p14:tracePt t="72684" x="5918200" y="5670550"/>
          <p14:tracePt t="73768" x="5927725" y="5670550"/>
          <p14:tracePt t="73779" x="5935663" y="5670550"/>
          <p14:tracePt t="73835" x="5954713" y="5661025"/>
          <p14:tracePt t="73839" x="5964238" y="5661025"/>
          <p14:tracePt t="73856" x="5981700" y="5661025"/>
          <p14:tracePt t="73864" x="6000750" y="5661025"/>
          <p14:tracePt t="73871" x="6027738" y="5661025"/>
          <p14:tracePt t="73880" x="6064250" y="5661025"/>
          <p14:tracePt t="73892" x="6091238" y="5661025"/>
          <p14:tracePt t="73904" x="6127750" y="5661025"/>
          <p14:tracePt t="73908" x="6173788" y="5680075"/>
          <p14:tracePt t="73917" x="6237288" y="5707063"/>
          <p14:tracePt t="73924" x="6300788" y="5716588"/>
          <p14:tracePt t="73932" x="6329363" y="5743575"/>
          <p14:tracePt t="73940" x="6373813" y="5770563"/>
          <p14:tracePt t="73948" x="6429375" y="5789613"/>
          <p14:tracePt t="73956" x="6465888" y="5799138"/>
          <p14:tracePt t="73964" x="6492875" y="5816600"/>
          <p14:tracePt t="73969" x="6521450" y="5826125"/>
          <p14:tracePt t="73975" x="6548438" y="5843588"/>
          <p14:tracePt t="73984" x="6575425" y="5862638"/>
          <p14:tracePt t="73992" x="6602413" y="5872163"/>
          <p14:tracePt t="74000" x="6621463" y="5881688"/>
          <p14:tracePt t="74008" x="6638925" y="5908675"/>
          <p14:tracePt t="74016" x="6648450" y="5908675"/>
          <p14:tracePt t="74028" x="6667500" y="5918200"/>
          <p14:tracePt t="74037" x="6675438" y="5918200"/>
          <p14:tracePt t="74044" x="6694488" y="5926138"/>
          <p14:tracePt t="74052" x="6704013" y="5935663"/>
          <p14:tracePt t="74059" x="6721475" y="5945188"/>
          <p14:tracePt t="74075" x="6740525" y="5945188"/>
          <p14:tracePt t="74084" x="6757988" y="5954713"/>
          <p14:tracePt t="74091" x="6767513" y="5954713"/>
          <p14:tracePt t="74095" x="6784975" y="5954713"/>
          <p14:tracePt t="74105" x="6821488" y="5954713"/>
          <p14:tracePt t="74112" x="6850063" y="5954713"/>
          <p14:tracePt t="74121" x="6867525" y="5954713"/>
          <p14:tracePt t="74128" x="6904038" y="5954713"/>
          <p14:tracePt t="74138" x="6950075" y="5954713"/>
          <p14:tracePt t="74144" x="6977063" y="5954713"/>
          <p14:tracePt t="74154" x="7013575" y="5954713"/>
          <p14:tracePt t="74160" x="7059613" y="5954713"/>
          <p14:tracePt t="74172" x="7096125" y="5954713"/>
          <p14:tracePt t="74180" x="7159625" y="5945188"/>
          <p14:tracePt t="74188" x="7178675" y="5945188"/>
          <p14:tracePt t="74196" x="7232650" y="5926138"/>
          <p14:tracePt t="74204" x="7251700" y="5926138"/>
          <p14:tracePt t="74211" x="7278688" y="5926138"/>
          <p14:tracePt t="74221" x="7315200" y="5908675"/>
          <p14:tracePt t="74232" x="7334250" y="5908675"/>
          <p14:tracePt t="74239" x="7351713" y="5908675"/>
          <p14:tracePt t="74247" x="7370763" y="5908675"/>
          <p14:tracePt t="74255" x="7388225" y="5908675"/>
          <p14:tracePt t="74264" x="7415213" y="5908675"/>
          <p14:tracePt t="74271" x="7434263" y="5908675"/>
          <p14:tracePt t="74280" x="7461250" y="5908675"/>
          <p14:tracePt t="74289" x="7497763" y="5908675"/>
          <p14:tracePt t="74296" x="7524750" y="5908675"/>
          <p14:tracePt t="74304" x="7543800" y="5908675"/>
          <p14:tracePt t="74316" x="7553325" y="5908675"/>
          <p14:tracePt t="74331" x="7570788" y="5908675"/>
          <p14:tracePt t="74379" x="7580313" y="5908675"/>
          <p14:tracePt t="74416" x="7597775" y="5908675"/>
          <p14:tracePt t="74428" x="7607300" y="5908675"/>
          <p14:tracePt t="74437" x="7607300" y="5918200"/>
          <p14:tracePt t="74443" x="7616825" y="5926138"/>
          <p14:tracePt t="74469" x="7616825" y="5935663"/>
          <p14:tracePt t="75140" x="7626350" y="5945188"/>
          <p14:tracePt t="75372" x="7634288" y="5945188"/>
          <p14:tracePt t="75896" x="7643813" y="5945188"/>
          <p14:tracePt t="75904" x="7653338" y="5945188"/>
          <p14:tracePt t="76119" x="7626350" y="5945188"/>
          <p14:tracePt t="76128" x="7543800" y="5935663"/>
          <p14:tracePt t="76137" x="7488238" y="5926138"/>
          <p14:tracePt t="76143" x="7407275" y="5899150"/>
          <p14:tracePt t="76147" x="7334250" y="5881688"/>
          <p14:tracePt t="76153" x="7288213" y="5881688"/>
          <p14:tracePt t="76159" x="7205663" y="5872163"/>
          <p14:tracePt t="76169" x="7077075" y="5843588"/>
          <p14:tracePt t="76175" x="6877050" y="5826125"/>
          <p14:tracePt t="76185" x="6611938" y="5789613"/>
          <p14:tracePt t="76191" x="6264275" y="5753100"/>
          <p14:tracePt t="76200" x="5835650" y="5707063"/>
          <p14:tracePt t="76208" x="5370513" y="5634038"/>
          <p14:tracePt t="76211" x="4830763" y="5534025"/>
          <p14:tracePt t="76220" x="4200525" y="5405438"/>
          <p14:tracePt t="76227" x="3579813" y="5278438"/>
          <p14:tracePt t="76237" x="2959100" y="5122863"/>
          <p14:tracePt t="76244" x="2365375" y="4940300"/>
          <p14:tracePt t="76253" x="1798638" y="4738688"/>
          <p14:tracePt t="76259" x="1270000" y="4529138"/>
          <p14:tracePt t="76269" x="739775" y="4329113"/>
          <p14:tracePt t="76271" x="282575" y="41640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Διαφάνεια11">
            <a:extLst>
              <a:ext uri="{FF2B5EF4-FFF2-40B4-BE49-F238E27FC236}">
                <a16:creationId xmlns:a16="http://schemas.microsoft.com/office/drawing/2014/main" id="{DAAD0B0D-8F91-4C17-8B01-DBDA348BB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30"/>
          <a:stretch/>
        </p:blipFill>
        <p:spPr bwMode="auto">
          <a:xfrm>
            <a:off x="1960880" y="203200"/>
            <a:ext cx="8128000" cy="13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Διαφάνεια12">
            <a:extLst>
              <a:ext uri="{FF2B5EF4-FFF2-40B4-BE49-F238E27FC236}">
                <a16:creationId xmlns:a16="http://schemas.microsoft.com/office/drawing/2014/main" id="{25B30C75-265C-45F3-B5F6-663EE51C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80" y="1686560"/>
            <a:ext cx="6895253" cy="51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564EE-A187-4973-9FCF-BAC99F88D9D4}"/>
              </a:ext>
            </a:extLst>
          </p:cNvPr>
          <p:cNvSpPr txBox="1"/>
          <p:nvPr/>
        </p:nvSpPr>
        <p:spPr>
          <a:xfrm>
            <a:off x="6612906" y="276375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dirty="0"/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D98598-6950-4D74-81D4-EDB694FC99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03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9"/>
    </mc:Choice>
    <mc:Fallback>
      <p:transition spd="slow" advTm="2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3459" x="3257550" y="6203950"/>
          <p14:tracePt t="4163" x="1908175" y="6821488"/>
          <p14:tracePt t="4166" x="1900238" y="6802438"/>
          <p14:tracePt t="4185" x="1900238" y="6775450"/>
          <p14:tracePt t="4191" x="1871663" y="6748463"/>
          <p14:tracePt t="4208" x="1863725" y="6729413"/>
          <p14:tracePt t="4214" x="1863725" y="6721475"/>
          <p14:tracePt t="4227" x="1863725" y="6711950"/>
          <p14:tracePt t="4234" x="1854200" y="6692900"/>
          <p14:tracePt t="4243" x="1854200" y="6675438"/>
          <p14:tracePt t="4250" x="1844675" y="6665913"/>
          <p14:tracePt t="4259" x="1835150" y="6656388"/>
          <p14:tracePt t="4266" x="1827213" y="6638925"/>
          <p14:tracePt t="4274" x="1817688" y="6619875"/>
          <p14:tracePt t="4282" x="1817688" y="6602413"/>
          <p14:tracePt t="4291" x="1808163" y="6583363"/>
          <p14:tracePt t="4298" x="1790700" y="6565900"/>
          <p14:tracePt t="4307" x="1781175" y="6538913"/>
          <p14:tracePt t="4314" x="1771650" y="6529388"/>
          <p14:tracePt t="4323" x="1762125" y="6502400"/>
          <p14:tracePt t="4330" x="1744663" y="6473825"/>
          <p14:tracePt t="4339" x="1735138" y="6456363"/>
          <p14:tracePt t="4346" x="1708150" y="6419850"/>
          <p14:tracePt t="4362" x="1689100" y="6400800"/>
          <p14:tracePt t="4371" x="1689100" y="6392863"/>
          <p14:tracePt t="4378" x="1681163" y="6383338"/>
          <p14:tracePt t="4402" x="1671638" y="6373813"/>
          <p14:tracePt t="4479" x="1662113" y="6373813"/>
          <p14:tracePt t="4495" x="1644650" y="6373813"/>
          <p14:tracePt t="4502" x="1625600" y="6383338"/>
          <p14:tracePt t="4511" x="1616075" y="6392863"/>
          <p14:tracePt t="4514" x="1606550" y="6400800"/>
          <p14:tracePt t="4523" x="1589088" y="6410325"/>
          <p14:tracePt t="6058" x="1579563" y="6410325"/>
          <p14:tracePt t="6957" x="1579563" y="6446838"/>
          <p14:tracePt t="6962" x="1579563" y="6483350"/>
          <p14:tracePt t="6970" x="1579563" y="6538913"/>
          <p14:tracePt t="6979" x="1579563" y="6611938"/>
          <p14:tracePt t="6986" x="1579563" y="6684963"/>
          <p14:tracePt t="6995" x="1579563" y="6738938"/>
          <p14:tracePt t="6999" x="1579563" y="6765925"/>
          <p14:tracePt t="7374" x="1579563" y="6775450"/>
          <p14:tracePt t="7410" x="1589088" y="6775450"/>
          <p14:tracePt t="7611" x="1589088" y="6765925"/>
          <p14:tracePt t="8634" x="1598613" y="6757988"/>
          <p14:tracePt t="10367" x="1606550" y="6757988"/>
          <p14:tracePt t="10398" x="1616075" y="6757988"/>
          <p14:tracePt t="10406" x="1635125" y="6765925"/>
          <p14:tracePt t="10431" x="1644650" y="6775450"/>
          <p14:tracePt t="10451" x="1652588" y="6784975"/>
          <p14:tracePt t="10458" x="1662113" y="6794500"/>
          <p14:tracePt t="10518" x="1671638" y="6802438"/>
          <p14:tracePt t="10530" x="1671638" y="6811963"/>
          <p14:tracePt t="10539" x="1681163" y="6831013"/>
          <p14:tracePt t="10555" x="1689100" y="6831013"/>
          <p14:tracePt t="10579" x="1698625" y="6838950"/>
          <p14:tracePt t="10586" x="1698625" y="6848475"/>
          <p14:tracePt t="14547" x="7159625" y="6711950"/>
          <p14:tracePt t="14555" x="7488238" y="6648450"/>
          <p14:tracePt t="14562" x="7853363" y="6565900"/>
          <p14:tracePt t="14571" x="8183563" y="6483350"/>
          <p14:tracePt t="14578" x="8520113" y="6400800"/>
          <p14:tracePt t="14586" x="8894763" y="6291263"/>
          <p14:tracePt t="14594" x="9232900" y="6181725"/>
          <p14:tracePt t="14602" x="9571038" y="6081713"/>
          <p14:tracePt t="14614" x="9872663" y="5972175"/>
          <p14:tracePt t="14618" x="10137775" y="5899150"/>
          <p14:tracePt t="14626" x="10401300" y="5826125"/>
          <p14:tracePt t="14634" x="10629900" y="5734050"/>
          <p14:tracePt t="14643" x="10831513" y="5670550"/>
          <p14:tracePt t="14650" x="10995025" y="5607050"/>
          <p14:tracePt t="14659" x="11150600" y="5551488"/>
          <p14:tracePt t="14666" x="11296650" y="5487988"/>
          <p14:tracePt t="14675" x="11434763" y="5441950"/>
          <p14:tracePt t="14682" x="11544300" y="5414963"/>
          <p14:tracePt t="14690" x="11644313" y="5378450"/>
          <p14:tracePt t="14698" x="11734800" y="5351463"/>
          <p14:tracePt t="14707" x="11817350" y="5324475"/>
          <p14:tracePt t="14714" x="11872913" y="5305425"/>
          <p14:tracePt t="14722" x="11909425" y="5287963"/>
          <p14:tracePt t="14730" x="11926888" y="5278438"/>
          <p14:tracePt t="14739" x="11936413" y="5268913"/>
          <p14:tracePt t="14755" x="11953875" y="5259388"/>
          <p14:tracePt t="14787" x="11953875" y="5251450"/>
          <p14:tracePt t="14794" x="11953875" y="5241925"/>
          <p14:tracePt t="14802" x="11953875" y="5222875"/>
          <p14:tracePt t="14811" x="11963400" y="5205413"/>
          <p14:tracePt t="14819" x="11963400" y="5186363"/>
          <p14:tracePt t="14827" x="11982450" y="5159375"/>
          <p14:tracePt t="14834" x="11982450" y="5132388"/>
          <p14:tracePt t="14843" x="11982450" y="5086350"/>
          <p14:tracePt t="14850" x="11982450" y="5059363"/>
          <p14:tracePt t="14859" x="11982450" y="5013325"/>
          <p14:tracePt t="14866" x="11972925" y="4986338"/>
          <p14:tracePt t="14875" x="11972925" y="4967288"/>
          <p14:tracePt t="14882" x="11972925" y="4959350"/>
          <p14:tracePt t="14890" x="11972925" y="4940300"/>
          <p14:tracePt t="14910" x="11972925" y="4894263"/>
          <p14:tracePt t="14914" x="11990388" y="4876800"/>
          <p14:tracePt t="14923" x="12026900" y="4857750"/>
          <p14:tracePt t="14931" x="12109450" y="4811713"/>
          <p14:tracePt t="17114" x="11434763" y="3652838"/>
          <p14:tracePt t="17122" x="11050588" y="3679825"/>
          <p14:tracePt t="17130" x="10685463" y="3679825"/>
          <p14:tracePt t="17139" x="10383838" y="3679825"/>
          <p14:tracePt t="17146" x="10072688" y="3670300"/>
          <p14:tracePt t="17155" x="9826625" y="3633788"/>
          <p14:tracePt t="17162" x="9644063" y="3597275"/>
          <p14:tracePt t="17171" x="9461500" y="3570288"/>
          <p14:tracePt t="17178" x="9315450" y="3543300"/>
          <p14:tracePt t="17187" x="9178925" y="3524250"/>
          <p14:tracePt t="17194" x="9086850" y="3516313"/>
          <p14:tracePt t="17202" x="9013825" y="3497263"/>
          <p14:tracePt t="17210" x="8977313" y="3497263"/>
          <p14:tracePt t="17218" x="8950325" y="3497263"/>
          <p14:tracePt t="17227" x="8940800" y="3487738"/>
          <p14:tracePt t="17234" x="8931275" y="3487738"/>
          <p14:tracePt t="17243" x="8921750" y="3487738"/>
          <p14:tracePt t="17251" x="8904288" y="3487738"/>
          <p14:tracePt t="17259" x="8885238" y="3487738"/>
          <p14:tracePt t="17266" x="8877300" y="3479800"/>
          <p14:tracePt t="17275" x="8858250" y="3479800"/>
          <p14:tracePt t="17282" x="8821738" y="3470275"/>
          <p14:tracePt t="17291" x="8739188" y="3443288"/>
          <p14:tracePt t="17299" x="8702675" y="3443288"/>
          <p14:tracePt t="17306" x="8639175" y="3414713"/>
          <p14:tracePt t="17314" x="8566150" y="3406775"/>
          <p14:tracePt t="17322" x="8520113" y="3397250"/>
          <p14:tracePt t="17331" x="8466138" y="3378200"/>
          <p14:tracePt t="17339" x="8383588" y="3370263"/>
          <p14:tracePt t="17346" x="8293100" y="3341688"/>
          <p14:tracePt t="17355" x="8210550" y="3333750"/>
          <p14:tracePt t="17362" x="8137525" y="3314700"/>
          <p14:tracePt t="17371" x="8054975" y="3287713"/>
          <p14:tracePt t="17378" x="7962900" y="3278188"/>
          <p14:tracePt t="17387" x="7889875" y="3260725"/>
          <p14:tracePt t="17394" x="7808913" y="3241675"/>
          <p14:tracePt t="17402" x="7735888" y="3224213"/>
          <p14:tracePt t="17411" x="7634288" y="3214688"/>
          <p14:tracePt t="17418" x="7543800" y="3214688"/>
          <p14:tracePt t="17426" x="7434263" y="3214688"/>
          <p14:tracePt t="17434" x="7342188" y="3214688"/>
          <p14:tracePt t="17443" x="7251700" y="3214688"/>
          <p14:tracePt t="17450" x="7178675" y="3214688"/>
          <p14:tracePt t="17459" x="7105650" y="3214688"/>
          <p14:tracePt t="17466" x="7040563" y="3214688"/>
          <p14:tracePt t="17476" x="6986588" y="3224213"/>
          <p14:tracePt t="17482" x="6940550" y="3232150"/>
          <p14:tracePt t="17491" x="6913563" y="3241675"/>
          <p14:tracePt t="17498" x="6894513" y="3268663"/>
          <p14:tracePt t="17508" x="6867525" y="3278188"/>
          <p14:tracePt t="17514" x="6867525" y="3287713"/>
          <p14:tracePt t="17523" x="6858000" y="3287713"/>
          <p14:tracePt t="17530" x="6850063" y="3287713"/>
          <p14:tracePt t="17539" x="6831013" y="3287713"/>
          <p14:tracePt t="17547" x="6813550" y="3305175"/>
          <p14:tracePt t="17555" x="6804025" y="3305175"/>
          <p14:tracePt t="17562" x="6794500" y="3305175"/>
          <p14:tracePt t="17571" x="6784975" y="3305175"/>
          <p14:tracePt t="17578" x="6777038" y="3305175"/>
          <p14:tracePt t="17586" x="6767513" y="3305175"/>
          <p14:tracePt t="17594" x="6748463" y="3305175"/>
          <p14:tracePt t="17602" x="6740525" y="3305175"/>
          <p14:tracePt t="17610" x="6731000" y="3305175"/>
          <p14:tracePt t="17618" x="6721475" y="3305175"/>
          <p14:tracePt t="17675" x="6721475" y="3297238"/>
          <p14:tracePt t="17722" x="6731000" y="3287713"/>
          <p14:tracePt t="17787" x="6748463" y="3287713"/>
          <p14:tracePt t="17795" x="6777038" y="3287713"/>
          <p14:tracePt t="17802" x="6794500" y="3287713"/>
          <p14:tracePt t="17811" x="6850063" y="3287713"/>
          <p14:tracePt t="17818" x="6886575" y="3287713"/>
          <p14:tracePt t="17827" x="6931025" y="3287713"/>
          <p14:tracePt t="17835" x="6967538" y="3287713"/>
          <p14:tracePt t="17843" x="6977063" y="3287713"/>
          <p14:tracePt t="17851" x="7004050" y="3287713"/>
          <p14:tracePt t="17859" x="7013575" y="3287713"/>
          <p14:tracePt t="18778" x="7023100" y="3287713"/>
          <p14:tracePt t="18787" x="7032625" y="3287713"/>
          <p14:tracePt t="18794" x="7040563" y="3287713"/>
          <p14:tracePt t="18802" x="7040563" y="3297238"/>
          <p14:tracePt t="18810" x="7050088" y="3297238"/>
          <p14:tracePt t="18818" x="7059613" y="3297238"/>
          <p14:tracePt t="18827" x="7077075" y="3297238"/>
          <p14:tracePt t="18835" x="7096125" y="3297238"/>
          <p14:tracePt t="18839" x="7105650" y="3305175"/>
          <p14:tracePt t="18846" x="7132638" y="3314700"/>
          <p14:tracePt t="18856" x="7150100" y="3314700"/>
          <p14:tracePt t="18862" x="7178675" y="3314700"/>
          <p14:tracePt t="18871" x="7196138" y="3314700"/>
          <p14:tracePt t="18879" x="7223125" y="3314700"/>
          <p14:tracePt t="18887" x="7242175" y="3314700"/>
          <p14:tracePt t="18908" x="7296150" y="3324225"/>
          <p14:tracePt t="18922" x="7315200" y="3324225"/>
          <p14:tracePt t="18931" x="7334250" y="3324225"/>
          <p14:tracePt t="18939" x="7351713" y="3324225"/>
          <p14:tracePt t="18946" x="7361238" y="3324225"/>
          <p14:tracePt t="18955" x="7370763" y="3324225"/>
          <p14:tracePt t="18962" x="7388225" y="3324225"/>
          <p14:tracePt t="18971" x="7415213" y="3324225"/>
          <p14:tracePt t="18978" x="7434263" y="3324225"/>
          <p14:tracePt t="18987" x="7461250" y="3324225"/>
          <p14:tracePt t="18994" x="7507288" y="3324225"/>
          <p14:tracePt t="19002" x="7524750" y="3324225"/>
          <p14:tracePt t="19010" x="7553325" y="3324225"/>
          <p14:tracePt t="19018" x="7580313" y="3324225"/>
          <p14:tracePt t="19026" x="7616825" y="3324225"/>
          <p14:tracePt t="19034" x="7626350" y="3324225"/>
          <p14:tracePt t="19042" x="7634288" y="3324225"/>
          <p14:tracePt t="19050" x="7643813" y="3324225"/>
          <p14:tracePt t="19066" x="7653338" y="3324225"/>
          <p14:tracePt t="19422" x="7662863" y="3314700"/>
          <p14:tracePt t="19431" x="7670800" y="3314700"/>
          <p14:tracePt t="19438" x="7689850" y="3314700"/>
          <p14:tracePt t="19446" x="7707313" y="3305175"/>
          <p14:tracePt t="19462" x="7735888" y="3305175"/>
          <p14:tracePt t="19466" x="7753350" y="3297238"/>
          <p14:tracePt t="19472" x="7772400" y="3297238"/>
          <p14:tracePt t="19478" x="7789863" y="3287713"/>
          <p14:tracePt t="19487" x="7808913" y="3287713"/>
          <p14:tracePt t="19494" x="7835900" y="3287713"/>
          <p14:tracePt t="19502" x="7872413" y="3278188"/>
          <p14:tracePt t="19511" x="7889875" y="3278188"/>
          <p14:tracePt t="19518" x="7918450" y="3278188"/>
          <p14:tracePt t="19527" x="7935913" y="3278188"/>
          <p14:tracePt t="19530" x="7945438" y="3278188"/>
          <p14:tracePt t="19539" x="7972425" y="3278188"/>
          <p14:tracePt t="19546" x="7981950" y="3278188"/>
          <p14:tracePt t="19555" x="8027988" y="3278188"/>
          <p14:tracePt t="19562" x="8054975" y="3278188"/>
          <p14:tracePt t="19572" x="8081963" y="3278188"/>
          <p14:tracePt t="19578" x="8118475" y="3278188"/>
          <p14:tracePt t="19587" x="8128000" y="3278188"/>
          <p14:tracePt t="19594" x="8164513" y="3278188"/>
          <p14:tracePt t="19602" x="8201025" y="3278188"/>
          <p14:tracePt t="19611" x="8220075" y="3278188"/>
          <p14:tracePt t="19619" x="8264525" y="3278188"/>
          <p14:tracePt t="19626" x="8274050" y="3278188"/>
          <p14:tracePt t="19635" x="8310563" y="3278188"/>
          <p14:tracePt t="19643" x="8329613" y="3278188"/>
          <p14:tracePt t="19651" x="8347075" y="3278188"/>
          <p14:tracePt t="19659" x="8374063" y="3278188"/>
          <p14:tracePt t="19666" x="8402638" y="3278188"/>
          <p14:tracePt t="19676" x="8420100" y="3278188"/>
          <p14:tracePt t="19682" x="8447088" y="3278188"/>
          <p14:tracePt t="19692" x="8466138" y="3278188"/>
          <p14:tracePt t="19698" x="8493125" y="3278188"/>
          <p14:tracePt t="19706" x="8512175" y="3287713"/>
          <p14:tracePt t="19714" x="8548688" y="3287713"/>
          <p14:tracePt t="19723" x="8556625" y="3287713"/>
          <p14:tracePt t="19730" x="8602663" y="3297238"/>
          <p14:tracePt t="19739" x="8629650" y="3297238"/>
          <p14:tracePt t="19746" x="8648700" y="3305175"/>
          <p14:tracePt t="19755" x="8685213" y="3314700"/>
          <p14:tracePt t="19762" x="8712200" y="3314700"/>
          <p14:tracePt t="19772" x="8739188" y="3324225"/>
          <p14:tracePt t="19780" x="8758238" y="3324225"/>
          <p14:tracePt t="19787" x="8775700" y="3324225"/>
          <p14:tracePt t="19795" x="8794750" y="3341688"/>
          <p14:tracePt t="19802" x="8812213" y="3341688"/>
          <p14:tracePt t="19810" x="8831263" y="3341688"/>
          <p14:tracePt t="19818" x="8848725" y="3360738"/>
          <p14:tracePt t="19826" x="8867775" y="3370263"/>
          <p14:tracePt t="19834" x="8877300" y="3370263"/>
          <p14:tracePt t="19843" x="8904288" y="3370263"/>
          <p14:tracePt t="19851" x="8921750" y="3370263"/>
          <p14:tracePt t="19859" x="8959850" y="3378200"/>
          <p14:tracePt t="19866" x="8967788" y="3378200"/>
          <p14:tracePt t="19875" x="9004300" y="3378200"/>
          <p14:tracePt t="19882" x="9023350" y="3387725"/>
          <p14:tracePt t="19892" x="9040813" y="3387725"/>
          <p14:tracePt t="19908" x="9077325" y="3414713"/>
          <p14:tracePt t="19914" x="9096375" y="3414713"/>
          <p14:tracePt t="19930" x="9105900" y="3414713"/>
          <p14:tracePt t="20219" x="9113838" y="3424238"/>
          <p14:tracePt t="20235" x="9096375" y="3424238"/>
          <p14:tracePt t="20243" x="9069388" y="3424238"/>
          <p14:tracePt t="20251" x="9013825" y="3443288"/>
          <p14:tracePt t="20259" x="8967788" y="3451225"/>
          <p14:tracePt t="20267" x="8885238" y="3479800"/>
          <p14:tracePt t="20276" x="8848725" y="3487738"/>
          <p14:tracePt t="20282" x="8812213" y="3497263"/>
          <p14:tracePt t="20291" x="8775700" y="3516313"/>
          <p14:tracePt t="20298" x="8712200" y="3524250"/>
          <p14:tracePt t="20308" x="8658225" y="3524250"/>
          <p14:tracePt t="20314" x="8593138" y="3552825"/>
          <p14:tracePt t="20322" x="8539163" y="3560763"/>
          <p14:tracePt t="20330" x="8475663" y="3570288"/>
          <p14:tracePt t="20338" x="8420100" y="3570288"/>
          <p14:tracePt t="20346" x="8383588" y="3570288"/>
          <p14:tracePt t="20355" x="8366125" y="3570288"/>
          <p14:tracePt t="20362" x="8337550" y="3570288"/>
          <p14:tracePt t="20373" x="8320088" y="3570288"/>
          <p14:tracePt t="20378" x="8283575" y="3570288"/>
          <p14:tracePt t="20387" x="8256588" y="3570288"/>
          <p14:tracePt t="20394" x="8237538" y="3570288"/>
          <p14:tracePt t="20402" x="8210550" y="3570288"/>
          <p14:tracePt t="20410" x="8183563" y="3570288"/>
          <p14:tracePt t="20418" x="8137525" y="3570288"/>
          <p14:tracePt t="20426" x="8101013" y="3570288"/>
          <p14:tracePt t="20434" x="8081963" y="3579813"/>
          <p14:tracePt t="20443" x="8035925" y="3579813"/>
          <p14:tracePt t="20451" x="7999413" y="3579813"/>
          <p14:tracePt t="20459" x="7972425" y="3579813"/>
          <p14:tracePt t="20466" x="7954963" y="3579813"/>
          <p14:tracePt t="20476" x="7935913" y="3579813"/>
          <p14:tracePt t="20482" x="7918450" y="3579813"/>
          <p14:tracePt t="20491" x="7908925" y="3579813"/>
          <p14:tracePt t="20506" x="7899400" y="3579813"/>
          <p14:tracePt t="20647" x="7908925" y="3579813"/>
          <p14:tracePt t="20662" x="7935913" y="3579813"/>
          <p14:tracePt t="20671" x="7945438" y="3579813"/>
          <p14:tracePt t="20678" x="7954963" y="3579813"/>
          <p14:tracePt t="20687" x="7981950" y="3579813"/>
          <p14:tracePt t="20694" x="7999413" y="3579813"/>
          <p14:tracePt t="20702" x="8018463" y="3579813"/>
          <p14:tracePt t="20711" x="8045450" y="3579813"/>
          <p14:tracePt t="20719" x="8072438" y="3579813"/>
          <p14:tracePt t="20723" x="8118475" y="3579813"/>
          <p14:tracePt t="20730" x="8154988" y="3579813"/>
          <p14:tracePt t="20739" x="8201025" y="3579813"/>
          <p14:tracePt t="20746" x="8228013" y="3579813"/>
          <p14:tracePt t="20756" x="8283575" y="3570288"/>
          <p14:tracePt t="20763" x="8329613" y="3560763"/>
          <p14:tracePt t="20772" x="8383588" y="3543300"/>
          <p14:tracePt t="20778" x="8410575" y="3543300"/>
          <p14:tracePt t="20787" x="8466138" y="3543300"/>
          <p14:tracePt t="20794" x="8502650" y="3543300"/>
          <p14:tracePt t="20802" x="8539163" y="3543300"/>
          <p14:tracePt t="20811" x="8585200" y="3543300"/>
          <p14:tracePt t="20818" x="8621713" y="3543300"/>
          <p14:tracePt t="20826" x="8648700" y="3543300"/>
          <p14:tracePt t="20834" x="8694738" y="3543300"/>
          <p14:tracePt t="20843" x="8731250" y="3533775"/>
          <p14:tracePt t="20850" x="8767763" y="3533775"/>
          <p14:tracePt t="20859" x="8794750" y="3533775"/>
          <p14:tracePt t="20866" x="8821738" y="3533775"/>
          <p14:tracePt t="20875" x="8831263" y="3524250"/>
          <p14:tracePt t="20908" x="8840788" y="3524250"/>
          <p14:tracePt t="22043" x="8831263" y="3524250"/>
          <p14:tracePt t="22051" x="8812213" y="3524250"/>
          <p14:tracePt t="22059" x="8767763" y="3533775"/>
          <p14:tracePt t="22066" x="8739188" y="3543300"/>
          <p14:tracePt t="22075" x="8666163" y="3560763"/>
          <p14:tracePt t="22082" x="8639175" y="3589338"/>
          <p14:tracePt t="22091" x="8575675" y="3606800"/>
          <p14:tracePt t="22098" x="8502650" y="3633788"/>
          <p14:tracePt t="22107" x="8456613" y="3662363"/>
          <p14:tracePt t="22114" x="8393113" y="3698875"/>
          <p14:tracePt t="22122" x="8347075" y="3706813"/>
          <p14:tracePt t="22130" x="8264525" y="3743325"/>
          <p14:tracePt t="22139" x="8220075" y="3771900"/>
          <p14:tracePt t="22146" x="8154988" y="3798888"/>
          <p14:tracePt t="22155" x="8128000" y="3808413"/>
          <p14:tracePt t="22162" x="8072438" y="3825875"/>
          <p14:tracePt t="22171" x="7991475" y="3852863"/>
          <p14:tracePt t="22178" x="7918450" y="3862388"/>
          <p14:tracePt t="22187" x="7816850" y="3908425"/>
          <p14:tracePt t="22194" x="7735888" y="3935413"/>
          <p14:tracePt t="22203" x="7643813" y="3944938"/>
          <p14:tracePt t="22211" x="7553325" y="3971925"/>
          <p14:tracePt t="22218" x="7434263" y="3990975"/>
          <p14:tracePt t="22227" x="7324725" y="4000500"/>
          <p14:tracePt t="22234" x="7196138" y="4017963"/>
          <p14:tracePt t="22242" x="7086600" y="4037013"/>
          <p14:tracePt t="22250" x="6967538" y="4044950"/>
          <p14:tracePt t="22260" x="6858000" y="4044950"/>
          <p14:tracePt t="22266" x="6767513" y="4044950"/>
          <p14:tracePt t="22275" x="6675438" y="4044950"/>
          <p14:tracePt t="22282" x="6565900" y="4044950"/>
          <p14:tracePt t="22291" x="6475413" y="4044950"/>
          <p14:tracePt t="22298" x="6373813" y="4027488"/>
          <p14:tracePt t="22306" x="6283325" y="4017963"/>
          <p14:tracePt t="22314" x="6173788" y="4017963"/>
          <p14:tracePt t="22323" x="6081713" y="4000500"/>
          <p14:tracePt t="22330" x="5991225" y="4000500"/>
          <p14:tracePt t="22338" x="5918200" y="4000500"/>
          <p14:tracePt t="22346" x="5835650" y="4000500"/>
          <p14:tracePt t="22355" x="5745163" y="4000500"/>
          <p14:tracePt t="22362" x="5653088" y="4000500"/>
          <p14:tracePt t="22371" x="5561013" y="3990975"/>
          <p14:tracePt t="22378" x="5451475" y="3990975"/>
          <p14:tracePt t="22387" x="5341938" y="3971925"/>
          <p14:tracePt t="22394" x="5195888" y="3971925"/>
          <p14:tracePt t="22402" x="5049838" y="3963988"/>
          <p14:tracePt t="22410" x="4903788" y="3944938"/>
          <p14:tracePt t="22419" x="4748213" y="3927475"/>
          <p14:tracePt t="22426" x="4602163" y="3917950"/>
          <p14:tracePt t="22434" x="4492625" y="3898900"/>
          <p14:tracePt t="22443" x="4383088" y="3871913"/>
          <p14:tracePt t="22450" x="4265613" y="3862388"/>
          <p14:tracePt t="22459" x="4192588" y="3844925"/>
          <p14:tracePt t="22466" x="4119563" y="3844925"/>
          <p14:tracePt t="22475" x="4090988" y="3835400"/>
          <p14:tracePt t="22482" x="4054475" y="3835400"/>
          <p14:tracePt t="22492" x="4044950" y="3835400"/>
          <p14:tracePt t="22498" x="4037013" y="3835400"/>
          <p14:tracePt t="22508" x="4017963" y="3835400"/>
          <p14:tracePt t="22514" x="4008438" y="3825875"/>
          <p14:tracePt t="22530" x="4000500" y="3825875"/>
          <p14:tracePt t="22539" x="3981450" y="3825875"/>
          <p14:tracePt t="22555" x="3963988" y="3808413"/>
          <p14:tracePt t="22562" x="3954463" y="3798888"/>
          <p14:tracePt t="22572" x="3944938" y="3789363"/>
          <p14:tracePt t="22587" x="3935413" y="3771900"/>
          <p14:tracePt t="22595" x="3935413" y="3752850"/>
          <p14:tracePt t="22602" x="3935413" y="3735388"/>
          <p14:tracePt t="22611" x="3927475" y="3716338"/>
          <p14:tracePt t="22618" x="3917950" y="3698875"/>
          <p14:tracePt t="22626" x="3917950" y="3662363"/>
          <p14:tracePt t="22634" x="3917950" y="3633788"/>
          <p14:tracePt t="22642" x="3917950" y="3579813"/>
          <p14:tracePt t="22650" x="3898900" y="3543300"/>
          <p14:tracePt t="22659" x="3898900" y="3497263"/>
          <p14:tracePt t="22666" x="3898900" y="3443288"/>
          <p14:tracePt t="22675" x="3890963" y="3406775"/>
          <p14:tracePt t="22682" x="3890963" y="3370263"/>
          <p14:tracePt t="22691" x="3881438" y="3333750"/>
          <p14:tracePt t="22698" x="3881438" y="3324225"/>
          <p14:tracePt t="22706" x="3881438" y="3297238"/>
          <p14:tracePt t="22714" x="3862388" y="3278188"/>
          <p14:tracePt t="22731" x="3854450" y="3260725"/>
          <p14:tracePt t="22739" x="3844925" y="3241675"/>
          <p14:tracePt t="22755" x="3825875" y="3224213"/>
          <p14:tracePt t="22762" x="3817938" y="3214688"/>
          <p14:tracePt t="22772" x="3798888" y="3195638"/>
          <p14:tracePt t="22778" x="3789363" y="3187700"/>
          <p14:tracePt t="22788" x="3771900" y="3159125"/>
          <p14:tracePt t="22802" x="3762375" y="3141663"/>
          <p14:tracePt t="22810" x="3744913" y="3114675"/>
          <p14:tracePt t="22818" x="3735388" y="3078163"/>
          <p14:tracePt t="22826" x="3725863" y="3049588"/>
          <p14:tracePt t="22835" x="3725863" y="3032125"/>
          <p14:tracePt t="22843" x="3725863" y="3013075"/>
          <p14:tracePt t="22851" x="3725863" y="3005138"/>
          <p14:tracePt t="22859" x="3716338" y="2976563"/>
          <p14:tracePt t="22866" x="3716338" y="2968625"/>
          <p14:tracePt t="22875" x="3716338" y="2959100"/>
          <p14:tracePt t="22882" x="3716338" y="2940050"/>
          <p14:tracePt t="22891" x="3716338" y="2930525"/>
          <p14:tracePt t="22906" x="3716338" y="2922588"/>
          <p14:tracePt t="22914" x="3716338" y="2913063"/>
          <p14:tracePt t="22931" x="3716338" y="2903538"/>
          <p14:tracePt t="22978" x="3716338" y="2894013"/>
          <p14:tracePt t="22994" x="3716338" y="2886075"/>
          <p14:tracePt t="23002" x="3716338" y="2876550"/>
          <p14:tracePt t="23011" x="3716338" y="2867025"/>
          <p14:tracePt t="23018" x="3716338" y="2857500"/>
          <p14:tracePt t="23026" x="3708400" y="2849563"/>
          <p14:tracePt t="23034" x="3708400" y="2840038"/>
          <p14:tracePt t="23042" x="3708400" y="2820988"/>
          <p14:tracePt t="23051" x="3708400" y="2813050"/>
          <p14:tracePt t="23058" x="3698875" y="2794000"/>
          <p14:tracePt t="23066" x="3698875" y="2776538"/>
          <p14:tracePt t="23075" x="3698875" y="2767013"/>
          <p14:tracePt t="23082" x="3698875" y="2747963"/>
          <p14:tracePt t="23098" x="3698875" y="2740025"/>
          <p14:tracePt t="23106" x="3689350" y="2730500"/>
          <p14:tracePt t="23114" x="3689350" y="2711450"/>
          <p14:tracePt t="23131" x="3689350" y="2703513"/>
          <p14:tracePt t="23138" x="3689350" y="2693988"/>
          <p14:tracePt t="23146" x="3689350" y="2674938"/>
          <p14:tracePt t="23155" x="3689350" y="2667000"/>
          <p14:tracePt t="23173" x="3689350" y="2657475"/>
          <p14:tracePt t="23178" x="3689350" y="2647950"/>
          <p14:tracePt t="23202" x="3689350" y="2638425"/>
          <p14:tracePt t="23211" x="3689350" y="2630488"/>
          <p14:tracePt t="23226" x="3689350" y="2620963"/>
          <p14:tracePt t="23251" x="3689350" y="2611438"/>
          <p14:tracePt t="23282" x="3689350" y="2601913"/>
          <p14:tracePt t="23814" x="3689350" y="2593975"/>
          <p14:tracePt t="23947" x="3698875" y="2601913"/>
          <p14:tracePt t="23962" x="3716338" y="2601913"/>
          <p14:tracePt t="23971" x="3725863" y="2611438"/>
          <p14:tracePt t="23978" x="3735388" y="2611438"/>
          <p14:tracePt t="23994" x="3744913" y="2611438"/>
          <p14:tracePt t="24002" x="3752850" y="2611438"/>
          <p14:tracePt t="24010" x="3771900" y="2620963"/>
          <p14:tracePt t="24018" x="3781425" y="2630488"/>
          <p14:tracePt t="24035" x="3789363" y="2630488"/>
          <p14:tracePt t="24076" x="3798888" y="2630488"/>
          <p14:tracePt t="24115" x="3808413" y="2630488"/>
          <p14:tracePt t="24250" x="3798888" y="2638425"/>
          <p14:tracePt t="24258" x="3789363" y="2638425"/>
          <p14:tracePt t="24267" x="3771900" y="2638425"/>
          <p14:tracePt t="24275" x="3762375" y="2638425"/>
          <p14:tracePt t="24282" x="3735388" y="2647950"/>
          <p14:tracePt t="24298" x="3725863" y="2647950"/>
          <p14:tracePt t="24307" x="3725863" y="2657475"/>
          <p14:tracePt t="24323" x="3716338" y="2667000"/>
          <p14:tracePt t="24339" x="3708400" y="2674938"/>
          <p14:tracePt t="24346" x="3698875" y="2684463"/>
          <p14:tracePt t="24387" x="3698875" y="2693988"/>
          <p14:tracePt t="24394" x="3689350" y="2693988"/>
          <p14:tracePt t="24410" x="3679825" y="2703513"/>
          <p14:tracePt t="24418" x="3679825" y="2711450"/>
          <p14:tracePt t="24434" x="3671888" y="2720975"/>
          <p14:tracePt t="24458" x="3652838" y="2747963"/>
          <p14:tracePt t="24491" x="3652838" y="2757488"/>
          <p14:tracePt t="24507" x="3652838" y="2767013"/>
          <p14:tracePt t="24522" x="3652838" y="2776538"/>
          <p14:tracePt t="24530" x="3652838" y="2794000"/>
          <p14:tracePt t="24538" x="3652838" y="2803525"/>
          <p14:tracePt t="24546" x="3652838" y="2813050"/>
          <p14:tracePt t="24555" x="3652838" y="2830513"/>
          <p14:tracePt t="24562" x="3652838" y="2840038"/>
          <p14:tracePt t="24572" x="3671888" y="2857500"/>
          <p14:tracePt t="24578" x="3679825" y="2857500"/>
          <p14:tracePt t="24587" x="3689350" y="2886075"/>
          <p14:tracePt t="24595" x="3698875" y="2894013"/>
          <p14:tracePt t="24602" x="3698875" y="2903538"/>
          <p14:tracePt t="24610" x="3708400" y="2922588"/>
          <p14:tracePt t="24618" x="3716338" y="2930525"/>
          <p14:tracePt t="24635" x="3716338" y="2949575"/>
          <p14:tracePt t="24651" x="3716338" y="2959100"/>
          <p14:tracePt t="24659" x="3716338" y="2968625"/>
          <p14:tracePt t="24667" x="3716338" y="2976563"/>
          <p14:tracePt t="24675" x="3716338" y="2986088"/>
          <p14:tracePt t="24682" x="3716338" y="3005138"/>
          <p14:tracePt t="24698" x="3725863" y="3022600"/>
          <p14:tracePt t="24707" x="3725863" y="3041650"/>
          <p14:tracePt t="24714" x="3725863" y="3049588"/>
          <p14:tracePt t="24722" x="3725863" y="3068638"/>
          <p14:tracePt t="24738" x="3725863" y="3086100"/>
          <p14:tracePt t="24746" x="3725863" y="3095625"/>
          <p14:tracePt t="24755" x="3735388" y="3105150"/>
          <p14:tracePt t="24772" x="3744913" y="3132138"/>
          <p14:tracePt t="24778" x="3752850" y="3141663"/>
          <p14:tracePt t="24787" x="3762375" y="3151188"/>
          <p14:tracePt t="24794" x="3771900" y="3159125"/>
          <p14:tracePt t="24802" x="3781425" y="3168650"/>
          <p14:tracePt t="24810" x="3798888" y="3187700"/>
          <p14:tracePt t="24826" x="3817938" y="3205163"/>
          <p14:tracePt t="24843" x="3825875" y="3205163"/>
          <p14:tracePt t="24951" x="3835400" y="3214688"/>
          <p14:tracePt t="25038" x="3835400" y="3224213"/>
          <p14:tracePt t="25291" x="3825875" y="3224213"/>
          <p14:tracePt t="25307" x="3817938" y="3224213"/>
          <p14:tracePt t="25314" x="3808413" y="3232150"/>
          <p14:tracePt t="25338" x="3798888" y="3241675"/>
          <p14:tracePt t="25354" x="3789363" y="3251200"/>
          <p14:tracePt t="25388" x="3789363" y="3260725"/>
          <p14:tracePt t="25402" x="3789363" y="3268663"/>
          <p14:tracePt t="25415" x="3781425" y="3287713"/>
          <p14:tracePt t="25422" x="3781425" y="3297238"/>
          <p14:tracePt t="25430" x="3781425" y="3305175"/>
          <p14:tracePt t="25441" x="3781425" y="3314700"/>
          <p14:tracePt t="25446" x="3781425" y="3324225"/>
          <p14:tracePt t="25455" x="3781425" y="3333750"/>
          <p14:tracePt t="25475" x="3781425" y="3341688"/>
          <p14:tracePt t="25482" x="3781425" y="3351213"/>
          <p14:tracePt t="25498" x="3781425" y="3360738"/>
          <p14:tracePt t="25514" x="3781425" y="3370263"/>
          <p14:tracePt t="25615" x="3781425" y="3378200"/>
          <p14:tracePt t="25622" x="3781425" y="3387725"/>
          <p14:tracePt t="25631" x="3771900" y="3387725"/>
          <p14:tracePt t="25639" x="3762375" y="3397250"/>
          <p14:tracePt t="25654" x="3752850" y="3414713"/>
          <p14:tracePt t="25666" x="3744913" y="3424238"/>
          <p14:tracePt t="25693" x="3735388" y="3433763"/>
          <p14:tracePt t="25698" x="3725863" y="3451225"/>
          <p14:tracePt t="25724" x="3725863" y="3470275"/>
          <p14:tracePt t="25730" x="3725863" y="3479800"/>
          <p14:tracePt t="25746" x="3725863" y="3497263"/>
          <p14:tracePt t="25755" x="3725863" y="3516313"/>
          <p14:tracePt t="25762" x="3725863" y="3533775"/>
          <p14:tracePt t="25778" x="3725863" y="3560763"/>
          <p14:tracePt t="25788" x="3725863" y="3579813"/>
          <p14:tracePt t="25794" x="3752850" y="3597275"/>
          <p14:tracePt t="25804" x="3771900" y="3633788"/>
          <p14:tracePt t="25810" x="3781425" y="3643313"/>
          <p14:tracePt t="25819" x="3798888" y="3670300"/>
          <p14:tracePt t="25826" x="3808413" y="3689350"/>
          <p14:tracePt t="25835" x="3808413" y="3698875"/>
          <p14:tracePt t="25842" x="3817938" y="3698875"/>
          <p14:tracePt t="25850" x="3817938" y="3706813"/>
          <p14:tracePt t="25858" x="3817938" y="3716338"/>
          <p14:tracePt t="25866" x="3825875" y="3725863"/>
          <p14:tracePt t="25895" x="3825875" y="3735388"/>
          <p14:tracePt t="25898" x="3825875" y="3743325"/>
          <p14:tracePt t="25906" x="3825875" y="3752850"/>
          <p14:tracePt t="25922" x="3825875" y="3771900"/>
          <p14:tracePt t="25931" x="3825875" y="3798888"/>
          <p14:tracePt t="25939" x="3825875" y="3816350"/>
          <p14:tracePt t="25947" x="3817938" y="3852863"/>
          <p14:tracePt t="25954" x="3808413" y="3889375"/>
          <p14:tracePt t="25962" x="3798888" y="3908425"/>
          <p14:tracePt t="25971" x="3771900" y="3954463"/>
          <p14:tracePt t="25978" x="3752850" y="3990975"/>
          <p14:tracePt t="25988" x="3744913" y="4017963"/>
          <p14:tracePt t="25994" x="3725863" y="4037013"/>
          <p14:tracePt t="26003" x="3716338" y="4054475"/>
          <p14:tracePt t="26011" x="3708400" y="4081463"/>
          <p14:tracePt t="26019" x="3698875" y="4117975"/>
          <p14:tracePt t="26034" x="3698875" y="4137025"/>
          <p14:tracePt t="26042" x="3698875" y="4146550"/>
          <p14:tracePt t="26050" x="3689350" y="4164013"/>
          <p14:tracePt t="26059" x="3689350" y="4173538"/>
          <p14:tracePt t="26066" x="3689350" y="4191000"/>
          <p14:tracePt t="26075" x="3689350" y="4219575"/>
          <p14:tracePt t="26082" x="3689350" y="4227513"/>
          <p14:tracePt t="26092" x="3689350" y="4246563"/>
          <p14:tracePt t="26098" x="3689350" y="4273550"/>
          <p14:tracePt t="26107" x="3698875" y="4292600"/>
          <p14:tracePt t="26114" x="3708400" y="4310063"/>
          <p14:tracePt t="26123" x="3708400" y="4329113"/>
          <p14:tracePt t="26130" x="3716338" y="4346575"/>
          <p14:tracePt t="26139" x="3725863" y="4356100"/>
          <p14:tracePt t="26146" x="3735388" y="4383088"/>
          <p14:tracePt t="26154" x="3752850" y="4419600"/>
          <p14:tracePt t="26171" x="3762375" y="4438650"/>
          <p14:tracePt t="26178" x="3771900" y="4456113"/>
          <p14:tracePt t="26194" x="3771900" y="4465638"/>
          <p14:tracePt t="26210" x="3781425" y="4475163"/>
          <p14:tracePt t="26227" x="3781425" y="4483100"/>
          <p14:tracePt t="26234" x="3781425" y="4492625"/>
          <p14:tracePt t="26242" x="3781425" y="4502150"/>
          <p14:tracePt t="26267" x="3781425" y="4511675"/>
          <p14:tracePt t="26275" x="3781425" y="4529138"/>
          <p14:tracePt t="26282" x="3789363" y="4556125"/>
          <p14:tracePt t="26291" x="3798888" y="4621213"/>
          <p14:tracePt t="26299" x="3808413" y="4657725"/>
          <p14:tracePt t="26307" x="3808413" y="4665663"/>
          <p14:tracePt t="26314" x="3808413" y="4684713"/>
          <p14:tracePt t="26322" x="3825875" y="4702175"/>
          <p14:tracePt t="26330" x="3835400" y="4721225"/>
          <p14:tracePt t="26339" x="3854450" y="4748213"/>
          <p14:tracePt t="26346" x="3898900" y="4794250"/>
          <p14:tracePt t="26354" x="3917950" y="4821238"/>
          <p14:tracePt t="26362" x="3954463" y="4830763"/>
          <p14:tracePt t="26372" x="4017963" y="4848225"/>
          <p14:tracePt t="26378" x="4083050" y="4876800"/>
          <p14:tracePt t="26388" x="4156075" y="4894263"/>
          <p14:tracePt t="26394" x="4200525" y="4903788"/>
          <p14:tracePt t="26403" x="4256088" y="4913313"/>
          <p14:tracePt t="26411" x="4356100" y="4922838"/>
          <p14:tracePt t="26419" x="4429125" y="4949825"/>
          <p14:tracePt t="26426" x="4511675" y="4967288"/>
          <p14:tracePt t="26434" x="4584700" y="4976813"/>
          <p14:tracePt t="26442" x="4648200" y="4986338"/>
          <p14:tracePt t="26450" x="4684713" y="5003800"/>
          <p14:tracePt t="26459" x="4748213" y="5013325"/>
          <p14:tracePt t="26466" x="4794250" y="5032375"/>
          <p14:tracePt t="26474" x="4849813" y="5049838"/>
          <p14:tracePt t="26482" x="4895850" y="5059363"/>
          <p14:tracePt t="26491" x="4922838" y="5068888"/>
          <p14:tracePt t="26498" x="4995863" y="5095875"/>
          <p14:tracePt t="26507" x="5041900" y="5105400"/>
          <p14:tracePt t="26514" x="5095875" y="5113338"/>
          <p14:tracePt t="26524" x="5159375" y="5122863"/>
          <p14:tracePt t="26530" x="5241925" y="5149850"/>
          <p14:tracePt t="26538" x="5268913" y="5159375"/>
          <p14:tracePt t="26546" x="5305425" y="5159375"/>
          <p14:tracePt t="26554" x="5341938" y="5186363"/>
          <p14:tracePt t="26562" x="5360988" y="5186363"/>
          <p14:tracePt t="26573" x="5378450" y="5186363"/>
          <p14:tracePt t="26578" x="5397500" y="5195888"/>
          <p14:tracePt t="26586" x="5407025" y="5195888"/>
          <p14:tracePt t="26595" x="5443538" y="5205413"/>
          <p14:tracePt t="26602" x="5480050" y="5214938"/>
          <p14:tracePt t="26611" x="5516563" y="5222875"/>
          <p14:tracePt t="26618" x="5580063" y="5232400"/>
          <p14:tracePt t="26626" x="5643563" y="5251450"/>
          <p14:tracePt t="26634" x="5716588" y="5259388"/>
          <p14:tracePt t="26642" x="5789613" y="5259388"/>
          <p14:tracePt t="26651" x="5872163" y="5259388"/>
          <p14:tracePt t="26659" x="5908675" y="5268913"/>
          <p14:tracePt t="26666" x="5935663" y="5268913"/>
          <p14:tracePt t="26675" x="6000750" y="5278438"/>
          <p14:tracePt t="26682" x="6054725" y="5295900"/>
          <p14:tracePt t="26691" x="6118225" y="5305425"/>
          <p14:tracePt t="26698" x="6173788" y="5305425"/>
          <p14:tracePt t="26707" x="6227763" y="5305425"/>
          <p14:tracePt t="26714" x="6283325" y="5305425"/>
          <p14:tracePt t="26723" x="6310313" y="5305425"/>
          <p14:tracePt t="26730" x="6365875" y="5305425"/>
          <p14:tracePt t="26738" x="6429375" y="5305425"/>
          <p14:tracePt t="26746" x="6475413" y="5278438"/>
          <p14:tracePt t="26755" x="6521450" y="5268913"/>
          <p14:tracePt t="26762" x="6548438" y="5251450"/>
          <p14:tracePt t="26771" x="6602413" y="5222875"/>
          <p14:tracePt t="26778" x="6648450" y="5205413"/>
          <p14:tracePt t="26788" x="6711950" y="5178425"/>
          <p14:tracePt t="26794" x="6784975" y="5168900"/>
          <p14:tracePt t="26804" x="6840538" y="5132388"/>
          <p14:tracePt t="26810" x="6867525" y="5122863"/>
          <p14:tracePt t="26818" x="6923088" y="5095875"/>
          <p14:tracePt t="26826" x="6986588" y="5068888"/>
          <p14:tracePt t="26835" x="7069138" y="5040313"/>
          <p14:tracePt t="26842" x="7178675" y="5013325"/>
          <p14:tracePt t="26850" x="7278688" y="4986338"/>
          <p14:tracePt t="26859" x="7388225" y="4959350"/>
          <p14:tracePt t="26866" x="7516813" y="4930775"/>
          <p14:tracePt t="26875" x="7662863" y="4913313"/>
          <p14:tracePt t="26882" x="7816850" y="4903788"/>
          <p14:tracePt t="26892" x="7962900" y="4884738"/>
          <p14:tracePt t="26907" x="8220075" y="4840288"/>
          <p14:tracePt t="26914" x="8347075" y="4830763"/>
          <p14:tracePt t="26922" x="8483600" y="4811713"/>
          <p14:tracePt t="26930" x="8593138" y="4803775"/>
          <p14:tracePt t="26940" x="8702675" y="4784725"/>
          <p14:tracePt t="26946" x="8804275" y="4757738"/>
          <p14:tracePt t="26954" x="8894763" y="4748213"/>
          <p14:tracePt t="26962" x="8967788" y="4730750"/>
          <p14:tracePt t="26973" x="9050338" y="4721225"/>
          <p14:tracePt t="26978" x="9123363" y="4711700"/>
          <p14:tracePt t="26987" x="9196388" y="4711700"/>
          <p14:tracePt t="26994" x="9269413" y="4711700"/>
          <p14:tracePt t="27003" x="9361488" y="4711700"/>
          <p14:tracePt t="27010" x="9461500" y="4694238"/>
          <p14:tracePt t="27019" x="9551988" y="4694238"/>
          <p14:tracePt t="27026" x="9644063" y="4684713"/>
          <p14:tracePt t="27034" x="9753600" y="4684713"/>
          <p14:tracePt t="27042" x="9872663" y="4665663"/>
          <p14:tracePt t="27051" x="9982200" y="4665663"/>
          <p14:tracePt t="27060" x="10091738" y="4665663"/>
          <p14:tracePt t="27066" x="10201275" y="4665663"/>
          <p14:tracePt t="27075" x="10328275" y="4657725"/>
          <p14:tracePt t="27082" x="10437813" y="4657725"/>
          <p14:tracePt t="27091" x="10566400" y="4657725"/>
          <p14:tracePt t="27099" x="10675938" y="4657725"/>
          <p14:tracePt t="27107" x="10785475" y="4657725"/>
          <p14:tracePt t="27114" x="10877550" y="4657725"/>
          <p14:tracePt t="27122" x="10968038" y="4657725"/>
          <p14:tracePt t="27131" x="11041063" y="4657725"/>
          <p14:tracePt t="27138" x="11114088" y="4657725"/>
          <p14:tracePt t="27146" x="11187113" y="4657725"/>
          <p14:tracePt t="27155" x="11269663" y="4657725"/>
          <p14:tracePt t="27162" x="11323638" y="4657725"/>
          <p14:tracePt t="27172" x="11379200" y="4657725"/>
          <p14:tracePt t="27178" x="11434763" y="4657725"/>
          <p14:tracePt t="27187" x="11488738" y="4657725"/>
          <p14:tracePt t="27194" x="11552238" y="4657725"/>
          <p14:tracePt t="27202" x="11607800" y="4657725"/>
          <p14:tracePt t="27211" x="11680825" y="4657725"/>
          <p14:tracePt t="27219" x="11734800" y="4657725"/>
          <p14:tracePt t="27227" x="11807825" y="4657725"/>
          <p14:tracePt t="27234" x="11880850" y="4657725"/>
          <p14:tracePt t="27242" x="11953875" y="4657725"/>
          <p14:tracePt t="27250" x="12036425" y="4657725"/>
          <p14:tracePt t="27259" x="12063413" y="4629150"/>
          <p14:tracePt t="27267" x="12082463" y="4621213"/>
          <p14:tracePt t="27275" x="12091988" y="4621213"/>
          <p14:tracePt t="27282" x="12099925" y="4621213"/>
          <p14:tracePt t="27291" x="12109450" y="4611688"/>
          <p14:tracePt t="27314" x="12109450" y="4602163"/>
          <p14:tracePt t="27323" x="12109450" y="4592638"/>
          <p14:tracePt t="27330" x="12099925" y="4584700"/>
          <p14:tracePt t="27338" x="12091988" y="4575175"/>
          <p14:tracePt t="27378" x="12072938" y="4575175"/>
          <p14:tracePt t="27403" x="12063413" y="4565650"/>
          <p14:tracePt t="27427" x="12055475" y="4565650"/>
          <p14:tracePt t="27434" x="12026900" y="4565650"/>
          <p14:tracePt t="27442" x="12018963" y="4565650"/>
          <p14:tracePt t="27451" x="12009438" y="4565650"/>
          <p14:tracePt t="27458" x="11972925" y="4565650"/>
          <p14:tracePt t="27466" x="11945938" y="4575175"/>
          <p14:tracePt t="27475" x="11926888" y="4575175"/>
          <p14:tracePt t="27482" x="11880850" y="4602163"/>
          <p14:tracePt t="27492" x="11853863" y="4611688"/>
          <p14:tracePt t="27499" x="11836400" y="4611688"/>
          <p14:tracePt t="27507" x="11799888" y="4629150"/>
          <p14:tracePt t="27523" x="11790363" y="4629150"/>
          <p14:tracePt t="27538" x="11780838" y="4638675"/>
          <p14:tracePt t="27663" x="11771313" y="4638675"/>
          <p14:tracePt t="27670" x="11734800" y="4638675"/>
          <p14:tracePt t="27678" x="11698288" y="4638675"/>
          <p14:tracePt t="27687" x="11634788" y="4638675"/>
          <p14:tracePt t="27694" x="11598275" y="4638675"/>
          <p14:tracePt t="27702" x="11544300" y="4629150"/>
          <p14:tracePt t="27710" x="11434763" y="4611688"/>
          <p14:tracePt t="27718" x="11260138" y="4592638"/>
          <p14:tracePt t="27726" x="11014075" y="4575175"/>
          <p14:tracePt t="27734" x="10775950" y="4565650"/>
          <p14:tracePt t="27738" x="10510838" y="4565650"/>
          <p14:tracePt t="27746" x="10137775" y="4565650"/>
          <p14:tracePt t="27755" x="9799638" y="4565650"/>
          <p14:tracePt t="27762" x="9388475" y="4565650"/>
          <p14:tracePt t="27772" x="8940800" y="4565650"/>
          <p14:tracePt t="27779" x="8383588" y="4565650"/>
          <p14:tracePt t="27788" x="7826375" y="4565650"/>
          <p14:tracePt t="27794" x="7305675" y="4565650"/>
          <p14:tracePt t="27802" x="6748463" y="4565650"/>
          <p14:tracePt t="27811" x="6118225" y="4565650"/>
          <p14:tracePt t="27819" x="5414963" y="4565650"/>
          <p14:tracePt t="27826" x="4621213" y="4483100"/>
          <p14:tracePt t="27834" x="3789363" y="4365625"/>
          <p14:tracePt t="27842" x="3032125" y="4264025"/>
          <p14:tracePt t="27850" x="2273300" y="4154488"/>
          <p14:tracePt t="27858" x="1579563" y="4044950"/>
          <p14:tracePt t="27866" x="858838" y="3935413"/>
          <p14:tracePt t="27875" x="136525" y="3835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Διαφάνεια13">
            <a:extLst>
              <a:ext uri="{FF2B5EF4-FFF2-40B4-BE49-F238E27FC236}">
                <a16:creationId xmlns:a16="http://schemas.microsoft.com/office/drawing/2014/main" id="{F7F54381-80D1-4B6D-8F36-55C8E53C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21" y="1536418"/>
            <a:ext cx="6865150" cy="514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Διαφάνεια11">
            <a:extLst>
              <a:ext uri="{FF2B5EF4-FFF2-40B4-BE49-F238E27FC236}">
                <a16:creationId xmlns:a16="http://schemas.microsoft.com/office/drawing/2014/main" id="{1495BA0D-7F0A-4A91-AFCD-936AC5CED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30"/>
          <a:stretch/>
        </p:blipFill>
        <p:spPr bwMode="auto">
          <a:xfrm>
            <a:off x="1645920" y="172720"/>
            <a:ext cx="8128000" cy="13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Διαφάνεια15">
            <a:extLst>
              <a:ext uri="{FF2B5EF4-FFF2-40B4-BE49-F238E27FC236}">
                <a16:creationId xmlns:a16="http://schemas.microsoft.com/office/drawing/2014/main" id="{FE6FD8CE-A1E8-47A6-B3A5-170194DAD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4" b="26068"/>
          <a:stretch/>
        </p:blipFill>
        <p:spPr bwMode="auto">
          <a:xfrm>
            <a:off x="7523480" y="3461448"/>
            <a:ext cx="4500879" cy="99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E28BF-689A-4A4B-8302-6D3F9BF56638}"/>
              </a:ext>
            </a:extLst>
          </p:cNvPr>
          <p:cNvSpPr txBox="1"/>
          <p:nvPr/>
        </p:nvSpPr>
        <p:spPr>
          <a:xfrm>
            <a:off x="290196" y="1536418"/>
            <a:ext cx="3449983" cy="73866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l-GR" sz="1400" b="1" dirty="0">
                <a:latin typeface="Comic Sans MS" panose="030F0702030302020204" pitchFamily="66" charset="0"/>
              </a:rPr>
              <a:t>Βρες και κύκλωσε με το μολύβι σου</a:t>
            </a:r>
          </a:p>
          <a:p>
            <a:r>
              <a:rPr lang="el-GR" sz="1400" b="1" dirty="0">
                <a:latin typeface="Comic Sans MS" panose="030F0702030302020204" pitchFamily="66" charset="0"/>
              </a:rPr>
              <a:t> τις σκηνικές οδηγίες, όπου υπάρχουν </a:t>
            </a:r>
          </a:p>
          <a:p>
            <a:r>
              <a:rPr lang="el-GR" sz="1400" b="1" dirty="0">
                <a:latin typeface="Comic Sans MS" panose="030F0702030302020204" pitchFamily="66" charset="0"/>
              </a:rPr>
              <a:t>στο κείμενο.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B32AC-553F-41D3-A4C1-A4D8915A2E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59" t="44696" b="47673"/>
          <a:stretch/>
        </p:blipFill>
        <p:spPr>
          <a:xfrm>
            <a:off x="102802" y="3034149"/>
            <a:ext cx="4875665" cy="42100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A47D16-4209-40E7-8AD9-79ACF40C15CE}"/>
              </a:ext>
            </a:extLst>
          </p:cNvPr>
          <p:cNvSpPr txBox="1"/>
          <p:nvPr/>
        </p:nvSpPr>
        <p:spPr>
          <a:xfrm>
            <a:off x="7813056" y="284948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12DF1-B6CC-44AE-8EAF-57F1ADCC72E7}"/>
              </a:ext>
            </a:extLst>
          </p:cNvPr>
          <p:cNvSpPr txBox="1"/>
          <p:nvPr/>
        </p:nvSpPr>
        <p:spPr>
          <a:xfrm>
            <a:off x="102802" y="3512706"/>
            <a:ext cx="428854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sz="1400" b="1" dirty="0"/>
              <a:t>Το παραπάνω απόσπασμα είναι από το θεατρικό έργο του Ευγένιου </a:t>
            </a:r>
            <a:r>
              <a:rPr lang="el-GR" sz="1400" b="1" dirty="0" err="1"/>
              <a:t>Τριβιζά</a:t>
            </a:r>
            <a:r>
              <a:rPr lang="el-GR" sz="1400" b="1" dirty="0"/>
              <a:t> «Το μεγάλο ταξίδι του </a:t>
            </a:r>
            <a:r>
              <a:rPr lang="el-GR" sz="1400" b="1" dirty="0" err="1"/>
              <a:t>Τουρτούρι</a:t>
            </a:r>
            <a:r>
              <a:rPr lang="el-GR" sz="1400" b="1" dirty="0"/>
              <a:t>».</a:t>
            </a:r>
          </a:p>
          <a:p>
            <a:pPr algn="just"/>
            <a:r>
              <a:rPr lang="el-GR" sz="1400" b="1" dirty="0"/>
              <a:t>Στα θεατρικά κείμενα εκτός από τα λόγια των πρωταγωνιστών, ο συγγραφέας δίνει μέσα σε παρένθεση και οδηγίες για τον τρόπο  με τον οποίο θα κινηθούν οι ηθοποιοί στη σκηνή, για το πώς θα πουν τα λόγια τους κτλ.</a:t>
            </a:r>
            <a:endParaRPr lang="en-US" sz="1400" b="1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9A85E38-6C9F-4BBB-9793-58A9E9CEB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41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18"/>
    </mc:Choice>
    <mc:Fallback>
      <p:transition spd="slow" advTm="7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9" grpId="0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2710" x="11999913" y="3095625"/>
          <p14:tracePt t="2717" x="11890375" y="3095625"/>
          <p14:tracePt t="2725" x="11780838" y="3095625"/>
          <p14:tracePt t="2732" x="11690350" y="3095625"/>
          <p14:tracePt t="2741" x="11607800" y="3114675"/>
          <p14:tracePt t="2749" x="11534775" y="3122613"/>
          <p14:tracePt t="2757" x="11452225" y="3151188"/>
          <p14:tracePt t="2765" x="11379200" y="3168650"/>
          <p14:tracePt t="2773" x="11315700" y="3187700"/>
          <p14:tracePt t="2782" x="11250613" y="3205163"/>
          <p14:tracePt t="2789" x="11196638" y="3224213"/>
          <p14:tracePt t="2798" x="11133138" y="3251200"/>
          <p14:tracePt t="2804" x="11068050" y="3278188"/>
          <p14:tracePt t="2813" x="11004550" y="3297238"/>
          <p14:tracePt t="2821" x="10950575" y="3324225"/>
          <p14:tracePt t="2830" x="10868025" y="3370263"/>
          <p14:tracePt t="2837" x="10785475" y="3406775"/>
          <p14:tracePt t="2845" x="10685463" y="3451225"/>
          <p14:tracePt t="2852" x="10593388" y="3479800"/>
          <p14:tracePt t="2860" x="10493375" y="3506788"/>
          <p14:tracePt t="2869" x="10383838" y="3533775"/>
          <p14:tracePt t="2878" x="10283825" y="3560763"/>
          <p14:tracePt t="2885" x="10191750" y="3589338"/>
          <p14:tracePt t="2899" x="10091738" y="3616325"/>
          <p14:tracePt t="2901" x="10009188" y="3643313"/>
          <p14:tracePt t="2909" x="9936163" y="3652838"/>
          <p14:tracePt t="2917" x="9909175" y="3670300"/>
          <p14:tracePt t="2924" x="9845675" y="3689350"/>
          <p14:tracePt t="2933" x="9817100" y="3698875"/>
          <p14:tracePt t="2941" x="9780588" y="3698875"/>
          <p14:tracePt t="2949" x="9763125" y="3706813"/>
          <p14:tracePt t="2956" x="9744075" y="3706813"/>
          <p14:tracePt t="2964" x="9734550" y="3706813"/>
          <p14:tracePt t="2972" x="9717088" y="3706813"/>
          <p14:tracePt t="2981" x="9698038" y="3706813"/>
          <p14:tracePt t="2988" x="9671050" y="3706813"/>
          <p14:tracePt t="2998" x="9625013" y="3725863"/>
          <p14:tracePt t="3005" x="9607550" y="3725863"/>
          <p14:tracePt t="3013" x="9561513" y="3762375"/>
          <p14:tracePt t="3021" x="9525000" y="3762375"/>
          <p14:tracePt t="3030" x="9461500" y="3779838"/>
          <p14:tracePt t="3036" x="9442450" y="3779838"/>
          <p14:tracePt t="3045" x="9378950" y="3808413"/>
          <p14:tracePt t="3052" x="9296400" y="3808413"/>
          <p14:tracePt t="3060" x="9242425" y="3808413"/>
          <p14:tracePt t="3069" x="9205913" y="3808413"/>
          <p14:tracePt t="3078" x="9159875" y="3808413"/>
          <p14:tracePt t="3084" x="9142413" y="3808413"/>
          <p14:tracePt t="3101" x="9123363" y="3808413"/>
          <p14:tracePt t="3110" x="9105900" y="3808413"/>
          <p14:tracePt t="3125" x="9096375" y="3808413"/>
          <p14:tracePt t="3132" x="9077325" y="3808413"/>
          <p14:tracePt t="3141" x="9059863" y="3808413"/>
          <p14:tracePt t="3149" x="9040813" y="3808413"/>
          <p14:tracePt t="3157" x="9013825" y="3808413"/>
          <p14:tracePt t="3165" x="9004300" y="3798888"/>
          <p14:tracePt t="3182" x="8996363" y="3798888"/>
          <p14:tracePt t="3189" x="8986838" y="3789363"/>
          <p14:tracePt t="3205" x="8996363" y="3779838"/>
          <p14:tracePt t="3214" x="9004300" y="3771900"/>
          <p14:tracePt t="3221" x="9023350" y="3762375"/>
          <p14:tracePt t="3230" x="9050338" y="3752850"/>
          <p14:tracePt t="3237" x="9069388" y="3743325"/>
          <p14:tracePt t="3246" x="9113838" y="3725863"/>
          <p14:tracePt t="3253" x="9142413" y="3716338"/>
          <p14:tracePt t="3261" x="9178925" y="3716338"/>
          <p14:tracePt t="3269" x="9205913" y="3716338"/>
          <p14:tracePt t="3277" x="9242425" y="3716338"/>
          <p14:tracePt t="3285" x="9296400" y="3716338"/>
          <p14:tracePt t="3294" x="9342438" y="3716338"/>
          <p14:tracePt t="3301" x="9398000" y="3716338"/>
          <p14:tracePt t="3310" x="9451975" y="3716338"/>
          <p14:tracePt t="3316" x="9507538" y="3716338"/>
          <p14:tracePt t="3325" x="9588500" y="3716338"/>
          <p14:tracePt t="3333" x="9644063" y="3716338"/>
          <p14:tracePt t="3341" x="9698038" y="3716338"/>
          <p14:tracePt t="3349" x="9772650" y="3716338"/>
          <p14:tracePt t="3357" x="9817100" y="3716338"/>
          <p14:tracePt t="3365" x="9872663" y="3716338"/>
          <p14:tracePt t="3373" x="9909175" y="3716338"/>
          <p14:tracePt t="3381" x="9936163" y="3716338"/>
          <p14:tracePt t="3389" x="9963150" y="3716338"/>
          <p14:tracePt t="3398" x="9982200" y="3716338"/>
          <p14:tracePt t="3404" x="10018713" y="3716338"/>
          <p14:tracePt t="3414" x="10045700" y="3716338"/>
          <p14:tracePt t="3421" x="10072688" y="3716338"/>
          <p14:tracePt t="3429" x="10101263" y="3716338"/>
          <p14:tracePt t="3437" x="10128250" y="3716338"/>
          <p14:tracePt t="3445" x="10191750" y="3716338"/>
          <p14:tracePt t="3453" x="10218738" y="3716338"/>
          <p14:tracePt t="3461" x="10264775" y="3698875"/>
          <p14:tracePt t="3469" x="10291763" y="3679825"/>
          <p14:tracePt t="3478" x="10328275" y="3670300"/>
          <p14:tracePt t="3485" x="10374313" y="3652838"/>
          <p14:tracePt t="3494" x="10437813" y="3625850"/>
          <p14:tracePt t="3501" x="10474325" y="3606800"/>
          <p14:tracePt t="3510" x="10493375" y="3597275"/>
          <p14:tracePt t="3517" x="10520363" y="3560763"/>
          <p14:tracePt t="3525" x="10529888" y="3543300"/>
          <p14:tracePt t="3533" x="10539413" y="3524250"/>
          <p14:tracePt t="3541" x="10539413" y="3497263"/>
          <p14:tracePt t="3548" x="10547350" y="3470275"/>
          <p14:tracePt t="3557" x="10556875" y="3424238"/>
          <p14:tracePt t="3564" x="10556875" y="3414713"/>
          <p14:tracePt t="3573" x="10556875" y="3406775"/>
          <p14:tracePt t="3582" x="10556875" y="3387725"/>
          <p14:tracePt t="3589" x="10556875" y="3351213"/>
          <p14:tracePt t="3605" x="10556875" y="3341688"/>
          <p14:tracePt t="3614" x="10556875" y="3305175"/>
          <p14:tracePt t="3621" x="10556875" y="3297238"/>
          <p14:tracePt t="3637" x="10556875" y="3287713"/>
          <p14:tracePt t="3645" x="10556875" y="3251200"/>
          <p14:tracePt t="3653" x="10556875" y="3241675"/>
          <p14:tracePt t="3661" x="10556875" y="3224213"/>
          <p14:tracePt t="3668" x="10556875" y="3205163"/>
          <p14:tracePt t="3678" x="10556875" y="3187700"/>
          <p14:tracePt t="3684" x="10547350" y="3159125"/>
          <p14:tracePt t="3694" x="10547350" y="3151188"/>
          <p14:tracePt t="3700" x="10539413" y="3132138"/>
          <p14:tracePt t="3710" x="10529888" y="3105150"/>
          <p14:tracePt t="3716" x="10520363" y="3095625"/>
          <p14:tracePt t="3725" x="10520363" y="3086100"/>
          <p14:tracePt t="3733" x="10510838" y="3059113"/>
          <p14:tracePt t="3741" x="10493375" y="3041650"/>
          <p14:tracePt t="3749" x="10474325" y="3013075"/>
          <p14:tracePt t="3757" x="10466388" y="3005138"/>
          <p14:tracePt t="3765" x="10456863" y="2976563"/>
          <p14:tracePt t="3773" x="10456863" y="2968625"/>
          <p14:tracePt t="3781" x="10447338" y="2959100"/>
          <p14:tracePt t="3788" x="10429875" y="2930525"/>
          <p14:tracePt t="3798" x="10410825" y="2913063"/>
          <p14:tracePt t="3805" x="10401300" y="2903538"/>
          <p14:tracePt t="3814" x="10383838" y="2886075"/>
          <p14:tracePt t="3821" x="10356850" y="2857500"/>
          <p14:tracePt t="3831" x="10347325" y="2849563"/>
          <p14:tracePt t="3837" x="10328275" y="2830513"/>
          <p14:tracePt t="3844" x="10283825" y="2794000"/>
          <p14:tracePt t="3853" x="10264775" y="2784475"/>
          <p14:tracePt t="3860" x="10218738" y="2757488"/>
          <p14:tracePt t="3869" x="10191750" y="2730500"/>
          <p14:tracePt t="3878" x="10155238" y="2711450"/>
          <p14:tracePt t="3884" x="10128250" y="2703513"/>
          <p14:tracePt t="3894" x="10109200" y="2693988"/>
          <p14:tracePt t="3913" x="10036175" y="2667000"/>
          <p14:tracePt t="3917" x="9972675" y="2638425"/>
          <p14:tracePt t="3926" x="9918700" y="2611438"/>
          <p14:tracePt t="3933" x="9853613" y="2601913"/>
          <p14:tracePt t="3941" x="9809163" y="2584450"/>
          <p14:tracePt t="3949" x="9772650" y="2584450"/>
          <p14:tracePt t="3957" x="9726613" y="2557463"/>
          <p14:tracePt t="3965" x="9698038" y="2557463"/>
          <p14:tracePt t="3973" x="9644063" y="2547938"/>
          <p14:tracePt t="3981" x="9580563" y="2538413"/>
          <p14:tracePt t="3989" x="9507538" y="2520950"/>
          <p14:tracePt t="3997" x="9424988" y="2520950"/>
          <p14:tracePt t="4005" x="9369425" y="2492375"/>
          <p14:tracePt t="4014" x="9315450" y="2492375"/>
          <p14:tracePt t="4021" x="9251950" y="2484438"/>
          <p14:tracePt t="4031" x="9205913" y="2474913"/>
          <p14:tracePt t="4036" x="9150350" y="2465388"/>
          <p14:tracePt t="4046" x="9105900" y="2465388"/>
          <p14:tracePt t="4053" x="9069388" y="2455863"/>
          <p14:tracePt t="4060" x="9023350" y="2438400"/>
          <p14:tracePt t="4068" x="8967788" y="2438400"/>
          <p14:tracePt t="4078" x="8940800" y="2438400"/>
          <p14:tracePt t="4084" x="8885238" y="2438400"/>
          <p14:tracePt t="4094" x="8812213" y="2438400"/>
          <p14:tracePt t="4101" x="8767763" y="2438400"/>
          <p14:tracePt t="4109" x="8702675" y="2438400"/>
          <p14:tracePt t="4117" x="8639175" y="2438400"/>
          <p14:tracePt t="4125" x="8585200" y="2438400"/>
          <p14:tracePt t="4133" x="8529638" y="2438400"/>
          <p14:tracePt t="4141" x="8502650" y="2438400"/>
          <p14:tracePt t="4149" x="8429625" y="2438400"/>
          <p14:tracePt t="4157" x="8374063" y="2447925"/>
          <p14:tracePt t="4164" x="8329613" y="2447925"/>
          <p14:tracePt t="4173" x="8301038" y="2455863"/>
          <p14:tracePt t="4181" x="8256588" y="2465388"/>
          <p14:tracePt t="4189" x="8228013" y="2465388"/>
          <p14:tracePt t="4197" x="8174038" y="2474913"/>
          <p14:tracePt t="4205" x="8147050" y="2484438"/>
          <p14:tracePt t="4214" x="8108950" y="2511425"/>
          <p14:tracePt t="4220" x="8072438" y="2520950"/>
          <p14:tracePt t="4230" x="8008938" y="2538413"/>
          <p14:tracePt t="4237" x="7926388" y="2565400"/>
          <p14:tracePt t="4245" x="7881938" y="2601913"/>
          <p14:tracePt t="4253" x="7816850" y="2630488"/>
          <p14:tracePt t="4260" x="7780338" y="2638425"/>
          <p14:tracePt t="4269" x="7735888" y="2667000"/>
          <p14:tracePt t="4278" x="7699375" y="2674938"/>
          <p14:tracePt t="4285" x="7670800" y="2693988"/>
          <p14:tracePt t="4294" x="7626350" y="2711450"/>
          <p14:tracePt t="4301" x="7616825" y="2720975"/>
          <p14:tracePt t="4309" x="7597775" y="2740025"/>
          <p14:tracePt t="4317" x="7580313" y="2747963"/>
          <p14:tracePt t="4325" x="7580313" y="2757488"/>
          <p14:tracePt t="4333" x="7570788" y="2767013"/>
          <p14:tracePt t="4341" x="7561263" y="2794000"/>
          <p14:tracePt t="4348" x="7553325" y="2803525"/>
          <p14:tracePt t="4357" x="7543800" y="2820988"/>
          <p14:tracePt t="4365" x="7543800" y="2840038"/>
          <p14:tracePt t="4373" x="7543800" y="2857500"/>
          <p14:tracePt t="4382" x="7543800" y="2903538"/>
          <p14:tracePt t="4389" x="7543800" y="2930525"/>
          <p14:tracePt t="4397" x="7543800" y="2959100"/>
          <p14:tracePt t="4405" x="7543800" y="2986088"/>
          <p14:tracePt t="4413" x="7543800" y="3032125"/>
          <p14:tracePt t="4420" x="7543800" y="3059113"/>
          <p14:tracePt t="4429" x="7543800" y="3078163"/>
          <p14:tracePt t="4437" x="7543800" y="3105150"/>
          <p14:tracePt t="4445" x="7543800" y="3122613"/>
          <p14:tracePt t="4453" x="7543800" y="3151188"/>
          <p14:tracePt t="4462" x="7561263" y="3178175"/>
          <p14:tracePt t="4469" x="7570788" y="3195638"/>
          <p14:tracePt t="4478" x="7589838" y="3214688"/>
          <p14:tracePt t="4485" x="7626350" y="3232150"/>
          <p14:tracePt t="4494" x="7653338" y="3260725"/>
          <p14:tracePt t="4500" x="7680325" y="3278188"/>
          <p14:tracePt t="4509" x="7726363" y="3297238"/>
          <p14:tracePt t="4516" x="7753350" y="3297238"/>
          <p14:tracePt t="4525" x="7799388" y="3305175"/>
          <p14:tracePt t="4532" x="7845425" y="3314700"/>
          <p14:tracePt t="4541" x="7918450" y="3333750"/>
          <p14:tracePt t="4548" x="7945438" y="3333750"/>
          <p14:tracePt t="4557" x="7999413" y="3333750"/>
          <p14:tracePt t="4565" x="8027988" y="3341688"/>
          <p14:tracePt t="4573" x="8064500" y="3341688"/>
          <p14:tracePt t="4582" x="8118475" y="3341688"/>
          <p14:tracePt t="4589" x="8147050" y="3341688"/>
          <p14:tracePt t="4597" x="8174038" y="3341688"/>
          <p14:tracePt t="4605" x="8228013" y="3341688"/>
          <p14:tracePt t="4613" x="8256588" y="3341688"/>
          <p14:tracePt t="4621" x="8301038" y="3341688"/>
          <p14:tracePt t="4630" x="8337550" y="3341688"/>
          <p14:tracePt t="4637" x="8383588" y="3351213"/>
          <p14:tracePt t="4646" x="8420100" y="3351213"/>
          <p14:tracePt t="4652" x="8475663" y="3360738"/>
          <p14:tracePt t="4661" x="8539163" y="3370263"/>
          <p14:tracePt t="4669" x="8593138" y="3370263"/>
          <p14:tracePt t="4678" x="8648700" y="3370263"/>
          <p14:tracePt t="4685" x="8712200" y="3370263"/>
          <p14:tracePt t="4695" x="8785225" y="3387725"/>
          <p14:tracePt t="4701" x="8821738" y="3387725"/>
          <p14:tracePt t="4710" x="8877300" y="3387725"/>
          <p14:tracePt t="4717" x="8940800" y="3397250"/>
          <p14:tracePt t="4725" x="8977313" y="3397250"/>
          <p14:tracePt t="4733" x="9013825" y="3397250"/>
          <p14:tracePt t="4741" x="9040813" y="3397250"/>
          <p14:tracePt t="4748" x="9059863" y="3397250"/>
          <p14:tracePt t="4756" x="9077325" y="3397250"/>
          <p14:tracePt t="4764" x="9096375" y="3406775"/>
          <p14:tracePt t="4781" x="9105900" y="3406775"/>
          <p14:tracePt t="4789" x="9113838" y="3406775"/>
          <p14:tracePt t="4797" x="9132888" y="3406775"/>
          <p14:tracePt t="4805" x="9169400" y="3406775"/>
          <p14:tracePt t="4813" x="9196388" y="3406775"/>
          <p14:tracePt t="4821" x="9223375" y="3406775"/>
          <p14:tracePt t="4829" x="9259888" y="3406775"/>
          <p14:tracePt t="4837" x="9305925" y="3406775"/>
          <p14:tracePt t="4845" x="9342438" y="3406775"/>
          <p14:tracePt t="4853" x="9405938" y="3414713"/>
          <p14:tracePt t="4860" x="9434513" y="3433763"/>
          <p14:tracePt t="4869" x="9471025" y="3433763"/>
          <p14:tracePt t="4877" x="9515475" y="3443288"/>
          <p14:tracePt t="4885" x="9544050" y="3443288"/>
          <p14:tracePt t="4898" x="9571038" y="3451225"/>
          <p14:tracePt t="4900" x="9607550" y="3451225"/>
          <p14:tracePt t="4909" x="9644063" y="3451225"/>
          <p14:tracePt t="4917" x="9671050" y="3451225"/>
          <p14:tracePt t="4926" x="9707563" y="3451225"/>
          <p14:tracePt t="4933" x="9744075" y="3451225"/>
          <p14:tracePt t="4941" x="9772650" y="3451225"/>
          <p14:tracePt t="4949" x="9790113" y="3451225"/>
          <p14:tracePt t="4957" x="9817100" y="3451225"/>
          <p14:tracePt t="4965" x="9845675" y="3443288"/>
          <p14:tracePt t="4973" x="9863138" y="3433763"/>
          <p14:tracePt t="4981" x="9872663" y="3433763"/>
          <p14:tracePt t="4989" x="9882188" y="3424238"/>
          <p14:tracePt t="4997" x="9890125" y="3424238"/>
          <p14:tracePt t="5004" x="9909175" y="3414713"/>
          <p14:tracePt t="5013" x="9918700" y="3414713"/>
          <p14:tracePt t="5021" x="9936163" y="3406775"/>
          <p14:tracePt t="5031" x="9945688" y="3397250"/>
          <p14:tracePt t="5036" x="9955213" y="3387725"/>
          <p14:tracePt t="5046" x="9963150" y="3378200"/>
          <p14:tracePt t="5061" x="9972675" y="3370263"/>
          <p14:tracePt t="5068" x="9982200" y="3360738"/>
          <p14:tracePt t="5078" x="9999663" y="3360738"/>
          <p14:tracePt t="5094" x="10009188" y="3351213"/>
          <p14:tracePt t="5101" x="10018713" y="3333750"/>
          <p14:tracePt t="5110" x="10018713" y="3324225"/>
          <p14:tracePt t="5117" x="10028238" y="3297238"/>
          <p14:tracePt t="5125" x="10028238" y="3287713"/>
          <p14:tracePt t="5133" x="10045700" y="3260725"/>
          <p14:tracePt t="5141" x="10045700" y="3251200"/>
          <p14:tracePt t="5148" x="10045700" y="3241675"/>
          <p14:tracePt t="5157" x="10055225" y="3205163"/>
          <p14:tracePt t="5165" x="10064750" y="3187700"/>
          <p14:tracePt t="5173" x="10072688" y="3178175"/>
          <p14:tracePt t="5182" x="10072688" y="3168650"/>
          <p14:tracePt t="5189" x="10082213" y="3141663"/>
          <p14:tracePt t="5205" x="10091738" y="3132138"/>
          <p14:tracePt t="5214" x="10091738" y="3122613"/>
          <p14:tracePt t="5221" x="10091738" y="3105150"/>
          <p14:tracePt t="5230" x="10101263" y="3086100"/>
          <p14:tracePt t="5237" x="10101263" y="3078163"/>
          <p14:tracePt t="5245" x="10101263" y="3068638"/>
          <p14:tracePt t="5253" x="10101263" y="3059113"/>
          <p14:tracePt t="5261" x="10101263" y="3049588"/>
          <p14:tracePt t="5268" x="10101263" y="3041650"/>
          <p14:tracePt t="5277" x="10101263" y="3013075"/>
          <p14:tracePt t="5285" x="10101263" y="2995613"/>
          <p14:tracePt t="5301" x="10101263" y="2986088"/>
          <p14:tracePt t="5309" x="10101263" y="2968625"/>
          <p14:tracePt t="5325" x="10101263" y="2959100"/>
          <p14:tracePt t="5340" x="10101263" y="2949575"/>
          <p14:tracePt t="5348" x="10101263" y="2940050"/>
          <p14:tracePt t="5356" x="10101263" y="2930525"/>
          <p14:tracePt t="5381" x="10101263" y="2922588"/>
          <p14:tracePt t="5397" x="10101263" y="2913063"/>
          <p14:tracePt t="5461" x="10101263" y="2903538"/>
          <p14:tracePt t="5485" x="10101263" y="2894013"/>
          <p14:tracePt t="5685" x="10101263" y="2886075"/>
          <p14:tracePt t="5701" x="10101263" y="2876550"/>
          <p14:tracePt t="5813" x="10101263" y="2867025"/>
          <p14:tracePt t="5821" x="10109200" y="2867025"/>
          <p14:tracePt t="5829" x="10128250" y="2867025"/>
          <p14:tracePt t="5837" x="10145713" y="2876550"/>
          <p14:tracePt t="5845" x="10155238" y="2886075"/>
          <p14:tracePt t="5861" x="10164763" y="2886075"/>
          <p14:tracePt t="5885" x="10174288" y="2886075"/>
          <p14:tracePt t="5901" x="10182225" y="2894013"/>
          <p14:tracePt t="6761" x="10174288" y="2886075"/>
          <p14:tracePt t="6769" x="10155238" y="2876550"/>
          <p14:tracePt t="6776" x="10145713" y="2867025"/>
          <p14:tracePt t="6785" x="10128250" y="2867025"/>
          <p14:tracePt t="6794" x="10109200" y="2857500"/>
          <p14:tracePt t="6801" x="10091738" y="2849563"/>
          <p14:tracePt t="6811" x="10072688" y="2840038"/>
          <p14:tracePt t="6817" x="10036175" y="2830513"/>
          <p14:tracePt t="6825" x="10018713" y="2820988"/>
          <p14:tracePt t="6833" x="9999663" y="2820988"/>
          <p14:tracePt t="6841" x="9955213" y="2820988"/>
          <p14:tracePt t="6849" x="9926638" y="2813050"/>
          <p14:tracePt t="6857" x="9899650" y="2813050"/>
          <p14:tracePt t="6869" x="9863138" y="2803525"/>
          <p14:tracePt t="6877" x="9836150" y="2794000"/>
          <p14:tracePt t="6885" x="9817100" y="2794000"/>
          <p14:tracePt t="6895" x="9799638" y="2784475"/>
          <p14:tracePt t="6918" x="9753600" y="2767013"/>
          <p14:tracePt t="6925" x="9734550" y="2767013"/>
          <p14:tracePt t="6933" x="9717088" y="2757488"/>
          <p14:tracePt t="6941" x="9690100" y="2747963"/>
          <p14:tracePt t="6949" x="9671050" y="2747963"/>
          <p14:tracePt t="6957" x="9644063" y="2730500"/>
          <p14:tracePt t="6960" x="9607550" y="2693988"/>
          <p14:tracePt t="6973" x="9607550" y="2684463"/>
          <p14:tracePt t="6981" x="9598025" y="2657475"/>
          <p14:tracePt t="6989" x="9571038" y="2620963"/>
          <p14:tracePt t="6997" x="9534525" y="2557463"/>
          <p14:tracePt t="7004" x="9515475" y="2528888"/>
          <p14:tracePt t="7013" x="9478963" y="2484438"/>
          <p14:tracePt t="7021" x="9461500" y="2465388"/>
          <p14:tracePt t="7030" x="9405938" y="2455863"/>
          <p14:tracePt t="7037" x="9324975" y="2428875"/>
          <p14:tracePt t="7046" x="9259888" y="2392363"/>
          <p14:tracePt t="7053" x="9205913" y="2392363"/>
          <p14:tracePt t="7061" x="9178925" y="2392363"/>
          <p14:tracePt t="7069" x="9132888" y="2382838"/>
          <p14:tracePt t="7077" x="9059863" y="2382838"/>
          <p14:tracePt t="7085" x="8996363" y="2374900"/>
          <p14:tracePt t="7095" x="8940800" y="2355850"/>
          <p14:tracePt t="7101" x="8858250" y="2328863"/>
          <p14:tracePt t="7109" x="8831263" y="2319338"/>
          <p14:tracePt t="7116" x="8812213" y="2309813"/>
          <p14:tracePt t="7126" x="8794750" y="2301875"/>
          <p14:tracePt t="7133" x="8785225" y="2301875"/>
          <p14:tracePt t="7140" x="8775700" y="2301875"/>
          <p14:tracePt t="7182" x="8785225" y="2301875"/>
          <p14:tracePt t="7269" x="8785225" y="2309813"/>
          <p14:tracePt t="7277" x="8767763" y="2328863"/>
          <p14:tracePt t="7301" x="8758238" y="2338388"/>
          <p14:tracePt t="7342" x="8758238" y="2346325"/>
          <p14:tracePt t="7389" x="8748713" y="2346325"/>
          <p14:tracePt t="7397" x="8739188" y="2346325"/>
          <p14:tracePt t="7453" x="8731250" y="2346325"/>
          <p14:tracePt t="7461" x="8721725" y="2355850"/>
          <p14:tracePt t="7573" x="8702675" y="2355850"/>
          <p14:tracePt t="7598" x="8694738" y="2355850"/>
          <p14:tracePt t="7604" x="8694738" y="2338388"/>
          <p14:tracePt t="7621" x="8685213" y="2319338"/>
          <p14:tracePt t="7637" x="8685213" y="2309813"/>
          <p14:tracePt t="7701" x="8685213" y="2301875"/>
          <p14:tracePt t="7773" x="8675688" y="2292350"/>
          <p14:tracePt t="7861" x="8658225" y="2292350"/>
          <p14:tracePt t="8160" x="8648700" y="2292350"/>
          <p14:tracePt t="8169" x="8629650" y="2292350"/>
          <p14:tracePt t="8177" x="8612188" y="2282825"/>
          <p14:tracePt t="8185" x="8602663" y="2273300"/>
          <p14:tracePt t="8189" x="8585200" y="2273300"/>
          <p14:tracePt t="8198" x="8566150" y="2265363"/>
          <p14:tracePt t="8213" x="8556625" y="2255838"/>
          <p14:tracePt t="8221" x="8539163" y="2255838"/>
          <p14:tracePt t="8229" x="8529638" y="2255838"/>
          <p14:tracePt t="8237" x="8512175" y="2255838"/>
          <p14:tracePt t="8246" x="8502650" y="2255838"/>
          <p14:tracePt t="8249" x="8493125" y="2255838"/>
          <p14:tracePt t="8257" x="8483600" y="2255838"/>
          <p14:tracePt t="8268" x="8456613" y="2255838"/>
          <p14:tracePt t="8277" x="8439150" y="2255838"/>
          <p14:tracePt t="8285" x="8420100" y="2255838"/>
          <p14:tracePt t="8296" x="8402638" y="2265363"/>
          <p14:tracePt t="8301" x="8383588" y="2282825"/>
          <p14:tracePt t="8310" x="8374063" y="2292350"/>
          <p14:tracePt t="8317" x="8356600" y="2301875"/>
          <p14:tracePt t="8326" x="8337550" y="2319338"/>
          <p14:tracePt t="8333" x="8320088" y="2346325"/>
          <p14:tracePt t="8341" x="8301038" y="2355850"/>
          <p14:tracePt t="8348" x="8293100" y="2355850"/>
          <p14:tracePt t="8357" x="8274050" y="2365375"/>
          <p14:tracePt t="8365" x="8256588" y="2382838"/>
          <p14:tracePt t="8373" x="8237538" y="2392363"/>
          <p14:tracePt t="8377" x="8220075" y="2401888"/>
          <p14:tracePt t="8385" x="8210550" y="2401888"/>
          <p14:tracePt t="8397" x="8191500" y="2411413"/>
          <p14:tracePt t="8405" x="8183563" y="2419350"/>
          <p14:tracePt t="8414" x="8174038" y="2428875"/>
          <p14:tracePt t="8421" x="8164513" y="2428875"/>
          <p14:tracePt t="8430" x="8164513" y="2438400"/>
          <p14:tracePt t="8444" x="8154988" y="2438400"/>
          <p14:tracePt t="8453" x="8137525" y="2455863"/>
          <p14:tracePt t="8517" x="8128000" y="2465388"/>
          <p14:tracePt t="8541" x="8118475" y="2474913"/>
          <p14:tracePt t="8557" x="8108950" y="2474913"/>
          <p14:tracePt t="8861" x="8118475" y="2474913"/>
          <p14:tracePt t="8901" x="8128000" y="2474913"/>
          <p14:tracePt t="8997" x="8137525" y="2474913"/>
          <p14:tracePt t="9013" x="8128000" y="2474913"/>
          <p14:tracePt t="9021" x="8118475" y="2474913"/>
          <p14:tracePt t="9030" x="8108950" y="2465388"/>
          <p14:tracePt t="9037" x="8101013" y="2465388"/>
          <p14:tracePt t="9053" x="8072438" y="2465388"/>
          <p14:tracePt t="9061" x="8064500" y="2465388"/>
          <p14:tracePt t="9069" x="8045450" y="2465388"/>
          <p14:tracePt t="9077" x="8035925" y="2465388"/>
          <p14:tracePt t="9085" x="8008938" y="2465388"/>
          <p14:tracePt t="9096" x="7999413" y="2465388"/>
          <p14:tracePt t="9101" x="7991475" y="2465388"/>
          <p14:tracePt t="9110" x="7954963" y="2474913"/>
          <p14:tracePt t="9117" x="7945438" y="2474913"/>
          <p14:tracePt t="9125" x="7918450" y="2484438"/>
          <p14:tracePt t="9133" x="7881938" y="2501900"/>
          <p14:tracePt t="9141" x="7862888" y="2511425"/>
          <p14:tracePt t="9149" x="7816850" y="2528888"/>
          <p14:tracePt t="9157" x="7789863" y="2557463"/>
          <p14:tracePt t="9165" x="7753350" y="2574925"/>
          <p14:tracePt t="9173" x="7743825" y="2574925"/>
          <p14:tracePt t="9177" x="7716838" y="2593975"/>
          <p14:tracePt t="9185" x="7699375" y="2611438"/>
          <p14:tracePt t="9198" x="7689850" y="2620963"/>
          <p14:tracePt t="9205" x="7670800" y="2630488"/>
          <p14:tracePt t="9213" x="7653338" y="2647950"/>
          <p14:tracePt t="9221" x="7653338" y="2657475"/>
          <p14:tracePt t="9230" x="7653338" y="2674938"/>
          <p14:tracePt t="9236" x="7653338" y="2693988"/>
          <p14:tracePt t="9246" x="7653338" y="2711450"/>
          <p14:tracePt t="9253" x="7643813" y="2747963"/>
          <p14:tracePt t="9262" x="7643813" y="2784475"/>
          <p14:tracePt t="9269" x="7643813" y="2803525"/>
          <p14:tracePt t="9277" x="7643813" y="2857500"/>
          <p14:tracePt t="9285" x="7643813" y="2894013"/>
          <p14:tracePt t="9295" x="7643813" y="2940050"/>
          <p14:tracePt t="9300" x="7643813" y="2968625"/>
          <p14:tracePt t="9311" x="7643813" y="3022600"/>
          <p14:tracePt t="9317" x="7643813" y="3049588"/>
          <p14:tracePt t="9326" x="7662863" y="3078163"/>
          <p14:tracePt t="9333" x="7662863" y="3114675"/>
          <p14:tracePt t="9341" x="7662863" y="3141663"/>
          <p14:tracePt t="9349" x="7670800" y="3159125"/>
          <p14:tracePt t="9357" x="7670800" y="3168650"/>
          <p14:tracePt t="9364" x="7680325" y="3195638"/>
          <p14:tracePt t="9373" x="7680325" y="3205163"/>
          <p14:tracePt t="9389" x="7689850" y="3232150"/>
          <p14:tracePt t="9397" x="7699375" y="3268663"/>
          <p14:tracePt t="9405" x="7707313" y="3287713"/>
          <p14:tracePt t="9414" x="7707313" y="3297238"/>
          <p14:tracePt t="9421" x="7726363" y="3305175"/>
          <p14:tracePt t="9430" x="7753350" y="3341688"/>
          <p14:tracePt t="9433" x="7753350" y="3351213"/>
          <p14:tracePt t="9441" x="7762875" y="3351213"/>
          <p14:tracePt t="9453" x="7780338" y="3370263"/>
          <p14:tracePt t="9463" x="7789863" y="3378200"/>
          <p14:tracePt t="9469" x="7808913" y="3387725"/>
          <p14:tracePt t="9476" x="7816850" y="3397250"/>
          <p14:tracePt t="9485" x="7845425" y="3414713"/>
          <p14:tracePt t="9501" x="7862888" y="3433763"/>
          <p14:tracePt t="9510" x="7881938" y="3443288"/>
          <p14:tracePt t="9525" x="7889875" y="3451225"/>
          <p14:tracePt t="9541" x="7899400" y="3460750"/>
          <p14:tracePt t="9549" x="7908925" y="3470275"/>
          <p14:tracePt t="9569" x="7908925" y="3479800"/>
          <p14:tracePt t="9589" x="7918450" y="3479800"/>
          <p14:tracePt t="9597" x="7935913" y="3487738"/>
          <p14:tracePt t="9614" x="7954963" y="3487738"/>
          <p14:tracePt t="9621" x="7962900" y="3487738"/>
          <p14:tracePt t="9630" x="7991475" y="3497263"/>
          <p14:tracePt t="9637" x="8018463" y="3506788"/>
          <p14:tracePt t="9645" x="8027988" y="3516313"/>
          <p14:tracePt t="9653" x="8054975" y="3524250"/>
          <p14:tracePt t="9661" x="8091488" y="3524250"/>
          <p14:tracePt t="9669" x="8118475" y="3543300"/>
          <p14:tracePt t="9677" x="8154988" y="3560763"/>
          <p14:tracePt t="9685" x="8164513" y="3560763"/>
          <p14:tracePt t="9689" x="8174038" y="3560763"/>
          <p14:tracePt t="9697" x="8191500" y="3570288"/>
          <p14:tracePt t="10898" x="8183563" y="3570288"/>
          <p14:tracePt t="10905" x="8174038" y="3570288"/>
          <p14:tracePt t="10914" x="8164513" y="3570288"/>
          <p14:tracePt t="10921" x="8147050" y="3570288"/>
          <p14:tracePt t="10930" x="8128000" y="3570288"/>
          <p14:tracePt t="10953" x="8108950" y="3570288"/>
          <p14:tracePt t="10961" x="8101013" y="3570288"/>
          <p14:tracePt t="10969" x="8091488" y="3570288"/>
          <p14:tracePt t="10980" x="8081963" y="3570288"/>
          <p14:tracePt t="10985" x="8064500" y="3570288"/>
          <p14:tracePt t="10994" x="8035925" y="3570288"/>
          <p14:tracePt t="11001" x="8018463" y="3579813"/>
          <p14:tracePt t="11013" x="7991475" y="3579813"/>
          <p14:tracePt t="11021" x="7962900" y="3597275"/>
          <p14:tracePt t="11030" x="7926388" y="3616325"/>
          <p14:tracePt t="11037" x="7899400" y="3625850"/>
          <p14:tracePt t="11045" x="7889875" y="3625850"/>
          <p14:tracePt t="11053" x="7862888" y="3633788"/>
          <p14:tracePt t="11062" x="7853363" y="3643313"/>
          <p14:tracePt t="11076" x="7845425" y="3643313"/>
          <p14:tracePt t="11101" x="7835900" y="3643313"/>
          <p14:tracePt t="11110" x="7826375" y="3643313"/>
          <p14:tracePt t="11121" x="7808913" y="3643313"/>
          <p14:tracePt t="11130" x="7799388" y="3643313"/>
          <p14:tracePt t="11142" x="7780338" y="3652838"/>
          <p14:tracePt t="11149" x="7762875" y="3662363"/>
          <p14:tracePt t="11157" x="7743825" y="3662363"/>
          <p14:tracePt t="11165" x="7716838" y="3670300"/>
          <p14:tracePt t="11173" x="7699375" y="3670300"/>
          <p14:tracePt t="11181" x="7670800" y="3670300"/>
          <p14:tracePt t="11189" x="7626350" y="3689350"/>
          <p14:tracePt t="11197" x="7597775" y="3689350"/>
          <p14:tracePt t="11205" x="7570788" y="3716338"/>
          <p14:tracePt t="11214" x="7524750" y="3735388"/>
          <p14:tracePt t="11221" x="7488238" y="3771900"/>
          <p14:tracePt t="11230" x="7461250" y="3779838"/>
          <p14:tracePt t="11237" x="7415213" y="3825875"/>
          <p14:tracePt t="11245" x="7397750" y="3844925"/>
          <p14:tracePt t="11253" x="7397750" y="3862388"/>
          <p14:tracePt t="11262" x="7397750" y="3881438"/>
          <p14:tracePt t="11269" x="7415213" y="3927475"/>
          <p14:tracePt t="11277" x="7480300" y="3935413"/>
          <p14:tracePt t="11286" x="7543800" y="3963988"/>
          <p14:tracePt t="11293" x="7616825" y="3963988"/>
          <p14:tracePt t="11301" x="7653338" y="3963988"/>
          <p14:tracePt t="11310" x="7726363" y="3963988"/>
          <p14:tracePt t="11316" x="7853363" y="3963988"/>
          <p14:tracePt t="11326" x="8018463" y="3963988"/>
          <p14:tracePt t="11333" x="8201025" y="3954463"/>
          <p14:tracePt t="11341" x="8383588" y="3935413"/>
          <p14:tracePt t="11349" x="8548688" y="3927475"/>
          <p14:tracePt t="11357" x="8694738" y="3908425"/>
          <p14:tracePt t="11365" x="8821738" y="3908425"/>
          <p14:tracePt t="11369" x="8931275" y="3908425"/>
          <p14:tracePt t="11381" x="9023350" y="3908425"/>
          <p14:tracePt t="11389" x="9113838" y="3908425"/>
          <p14:tracePt t="11397" x="9205913" y="3908425"/>
          <p14:tracePt t="11405" x="9315450" y="3908425"/>
          <p14:tracePt t="11413" x="9442450" y="3908425"/>
          <p14:tracePt t="11421" x="9588500" y="3889375"/>
          <p14:tracePt t="11430" x="9763125" y="3862388"/>
          <p14:tracePt t="11436" x="9926638" y="3816350"/>
          <p14:tracePt t="11446" x="10137775" y="3771900"/>
          <p14:tracePt t="11452" x="10383838" y="3735388"/>
          <p14:tracePt t="11461" x="10566400" y="3716338"/>
          <p14:tracePt t="11469" x="10748963" y="3706813"/>
          <p14:tracePt t="11477" x="10931525" y="3689350"/>
          <p14:tracePt t="11485" x="11114088" y="3689350"/>
          <p14:tracePt t="11493" x="11279188" y="3670300"/>
          <p14:tracePt t="11501" x="11442700" y="3670300"/>
          <p14:tracePt t="11514" x="11580813" y="3670300"/>
          <p14:tracePt t="11517" x="11726863" y="3670300"/>
          <p14:tracePt t="11525" x="11836400" y="3670300"/>
          <p14:tracePt t="11533" x="11936413" y="3662363"/>
          <p14:tracePt t="11542" x="12009438" y="3643313"/>
          <p14:tracePt t="11549" x="12072938" y="3633788"/>
          <p14:tracePt t="11557" x="12082463" y="3633788"/>
          <p14:tracePt t="11593" x="12082463" y="3625850"/>
          <p14:tracePt t="11661" x="12082463" y="3616325"/>
          <p14:tracePt t="11669" x="12091988" y="3616325"/>
          <p14:tracePt t="11676" x="12109450" y="3616325"/>
          <p14:tracePt t="11685" x="12155488" y="3616325"/>
          <p14:tracePt t="12733" x="11836400" y="3981450"/>
          <p14:tracePt t="12741" x="11644313" y="4044950"/>
          <p14:tracePt t="12749" x="11452225" y="4110038"/>
          <p14:tracePt t="12752" x="11187113" y="4183063"/>
          <p14:tracePt t="12762" x="10895013" y="4246563"/>
          <p14:tracePt t="12769" x="10575925" y="4300538"/>
          <p14:tracePt t="12777" x="10218738" y="4346575"/>
          <p14:tracePt t="12790" x="9826625" y="4383088"/>
          <p14:tracePt t="12797" x="9451975" y="4410075"/>
          <p14:tracePt t="12805" x="9040813" y="4410075"/>
          <p14:tracePt t="12813" x="8621713" y="4429125"/>
          <p14:tracePt t="12821" x="8210550" y="4429125"/>
          <p14:tracePt t="12830" x="7835900" y="4429125"/>
          <p14:tracePt t="12837" x="7461250" y="4429125"/>
          <p14:tracePt t="12846" x="7132638" y="4429125"/>
          <p14:tracePt t="12853" x="6831013" y="4429125"/>
          <p14:tracePt t="12862" x="6557963" y="4419600"/>
          <p14:tracePt t="12869" x="6273800" y="4383088"/>
          <p14:tracePt t="12877" x="6027738" y="4346575"/>
          <p14:tracePt t="12881" x="5781675" y="4310063"/>
          <p14:tracePt t="12889" x="5534025" y="4256088"/>
          <p14:tracePt t="12897" x="5287963" y="4227513"/>
          <p14:tracePt t="12909" x="5086350" y="4210050"/>
          <p14:tracePt t="12916" x="4886325" y="4191000"/>
          <p14:tracePt t="12925" x="4667250" y="4191000"/>
          <p14:tracePt t="12933" x="4484688" y="4183063"/>
          <p14:tracePt t="12940" x="4319588" y="4183063"/>
          <p14:tracePt t="12949" x="4192588" y="4183063"/>
          <p14:tracePt t="12958" x="4064000" y="4183063"/>
          <p14:tracePt t="12964" x="3935413" y="4183063"/>
          <p14:tracePt t="12973" x="3825875" y="4183063"/>
          <p14:tracePt t="12981" x="3716338" y="4183063"/>
          <p14:tracePt t="12989" x="3625850" y="4183063"/>
          <p14:tracePt t="12997" x="3506788" y="4164013"/>
          <p14:tracePt t="13005" x="3433763" y="4164013"/>
          <p14:tracePt t="13013" x="3343275" y="4154488"/>
          <p14:tracePt t="13021" x="3251200" y="4137025"/>
          <p14:tracePt t="13030" x="3151188" y="4127500"/>
          <p14:tracePt t="13036" x="3078163" y="4110038"/>
          <p14:tracePt t="13046" x="3005138" y="4100513"/>
          <p14:tracePt t="13052" x="2903538" y="4081463"/>
          <p14:tracePt t="13061" x="2813050" y="4054475"/>
          <p14:tracePt t="13069" x="2693988" y="4017963"/>
          <p14:tracePt t="13077" x="2574925" y="3971925"/>
          <p14:tracePt t="13084" x="2447925" y="3944938"/>
          <p14:tracePt t="13093" x="2338388" y="3898900"/>
          <p14:tracePt t="13100" x="2219325" y="3852863"/>
          <p14:tracePt t="13110" x="2136775" y="3825875"/>
          <p14:tracePt t="13117" x="2073275" y="3789363"/>
          <p14:tracePt t="13126" x="2046288" y="3762375"/>
          <p14:tracePt t="13133" x="2017713" y="3716338"/>
          <p14:tracePt t="13141" x="2000250" y="3652838"/>
          <p14:tracePt t="13149" x="1981200" y="3579813"/>
          <p14:tracePt t="13157" x="1981200" y="3516313"/>
          <p14:tracePt t="13165" x="1973263" y="3443288"/>
          <p14:tracePt t="13173" x="1954213" y="3370263"/>
          <p14:tracePt t="13181" x="1954213" y="3287713"/>
          <p14:tracePt t="13189" x="1954213" y="3260725"/>
          <p14:tracePt t="13197" x="1944688" y="3205163"/>
          <p14:tracePt t="13201" x="1936750" y="3159125"/>
          <p14:tracePt t="13210" x="1908175" y="3105150"/>
          <p14:tracePt t="13217" x="1871663" y="3022600"/>
          <p14:tracePt t="13226" x="1827213" y="2940050"/>
          <p14:tracePt t="13233" x="1790700" y="2857500"/>
          <p14:tracePt t="13242" x="1762125" y="2794000"/>
          <p14:tracePt t="13253" x="1725613" y="2730500"/>
          <p14:tracePt t="13263" x="1698625" y="2703513"/>
          <p14:tracePt t="13269" x="1662113" y="2657475"/>
          <p14:tracePt t="13277" x="1625600" y="2593975"/>
          <p14:tracePt t="13285" x="1589088" y="2538413"/>
          <p14:tracePt t="13293" x="1562100" y="2520950"/>
          <p14:tracePt t="13301" x="1543050" y="2492375"/>
          <p14:tracePt t="13309" x="1533525" y="2474913"/>
          <p14:tracePt t="13317" x="1525588" y="2465388"/>
          <p14:tracePt t="13326" x="1516063" y="2447925"/>
          <p14:tracePt t="13330" x="1497013" y="2428875"/>
          <p14:tracePt t="13345" x="1489075" y="2419350"/>
          <p14:tracePt t="13362" x="1489075" y="2411413"/>
          <p14:tracePt t="13397" x="1479550" y="2401888"/>
          <p14:tracePt t="13430" x="1479550" y="2392363"/>
          <p14:tracePt t="13436" x="1479550" y="2374900"/>
          <p14:tracePt t="13448" x="1479550" y="2365375"/>
          <p14:tracePt t="13458" x="1479550" y="2355850"/>
          <p14:tracePt t="13466" x="1479550" y="2328863"/>
          <p14:tracePt t="13473" x="1489075" y="2309813"/>
          <p14:tracePt t="13480" x="1525588" y="2292350"/>
          <p14:tracePt t="13489" x="1533525" y="2292350"/>
          <p14:tracePt t="13501" x="1543050" y="2282825"/>
          <p14:tracePt t="13510" x="1562100" y="2273300"/>
          <p14:tracePt t="13526" x="1570038" y="2273300"/>
          <p14:tracePt t="13533" x="1579563" y="2273300"/>
          <p14:tracePt t="13541" x="1589088" y="2265363"/>
          <p14:tracePt t="13557" x="1598613" y="2265363"/>
          <p14:tracePt t="13564" x="1616075" y="2255838"/>
          <p14:tracePt t="13572" x="1635125" y="2255838"/>
          <p14:tracePt t="13581" x="1662113" y="2255838"/>
          <p14:tracePt t="13584" x="1698625" y="2255838"/>
          <p14:tracePt t="13593" x="1725613" y="2246313"/>
          <p14:tracePt t="13600" x="1762125" y="2246313"/>
          <p14:tracePt t="13610" x="1817688" y="2246313"/>
          <p14:tracePt t="13616" x="1871663" y="2246313"/>
          <p14:tracePt t="13628" x="1936750" y="2246313"/>
          <p14:tracePt t="13637" x="1990725" y="2246313"/>
          <p14:tracePt t="13645" x="2027238" y="2246313"/>
          <p14:tracePt t="13652" x="2073275" y="2246313"/>
          <p14:tracePt t="13661" x="2100263" y="2246313"/>
          <p14:tracePt t="13669" x="2146300" y="2246313"/>
          <p14:tracePt t="13677" x="2182813" y="2246313"/>
          <p14:tracePt t="13684" x="2200275" y="2246313"/>
          <p14:tracePt t="13693" x="2228850" y="2246313"/>
          <p14:tracePt t="13701" x="2236788" y="2246313"/>
          <p14:tracePt t="13710" x="2246313" y="2246313"/>
          <p14:tracePt t="13714" x="2265363" y="2246313"/>
          <p14:tracePt t="13721" x="2273300" y="2246313"/>
          <p14:tracePt t="13741" x="2282825" y="2246313"/>
          <p14:tracePt t="13749" x="2301875" y="2246313"/>
          <p14:tracePt t="13757" x="2328863" y="2246313"/>
          <p14:tracePt t="13765" x="2338388" y="2246313"/>
          <p14:tracePt t="13773" x="2365375" y="2246313"/>
          <p14:tracePt t="13781" x="2382838" y="2228850"/>
          <p14:tracePt t="13789" x="2392363" y="2228850"/>
          <p14:tracePt t="13797" x="2411413" y="2228850"/>
          <p14:tracePt t="13805" x="2419350" y="2228850"/>
          <p14:tracePt t="13846" x="2419350" y="2219325"/>
          <p14:tracePt t="13917" x="2428875" y="2209800"/>
          <p14:tracePt t="14661" x="2438400" y="2209800"/>
          <p14:tracePt t="14669" x="2419350" y="2219325"/>
          <p14:tracePt t="14672" x="2419350" y="2228850"/>
          <p14:tracePt t="14681" x="2411413" y="2246313"/>
          <p14:tracePt t="14689" x="2401888" y="2255838"/>
          <p14:tracePt t="14697" x="2392363" y="2265363"/>
          <p14:tracePt t="14709" x="2382838" y="2273300"/>
          <p14:tracePt t="14749" x="2382838" y="2282825"/>
          <p14:tracePt t="14792" x="2374900" y="2292350"/>
          <p14:tracePt t="15889" x="2374900" y="2301875"/>
          <p14:tracePt t="15904" x="2374900" y="2309813"/>
          <p14:tracePt t="15930" x="2382838" y="2309813"/>
          <p14:tracePt t="15937" x="2392363" y="2309813"/>
          <p14:tracePt t="15945" x="2401888" y="2319338"/>
          <p14:tracePt t="16737" x="2411413" y="2319338"/>
          <p14:tracePt t="16761" x="2428875" y="2319338"/>
          <p14:tracePt t="16769" x="2438400" y="2319338"/>
          <p14:tracePt t="16786" x="2447925" y="2319338"/>
          <p14:tracePt t="16817" x="2457450" y="2319338"/>
          <p14:tracePt t="16833" x="2465388" y="2319338"/>
          <p14:tracePt t="16865" x="2474913" y="2319338"/>
          <p14:tracePt t="16917" x="2484438" y="2319338"/>
          <p14:tracePt t="17915" x="2493963" y="2319338"/>
          <p14:tracePt t="17921" x="2520950" y="2338388"/>
          <p14:tracePt t="17930" x="2530475" y="2355850"/>
          <p14:tracePt t="17937" x="2538413" y="2374900"/>
          <p14:tracePt t="17945" x="2574925" y="2438400"/>
          <p14:tracePt t="17953" x="2603500" y="2465388"/>
          <p14:tracePt t="17962" x="2640013" y="2511425"/>
          <p14:tracePt t="17968" x="2693988" y="2565400"/>
          <p14:tracePt t="17978" x="2713038" y="2593975"/>
          <p14:tracePt t="17985" x="2757488" y="2638425"/>
          <p14:tracePt t="17993" x="2786063" y="2657475"/>
          <p14:tracePt t="18001" x="2830513" y="2693988"/>
          <p14:tracePt t="18009" x="2867025" y="2711450"/>
          <p14:tracePt t="18017" x="2886075" y="2720975"/>
          <p14:tracePt t="18026" x="2903538" y="2730500"/>
          <p14:tracePt t="18033" x="2913063" y="2740025"/>
          <p14:tracePt t="18042" x="2922588" y="2747963"/>
          <p14:tracePt t="18049" x="2922588" y="2757488"/>
          <p14:tracePt t="18058" x="2922588" y="2784475"/>
          <p14:tracePt t="18069" x="2940050" y="2813050"/>
          <p14:tracePt t="18079" x="2949575" y="2867025"/>
          <p14:tracePt t="18085" x="2968625" y="2903538"/>
          <p14:tracePt t="18094" x="2995613" y="2976563"/>
          <p14:tracePt t="18100" x="3013075" y="3032125"/>
          <p14:tracePt t="18109" x="3041650" y="3114675"/>
          <p14:tracePt t="18117" x="3086100" y="3195638"/>
          <p14:tracePt t="18126" x="3114675" y="3268663"/>
          <p14:tracePt t="18133" x="3132138" y="3305175"/>
          <p14:tracePt t="18137" x="3151188" y="3360738"/>
          <p14:tracePt t="18145" x="3195638" y="3443288"/>
          <p14:tracePt t="18153" x="3251200" y="3524250"/>
          <p14:tracePt t="18161" x="3306763" y="3625850"/>
          <p14:tracePt t="18173" x="3379788" y="3725863"/>
          <p14:tracePt t="18181" x="3433763" y="3808413"/>
          <p14:tracePt t="18189" x="3506788" y="3889375"/>
          <p14:tracePt t="18196" x="3570288" y="3990975"/>
          <p14:tracePt t="18205" x="3643313" y="4073525"/>
          <p14:tracePt t="18213" x="3716338" y="4164013"/>
          <p14:tracePt t="18220" x="3781425" y="4227513"/>
          <p14:tracePt t="18229" x="3844925" y="4283075"/>
          <p14:tracePt t="18237" x="3917950" y="4346575"/>
          <p14:tracePt t="18245" x="3981450" y="4402138"/>
          <p14:tracePt t="18253" x="4044950" y="4456113"/>
          <p14:tracePt t="18261" x="4110038" y="4502150"/>
          <p14:tracePt t="18264" x="4127500" y="4519613"/>
          <p14:tracePt t="18273" x="4173538" y="4556125"/>
          <p14:tracePt t="18281" x="4229100" y="4592638"/>
          <p14:tracePt t="18295" x="4265613" y="4602163"/>
          <p14:tracePt t="18301" x="4302125" y="4611688"/>
          <p14:tracePt t="18309" x="4329113" y="4621213"/>
          <p14:tracePt t="18317" x="4346575" y="4629150"/>
          <p14:tracePt t="18325" x="4383088" y="4648200"/>
          <p14:tracePt t="18333" x="4419600" y="4648200"/>
          <p14:tracePt t="18342" x="4438650" y="4648200"/>
          <p14:tracePt t="18358" x="4456113" y="4648200"/>
          <p14:tracePt t="18364" x="4465638" y="4648200"/>
          <p14:tracePt t="18373" x="4475163" y="4648200"/>
          <p14:tracePt t="18381" x="4484688" y="4648200"/>
          <p14:tracePt t="18413" x="4492625" y="4648200"/>
          <p14:tracePt t="18430" x="4511675" y="4657725"/>
          <p14:tracePt t="18453" x="4529138" y="4665663"/>
          <p14:tracePt t="18458" x="4538663" y="4675188"/>
          <p14:tracePt t="18465" x="4557713" y="4684713"/>
          <p14:tracePt t="18472" x="4575175" y="4702175"/>
          <p14:tracePt t="18489" x="4584700" y="4702175"/>
          <p14:tracePt t="18497" x="4594225" y="4711700"/>
          <p14:tracePt t="18505" x="4602163" y="4721225"/>
          <p14:tracePt t="18546" x="4602163" y="4738688"/>
          <p14:tracePt t="18581" x="4602163" y="4748213"/>
          <p14:tracePt t="18613" x="4611688" y="4757738"/>
          <p14:tracePt t="18621" x="4621213" y="4775200"/>
          <p14:tracePt t="18630" x="4621213" y="4784725"/>
          <p14:tracePt t="18637" x="4621213" y="4794250"/>
          <p14:tracePt t="18645" x="4630738" y="4821238"/>
          <p14:tracePt t="18653" x="4630738" y="4840288"/>
          <p14:tracePt t="18657" x="4638675" y="4857750"/>
          <p14:tracePt t="18665" x="4638675" y="4884738"/>
          <p14:tracePt t="18673" x="4667250" y="4930775"/>
          <p14:tracePt t="18684" x="4675188" y="4959350"/>
          <p14:tracePt t="18695" x="4684713" y="4986338"/>
          <p14:tracePt t="18701" x="4703763" y="5032375"/>
          <p14:tracePt t="18709" x="4730750" y="5095875"/>
          <p14:tracePt t="18716" x="4748213" y="5122863"/>
          <p14:tracePt t="18720" x="4784725" y="5186363"/>
          <p14:tracePt t="18730" x="4803775" y="5214938"/>
          <p14:tracePt t="18737" x="4840288" y="5251450"/>
          <p14:tracePt t="18745" x="4857750" y="5278438"/>
          <p14:tracePt t="18753" x="4895850" y="5324475"/>
          <p14:tracePt t="18761" x="4913313" y="5368925"/>
          <p14:tracePt t="18769" x="4932363" y="5387975"/>
          <p14:tracePt t="18778" x="4959350" y="5414963"/>
          <p14:tracePt t="18785" x="4968875" y="5434013"/>
          <p14:tracePt t="18793" x="4986338" y="5470525"/>
          <p14:tracePt t="18801" x="4995863" y="5487988"/>
          <p14:tracePt t="18821" x="5005388" y="5497513"/>
          <p14:tracePt t="18830" x="5013325" y="5507038"/>
          <p14:tracePt t="18925" x="5013325" y="5514975"/>
          <p14:tracePt t="18942" x="5022850" y="5524500"/>
          <p14:tracePt t="19037" x="5022850" y="5543550"/>
          <p14:tracePt t="19053" x="5022850" y="5551488"/>
          <p14:tracePt t="19062" x="5022850" y="5570538"/>
          <p14:tracePt t="19069" x="5022850" y="5580063"/>
          <p14:tracePt t="19078" x="5022850" y="5597525"/>
          <p14:tracePt t="19081" x="5022850" y="5607050"/>
          <p14:tracePt t="19089" x="5022850" y="5634038"/>
          <p14:tracePt t="19101" x="5022850" y="5643563"/>
          <p14:tracePt t="19110" x="5022850" y="5653088"/>
          <p14:tracePt t="19117" x="5022850" y="5670550"/>
          <p14:tracePt t="19126" x="5022850" y="5689600"/>
          <p14:tracePt t="19142" x="5022850" y="5707063"/>
          <p14:tracePt t="19145" x="5022850" y="5716588"/>
          <p14:tracePt t="19169" x="5022850" y="5726113"/>
          <p14:tracePt t="19185" x="5022850" y="5734050"/>
          <p14:tracePt t="19301" x="5022850" y="5743575"/>
          <p14:tracePt t="19957" x="5022850" y="5753100"/>
          <p14:tracePt t="19981" x="5022850" y="5743575"/>
          <p14:tracePt t="20013" x="5032375" y="5734050"/>
          <p14:tracePt t="20037" x="5041900" y="5726113"/>
          <p14:tracePt t="20049" x="5041900" y="5716588"/>
          <p14:tracePt t="20058" x="5041900" y="5697538"/>
          <p14:tracePt t="20089" x="5041900" y="5661025"/>
          <p14:tracePt t="20096" x="5041900" y="5643563"/>
          <p14:tracePt t="20109" x="5041900" y="5616575"/>
          <p14:tracePt t="20117" x="5041900" y="5607050"/>
          <p14:tracePt t="20126" x="5041900" y="5597525"/>
          <p14:tracePt t="20133" x="5041900" y="5580063"/>
          <p14:tracePt t="20141" x="5041900" y="5570538"/>
          <p14:tracePt t="20149" x="5041900" y="5543550"/>
          <p14:tracePt t="20165" x="5041900" y="5534025"/>
          <p14:tracePt t="20169" x="5041900" y="5507038"/>
          <p14:tracePt t="20177" x="5041900" y="5487988"/>
          <p14:tracePt t="20185" x="5032375" y="5478463"/>
          <p14:tracePt t="20193" x="5032375" y="5461000"/>
          <p14:tracePt t="20201" x="5022850" y="5441950"/>
          <p14:tracePt t="20213" x="5013325" y="5424488"/>
          <p14:tracePt t="20221" x="5005388" y="5397500"/>
          <p14:tracePt t="20229" x="4986338" y="5332413"/>
          <p14:tracePt t="20233" x="4976813" y="5314950"/>
          <p14:tracePt t="20241" x="4949825" y="5259388"/>
          <p14:tracePt t="20249" x="4922838" y="5195888"/>
          <p14:tracePt t="20258" x="4886325" y="5132388"/>
          <p14:tracePt t="20265" x="4876800" y="5095875"/>
          <p14:tracePt t="20273" x="4857750" y="5049838"/>
          <p14:tracePt t="20280" x="4830763" y="5013325"/>
          <p14:tracePt t="20289" x="4821238" y="4959350"/>
          <p14:tracePt t="20297" x="4813300" y="4940300"/>
          <p14:tracePt t="20305" x="4794250" y="4894263"/>
          <p14:tracePt t="20313" x="4784725" y="4876800"/>
          <p14:tracePt t="20326" x="4748213" y="4848225"/>
          <p14:tracePt t="20332" x="4730750" y="4811713"/>
          <p14:tracePt t="20342" x="4721225" y="4784725"/>
          <p14:tracePt t="20348" x="4703763" y="4757738"/>
          <p14:tracePt t="20358" x="4675188" y="4721225"/>
          <p14:tracePt t="20362" x="4667250" y="4694238"/>
          <p14:tracePt t="20369" x="4638675" y="4665663"/>
          <p14:tracePt t="20377" x="4611688" y="4621213"/>
          <p14:tracePt t="20385" x="4594225" y="4575175"/>
          <p14:tracePt t="20394" x="4575175" y="4538663"/>
          <p14:tracePt t="20401" x="4548188" y="4519613"/>
          <p14:tracePt t="20409" x="4521200" y="4502150"/>
          <p14:tracePt t="20417" x="4484688" y="4456113"/>
          <p14:tracePt t="20425" x="4465638" y="4438650"/>
          <p14:tracePt t="20437" x="4448175" y="4410075"/>
          <p14:tracePt t="20445" x="4438650" y="4402138"/>
          <p14:tracePt t="20452" x="4419600" y="4383088"/>
          <p14:tracePt t="20462" x="4411663" y="4356100"/>
          <p14:tracePt t="20469" x="4402138" y="4329113"/>
          <p14:tracePt t="20477" x="4392613" y="4329113"/>
          <p14:tracePt t="20485" x="4383088" y="4300538"/>
          <p14:tracePt t="20489" x="4365625" y="4264025"/>
          <p14:tracePt t="20497" x="4356100" y="4237038"/>
          <p14:tracePt t="20505" x="4356100" y="4200525"/>
          <p14:tracePt t="20513" x="4346575" y="4154488"/>
          <p14:tracePt t="20521" x="4338638" y="4110038"/>
          <p14:tracePt t="20529" x="4319588" y="4073525"/>
          <p14:tracePt t="20537" x="4310063" y="4027488"/>
          <p14:tracePt t="20549" x="4292600" y="4000500"/>
          <p14:tracePt t="20558" x="4283075" y="3963988"/>
          <p14:tracePt t="20565" x="4265613" y="3927475"/>
          <p14:tracePt t="20573" x="4246563" y="3881438"/>
          <p14:tracePt t="20580" x="4237038" y="3852863"/>
          <p14:tracePt t="20589" x="4219575" y="3808413"/>
          <p14:tracePt t="20597" x="4210050" y="3743325"/>
          <p14:tracePt t="20605" x="4210050" y="3716338"/>
          <p14:tracePt t="20613" x="4200525" y="3679825"/>
          <p14:tracePt t="20617" x="4183063" y="3643313"/>
          <p14:tracePt t="20625" x="4173538" y="3616325"/>
          <p14:tracePt t="20633" x="4164013" y="3589338"/>
          <p14:tracePt t="20641" x="4164013" y="3570288"/>
          <p14:tracePt t="20649" x="4156075" y="3533775"/>
          <p14:tracePt t="20657" x="4156075" y="3524250"/>
          <p14:tracePt t="20669" x="4137025" y="3479800"/>
          <p14:tracePt t="20679" x="4137025" y="3451225"/>
          <p14:tracePt t="20681" x="4110038" y="3414713"/>
          <p14:tracePt t="20689" x="4110038" y="3397250"/>
          <p14:tracePt t="20696" x="4100513" y="3360738"/>
          <p14:tracePt t="20704" x="4100513" y="3341688"/>
          <p14:tracePt t="20713" x="4100513" y="3297238"/>
          <p14:tracePt t="20721" x="4090988" y="3268663"/>
          <p14:tracePt t="20729" x="4083050" y="3241675"/>
          <p14:tracePt t="20737" x="4083050" y="3195638"/>
          <p14:tracePt t="20745" x="4083050" y="3168650"/>
          <p14:tracePt t="20753" x="4083050" y="3141663"/>
          <p14:tracePt t="20763" x="4083050" y="3086100"/>
          <p14:tracePt t="20769" x="4083050" y="3068638"/>
          <p14:tracePt t="20780" x="4083050" y="3022600"/>
          <p14:tracePt t="20789" x="4083050" y="2995613"/>
          <p14:tracePt t="20796" x="4083050" y="2968625"/>
          <p14:tracePt t="20805" x="4083050" y="2913063"/>
          <p14:tracePt t="20809" x="4083050" y="2894013"/>
          <p14:tracePt t="20816" x="4090988" y="2840038"/>
          <p14:tracePt t="20826" x="4110038" y="2813050"/>
          <p14:tracePt t="20833" x="4110038" y="2757488"/>
          <p14:tracePt t="20841" x="4110038" y="2720975"/>
          <p14:tracePt t="20849" x="4110038" y="2667000"/>
          <p14:tracePt t="20857" x="4110038" y="2638425"/>
          <p14:tracePt t="20865" x="4119563" y="2601913"/>
          <p14:tracePt t="20873" x="4119563" y="2565400"/>
          <p14:tracePt t="20880" x="4119563" y="2538413"/>
          <p14:tracePt t="20889" x="4127500" y="2511425"/>
          <p14:tracePt t="20897" x="4137025" y="2492375"/>
          <p14:tracePt t="20909" x="4137025" y="2474913"/>
          <p14:tracePt t="20917" x="4137025" y="2465388"/>
          <p14:tracePt t="20926" x="4146550" y="2447925"/>
          <p14:tracePt t="20949" x="4156075" y="2438400"/>
          <p14:tracePt t="21137" x="4164013" y="2447925"/>
          <p14:tracePt t="21145" x="4164013" y="2455863"/>
          <p14:tracePt t="21149" x="4164013" y="2474913"/>
          <p14:tracePt t="21153" x="4164013" y="2484438"/>
          <p14:tracePt t="21161" x="4164013" y="2501900"/>
          <p14:tracePt t="21169" x="4173538" y="2528888"/>
          <p14:tracePt t="21177" x="4183063" y="2547938"/>
          <p14:tracePt t="21285" x="4183063" y="2557463"/>
          <p14:tracePt t="21296" x="4183063" y="2574925"/>
          <p14:tracePt t="21305" x="4192588" y="2574925"/>
          <p14:tracePt t="21313" x="4200525" y="2593975"/>
          <p14:tracePt t="21321" x="4210050" y="2601913"/>
          <p14:tracePt t="21329" x="4237038" y="2630488"/>
          <p14:tracePt t="21342" x="4246563" y="2638425"/>
          <p14:tracePt t="21349" x="4273550" y="2667000"/>
          <p14:tracePt t="21358" x="4310063" y="2684463"/>
          <p14:tracePt t="21365" x="4346575" y="2693988"/>
          <p14:tracePt t="21374" x="4375150" y="2711450"/>
          <p14:tracePt t="21381" x="4411663" y="2720975"/>
          <p14:tracePt t="21389" x="4448175" y="2720975"/>
          <p14:tracePt t="21397" x="4492625" y="2730500"/>
          <p14:tracePt t="21405" x="4511675" y="2730500"/>
          <p14:tracePt t="21413" x="4548188" y="2740025"/>
          <p14:tracePt t="21417" x="4584700" y="2740025"/>
          <p14:tracePt t="21425" x="4621213" y="2747963"/>
          <p14:tracePt t="21433" x="4638675" y="2747963"/>
          <p14:tracePt t="21441" x="4684713" y="2776538"/>
          <p14:tracePt t="21448" x="4711700" y="2776538"/>
          <p14:tracePt t="21458" x="4730750" y="2776538"/>
          <p14:tracePt t="21469" x="4757738" y="2784475"/>
          <p14:tracePt t="21477" x="4776788" y="2794000"/>
          <p14:tracePt t="21485" x="4813300" y="2813050"/>
          <p14:tracePt t="21493" x="4821238" y="2820988"/>
          <p14:tracePt t="21517" x="4830763" y="2820988"/>
          <p14:tracePt t="21526" x="4849813" y="2820988"/>
          <p14:tracePt t="21532" x="4857750" y="2830513"/>
          <p14:tracePt t="21545" x="4867275" y="2830513"/>
          <p14:tracePt t="21552" x="4876800" y="2830513"/>
          <p14:tracePt t="21561" x="4895850" y="2840038"/>
          <p14:tracePt t="21573" x="4903788" y="2840038"/>
          <p14:tracePt t="21580" x="4940300" y="2840038"/>
          <p14:tracePt t="21589" x="4968875" y="2849563"/>
          <p14:tracePt t="21597" x="4995863" y="2867025"/>
          <p14:tracePt t="21605" x="5022850" y="2867025"/>
          <p14:tracePt t="21609" x="5059363" y="2867025"/>
          <p14:tracePt t="21617" x="5086350" y="2876550"/>
          <p14:tracePt t="21625" x="5114925" y="2886075"/>
          <p14:tracePt t="21632" x="5141913" y="2886075"/>
          <p14:tracePt t="21641" x="5178425" y="2886075"/>
          <p14:tracePt t="21649" x="5195888" y="2894013"/>
          <p14:tracePt t="21658" x="5205413" y="2894013"/>
          <p14:tracePt t="21681" x="5224463" y="2894013"/>
          <p14:tracePt t="21761" x="5241925" y="2894013"/>
          <p14:tracePt t="21861" x="5232400" y="2894013"/>
          <p14:tracePt t="21869" x="5214938" y="2894013"/>
          <p14:tracePt t="21878" x="5178425" y="2903538"/>
          <p14:tracePt t="21885" x="5141913" y="2903538"/>
          <p14:tracePt t="21892" x="5105400" y="2913063"/>
          <p14:tracePt t="21915" x="4940300" y="2940050"/>
          <p14:tracePt t="21920" x="4876800" y="2976563"/>
          <p14:tracePt t="21930" x="4857750" y="2986088"/>
          <p14:tracePt t="21942" x="4821238" y="3005138"/>
          <p14:tracePt t="21949" x="4784725" y="3013075"/>
          <p14:tracePt t="21957" x="4767263" y="3049588"/>
          <p14:tracePt t="21965" x="4740275" y="3078163"/>
          <p14:tracePt t="21974" x="4711700" y="3095625"/>
          <p14:tracePt t="21977" x="4694238" y="3141663"/>
          <p14:tracePt t="21985" x="4675188" y="3178175"/>
          <p14:tracePt t="21993" x="4667250" y="3205163"/>
          <p14:tracePt t="22001" x="4657725" y="3241675"/>
          <p14:tracePt t="22009" x="4638675" y="3278188"/>
          <p14:tracePt t="22017" x="4621213" y="3333750"/>
          <p14:tracePt t="22025" x="4611688" y="3360738"/>
          <p14:tracePt t="22033" x="4611688" y="3397250"/>
          <p14:tracePt t="22042" x="4611688" y="3424238"/>
          <p14:tracePt t="22053" x="4602163" y="3443288"/>
          <p14:tracePt t="22061" x="4594225" y="3470275"/>
          <p14:tracePt t="22069" x="4594225" y="3479800"/>
          <p14:tracePt t="22076" x="4594225" y="3497263"/>
          <p14:tracePt t="22085" x="4594225" y="3506788"/>
          <p14:tracePt t="22105" x="4594225" y="3516313"/>
          <p14:tracePt t="22112" x="4594225" y="3524250"/>
          <p14:tracePt t="22121" x="4594225" y="3533775"/>
          <p14:tracePt t="22129" x="4594225" y="3543300"/>
          <p14:tracePt t="22153" x="4594225" y="3560763"/>
          <p14:tracePt t="22169" x="4594225" y="3579813"/>
          <p14:tracePt t="22197" x="4594225" y="3597275"/>
          <p14:tracePt t="22213" x="4594225" y="3606800"/>
          <p14:tracePt t="22221" x="4594225" y="3616325"/>
          <p14:tracePt t="22233" x="4594225" y="3625850"/>
          <p14:tracePt t="22249" x="4594225" y="3643313"/>
          <p14:tracePt t="22274" x="4611688" y="3662363"/>
          <p14:tracePt t="22280" x="4621213" y="3662363"/>
          <p14:tracePt t="22294" x="4648200" y="3670300"/>
          <p14:tracePt t="22300" x="4667250" y="3670300"/>
          <p14:tracePt t="22308" x="4684713" y="3670300"/>
          <p14:tracePt t="22317" x="4703763" y="3670300"/>
          <p14:tracePt t="22325" x="4721225" y="3670300"/>
          <p14:tracePt t="22333" x="4730750" y="3670300"/>
          <p14:tracePt t="22342" x="4740275" y="3670300"/>
          <p14:tracePt t="22677" x="4740275" y="3679825"/>
          <p14:tracePt t="22701" x="4730750" y="3689350"/>
          <p14:tracePt t="22729" x="4721225" y="3689350"/>
          <p14:tracePt t="22737" x="4711700" y="3689350"/>
          <p14:tracePt t="22762" x="4703763" y="3698875"/>
          <p14:tracePt t="22808" x="4694238" y="3706813"/>
          <p14:tracePt t="22853" x="4684713" y="3716338"/>
          <p14:tracePt t="22965" x="4684713" y="3725863"/>
          <p14:tracePt t="24237" x="4675188" y="3735388"/>
          <p14:tracePt t="24245" x="4667250" y="3743325"/>
          <p14:tracePt t="24258" x="4657725" y="3752850"/>
          <p14:tracePt t="24265" x="4648200" y="3752850"/>
          <p14:tracePt t="24274" x="4638675" y="3762375"/>
          <p14:tracePt t="24281" x="4630738" y="3771900"/>
          <p14:tracePt t="24289" x="4630738" y="3779838"/>
          <p14:tracePt t="24296" x="4621213" y="3779838"/>
          <p14:tracePt t="24305" x="4611688" y="3789363"/>
          <p14:tracePt t="24309" x="4602163" y="3798888"/>
          <p14:tracePt t="24325" x="4594225" y="3798888"/>
          <p14:tracePt t="24332" x="4584700" y="3808413"/>
          <p14:tracePt t="24349" x="4575175" y="3816350"/>
          <p14:tracePt t="24358" x="4575175" y="3825875"/>
          <p14:tracePt t="24365" x="4575175" y="3835400"/>
          <p14:tracePt t="24370" x="4565650" y="3835400"/>
          <p14:tracePt t="24385" x="4548188" y="3862388"/>
          <p14:tracePt t="24393" x="4548188" y="3871913"/>
          <p14:tracePt t="24400" x="4538663" y="3898900"/>
          <p14:tracePt t="24408" x="4529138" y="3917950"/>
          <p14:tracePt t="24417" x="4521200" y="3944938"/>
          <p14:tracePt t="24425" x="4492625" y="3981450"/>
          <p14:tracePt t="24433" x="4484688" y="4008438"/>
          <p14:tracePt t="24441" x="4475163" y="4027488"/>
          <p14:tracePt t="24449" x="4465638" y="4073525"/>
          <p14:tracePt t="24459" x="4448175" y="4117975"/>
          <p14:tracePt t="24469" x="4448175" y="4146550"/>
          <p14:tracePt t="24477" x="4438650" y="4164013"/>
          <p14:tracePt t="24485" x="4429125" y="4191000"/>
          <p14:tracePt t="24494" x="4419600" y="4200525"/>
          <p14:tracePt t="24496" x="4411663" y="4210050"/>
          <p14:tracePt t="24505" x="4402138" y="4219575"/>
          <p14:tracePt t="24512" x="4402138" y="4237038"/>
          <p14:tracePt t="24521" x="4392613" y="4246563"/>
          <p14:tracePt t="24529" x="4383088" y="4246563"/>
          <p14:tracePt t="24536" x="4375150" y="4256088"/>
          <p14:tracePt t="24545" x="4375150" y="4264025"/>
          <p14:tracePt t="24553" x="4365625" y="4283075"/>
          <p14:tracePt t="24569" x="4356100" y="4292600"/>
          <p14:tracePt t="24580" x="4356100" y="4310063"/>
          <p14:tracePt t="24589" x="4338638" y="4329113"/>
          <p14:tracePt t="24597" x="4329113" y="4346575"/>
          <p14:tracePt t="24605" x="4310063" y="4373563"/>
          <p14:tracePt t="24612" x="4302125" y="4402138"/>
          <p14:tracePt t="24621" x="4283075" y="4429125"/>
          <p14:tracePt t="24625" x="4273550" y="4465638"/>
          <p14:tracePt t="24633" x="4265613" y="4483100"/>
          <p14:tracePt t="24641" x="4256088" y="4511675"/>
          <p14:tracePt t="24649" x="4237038" y="4548188"/>
          <p14:tracePt t="24659" x="4229100" y="4575175"/>
          <p14:tracePt t="24664" x="4219575" y="4592638"/>
          <p14:tracePt t="24674" x="4219575" y="4602163"/>
          <p14:tracePt t="24681" x="4219575" y="4621213"/>
          <p14:tracePt t="24689" x="4210050" y="4629150"/>
          <p14:tracePt t="24705" x="4210050" y="4638675"/>
          <p14:tracePt t="24741" x="4210050" y="4648200"/>
          <p14:tracePt t="24753" x="4210050" y="4665663"/>
          <p14:tracePt t="24769" x="4200525" y="4675188"/>
          <p14:tracePt t="24777" x="4200525" y="4684713"/>
          <p14:tracePt t="24794" x="4192588" y="4694238"/>
          <p14:tracePt t="24833" x="4192588" y="4702175"/>
          <p14:tracePt t="24881" x="4192588" y="4711700"/>
          <p14:tracePt t="24897" x="4192588" y="4721225"/>
          <p14:tracePt t="25865" x="4192588" y="4730750"/>
          <p14:tracePt t="27009" x="4192588" y="4738688"/>
          <p14:tracePt t="27033" x="4200525" y="4748213"/>
          <p14:tracePt t="27117" x="4210050" y="4748213"/>
          <p14:tracePt t="31521" x="4229100" y="4767263"/>
          <p14:tracePt t="31545" x="4237038" y="4767263"/>
          <p14:tracePt t="31561" x="4246563" y="4775200"/>
          <p14:tracePt t="31593" x="4246563" y="4784725"/>
          <p14:tracePt t="31813" x="4256088" y="4794250"/>
          <p14:tracePt t="33569" x="4256088" y="4784725"/>
          <p14:tracePt t="33585" x="4246563" y="4775200"/>
          <p14:tracePt t="33594" x="4237038" y="4775200"/>
          <p14:tracePt t="33610" x="4229100" y="4767263"/>
          <p14:tracePt t="33769" x="4219575" y="4767263"/>
          <p14:tracePt t="33777" x="4200525" y="4757738"/>
          <p14:tracePt t="33785" x="4183063" y="4757738"/>
          <p14:tracePt t="33794" x="4156075" y="4748213"/>
          <p14:tracePt t="33801" x="4137025" y="4748213"/>
          <p14:tracePt t="33809" x="4100513" y="4730750"/>
          <p14:tracePt t="33812" x="4073525" y="4721225"/>
          <p14:tracePt t="33817" x="4044950" y="4721225"/>
          <p14:tracePt t="33826" x="4000500" y="4702175"/>
          <p14:tracePt t="33833" x="3971925" y="4702175"/>
          <p14:tracePt t="33842" x="3944938" y="4694238"/>
          <p14:tracePt t="33849" x="3898900" y="4694238"/>
          <p14:tracePt t="33857" x="3871913" y="4675188"/>
          <p14:tracePt t="33865" x="3825875" y="4675188"/>
          <p14:tracePt t="33874" x="3798888" y="4665663"/>
          <p14:tracePt t="33878" x="3771900" y="4638675"/>
          <p14:tracePt t="33885" x="3716338" y="4638675"/>
          <p14:tracePt t="33894" x="3671888" y="4638675"/>
          <p14:tracePt t="33900" x="3625850" y="4621213"/>
          <p14:tracePt t="33910" x="3598863" y="4621213"/>
          <p14:tracePt t="33916" x="3525838" y="4592638"/>
          <p14:tracePt t="33926" x="3470275" y="4584700"/>
          <p14:tracePt t="33933" x="3406775" y="4575175"/>
          <p14:tracePt t="33937" x="3370263" y="4556125"/>
          <p14:tracePt t="33944" x="3306763" y="4548188"/>
          <p14:tracePt t="33953" x="3260725" y="4538663"/>
          <p14:tracePt t="33961" x="3224213" y="4529138"/>
          <p14:tracePt t="33969" x="3159125" y="4519613"/>
          <p14:tracePt t="33977" x="3105150" y="4502150"/>
          <p14:tracePt t="33985" x="3059113" y="4483100"/>
          <p14:tracePt t="33994" x="2986088" y="4483100"/>
          <p14:tracePt t="34001" x="2940050" y="4475163"/>
          <p14:tracePt t="34010" x="2886075" y="4456113"/>
          <p14:tracePt t="34017" x="2822575" y="4456113"/>
          <p14:tracePt t="34025" x="2776538" y="4438650"/>
          <p14:tracePt t="34033" x="2749550" y="4438650"/>
          <p14:tracePt t="34041" x="2693988" y="4410075"/>
          <p14:tracePt t="34049" x="2667000" y="4410075"/>
          <p14:tracePt t="34057" x="2630488" y="4402138"/>
          <p14:tracePt t="34065" x="2557463" y="4383088"/>
          <p14:tracePt t="34074" x="2484438" y="4356100"/>
          <p14:tracePt t="34081" x="2382838" y="4310063"/>
          <p14:tracePt t="34090" x="2273300" y="4283075"/>
          <p14:tracePt t="34097" x="2136775" y="4237038"/>
          <p14:tracePt t="34105" x="2027238" y="4191000"/>
          <p14:tracePt t="34113" x="1890713" y="4154488"/>
          <p14:tracePt t="34121" x="1771650" y="4110038"/>
          <p14:tracePt t="34129" x="1662113" y="4064000"/>
          <p14:tracePt t="34137" x="1562100" y="4037013"/>
          <p14:tracePt t="34144" x="1470025" y="4000500"/>
          <p14:tracePt t="34153" x="1387475" y="3954463"/>
          <p14:tracePt t="34161" x="1306513" y="3927475"/>
          <p14:tracePt t="34169" x="1223963" y="3889375"/>
          <p14:tracePt t="34178" x="1196975" y="3881438"/>
          <p14:tracePt t="34185" x="1141413" y="3844925"/>
          <p14:tracePt t="34193" x="1050925" y="3789363"/>
          <p14:tracePt t="34201" x="985838" y="3752850"/>
          <p14:tracePt t="34209" x="904875" y="3679825"/>
          <p14:tracePt t="34217" x="839788" y="3643313"/>
          <p14:tracePt t="34226" x="776288" y="3606800"/>
          <p14:tracePt t="34232" x="693738" y="3533775"/>
          <p14:tracePt t="34242" x="630238" y="3497263"/>
          <p14:tracePt t="34249" x="603250" y="3470275"/>
          <p14:tracePt t="34257" x="538163" y="3443288"/>
          <p14:tracePt t="34265" x="474663" y="3387725"/>
          <p14:tracePt t="34274" x="392113" y="3314700"/>
          <p14:tracePt t="34281" x="311150" y="3251200"/>
          <p14:tracePt t="34290" x="238125" y="3195638"/>
          <p14:tracePt t="34297" x="155575" y="3141663"/>
          <p14:tracePt t="34305" x="73025" y="3068638"/>
          <p14:tracePt t="36137" x="10748963" y="547688"/>
          <p14:tracePt t="36145" x="11333163" y="895350"/>
          <p14:tracePt t="36155" x="11853863" y="1223963"/>
          <p14:tracePt t="39346" x="11909425" y="4894263"/>
          <p14:tracePt t="39354" x="11734800" y="4940300"/>
          <p14:tracePt t="39361" x="11571288" y="4976813"/>
          <p14:tracePt t="39370" x="11425238" y="5003800"/>
          <p14:tracePt t="39377" x="11279188" y="5032375"/>
          <p14:tracePt t="39386" x="11141075" y="5059363"/>
          <p14:tracePt t="39393" x="11014075" y="5076825"/>
          <p14:tracePt t="39402" x="10904538" y="5095875"/>
          <p14:tracePt t="39409" x="10795000" y="5105400"/>
          <p14:tracePt t="39417" x="10675938" y="5132388"/>
          <p14:tracePt t="39425" x="10585450" y="5149850"/>
          <p14:tracePt t="39433" x="10493375" y="5159375"/>
          <p14:tracePt t="39441" x="10393363" y="5178425"/>
          <p14:tracePt t="39451" x="10301288" y="5186363"/>
          <p14:tracePt t="39457" x="10228263" y="5205413"/>
          <p14:tracePt t="39466" x="10109200" y="5214938"/>
          <p14:tracePt t="39473" x="10018713" y="5232400"/>
          <p14:tracePt t="39482" x="9909175" y="5241925"/>
          <p14:tracePt t="39489" x="9780588" y="5259388"/>
          <p14:tracePt t="39497" x="9653588" y="5259388"/>
          <p14:tracePt t="39505" x="9498013" y="5268913"/>
          <p14:tracePt t="39513" x="9332913" y="5287963"/>
          <p14:tracePt t="39521" x="9150350" y="5305425"/>
          <p14:tracePt t="39529" x="8977313" y="5305425"/>
          <p14:tracePt t="39538" x="8794750" y="5314950"/>
          <p14:tracePt t="39545" x="8566150" y="5314950"/>
          <p14:tracePt t="39554" x="8347075" y="5314950"/>
          <p14:tracePt t="39562" x="8118475" y="5314950"/>
          <p14:tracePt t="39570" x="7816850" y="5314950"/>
          <p14:tracePt t="39577" x="7516813" y="5314950"/>
          <p14:tracePt t="39586" x="7142163" y="5314950"/>
          <p14:tracePt t="39593" x="6850063" y="5314950"/>
          <p14:tracePt t="39601" x="6538913" y="5305425"/>
          <p14:tracePt t="39609" x="6264275" y="5287963"/>
          <p14:tracePt t="39618" x="6027738" y="5268913"/>
          <p14:tracePt t="39625" x="5789613" y="5251450"/>
          <p14:tracePt t="39634" x="5553075" y="5241925"/>
          <p14:tracePt t="39641" x="5341938" y="5205413"/>
          <p14:tracePt t="39649" x="5151438" y="5186363"/>
          <p14:tracePt t="39658" x="4976813" y="5178425"/>
          <p14:tracePt t="39667" x="4813300" y="5159375"/>
          <p14:tracePt t="39673" x="4648200" y="5132388"/>
          <p14:tracePt t="39682" x="4484688" y="5113338"/>
          <p14:tracePt t="39689" x="4338638" y="5105400"/>
          <p14:tracePt t="39697" x="4210050" y="5086350"/>
          <p14:tracePt t="39705" x="4083050" y="5068888"/>
          <p14:tracePt t="39713" x="3971925" y="5059363"/>
          <p14:tracePt t="39721" x="3854450" y="5059363"/>
          <p14:tracePt t="39729" x="3781425" y="5059363"/>
          <p14:tracePt t="39738" x="3689350" y="5059363"/>
          <p14:tracePt t="39745" x="3616325" y="5059363"/>
          <p14:tracePt t="39754" x="3543300" y="5059363"/>
          <p14:tracePt t="39761" x="3452813" y="5059363"/>
          <p14:tracePt t="39770" x="3397250" y="5059363"/>
          <p14:tracePt t="39777" x="3343275" y="5059363"/>
          <p14:tracePt t="39786" x="3278188" y="5059363"/>
          <p14:tracePt t="39793" x="3224213" y="5059363"/>
          <p14:tracePt t="39801" x="3168650" y="5059363"/>
          <p14:tracePt t="39809" x="3095625" y="5059363"/>
          <p14:tracePt t="39817" x="3032125" y="5059363"/>
          <p14:tracePt t="39825" x="2976563" y="5076825"/>
          <p14:tracePt t="39834" x="2913063" y="5095875"/>
          <p14:tracePt t="39841" x="2859088" y="5113338"/>
          <p14:tracePt t="39851" x="2794000" y="5132388"/>
          <p14:tracePt t="39857" x="2749550" y="5159375"/>
          <p14:tracePt t="39867" x="2730500" y="5159375"/>
          <p14:tracePt t="39873" x="2676525" y="5168900"/>
          <p14:tracePt t="39881" x="2640013" y="5178425"/>
          <p14:tracePt t="39889" x="2603500" y="5186363"/>
          <p14:tracePt t="39897" x="2574925" y="5195888"/>
          <p14:tracePt t="39905" x="2530475" y="5205413"/>
          <p14:tracePt t="39913" x="2501900" y="5205413"/>
          <p14:tracePt t="39921" x="2447925" y="5205413"/>
          <p14:tracePt t="39929" x="2419350" y="5205413"/>
          <p14:tracePt t="39938" x="2365375" y="5205413"/>
          <p14:tracePt t="39945" x="2346325" y="5205413"/>
          <p14:tracePt t="39954" x="2273300" y="5205413"/>
          <p14:tracePt t="39961" x="2246313" y="5186363"/>
          <p14:tracePt t="39970" x="2200275" y="5149850"/>
          <p14:tracePt t="39977" x="2146300" y="5105400"/>
          <p14:tracePt t="39987" x="2082800" y="5032375"/>
          <p14:tracePt t="39993" x="2009775" y="4967288"/>
          <p14:tracePt t="40003" x="1973263" y="4884738"/>
          <p14:tracePt t="40008" x="1927225" y="4840288"/>
          <p14:tracePt t="40019" x="1900238" y="4775200"/>
          <p14:tracePt t="40025" x="1871663" y="4730750"/>
          <p14:tracePt t="40033" x="1835150" y="4665663"/>
          <p14:tracePt t="40041" x="1817688" y="4648200"/>
          <p14:tracePt t="40053" x="1808163" y="4629150"/>
          <p14:tracePt t="40057" x="1798638" y="4621213"/>
          <p14:tracePt t="40066" x="1781175" y="4611688"/>
          <p14:tracePt t="40073" x="1771650" y="4611688"/>
          <p14:tracePt t="40082" x="1762125" y="4611688"/>
          <p14:tracePt t="40089" x="1744663" y="4611688"/>
          <p14:tracePt t="40097" x="1708150" y="4602163"/>
          <p14:tracePt t="40105" x="1681163" y="4602163"/>
          <p14:tracePt t="40113" x="1662113" y="4602163"/>
          <p14:tracePt t="40121" x="1635125" y="4602163"/>
          <p14:tracePt t="40129" x="1606550" y="4592638"/>
          <p14:tracePt t="40138" x="1589088" y="4592638"/>
          <p14:tracePt t="40145" x="1570038" y="4592638"/>
          <p14:tracePt t="40153" x="1543050" y="4592638"/>
          <p14:tracePt t="40161" x="1497013" y="4592638"/>
          <p14:tracePt t="40170" x="1470025" y="4592638"/>
          <p14:tracePt t="40177" x="1443038" y="4592638"/>
          <p14:tracePt t="40185" x="1397000" y="4592638"/>
          <p14:tracePt t="40194" x="1370013" y="4592638"/>
          <p14:tracePt t="40201" x="1333500" y="4592638"/>
          <p14:tracePt t="40209" x="1287463" y="4592638"/>
          <p14:tracePt t="40217" x="1250950" y="4592638"/>
          <p14:tracePt t="40225" x="1214438" y="4592638"/>
          <p14:tracePt t="40234" x="1177925" y="4592638"/>
          <p14:tracePt t="40254" x="1123950" y="4592638"/>
          <p14:tracePt t="40257" x="1087438" y="4592638"/>
          <p14:tracePt t="40265" x="1068388" y="4592638"/>
          <p14:tracePt t="40273" x="1041400" y="4592638"/>
          <p14:tracePt t="40282" x="1022350" y="4592638"/>
          <p14:tracePt t="40289" x="1004888" y="4584700"/>
          <p14:tracePt t="40297" x="995363" y="4584700"/>
          <p14:tracePt t="40313" x="985838" y="4575175"/>
          <p14:tracePt t="40329" x="977900" y="4565650"/>
          <p14:tracePt t="40338" x="958850" y="4556125"/>
          <p14:tracePt t="40345" x="941388" y="4538663"/>
          <p14:tracePt t="40354" x="931863" y="4519613"/>
          <p14:tracePt t="40362" x="895350" y="4483100"/>
          <p14:tracePt t="40370" x="885825" y="4456113"/>
          <p14:tracePt t="40378" x="868363" y="4438650"/>
          <p14:tracePt t="40386" x="849313" y="4410075"/>
          <p14:tracePt t="40392" x="839788" y="4392613"/>
          <p14:tracePt t="40402" x="822325" y="4373563"/>
          <p14:tracePt t="40409" x="812800" y="4346575"/>
          <p14:tracePt t="40418" x="793750" y="4319588"/>
          <p14:tracePt t="40425" x="785813" y="4300538"/>
          <p14:tracePt t="40441" x="776288" y="4283075"/>
          <p14:tracePt t="40450" x="776288" y="4273550"/>
          <p14:tracePt t="40457" x="766763" y="4256088"/>
          <p14:tracePt t="40473" x="757238" y="4237038"/>
          <p14:tracePt t="40489" x="757238" y="4227513"/>
          <p14:tracePt t="40513" x="757238" y="4219575"/>
          <p14:tracePt t="40537" x="757238" y="4210050"/>
          <p14:tracePt t="40545" x="757238" y="4200525"/>
          <p14:tracePt t="40562" x="757238" y="4183063"/>
          <p14:tracePt t="40570" x="757238" y="4173538"/>
          <p14:tracePt t="40577" x="757238" y="4164013"/>
          <p14:tracePt t="40593" x="757238" y="4154488"/>
          <p14:tracePt t="40601" x="757238" y="4146550"/>
          <p14:tracePt t="40609" x="757238" y="4137025"/>
          <p14:tracePt t="40618" x="757238" y="4127500"/>
          <p14:tracePt t="40625" x="757238" y="4117975"/>
          <p14:tracePt t="40657" x="757238" y="4100513"/>
          <p14:tracePt t="40673" x="757238" y="4081463"/>
          <p14:tracePt t="40682" x="757238" y="4073525"/>
          <p14:tracePt t="40689" x="757238" y="4064000"/>
          <p14:tracePt t="40697" x="757238" y="4054475"/>
          <p14:tracePt t="40705" x="757238" y="4037013"/>
          <p14:tracePt t="40721" x="757238" y="4027488"/>
          <p14:tracePt t="40729" x="757238" y="4017963"/>
          <p14:tracePt t="40738" x="757238" y="4008438"/>
          <p14:tracePt t="40745" x="757238" y="4000500"/>
          <p14:tracePt t="40754" x="757238" y="3990975"/>
          <p14:tracePt t="40778" x="757238" y="3971925"/>
          <p14:tracePt t="40786" x="766763" y="3971925"/>
          <p14:tracePt t="40793" x="776288" y="3963988"/>
          <p14:tracePt t="40802" x="785813" y="3944938"/>
          <p14:tracePt t="40809" x="793750" y="3935413"/>
          <p14:tracePt t="40818" x="803275" y="3927475"/>
          <p14:tracePt t="40825" x="812800" y="3908425"/>
          <p14:tracePt t="40841" x="831850" y="3889375"/>
          <p14:tracePt t="40853" x="839788" y="3881438"/>
          <p14:tracePt t="41037" x="849313" y="3881438"/>
          <p14:tracePt t="41041" x="858838" y="3871913"/>
          <p14:tracePt t="41065" x="868363" y="3871913"/>
          <p14:tracePt t="41073" x="876300" y="3871913"/>
          <p14:tracePt t="41097" x="895350" y="3862388"/>
          <p14:tracePt t="41105" x="904875" y="3862388"/>
          <p14:tracePt t="41121" x="922338" y="3852863"/>
          <p14:tracePt t="41138" x="931863" y="3852863"/>
          <p14:tracePt t="41170" x="941388" y="3844925"/>
          <p14:tracePt t="41217" x="949325" y="3835400"/>
          <p14:tracePt t="41225" x="958850" y="3825875"/>
          <p14:tracePt t="41241" x="968375" y="3816350"/>
          <p14:tracePt t="41249" x="968375" y="3808413"/>
          <p14:tracePt t="41257" x="977900" y="3808413"/>
          <p14:tracePt t="41273" x="985838" y="3798888"/>
          <p14:tracePt t="41282" x="985838" y="3779838"/>
          <p14:tracePt t="41289" x="995363" y="3771900"/>
          <p14:tracePt t="41313" x="995363" y="3752850"/>
          <p14:tracePt t="41321" x="1004888" y="3743325"/>
          <p14:tracePt t="41338" x="1014413" y="3743325"/>
          <p14:tracePt t="41345" x="1022350" y="3743325"/>
          <p14:tracePt t="41401" x="1031875" y="3735388"/>
          <p14:tracePt t="41426" x="1041400" y="3725863"/>
          <p14:tracePt t="41441" x="1050925" y="3725863"/>
          <p14:tracePt t="41457" x="1058863" y="3716338"/>
          <p14:tracePt t="41466" x="1068388" y="3706813"/>
          <p14:tracePt t="41473" x="1077913" y="3698875"/>
          <p14:tracePt t="41489" x="1087438" y="3698875"/>
          <p14:tracePt t="41513" x="1095375" y="3689350"/>
          <p14:tracePt t="41529" x="1104900" y="3689350"/>
          <p14:tracePt t="41553" x="1114425" y="3679825"/>
          <p14:tracePt t="41601" x="1114425" y="3670300"/>
          <p14:tracePt t="41627" x="1123950" y="3662363"/>
          <p14:tracePt t="41681" x="1123950" y="3652838"/>
          <p14:tracePt t="42001" x="1141413" y="3652838"/>
          <p14:tracePt t="42009" x="1150938" y="3652838"/>
          <p14:tracePt t="42017" x="1177925" y="3652838"/>
          <p14:tracePt t="42025" x="1187450" y="3652838"/>
          <p14:tracePt t="42032" x="1214438" y="3662363"/>
          <p14:tracePt t="42037" x="1250950" y="3662363"/>
          <p14:tracePt t="42045" x="1306513" y="3662363"/>
          <p14:tracePt t="42053" x="1360488" y="3679825"/>
          <p14:tracePt t="42061" x="1423988" y="3679825"/>
          <p14:tracePt t="42070" x="1452563" y="3679825"/>
          <p14:tracePt t="42077" x="1506538" y="3679825"/>
          <p14:tracePt t="42087" x="1562100" y="3679825"/>
          <p14:tracePt t="42093" x="1635125" y="3679825"/>
          <p14:tracePt t="42097" x="1725613" y="3679825"/>
          <p14:tracePt t="42105" x="1798638" y="3679825"/>
          <p14:tracePt t="42113" x="1890713" y="3679825"/>
          <p14:tracePt t="42121" x="1973263" y="3689350"/>
          <p14:tracePt t="42129" x="2046288" y="3689350"/>
          <p14:tracePt t="42137" x="2100263" y="3689350"/>
          <p14:tracePt t="42145" x="2127250" y="3689350"/>
          <p14:tracePt t="42153" x="2173288" y="3689350"/>
          <p14:tracePt t="42161" x="2192338" y="3689350"/>
          <p14:tracePt t="42170" x="2219325" y="3689350"/>
          <p14:tracePt t="42177" x="2236788" y="3689350"/>
          <p14:tracePt t="42186" x="2265363" y="3689350"/>
          <p14:tracePt t="42204" x="2292350" y="3689350"/>
          <p14:tracePt t="42209" x="2309813" y="3689350"/>
          <p14:tracePt t="42217" x="2319338" y="3689350"/>
          <p14:tracePt t="42226" x="2346325" y="3679825"/>
          <p14:tracePt t="42234" x="2355850" y="3679825"/>
          <p14:tracePt t="42241" x="2365375" y="3679825"/>
          <p14:tracePt t="42251" x="2382838" y="3670300"/>
          <p14:tracePt t="42257" x="2392363" y="3670300"/>
          <p14:tracePt t="42266" x="2411413" y="3670300"/>
          <p14:tracePt t="42273" x="2428875" y="3670300"/>
          <p14:tracePt t="42282" x="2457450" y="3662363"/>
          <p14:tracePt t="42289" x="2484438" y="3662363"/>
          <p14:tracePt t="42298" x="2493963" y="3662363"/>
          <p14:tracePt t="42305" x="2511425" y="3652838"/>
          <p14:tracePt t="42313" x="2538413" y="3643313"/>
          <p14:tracePt t="42338" x="2547938" y="3643313"/>
          <p14:tracePt t="42345" x="2557463" y="3633788"/>
          <p14:tracePt t="42370" x="2566988" y="3625850"/>
          <p14:tracePt t="42409" x="2574925" y="3616325"/>
          <p14:tracePt t="42473" x="2584450" y="3606800"/>
          <p14:tracePt t="42781" x="2593975" y="3606800"/>
          <p14:tracePt t="42801" x="2603500" y="3606800"/>
          <p14:tracePt t="42809" x="2611438" y="3606800"/>
          <p14:tracePt t="42818" x="2620963" y="3606800"/>
          <p14:tracePt t="42825" x="2640013" y="3606800"/>
          <p14:tracePt t="42833" x="2647950" y="3606800"/>
          <p14:tracePt t="42841" x="2667000" y="3606800"/>
          <p14:tracePt t="42857" x="2684463" y="3606800"/>
          <p14:tracePt t="42866" x="2693988" y="3606800"/>
          <p14:tracePt t="42873" x="2703513" y="3616325"/>
          <p14:tracePt t="42882" x="2713038" y="3616325"/>
          <p14:tracePt t="42889" x="2720975" y="3616325"/>
          <p14:tracePt t="42897" x="2730500" y="3625850"/>
          <p14:tracePt t="42913" x="2740025" y="3625850"/>
          <p14:tracePt t="42921" x="2757488" y="3625850"/>
          <p14:tracePt t="42929" x="2776538" y="3625850"/>
          <p14:tracePt t="42938" x="2786063" y="3625850"/>
          <p14:tracePt t="42945" x="2813050" y="3625850"/>
          <p14:tracePt t="42953" x="2830513" y="3625850"/>
          <p14:tracePt t="42961" x="2859088" y="3625850"/>
          <p14:tracePt t="42969" x="2895600" y="3625850"/>
          <p14:tracePt t="42977" x="2932113" y="3633788"/>
          <p14:tracePt t="42986" x="2968625" y="3633788"/>
          <p14:tracePt t="42993" x="2995613" y="3633788"/>
          <p14:tracePt t="43001" x="3032125" y="3643313"/>
          <p14:tracePt t="43009" x="3068638" y="3652838"/>
          <p14:tracePt t="43017" x="3095625" y="3652838"/>
          <p14:tracePt t="43025" x="3141663" y="3670300"/>
          <p14:tracePt t="43033" x="3187700" y="3679825"/>
          <p14:tracePt t="43041" x="3224213" y="3679825"/>
          <p14:tracePt t="43050" x="3270250" y="3679825"/>
          <p14:tracePt t="43057" x="3306763" y="3679825"/>
          <p14:tracePt t="43066" x="3333750" y="3679825"/>
          <p14:tracePt t="43073" x="3379788" y="3679825"/>
          <p14:tracePt t="43082" x="3397250" y="3679825"/>
          <p14:tracePt t="43089" x="3406775" y="3679825"/>
          <p14:tracePt t="43105" x="3416300" y="3679825"/>
          <p14:tracePt t="43193" x="3424238" y="3679825"/>
          <p14:tracePt t="43637" x="3433763" y="3679825"/>
          <p14:tracePt t="43649" x="3443288" y="3679825"/>
          <p14:tracePt t="43657" x="3460750" y="3679825"/>
          <p14:tracePt t="43665" x="3479800" y="3679825"/>
          <p14:tracePt t="43673" x="3489325" y="3670300"/>
          <p14:tracePt t="43682" x="3516313" y="3662363"/>
          <p14:tracePt t="43689" x="3525838" y="3662363"/>
          <p14:tracePt t="43697" x="3543300" y="3662363"/>
          <p14:tracePt t="43706" x="3562350" y="3652838"/>
          <p14:tracePt t="43710" x="3598863" y="3652838"/>
          <p14:tracePt t="43718" x="3625850" y="3652838"/>
          <p14:tracePt t="43725" x="3652838" y="3652838"/>
          <p14:tracePt t="43733" x="3698875" y="3652838"/>
          <p14:tracePt t="43741" x="3725863" y="3652838"/>
          <p14:tracePt t="43750" x="3762375" y="3652838"/>
          <p14:tracePt t="43757" x="3808413" y="3652838"/>
          <p14:tracePt t="43766" x="3844925" y="3652838"/>
          <p14:tracePt t="43770" x="3871913" y="3652838"/>
          <p14:tracePt t="43777" x="3908425" y="3652838"/>
          <p14:tracePt t="43787" x="3927475" y="3652838"/>
          <p14:tracePt t="43793" x="3954463" y="3652838"/>
          <p14:tracePt t="43801" x="3981450" y="3652838"/>
          <p14:tracePt t="43809" x="4000500" y="3652838"/>
          <p14:tracePt t="43817" x="4017963" y="3652838"/>
          <p14:tracePt t="43826" x="4027488" y="3652838"/>
          <p14:tracePt t="43835" x="4044950" y="3643313"/>
          <p14:tracePt t="43921" x="4044950" y="3633788"/>
          <p14:tracePt t="43962" x="4054475" y="3625850"/>
          <p14:tracePt t="44106" x="4064000" y="3625850"/>
          <p14:tracePt t="44113" x="4073525" y="3625850"/>
          <p14:tracePt t="44129" x="4083050" y="3625850"/>
          <p14:tracePt t="44137" x="4100513" y="3625850"/>
          <p14:tracePt t="44145" x="4119563" y="3625850"/>
          <p14:tracePt t="44161" x="4137025" y="3625850"/>
          <p14:tracePt t="44170" x="4156075" y="3625850"/>
          <p14:tracePt t="44177" x="4164013" y="3625850"/>
          <p14:tracePt t="44187" x="4173538" y="3625850"/>
          <p14:tracePt t="44220" x="4183063" y="3625850"/>
          <p14:tracePt t="44233" x="4192588" y="3616325"/>
          <p14:tracePt t="44386" x="4200525" y="3606800"/>
          <p14:tracePt t="44425" x="4210050" y="3606800"/>
          <p14:tracePt t="44466" x="4219575" y="3597275"/>
          <p14:tracePt t="45298" x="4246563" y="3589338"/>
          <p14:tracePt t="45305" x="4302125" y="3589338"/>
          <p14:tracePt t="45313" x="4338638" y="3589338"/>
          <p14:tracePt t="45322" x="4411663" y="3570288"/>
          <p14:tracePt t="45329" x="4484688" y="3560763"/>
          <p14:tracePt t="45338" x="4584700" y="3533775"/>
          <p14:tracePt t="45346" x="4657725" y="3524250"/>
          <p14:tracePt t="45354" x="4740275" y="3506788"/>
          <p14:tracePt t="45357" x="4794250" y="3506788"/>
          <p14:tracePt t="45367" x="4821238" y="3506788"/>
          <p14:tracePt t="45373" x="4840288" y="3506788"/>
          <p14:tracePt t="45382" x="4849813" y="3506788"/>
          <p14:tracePt t="45389" x="4857750" y="3506788"/>
          <p14:tracePt t="45481" x="4867275" y="3506788"/>
          <p14:tracePt t="45489" x="4895850" y="3506788"/>
          <p14:tracePt t="45497" x="4932363" y="3506788"/>
          <p14:tracePt t="45505" x="5013325" y="3524250"/>
          <p14:tracePt t="45513" x="5151438" y="3533775"/>
          <p14:tracePt t="45521" x="5260975" y="3533775"/>
          <p14:tracePt t="45529" x="5351463" y="3533775"/>
          <p14:tracePt t="45537" x="5424488" y="3533775"/>
          <p14:tracePt t="45545" x="5480050" y="3533775"/>
          <p14:tracePt t="45553" x="5553075" y="3533775"/>
          <p14:tracePt t="45561" x="5653088" y="3552825"/>
          <p14:tracePt t="45569" x="5762625" y="3560763"/>
          <p14:tracePt t="45577" x="5872163" y="3579813"/>
          <p14:tracePt t="45587" x="6000750" y="3606800"/>
          <p14:tracePt t="45593" x="6137275" y="3633788"/>
          <p14:tracePt t="45602" x="6283325" y="3679825"/>
          <p14:tracePt t="45609" x="6429375" y="3706813"/>
          <p14:tracePt t="45617" x="6584950" y="3752850"/>
          <p14:tracePt t="45625" x="6731000" y="3798888"/>
          <p14:tracePt t="45633" x="6904038" y="3844925"/>
          <p14:tracePt t="45641" x="7050088" y="3871913"/>
          <p14:tracePt t="45650" x="7178675" y="3889375"/>
          <p14:tracePt t="45657" x="7305675" y="3898900"/>
          <p14:tracePt t="45666" x="7397750" y="3917950"/>
          <p14:tracePt t="45673" x="7516813" y="3927475"/>
          <p14:tracePt t="45683" x="7589838" y="3927475"/>
          <p14:tracePt t="45689" x="7662863" y="3927475"/>
          <p14:tracePt t="45698" x="7716838" y="3927475"/>
          <p14:tracePt t="45705" x="7726363" y="3927475"/>
          <p14:tracePt t="45713" x="7753350" y="3927475"/>
          <p14:tracePt t="45745" x="7762875" y="3927475"/>
          <p14:tracePt t="45753" x="7772400" y="3927475"/>
          <p14:tracePt t="45777" x="7780338" y="3917950"/>
          <p14:tracePt t="45786" x="7780338" y="3908425"/>
          <p14:tracePt t="45793" x="7789863" y="3898900"/>
          <p14:tracePt t="45801" x="7799388" y="3889375"/>
          <p14:tracePt t="45809" x="7808913" y="3881438"/>
          <p14:tracePt t="45818" x="7835900" y="3871913"/>
          <p14:tracePt t="45825" x="7845425" y="3871913"/>
          <p14:tracePt t="45836" x="7862888" y="3862388"/>
          <p14:tracePt t="45841" x="7889875" y="3862388"/>
          <p14:tracePt t="45850" x="7926388" y="3844925"/>
          <p14:tracePt t="45857" x="7962900" y="3835400"/>
          <p14:tracePt t="45866" x="7991475" y="3825875"/>
          <p14:tracePt t="45873" x="8035925" y="3816350"/>
          <p14:tracePt t="45883" x="8064500" y="3816350"/>
          <p14:tracePt t="45889" x="8091488" y="3816350"/>
          <p14:tracePt t="45898" x="8137525" y="3798888"/>
          <p14:tracePt t="45905" x="8147050" y="3798888"/>
          <p14:tracePt t="45921" x="8164513" y="3798888"/>
          <p14:tracePt t="45961" x="8174038" y="3789363"/>
          <p14:tracePt t="45970" x="8183563" y="3779838"/>
          <p14:tracePt t="45988" x="8191500" y="3762375"/>
          <p14:tracePt t="45993" x="8191500" y="3752850"/>
          <p14:tracePt t="46002" x="8201025" y="3735388"/>
          <p14:tracePt t="46009" x="8210550" y="3735388"/>
          <p14:tracePt t="46017" x="8220075" y="3706813"/>
          <p14:tracePt t="46024" x="8228013" y="3698875"/>
          <p14:tracePt t="46034" x="8228013" y="3689350"/>
          <p14:tracePt t="46040" x="8228013" y="3670300"/>
          <p14:tracePt t="46049" x="8228013" y="3662363"/>
          <p14:tracePt t="46057" x="8228013" y="3643313"/>
          <p14:tracePt t="46081" x="8228013" y="3633788"/>
          <p14:tracePt t="46089" x="8228013" y="3625850"/>
          <p14:tracePt t="46105" x="8228013" y="3616325"/>
          <p14:tracePt t="46121" x="8228013" y="3597275"/>
          <p14:tracePt t="46129" x="8228013" y="3589338"/>
          <p14:tracePt t="46137" x="8228013" y="3579813"/>
          <p14:tracePt t="46153" x="8228013" y="3570288"/>
          <p14:tracePt t="46161" x="8228013" y="3560763"/>
          <p14:tracePt t="46169" x="8228013" y="3543300"/>
          <p14:tracePt t="46177" x="8228013" y="3533775"/>
          <p14:tracePt t="46186" x="8228013" y="3524250"/>
          <p14:tracePt t="46202" x="8228013" y="3516313"/>
          <p14:tracePt t="46225" x="8228013" y="3506788"/>
          <p14:tracePt t="46265" x="8237538" y="3497263"/>
          <p14:tracePt t="46289" x="8247063" y="3497263"/>
          <p14:tracePt t="46297" x="8264525" y="3487738"/>
          <p14:tracePt t="46305" x="8274050" y="3487738"/>
          <p14:tracePt t="46313" x="8301038" y="3479800"/>
          <p14:tracePt t="46321" x="8320088" y="3470275"/>
          <p14:tracePt t="46329" x="8347075" y="3470275"/>
          <p14:tracePt t="46337" x="8366125" y="3460750"/>
          <p14:tracePt t="46345" x="8410575" y="3451225"/>
          <p14:tracePt t="46353" x="8429625" y="3451225"/>
          <p14:tracePt t="46361" x="8447088" y="3451225"/>
          <p14:tracePt t="46370" x="8475663" y="3451225"/>
          <p14:tracePt t="46377" x="8502650" y="3451225"/>
          <p14:tracePt t="46386" x="8529638" y="3451225"/>
          <p14:tracePt t="46393" x="8548688" y="3451225"/>
          <p14:tracePt t="46402" x="8566150" y="3451225"/>
          <p14:tracePt t="46409" x="8585200" y="3451225"/>
          <p14:tracePt t="46417" x="8612188" y="3451225"/>
          <p14:tracePt t="46426" x="8621713" y="3451225"/>
          <p14:tracePt t="46433" x="8639175" y="3451225"/>
          <p14:tracePt t="46441" x="8658225" y="3451225"/>
          <p14:tracePt t="46452" x="8675688" y="3451225"/>
          <p14:tracePt t="46457" x="8694738" y="3451225"/>
          <p14:tracePt t="46466" x="8702675" y="3460750"/>
          <p14:tracePt t="46473" x="8721725" y="3460750"/>
          <p14:tracePt t="46482" x="8731250" y="3460750"/>
          <p14:tracePt t="46489" x="8748713" y="3460750"/>
          <p14:tracePt t="46497" x="8767763" y="3460750"/>
          <p14:tracePt t="46505" x="8812213" y="3460750"/>
          <p14:tracePt t="46513" x="8821738" y="3460750"/>
          <p14:tracePt t="46521" x="8867775" y="3460750"/>
          <p14:tracePt t="46529" x="8894763" y="3460750"/>
          <p14:tracePt t="46537" x="8940800" y="3460750"/>
          <p14:tracePt t="46546" x="8977313" y="3460750"/>
          <p14:tracePt t="46553" x="9023350" y="3460750"/>
          <p14:tracePt t="46561" x="9050338" y="3460750"/>
          <p14:tracePt t="46570" x="9086850" y="3460750"/>
          <p14:tracePt t="46577" x="9113838" y="3460750"/>
          <p14:tracePt t="46586" x="9169400" y="3460750"/>
          <p14:tracePt t="46593" x="9186863" y="3460750"/>
          <p14:tracePt t="46601" x="9223375" y="3460750"/>
          <p14:tracePt t="46609" x="9242425" y="3460750"/>
          <p14:tracePt t="46618" x="9251950" y="3460750"/>
          <p14:tracePt t="46625" x="9259888" y="3460750"/>
          <p14:tracePt t="46634" x="9278938" y="3460750"/>
          <p14:tracePt t="46641" x="9296400" y="3460750"/>
          <p14:tracePt t="46648" x="9305925" y="3460750"/>
          <p14:tracePt t="46657" x="9315450" y="3460750"/>
          <p14:tracePt t="46665" x="9324975" y="3460750"/>
          <p14:tracePt t="46682" x="9332913" y="3460750"/>
          <p14:tracePt t="46689" x="9342438" y="3460750"/>
          <p14:tracePt t="46697" x="9378950" y="3460750"/>
          <p14:tracePt t="46705" x="9388475" y="3460750"/>
          <p14:tracePt t="46713" x="9415463" y="3451225"/>
          <p14:tracePt t="46721" x="9442450" y="3451225"/>
          <p14:tracePt t="46730" x="9488488" y="3451225"/>
          <p14:tracePt t="46737" x="9525000" y="3433763"/>
          <p14:tracePt t="46746" x="9544050" y="3424238"/>
          <p14:tracePt t="46753" x="9580563" y="3414713"/>
          <p14:tracePt t="46761" x="9617075" y="3397250"/>
          <p14:tracePt t="46770" x="9653588" y="3387725"/>
          <p14:tracePt t="46777" x="9671050" y="3387725"/>
          <p14:tracePt t="46786" x="9698038" y="3370263"/>
          <p14:tracePt t="46793" x="9726613" y="3370263"/>
          <p14:tracePt t="46802" x="9734550" y="3370263"/>
          <p14:tracePt t="46810" x="9763125" y="3360738"/>
          <p14:tracePt t="46818" x="9772650" y="3360738"/>
          <p14:tracePt t="46825" x="9780588" y="3351213"/>
          <p14:tracePt t="46841" x="9790113" y="3341688"/>
          <p14:tracePt t="46849" x="9817100" y="3333750"/>
          <p14:tracePt t="46857" x="9826625" y="3333750"/>
          <p14:tracePt t="46866" x="9845675" y="3324225"/>
          <p14:tracePt t="46873" x="9863138" y="3314700"/>
          <p14:tracePt t="46882" x="9872663" y="3305175"/>
          <p14:tracePt t="46889" x="9890125" y="3297238"/>
          <p14:tracePt t="46897" x="9909175" y="3287713"/>
          <p14:tracePt t="46905" x="9926638" y="3278188"/>
          <p14:tracePt t="46913" x="9955213" y="3260725"/>
          <p14:tracePt t="46921" x="9963150" y="3251200"/>
          <p14:tracePt t="46929" x="9982200" y="3232150"/>
          <p14:tracePt t="46937" x="10009188" y="3214688"/>
          <p14:tracePt t="46945" x="10045700" y="3178175"/>
          <p14:tracePt t="46953" x="10055225" y="3178175"/>
          <p14:tracePt t="46961" x="10064750" y="3151188"/>
          <p14:tracePt t="46969" x="10091738" y="3114675"/>
          <p14:tracePt t="46977" x="10101263" y="3105150"/>
          <p14:tracePt t="46986" x="10101263" y="3078163"/>
          <p14:tracePt t="46993" x="10109200" y="3078163"/>
          <p14:tracePt t="47002" x="10118725" y="3068638"/>
          <p14:tracePt t="47009" x="10128250" y="3049588"/>
          <p14:tracePt t="47017" x="10128250" y="3032125"/>
          <p14:tracePt t="47025" x="10128250" y="3022600"/>
          <p14:tracePt t="47034" x="10128250" y="3005138"/>
          <p14:tracePt t="47041" x="10128250" y="2995613"/>
          <p14:tracePt t="47049" x="10128250" y="2976563"/>
          <p14:tracePt t="47057" x="10128250" y="2959100"/>
          <p14:tracePt t="47067" x="10128250" y="2949575"/>
          <p14:tracePt t="47073" x="10128250" y="2913063"/>
          <p14:tracePt t="47082" x="10128250" y="2903538"/>
          <p14:tracePt t="47089" x="10118725" y="2867025"/>
          <p14:tracePt t="47098" x="10109200" y="2849563"/>
          <p14:tracePt t="47105" x="10091738" y="2820988"/>
          <p14:tracePt t="47114" x="10072688" y="2794000"/>
          <p14:tracePt t="47121" x="10064750" y="2794000"/>
          <p14:tracePt t="47129" x="10055225" y="2767013"/>
          <p14:tracePt t="47137" x="10028238" y="2740025"/>
          <p14:tracePt t="47145" x="10009188" y="2711450"/>
          <p14:tracePt t="47153" x="9982200" y="2684463"/>
          <p14:tracePt t="47162" x="9972675" y="2674938"/>
          <p14:tracePt t="47170" x="9963150" y="2667000"/>
          <p14:tracePt t="47178" x="9926638" y="2657475"/>
          <p14:tracePt t="47186" x="9899650" y="2638425"/>
          <p14:tracePt t="47193" x="9863138" y="2611438"/>
          <p14:tracePt t="47202" x="9809163" y="2611438"/>
          <p14:tracePt t="47209" x="9790113" y="2601913"/>
          <p14:tracePt t="47217" x="9734550" y="2593975"/>
          <p14:tracePt t="47225" x="9707563" y="2584450"/>
          <p14:tracePt t="47234" x="9661525" y="2574925"/>
          <p14:tracePt t="47241" x="9607550" y="2565400"/>
          <p14:tracePt t="47249" x="9544050" y="2565400"/>
          <p14:tracePt t="47256" x="9507538" y="2565400"/>
          <p14:tracePt t="47265" x="9451975" y="2565400"/>
          <p14:tracePt t="47273" x="9405938" y="2565400"/>
          <p14:tracePt t="47283" x="9369425" y="2565400"/>
          <p14:tracePt t="47289" x="9296400" y="2565400"/>
          <p14:tracePt t="47299" x="9223375" y="2574925"/>
          <p14:tracePt t="47305" x="9150350" y="2574925"/>
          <p14:tracePt t="47314" x="9069388" y="2593975"/>
          <p14:tracePt t="47321" x="8996363" y="2601913"/>
          <p14:tracePt t="47329" x="8931275" y="2611438"/>
          <p14:tracePt t="47337" x="8858250" y="2611438"/>
          <p14:tracePt t="47345" x="8804275" y="2611438"/>
          <p14:tracePt t="47354" x="8731250" y="2630488"/>
          <p14:tracePt t="47361" x="8648700" y="2630488"/>
          <p14:tracePt t="47369" x="8612188" y="2630488"/>
          <p14:tracePt t="47378" x="8556625" y="2638425"/>
          <p14:tracePt t="47386" x="8502650" y="2638425"/>
          <p14:tracePt t="47393" x="8456613" y="2647950"/>
          <p14:tracePt t="47402" x="8429625" y="2647950"/>
          <p14:tracePt t="47409" x="8383588" y="2647950"/>
          <p14:tracePt t="47418" x="8366125" y="2647950"/>
          <p14:tracePt t="47425" x="8337550" y="2647950"/>
          <p14:tracePt t="47433" x="8320088" y="2647950"/>
          <p14:tracePt t="47441" x="8293100" y="2667000"/>
          <p14:tracePt t="47449" x="8283575" y="2667000"/>
          <p14:tracePt t="47457" x="8247063" y="2667000"/>
          <p14:tracePt t="47468" x="8220075" y="2684463"/>
          <p14:tracePt t="47473" x="8174038" y="2693988"/>
          <p14:tracePt t="47482" x="8137525" y="2703513"/>
          <p14:tracePt t="47489" x="8091488" y="2711450"/>
          <p14:tracePt t="47498" x="8064500" y="2720975"/>
          <p14:tracePt t="47505" x="7999413" y="2730500"/>
          <p14:tracePt t="47513" x="7972425" y="2730500"/>
          <p14:tracePt t="47521" x="7918450" y="2747963"/>
          <p14:tracePt t="47529" x="7872413" y="2757488"/>
          <p14:tracePt t="47537" x="7835900" y="2767013"/>
          <p14:tracePt t="47545" x="7799388" y="2784475"/>
          <p14:tracePt t="47553" x="7772400" y="2794000"/>
          <p14:tracePt t="47561" x="7743825" y="2803525"/>
          <p14:tracePt t="47570" x="7716838" y="2813050"/>
          <p14:tracePt t="47577" x="7689850" y="2840038"/>
          <p14:tracePt t="47593" x="7662863" y="2857500"/>
          <p14:tracePt t="47601" x="7653338" y="2857500"/>
          <p14:tracePt t="47609" x="7643813" y="2867025"/>
          <p14:tracePt t="47617" x="7626350" y="2876550"/>
          <p14:tracePt t="47625" x="7616825" y="2886075"/>
          <p14:tracePt t="47634" x="7616825" y="2894013"/>
          <p14:tracePt t="47641" x="7607300" y="2913063"/>
          <p14:tracePt t="47649" x="7597775" y="2922588"/>
          <p14:tracePt t="47657" x="7597775" y="2930525"/>
          <p14:tracePt t="47666" x="7589838" y="2949575"/>
          <p14:tracePt t="47682" x="7589838" y="2959100"/>
          <p14:tracePt t="47689" x="7589838" y="2976563"/>
          <p14:tracePt t="47698" x="7589838" y="2995613"/>
          <p14:tracePt t="47705" x="7589838" y="3013075"/>
          <p14:tracePt t="47714" x="7589838" y="3041650"/>
          <p14:tracePt t="47721" x="7589838" y="3059113"/>
          <p14:tracePt t="47729" x="7589838" y="3078163"/>
          <p14:tracePt t="47737" x="7589838" y="3095625"/>
          <p14:tracePt t="47745" x="7589838" y="3114675"/>
          <p14:tracePt t="47753" x="7589838" y="3132138"/>
          <p14:tracePt t="47761" x="7607300" y="3151188"/>
          <p14:tracePt t="47770" x="7626350" y="3168650"/>
          <p14:tracePt t="47778" x="7634288" y="3178175"/>
          <p14:tracePt t="47786" x="7662863" y="3205163"/>
          <p14:tracePt t="47793" x="7662863" y="3214688"/>
          <p14:tracePt t="47801" x="7689850" y="3224213"/>
          <p14:tracePt t="47809" x="7735888" y="3232150"/>
          <p14:tracePt t="47818" x="7762875" y="3241675"/>
          <p14:tracePt t="47825" x="7808913" y="3251200"/>
          <p14:tracePt t="47834" x="7845425" y="3251200"/>
          <p14:tracePt t="47841" x="7889875" y="3251200"/>
          <p14:tracePt t="47849" x="7918450" y="3260725"/>
          <p14:tracePt t="47857" x="7972425" y="3260725"/>
          <p14:tracePt t="47866" x="8018463" y="3268663"/>
          <p14:tracePt t="47873" x="8035925" y="3268663"/>
          <p14:tracePt t="47883" x="8072438" y="3268663"/>
          <p14:tracePt t="47889" x="8118475" y="3287713"/>
          <p14:tracePt t="47898" x="8137525" y="3305175"/>
          <p14:tracePt t="47905" x="8174038" y="3305175"/>
          <p14:tracePt t="47914" x="8220075" y="3305175"/>
          <p14:tracePt t="47921" x="8247063" y="3305175"/>
          <p14:tracePt t="47929" x="8293100" y="3305175"/>
          <p14:tracePt t="47937" x="8347075" y="3314700"/>
          <p14:tracePt t="47945" x="8383588" y="3314700"/>
          <p14:tracePt t="47953" x="8456613" y="3314700"/>
          <p14:tracePt t="47961" x="8529638" y="3314700"/>
          <p14:tracePt t="47969" x="8585200" y="3314700"/>
          <p14:tracePt t="47977" x="8612188" y="3314700"/>
          <p14:tracePt t="47987" x="8658225" y="3314700"/>
          <p14:tracePt t="47993" x="8721725" y="3314700"/>
          <p14:tracePt t="48002" x="8804275" y="3314700"/>
          <p14:tracePt t="48009" x="8877300" y="3314700"/>
          <p14:tracePt t="48018" x="8950325" y="3314700"/>
          <p14:tracePt t="48025" x="9023350" y="3314700"/>
          <p14:tracePt t="48033" x="9096375" y="3324225"/>
          <p14:tracePt t="48041" x="9169400" y="3324225"/>
          <p14:tracePt t="48049" x="9232900" y="3341688"/>
          <p14:tracePt t="48057" x="9259888" y="3341688"/>
          <p14:tracePt t="48066" x="9305925" y="3351213"/>
          <p14:tracePt t="48073" x="9332913" y="3351213"/>
          <p14:tracePt t="48082" x="9351963" y="3351213"/>
          <p14:tracePt t="48089" x="9378950" y="3351213"/>
          <p14:tracePt t="48098" x="9398000" y="3351213"/>
          <p14:tracePt t="48105" x="9424988" y="3351213"/>
          <p14:tracePt t="48113" x="9461500" y="3360738"/>
          <p14:tracePt t="48121" x="9488488" y="3360738"/>
          <p14:tracePt t="48129" x="9515475" y="3360738"/>
          <p14:tracePt t="48137" x="9551988" y="3360738"/>
          <p14:tracePt t="48146" x="9598025" y="3360738"/>
          <p14:tracePt t="48153" x="9653588" y="3360738"/>
          <p14:tracePt t="48161" x="9690100" y="3360738"/>
          <p14:tracePt t="48169" x="9734550" y="3360738"/>
          <p14:tracePt t="48177" x="9763125" y="3360738"/>
          <p14:tracePt t="48186" x="9817100" y="3360738"/>
          <p14:tracePt t="48202" x="9890125" y="3360738"/>
          <p14:tracePt t="48209" x="9918700" y="3360738"/>
          <p14:tracePt t="48217" x="9936163" y="3360738"/>
          <p14:tracePt t="48225" x="9955213" y="3360738"/>
          <p14:tracePt t="48233" x="9972675" y="3360738"/>
          <p14:tracePt t="48240" x="9991725" y="3360738"/>
          <p14:tracePt t="48257" x="10009188" y="3360738"/>
          <p14:tracePt t="48265" x="10028238" y="3360738"/>
          <p14:tracePt t="48273" x="10045700" y="3360738"/>
          <p14:tracePt t="48282" x="10064750" y="3360738"/>
          <p14:tracePt t="48289" x="10091738" y="3360738"/>
          <p14:tracePt t="48298" x="10109200" y="3360738"/>
          <p14:tracePt t="48305" x="10137775" y="3360738"/>
          <p14:tracePt t="48313" x="10182225" y="3360738"/>
          <p14:tracePt t="48321" x="10210800" y="3351213"/>
          <p14:tracePt t="48329" x="10228263" y="3351213"/>
          <p14:tracePt t="48337" x="10247313" y="3351213"/>
          <p14:tracePt t="48346" x="10255250" y="3341688"/>
          <p14:tracePt t="48354" x="10274300" y="3341688"/>
          <p14:tracePt t="48361" x="10283825" y="3333750"/>
          <p14:tracePt t="48370" x="10291763" y="3333750"/>
          <p14:tracePt t="48386" x="10301288" y="3324225"/>
          <p14:tracePt t="48877" x="10310813" y="3324225"/>
          <p14:tracePt t="48893" x="10320338" y="3333750"/>
          <p14:tracePt t="48897" x="10328275" y="3341688"/>
          <p14:tracePt t="48905" x="10337800" y="3341688"/>
          <p14:tracePt t="48913" x="10347325" y="3351213"/>
          <p14:tracePt t="48921" x="10347325" y="3360738"/>
          <p14:tracePt t="48929" x="10356850" y="3370263"/>
          <p14:tracePt t="48937" x="10364788" y="3387725"/>
          <p14:tracePt t="48945" x="10364788" y="3406775"/>
          <p14:tracePt t="48950" x="10374313" y="3414713"/>
          <p14:tracePt t="48953" x="10374313" y="3443288"/>
          <p14:tracePt t="48961" x="10383838" y="3443288"/>
          <p14:tracePt t="48969" x="10383838" y="3460750"/>
          <p14:tracePt t="48977" x="10383838" y="3479800"/>
          <p14:tracePt t="48986" x="10383838" y="3506788"/>
          <p14:tracePt t="48993" x="10393363" y="3516313"/>
          <p14:tracePt t="49002" x="10393363" y="3533775"/>
          <p14:tracePt t="49009" x="10393363" y="3552825"/>
          <p14:tracePt t="49013" x="10401300" y="3560763"/>
          <p14:tracePt t="49021" x="10401300" y="3570288"/>
          <p14:tracePt t="49053" x="10401300" y="3579813"/>
          <p14:tracePt t="49070" x="10401300" y="3589338"/>
          <p14:tracePt t="49113" x="10401300" y="3597275"/>
          <p14:tracePt t="49145" x="10410825" y="3606800"/>
          <p14:tracePt t="49153" x="10420350" y="3616325"/>
          <p14:tracePt t="49170" x="10420350" y="3625850"/>
          <p14:tracePt t="49187" x="10429875" y="3633788"/>
          <p14:tracePt t="49201" x="10437813" y="3652838"/>
          <p14:tracePt t="49249" x="10447338" y="3670300"/>
          <p14:tracePt t="50333" x="10447338" y="3679825"/>
          <p14:tracePt t="50353" x="10456863" y="3679825"/>
          <p14:tracePt t="50361" x="10474325" y="3689350"/>
          <p14:tracePt t="50369" x="10483850" y="3698875"/>
          <p14:tracePt t="50377" x="10493375" y="3698875"/>
          <p14:tracePt t="50386" x="10502900" y="3698875"/>
          <p14:tracePt t="50393" x="10520363" y="3706813"/>
          <p14:tracePt t="50402" x="10529888" y="3706813"/>
          <p14:tracePt t="50409" x="10547350" y="3706813"/>
          <p14:tracePt t="50417" x="10566400" y="3716338"/>
          <p14:tracePt t="50425" x="10575925" y="3716338"/>
          <p14:tracePt t="50434" x="10585450" y="3716338"/>
          <p14:tracePt t="50449" x="10593388" y="3716338"/>
          <p14:tracePt t="50466" x="10602913" y="3725863"/>
          <p14:tracePt t="50482" x="10612438" y="3725863"/>
          <p14:tracePt t="50497" x="10621963" y="3735388"/>
          <p14:tracePt t="50505" x="10639425" y="3735388"/>
          <p14:tracePt t="50521" x="10648950" y="3735388"/>
          <p14:tracePt t="50531" x="10648950" y="3743325"/>
          <p14:tracePt t="50537" x="10666413" y="3752850"/>
          <p14:tracePt t="50545" x="10685463" y="3762375"/>
          <p14:tracePt t="50553" x="10702925" y="3771900"/>
          <p14:tracePt t="50561" x="10739438" y="3779838"/>
          <p14:tracePt t="50570" x="10775950" y="3798888"/>
          <p14:tracePt t="50577" x="10795000" y="3816350"/>
          <p14:tracePt t="50586" x="10831513" y="3816350"/>
          <p14:tracePt t="50593" x="10831513" y="3825875"/>
          <p14:tracePt t="50602" x="10848975" y="3825875"/>
          <p14:tracePt t="50609" x="10868025" y="3835400"/>
          <p14:tracePt t="50697" x="10877550" y="3835400"/>
          <p14:tracePt t="51330" x="10904538" y="3835400"/>
          <p14:tracePt t="51337" x="10922000" y="3835400"/>
          <p14:tracePt t="51345" x="10977563" y="3825875"/>
          <p14:tracePt t="51353" x="11041063" y="3816350"/>
          <p14:tracePt t="51361" x="11068050" y="3816350"/>
          <p14:tracePt t="51370" x="11141075" y="3808413"/>
          <p14:tracePt t="51377" x="11250613" y="3779838"/>
          <p14:tracePt t="51383" x="11360150" y="3752850"/>
          <p14:tracePt t="51386" x="11479213" y="3716338"/>
          <p14:tracePt t="51393" x="11607800" y="3706813"/>
          <p14:tracePt t="51402" x="11734800" y="3689350"/>
          <p14:tracePt t="51409" x="11853863" y="3662363"/>
          <p14:tracePt t="51418" x="11963400" y="3652838"/>
          <p14:tracePt t="51425" x="12055475" y="3633788"/>
          <p14:tracePt t="51435" x="12145963" y="3633788"/>
          <p14:tracePt t="56673" x="12145963" y="4602163"/>
          <p14:tracePt t="56681" x="12109450" y="4611688"/>
          <p14:tracePt t="56690" x="12082463" y="4638675"/>
          <p14:tracePt t="56698" x="12063413" y="4648200"/>
          <p14:tracePt t="56705" x="12045950" y="4648200"/>
          <p14:tracePt t="56716" x="12018963" y="4657725"/>
          <p14:tracePt t="56721" x="11990388" y="4665663"/>
          <p14:tracePt t="56729" x="11972925" y="4675188"/>
          <p14:tracePt t="56737" x="11945938" y="4684713"/>
          <p14:tracePt t="56745" x="11926888" y="4694238"/>
          <p14:tracePt t="56753" x="11909425" y="4694238"/>
          <p14:tracePt t="56761" x="11890375" y="4702175"/>
          <p14:tracePt t="56769" x="11872913" y="4711700"/>
          <p14:tracePt t="56777" x="11853863" y="4721225"/>
          <p14:tracePt t="56793" x="11836400" y="4730750"/>
          <p14:tracePt t="56809" x="11817350" y="4738688"/>
          <p14:tracePt t="56841" x="11807825" y="4738688"/>
          <p14:tracePt t="56850" x="11807825" y="4748213"/>
          <p14:tracePt t="56865" x="11790363" y="4757738"/>
          <p14:tracePt t="56889" x="11780838" y="4767263"/>
          <p14:tracePt t="56897" x="11771313" y="4767263"/>
          <p14:tracePt t="56929" x="11763375" y="4767263"/>
          <p14:tracePt t="56937" x="11753850" y="4767263"/>
          <p14:tracePt t="56945" x="11744325" y="4767263"/>
          <p14:tracePt t="56961" x="11734800" y="4767263"/>
          <p14:tracePt t="56977" x="11717338" y="4767263"/>
          <p14:tracePt t="56993" x="11698288" y="4775200"/>
          <p14:tracePt t="57002" x="11690350" y="4775200"/>
          <p14:tracePt t="57009" x="11680825" y="4775200"/>
          <p14:tracePt t="57018" x="11661775" y="4775200"/>
          <p14:tracePt t="57025" x="11644313" y="4784725"/>
          <p14:tracePt t="57034" x="11625263" y="4784725"/>
          <p14:tracePt t="57041" x="11607800" y="4784725"/>
          <p14:tracePt t="57049" x="11580813" y="4794250"/>
          <p14:tracePt t="57057" x="11571288" y="4811713"/>
          <p14:tracePt t="57065" x="11534775" y="4840288"/>
          <p14:tracePt t="57073" x="11534775" y="4848225"/>
          <p14:tracePt t="57082" x="11507788" y="4857750"/>
          <p14:tracePt t="57089" x="11488738" y="4867275"/>
          <p14:tracePt t="57098" x="11452225" y="4876800"/>
          <p14:tracePt t="57105" x="11434763" y="4894263"/>
          <p14:tracePt t="57114" x="11415713" y="4894263"/>
          <p14:tracePt t="57121" x="11398250" y="4913313"/>
          <p14:tracePt t="57129" x="11379200" y="4913313"/>
          <p14:tracePt t="57137" x="11360150" y="4930775"/>
          <p14:tracePt t="57146" x="11333163" y="4940300"/>
          <p14:tracePt t="57153" x="11315700" y="4940300"/>
          <p14:tracePt t="57161" x="11306175" y="4940300"/>
          <p14:tracePt t="57169" x="11287125" y="4940300"/>
          <p14:tracePt t="57177" x="11260138" y="4940300"/>
          <p14:tracePt t="57201" x="11233150" y="4940300"/>
          <p14:tracePt t="57203" x="11214100" y="4940300"/>
          <p14:tracePt t="57209" x="11196638" y="4940300"/>
          <p14:tracePt t="57218" x="11196638" y="4930775"/>
          <p14:tracePt t="57225" x="11177588" y="4922838"/>
          <p14:tracePt t="57234" x="11141075" y="4903788"/>
          <p14:tracePt t="57241" x="11133138" y="4894263"/>
          <p14:tracePt t="57251" x="11123613" y="4876800"/>
          <p14:tracePt t="57257" x="11114088" y="4867275"/>
          <p14:tracePt t="57266" x="11104563" y="4857750"/>
          <p14:tracePt t="57273" x="11096625" y="4857750"/>
          <p14:tracePt t="57289" x="11087100" y="4848225"/>
          <p14:tracePt t="57298" x="11077575" y="4848225"/>
          <p14:tracePt t="57304" x="11068050" y="4840288"/>
          <p14:tracePt t="57385" x="11060113" y="4840288"/>
          <p14:tracePt t="57401" x="11050588" y="4840288"/>
          <p14:tracePt t="57409" x="11041063" y="4840288"/>
          <p14:tracePt t="57426" x="11031538" y="4840288"/>
          <p14:tracePt t="57434" x="11014075" y="4840288"/>
          <p14:tracePt t="57449" x="11004550" y="4840288"/>
          <p14:tracePt t="57457" x="10995025" y="4848225"/>
          <p14:tracePt t="57473" x="10987088" y="4857750"/>
          <p14:tracePt t="57489" x="10977563" y="4857750"/>
          <p14:tracePt t="57497" x="10958513" y="4857750"/>
          <p14:tracePt t="57505" x="10950575" y="4867275"/>
          <p14:tracePt t="57515" x="10941050" y="4876800"/>
          <p14:tracePt t="57530" x="10931525" y="4876800"/>
          <p14:tracePt t="57537" x="10922000" y="4884738"/>
          <p14:tracePt t="57545" x="10914063" y="4894263"/>
          <p14:tracePt t="57553" x="10895013" y="4903788"/>
          <p14:tracePt t="57561" x="10885488" y="4903788"/>
          <p14:tracePt t="57569" x="10877550" y="4903788"/>
          <p14:tracePt t="57577" x="10868025" y="4903788"/>
          <p14:tracePt t="57585" x="10858500" y="4903788"/>
          <p14:tracePt t="57601" x="10841038" y="4903788"/>
          <p14:tracePt t="57618" x="10831513" y="4903788"/>
          <p14:tracePt t="57625" x="10821988" y="4903788"/>
          <p14:tracePt t="57634" x="10812463" y="4903788"/>
          <p14:tracePt t="57641" x="10804525" y="4903788"/>
          <p14:tracePt t="57666" x="10785475" y="4903788"/>
          <p14:tracePt t="57673" x="10775950" y="4903788"/>
          <p14:tracePt t="57689" x="10758488" y="4903788"/>
          <p14:tracePt t="57969" x="10748963" y="4903788"/>
          <p14:tracePt t="58053" x="10748963" y="4894263"/>
          <p14:tracePt t="58141" x="10748963" y="4884738"/>
          <p14:tracePt t="58186" x="10748963" y="4876800"/>
          <p14:tracePt t="58202" x="10748963" y="4867275"/>
          <p14:tracePt t="58241" x="10758488" y="4857750"/>
          <p14:tracePt t="58257" x="10768013" y="4857750"/>
          <p14:tracePt t="58290" x="10775950" y="4848225"/>
          <p14:tracePt t="58306" x="10775950" y="4840288"/>
          <p14:tracePt t="58337" x="10785475" y="4830763"/>
          <p14:tracePt t="58346" x="10795000" y="4821238"/>
          <p14:tracePt t="58361" x="10804525" y="4811713"/>
          <p14:tracePt t="58386" x="10812463" y="4803775"/>
          <p14:tracePt t="58401" x="10821988" y="4803775"/>
          <p14:tracePt t="58418" x="10831513" y="4794250"/>
          <p14:tracePt t="58434" x="10831513" y="4784725"/>
          <p14:tracePt t="58449" x="10848975" y="4767263"/>
          <p14:tracePt t="58481" x="10858500" y="4757738"/>
          <p14:tracePt t="58505" x="10868025" y="4748213"/>
          <p14:tracePt t="58561" x="10877550" y="4748213"/>
          <p14:tracePt t="58569" x="10885488" y="4738688"/>
          <p14:tracePt t="58602" x="10895013" y="4738688"/>
          <p14:tracePt t="58746" x="10904538" y="4738688"/>
          <p14:tracePt t="58833" x="10914063" y="4738688"/>
          <p14:tracePt t="58850" x="10931525" y="4757738"/>
          <p14:tracePt t="58881" x="10941050" y="4767263"/>
          <p14:tracePt t="58993" x="10950575" y="4767263"/>
          <p14:tracePt t="59009" x="10958513" y="4767263"/>
          <p14:tracePt t="60493" x="10968038" y="4767263"/>
          <p14:tracePt t="60505" x="10968038" y="4775200"/>
          <p14:tracePt t="60509" x="10968038" y="4784725"/>
          <p14:tracePt t="60518" x="10968038" y="4794250"/>
          <p14:tracePt t="60525" x="10968038" y="4803775"/>
          <p14:tracePt t="60534" x="10968038" y="4811713"/>
          <p14:tracePt t="60541" x="10968038" y="4821238"/>
          <p14:tracePt t="60550" x="10968038" y="4830763"/>
          <p14:tracePt t="60557" x="10968038" y="4840288"/>
          <p14:tracePt t="60561" x="10958513" y="4848225"/>
          <p14:tracePt t="60566" x="10958513" y="4857750"/>
          <p14:tracePt t="60581" x="10950575" y="4857750"/>
          <p14:tracePt t="60597" x="10950575" y="4867275"/>
          <p14:tracePt t="60615" x="10950575" y="4876800"/>
          <p14:tracePt t="60621" x="10941050" y="4884738"/>
          <p14:tracePt t="60641" x="10922000" y="4903788"/>
          <p14:tracePt t="60657" x="10914063" y="4913313"/>
          <p14:tracePt t="60665" x="10904538" y="4930775"/>
          <p14:tracePt t="60689" x="10885488" y="4959350"/>
          <p14:tracePt t="60706" x="10877550" y="4986338"/>
          <p14:tracePt t="60715" x="10868025" y="4986338"/>
          <p14:tracePt t="60721" x="10868025" y="5003800"/>
          <p14:tracePt t="60731" x="10858500" y="5013325"/>
          <p14:tracePt t="60737" x="10848975" y="5032375"/>
          <p14:tracePt t="60746" x="10848975" y="5040313"/>
          <p14:tracePt t="60753" x="10841038" y="5049838"/>
          <p14:tracePt t="60761" x="10831513" y="5059363"/>
          <p14:tracePt t="60769" x="10821988" y="5059363"/>
          <p14:tracePt t="60777" x="10812463" y="5068888"/>
          <p14:tracePt t="60785" x="10804525" y="5076825"/>
          <p14:tracePt t="60793" x="10804525" y="5086350"/>
          <p14:tracePt t="60826" x="10795000" y="5095875"/>
          <p14:tracePt t="60873" x="10785475" y="5105400"/>
          <p14:tracePt t="60881" x="10775950" y="5113338"/>
          <p14:tracePt t="60897" x="10768013" y="5113338"/>
          <p14:tracePt t="60913" x="10758488" y="5113338"/>
          <p14:tracePt t="60937" x="10748963" y="5122863"/>
          <p14:tracePt t="60969" x="10739438" y="5122863"/>
          <p14:tracePt t="60993" x="10731500" y="5122863"/>
          <p14:tracePt t="61009" x="10721975" y="5122863"/>
          <p14:tracePt t="61019" x="10712450" y="5122863"/>
          <p14:tracePt t="61025" x="10702925" y="5122863"/>
          <p14:tracePt t="61050" x="10694988" y="5122863"/>
          <p14:tracePt t="61066" x="10685463" y="5122863"/>
          <p14:tracePt t="61097" x="10675938" y="5113338"/>
          <p14:tracePt t="61777" x="10666413" y="5113338"/>
          <p14:tracePt t="63137" x="10658475" y="5113338"/>
          <p14:tracePt t="63146" x="10648950" y="5113338"/>
          <p14:tracePt t="63153" x="10639425" y="5113338"/>
          <p14:tracePt t="63162" x="10629900" y="5113338"/>
          <p14:tracePt t="63169" x="10621963" y="5113338"/>
          <p14:tracePt t="63177" x="10593388" y="5113338"/>
          <p14:tracePt t="63200" x="10539413" y="5113338"/>
          <p14:tracePt t="63202" x="10502900" y="5113338"/>
          <p14:tracePt t="63209" x="10474325" y="5113338"/>
          <p14:tracePt t="63219" x="10456863" y="5113338"/>
          <p14:tracePt t="63225" x="10437813" y="5113338"/>
          <p14:tracePt t="63234" x="10429875" y="5113338"/>
          <p14:tracePt t="63267" x="10420350" y="5105400"/>
          <p14:tracePt t="65777" x="10420350" y="5095875"/>
          <p14:tracePt t="70289" x="10155238" y="5341938"/>
          <p14:tracePt t="70297" x="9909175" y="5597525"/>
          <p14:tracePt t="70313" x="9744075" y="5726113"/>
          <p14:tracePt t="70321" x="9644063" y="5826125"/>
          <p14:tracePt t="70329" x="9525000" y="5918200"/>
          <p14:tracePt t="70337" x="9405938" y="6008688"/>
          <p14:tracePt t="70346" x="9288463" y="6081713"/>
          <p14:tracePt t="70350" x="9159875" y="6137275"/>
          <p14:tracePt t="70357" x="9023350" y="6200775"/>
          <p14:tracePt t="70367" x="8848725" y="6254750"/>
          <p14:tracePt t="70373" x="8666163" y="6300788"/>
          <p14:tracePt t="70381" x="8466138" y="6337300"/>
          <p14:tracePt t="70390" x="8256588" y="6364288"/>
          <p14:tracePt t="70398" x="8018463" y="6383338"/>
          <p14:tracePt t="70405" x="7772400" y="6419850"/>
          <p14:tracePt t="70409" x="7497763" y="6437313"/>
          <p14:tracePt t="70417" x="7223125" y="6456363"/>
          <p14:tracePt t="70426" x="6967538" y="6456363"/>
          <p14:tracePt t="70433" x="6704013" y="6456363"/>
          <p14:tracePt t="70441" x="6383338" y="6429375"/>
          <p14:tracePt t="70450" x="6054725" y="6346825"/>
          <p14:tracePt t="70457" x="5680075" y="6237288"/>
          <p14:tracePt t="70466" x="5297488" y="6072188"/>
          <p14:tracePt t="70473" x="4867275" y="5889625"/>
          <p14:tracePt t="70482" x="4475163" y="5697538"/>
          <p14:tracePt t="70489" x="4127500" y="5551488"/>
          <p14:tracePt t="70498" x="3844925" y="5405438"/>
          <p14:tracePt t="70505" x="3525838" y="5259388"/>
          <p14:tracePt t="70514" x="3241675" y="5113338"/>
          <p14:tracePt t="70521" x="2986088" y="4976813"/>
          <p14:tracePt t="70529" x="2803525" y="4867275"/>
          <p14:tracePt t="70537" x="2640013" y="4730750"/>
          <p14:tracePt t="70547" x="2501900" y="4611688"/>
          <p14:tracePt t="70553" x="2382838" y="4492625"/>
          <p14:tracePt t="70563" x="2282825" y="4383088"/>
          <p14:tracePt t="70569" x="2192338" y="4300538"/>
          <p14:tracePt t="70578" x="2119313" y="4200525"/>
          <p14:tracePt t="70585" x="2082800" y="4137025"/>
          <p14:tracePt t="70593" x="2046288" y="4073525"/>
          <p14:tracePt t="70601" x="2036763" y="4017963"/>
          <p14:tracePt t="70609" x="2017713" y="3917950"/>
          <p14:tracePt t="70617" x="2017713" y="3825875"/>
          <p14:tracePt t="70625" x="2017713" y="3716338"/>
          <p14:tracePt t="70634" x="2017713" y="3589338"/>
          <p14:tracePt t="70641" x="2017713" y="3443288"/>
          <p14:tracePt t="70650" x="2017713" y="3297238"/>
          <p14:tracePt t="70657" x="2017713" y="3151188"/>
          <p14:tracePt t="70666" x="2017713" y="2986088"/>
          <p14:tracePt t="70673" x="2017713" y="2849563"/>
          <p14:tracePt t="70682" x="2017713" y="2703513"/>
          <p14:tracePt t="70689" x="2017713" y="2538413"/>
          <p14:tracePt t="70697" x="2017713" y="2392363"/>
          <p14:tracePt t="70705" x="2017713" y="2246313"/>
          <p14:tracePt t="70713" x="2017713" y="2119313"/>
          <p14:tracePt t="70721" x="2009775" y="1990725"/>
          <p14:tracePt t="70730" x="1981200" y="1854200"/>
          <p14:tracePt t="70737" x="1963738" y="1725613"/>
          <p14:tracePt t="70746" x="1917700" y="1598613"/>
          <p14:tracePt t="70753" x="1871663" y="1460500"/>
          <p14:tracePt t="70763" x="1835150" y="1350963"/>
          <p14:tracePt t="70769" x="1790700" y="1233488"/>
          <p14:tracePt t="70777" x="1744663" y="1131888"/>
          <p14:tracePt t="70785" x="1708150" y="1041400"/>
          <p14:tracePt t="70793" x="1662113" y="976313"/>
          <p14:tracePt t="70801" x="1625600" y="903288"/>
          <p14:tracePt t="70809" x="1589088" y="839788"/>
          <p14:tracePt t="70817" x="1543050" y="793750"/>
          <p14:tracePt t="70825" x="1470025" y="730250"/>
          <p14:tracePt t="70833" x="1406525" y="657225"/>
          <p14:tracePt t="70841" x="1323975" y="603250"/>
          <p14:tracePt t="70849" x="1223963" y="530225"/>
          <p14:tracePt t="70857" x="1104900" y="457200"/>
          <p14:tracePt t="70867" x="968375" y="384175"/>
          <p14:tracePt t="70873" x="822325" y="311150"/>
          <p14:tracePt t="70881" x="666750" y="238125"/>
          <p14:tracePt t="70889" x="530225" y="173038"/>
          <p14:tracePt t="70898" x="411163" y="100013"/>
          <p14:tracePt t="70905" x="274638" y="9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Διαφάνεια14">
            <a:extLst>
              <a:ext uri="{FF2B5EF4-FFF2-40B4-BE49-F238E27FC236}">
                <a16:creationId xmlns:a16="http://schemas.microsoft.com/office/drawing/2014/main" id="{0D9155C5-64DF-45BD-BAF9-00625A71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628140"/>
            <a:ext cx="6268720" cy="470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Διαφάνεια11">
            <a:extLst>
              <a:ext uri="{FF2B5EF4-FFF2-40B4-BE49-F238E27FC236}">
                <a16:creationId xmlns:a16="http://schemas.microsoft.com/office/drawing/2014/main" id="{657BCCA2-FFF6-40D9-94D9-9430A59AD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30"/>
          <a:stretch/>
        </p:blipFill>
        <p:spPr bwMode="auto">
          <a:xfrm>
            <a:off x="1645920" y="172720"/>
            <a:ext cx="8128000" cy="13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Διαφάνεια15">
            <a:extLst>
              <a:ext uri="{FF2B5EF4-FFF2-40B4-BE49-F238E27FC236}">
                <a16:creationId xmlns:a16="http://schemas.microsoft.com/office/drawing/2014/main" id="{D56F4E85-6717-4573-9577-BB25A77E6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0" b="10056"/>
          <a:stretch/>
        </p:blipFill>
        <p:spPr bwMode="auto">
          <a:xfrm>
            <a:off x="5327015" y="5114924"/>
            <a:ext cx="5929037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73E24C-0FEB-46F5-9D89-20F0AA81FBDB}"/>
              </a:ext>
            </a:extLst>
          </p:cNvPr>
          <p:cNvSpPr txBox="1"/>
          <p:nvPr/>
        </p:nvSpPr>
        <p:spPr>
          <a:xfrm>
            <a:off x="5061593" y="281753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3</a:t>
            </a:r>
            <a:r>
              <a:rPr lang="en-US" dirty="0"/>
              <a:t>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7DDA03C-1C6F-4638-BC2E-FE0F780D1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82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4"/>
    </mc:Choice>
    <mc:Fallback>
      <p:transition spd="slow" advTm="1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3258" x="12091988" y="3187700"/>
          <p14:tracePt t="3266" x="12036425" y="3168650"/>
          <p14:tracePt t="3276" x="12009438" y="3168650"/>
          <p14:tracePt t="3282" x="11972925" y="3159125"/>
          <p14:tracePt t="3299" x="11953875" y="3159125"/>
          <p14:tracePt t="3307" x="11945938" y="3159125"/>
          <p14:tracePt t="3314" x="11936413" y="3159125"/>
          <p14:tracePt t="3323" x="11917363" y="3159125"/>
          <p14:tracePt t="3330" x="11899900" y="3159125"/>
          <p14:tracePt t="3346" x="11872913" y="3159125"/>
          <p14:tracePt t="3355" x="11853863" y="3151188"/>
          <p14:tracePt t="3362" x="11844338" y="3151188"/>
          <p14:tracePt t="3370" x="11807825" y="3151188"/>
          <p14:tracePt t="3378" x="11780838" y="3151188"/>
          <p14:tracePt t="3386" x="11744325" y="3151188"/>
          <p14:tracePt t="3394" x="11707813" y="3151188"/>
          <p14:tracePt t="3402" x="11690350" y="3151188"/>
          <p14:tracePt t="3410" x="11671300" y="3159125"/>
          <p14:tracePt t="3419" x="11653838" y="3168650"/>
          <p14:tracePt t="3427" x="11617325" y="3195638"/>
          <p14:tracePt t="3443" x="11598275" y="3214688"/>
          <p14:tracePt t="3450" x="11588750" y="3214688"/>
          <p14:tracePt t="3459" x="11571288" y="3232150"/>
          <p14:tracePt t="3466" x="11561763" y="3241675"/>
          <p14:tracePt t="3475" x="11552238" y="3260725"/>
          <p14:tracePt t="3493" x="11544300" y="3278188"/>
          <p14:tracePt t="3499" x="11534775" y="3287713"/>
          <p14:tracePt t="3506" x="11525250" y="3297238"/>
          <p14:tracePt t="3514" x="11515725" y="3305175"/>
          <p14:tracePt t="3523" x="11507788" y="3324225"/>
          <p14:tracePt t="3530" x="11498263" y="3324225"/>
          <p14:tracePt t="3539" x="11479213" y="3341688"/>
          <p14:tracePt t="3546" x="11471275" y="3351213"/>
          <p14:tracePt t="3556" x="11461750" y="3370263"/>
          <p14:tracePt t="3563" x="11442700" y="3387725"/>
          <p14:tracePt t="3571" x="11434763" y="3397250"/>
          <p14:tracePt t="3579" x="11415713" y="3414713"/>
          <p14:tracePt t="3586" x="11398250" y="3433763"/>
          <p14:tracePt t="3594" x="11379200" y="3451225"/>
          <p14:tracePt t="3602" x="11369675" y="3451225"/>
          <p14:tracePt t="3610" x="11342688" y="3470275"/>
          <p14:tracePt t="3619" x="11323638" y="3487738"/>
          <p14:tracePt t="3626" x="11306175" y="3497263"/>
          <p14:tracePt t="3634" x="11269663" y="3524250"/>
          <p14:tracePt t="3644" x="11250613" y="3533775"/>
          <p14:tracePt t="3650" x="11214100" y="3552825"/>
          <p14:tracePt t="3659" x="11196638" y="3552825"/>
          <p14:tracePt t="3666" x="11150600" y="3570288"/>
          <p14:tracePt t="3675" x="11123613" y="3589338"/>
          <p14:tracePt t="3682" x="11087100" y="3589338"/>
          <p14:tracePt t="3692" x="11050588" y="3597275"/>
          <p14:tracePt t="3699" x="11023600" y="3597275"/>
          <p14:tracePt t="3708" x="10987088" y="3597275"/>
          <p14:tracePt t="3714" x="10950575" y="3606800"/>
          <p14:tracePt t="3723" x="10922000" y="3606800"/>
          <p14:tracePt t="3730" x="10904538" y="3606800"/>
          <p14:tracePt t="3739" x="10858500" y="3606800"/>
          <p14:tracePt t="3746" x="10821988" y="3606800"/>
          <p14:tracePt t="3755" x="10775950" y="3606800"/>
          <p14:tracePt t="3762" x="10748963" y="3606800"/>
          <p14:tracePt t="3771" x="10712450" y="3606800"/>
          <p14:tracePt t="3778" x="10666413" y="3606800"/>
          <p14:tracePt t="3786" x="10621963" y="3606800"/>
          <p14:tracePt t="3794" x="10566400" y="3606800"/>
          <p14:tracePt t="3802" x="10493375" y="3579813"/>
          <p14:tracePt t="3810" x="10447338" y="3579813"/>
          <p14:tracePt t="3818" x="10393363" y="3552825"/>
          <p14:tracePt t="3826" x="10291763" y="3524250"/>
          <p14:tracePt t="3834" x="10164763" y="3479800"/>
          <p14:tracePt t="3843" x="10028238" y="3443288"/>
          <p14:tracePt t="3850" x="9882188" y="3397250"/>
          <p14:tracePt t="3860" x="9753600" y="3360738"/>
          <p14:tracePt t="3866" x="9617075" y="3333750"/>
          <p14:tracePt t="3875" x="9507538" y="3305175"/>
          <p14:tracePt t="3882" x="9398000" y="3278188"/>
          <p14:tracePt t="3891" x="9315450" y="3268663"/>
          <p14:tracePt t="3912" x="9196388" y="3241675"/>
          <p14:tracePt t="3915" x="9178925" y="3241675"/>
          <p14:tracePt t="3923" x="9159875" y="3232150"/>
          <p14:tracePt t="3930" x="9142413" y="3224213"/>
          <p14:tracePt t="3940" x="9123363" y="3224213"/>
          <p14:tracePt t="3946" x="9113838" y="3224213"/>
          <p14:tracePt t="3955" x="9086850" y="3224213"/>
          <p14:tracePt t="3962" x="9069388" y="3224213"/>
          <p14:tracePt t="3970" x="9013825" y="3214688"/>
          <p14:tracePt t="3978" x="8986838" y="3205163"/>
          <p14:tracePt t="3986" x="8959850" y="3205163"/>
          <p14:tracePt t="3994" x="8913813" y="3195638"/>
          <p14:tracePt t="4002" x="8858250" y="3178175"/>
          <p14:tracePt t="4010" x="8812213" y="3178175"/>
          <p14:tracePt t="4019" x="8775700" y="3168650"/>
          <p14:tracePt t="4026" x="8694738" y="3168650"/>
          <p14:tracePt t="4034" x="8666163" y="3159125"/>
          <p14:tracePt t="4043" x="8612188" y="3159125"/>
          <p14:tracePt t="4050" x="8556625" y="3151188"/>
          <p14:tracePt t="4060" x="8502650" y="3151188"/>
          <p14:tracePt t="4067" x="8466138" y="3151188"/>
          <p14:tracePt t="4075" x="8410575" y="3132138"/>
          <p14:tracePt t="4082" x="8374063" y="3132138"/>
          <p14:tracePt t="4092" x="8329613" y="3132138"/>
          <p14:tracePt t="4099" x="8293100" y="3132138"/>
          <p14:tracePt t="4106" x="8256588" y="3132138"/>
          <p14:tracePt t="4114" x="8247063" y="3132138"/>
          <p14:tracePt t="4122" x="8210550" y="3132138"/>
          <p14:tracePt t="4130" x="8191500" y="3132138"/>
          <p14:tracePt t="4141" x="8164513" y="3141663"/>
          <p14:tracePt t="4146" x="8147050" y="3141663"/>
          <p14:tracePt t="4156" x="8128000" y="3151188"/>
          <p14:tracePt t="4163" x="8101013" y="3151188"/>
          <p14:tracePt t="4170" x="8072438" y="3168650"/>
          <p14:tracePt t="4179" x="8054975" y="3168650"/>
          <p14:tracePt t="4187" x="8008938" y="3178175"/>
          <p14:tracePt t="4194" x="7981950" y="3178175"/>
          <p14:tracePt t="4203" x="7954963" y="3178175"/>
          <p14:tracePt t="4210" x="7908925" y="3187700"/>
          <p14:tracePt t="4218" x="7881938" y="3187700"/>
          <p14:tracePt t="4227" x="7872413" y="3187700"/>
          <p14:tracePt t="4234" x="7835900" y="3187700"/>
          <p14:tracePt t="4243" x="7826375" y="3187700"/>
          <p14:tracePt t="4259" x="7808913" y="3187700"/>
          <p14:tracePt t="4338" x="7799388" y="3187700"/>
          <p14:tracePt t="4346" x="7789863" y="3187700"/>
          <p14:tracePt t="4355" x="7772400" y="3168650"/>
          <p14:tracePt t="4362" x="7753350" y="3151188"/>
          <p14:tracePt t="4371" x="7735888" y="3132138"/>
          <p14:tracePt t="4379" x="7716838" y="3114675"/>
          <p14:tracePt t="4387" x="7707313" y="3105150"/>
          <p14:tracePt t="4394" x="7689850" y="3078163"/>
          <p14:tracePt t="4403" x="7670800" y="3059113"/>
          <p14:tracePt t="4410" x="7643813" y="3041650"/>
          <p14:tracePt t="4418" x="7643813" y="3022600"/>
          <p14:tracePt t="4427" x="7643813" y="3013075"/>
          <p14:tracePt t="4434" x="7634288" y="3005138"/>
          <p14:tracePt t="4443" x="7634288" y="2995613"/>
          <p14:tracePt t="4450" x="7634288" y="2986088"/>
          <p14:tracePt t="4459" x="7626350" y="2976563"/>
          <p14:tracePt t="4492" x="7616825" y="2968625"/>
          <p14:tracePt t="4499" x="7607300" y="2959100"/>
          <p14:tracePt t="4515" x="7597775" y="2949575"/>
          <p14:tracePt t="4523" x="7580313" y="2930525"/>
          <p14:tracePt t="4540" x="7561263" y="2913063"/>
          <p14:tracePt t="4546" x="7553325" y="2894013"/>
          <p14:tracePt t="4556" x="7543800" y="2886075"/>
          <p14:tracePt t="4563" x="7524750" y="2867025"/>
          <p14:tracePt t="4571" x="7524750" y="2857500"/>
          <p14:tracePt t="4587" x="7516813" y="2849563"/>
          <p14:tracePt t="4594" x="7507288" y="2820988"/>
          <p14:tracePt t="4602" x="7497763" y="2820988"/>
          <p14:tracePt t="4610" x="7480300" y="2803525"/>
          <p14:tracePt t="4619" x="7461250" y="2794000"/>
          <p14:tracePt t="4626" x="7451725" y="2784475"/>
          <p14:tracePt t="4634" x="7424738" y="2767013"/>
          <p14:tracePt t="4643" x="7415213" y="2757488"/>
          <p14:tracePt t="4651" x="7388225" y="2747963"/>
          <p14:tracePt t="4660" x="7370763" y="2747963"/>
          <p14:tracePt t="4666" x="7351713" y="2740025"/>
          <p14:tracePt t="4675" x="7324725" y="2730500"/>
          <p14:tracePt t="4682" x="7305675" y="2730500"/>
          <p14:tracePt t="4691" x="7288213" y="2720975"/>
          <p14:tracePt t="4698" x="7259638" y="2711450"/>
          <p14:tracePt t="4706" x="7232650" y="2711450"/>
          <p14:tracePt t="4715" x="7196138" y="2711450"/>
          <p14:tracePt t="4722" x="7169150" y="2703513"/>
          <p14:tracePt t="4730" x="7123113" y="2674938"/>
          <p14:tracePt t="4740" x="7105650" y="2674938"/>
          <p14:tracePt t="4746" x="7050088" y="2657475"/>
          <p14:tracePt t="4755" x="7023100" y="2647950"/>
          <p14:tracePt t="4762" x="6977063" y="2647950"/>
          <p14:tracePt t="4771" x="6923088" y="2611438"/>
          <p14:tracePt t="4779" x="6877050" y="2584450"/>
          <p14:tracePt t="4787" x="6794500" y="2565400"/>
          <p14:tracePt t="4794" x="6740525" y="2547938"/>
          <p14:tracePt t="4803" x="6657975" y="2520950"/>
          <p14:tracePt t="4811" x="6602413" y="2511425"/>
          <p14:tracePt t="4818" x="6521450" y="2484438"/>
          <p14:tracePt t="4826" x="6475413" y="2474913"/>
          <p14:tracePt t="4835" x="6419850" y="2465388"/>
          <p14:tracePt t="4843" x="6356350" y="2438400"/>
          <p14:tracePt t="4850" x="6292850" y="2428875"/>
          <p14:tracePt t="4859" x="6256338" y="2419350"/>
          <p14:tracePt t="4866" x="6210300" y="2419350"/>
          <p14:tracePt t="4875" x="6173788" y="2401888"/>
          <p14:tracePt t="4882" x="6110288" y="2382838"/>
          <p14:tracePt t="4890" x="6064250" y="2355850"/>
          <p14:tracePt t="4899" x="6027738" y="2355850"/>
          <p14:tracePt t="4910" x="5991225" y="2346325"/>
          <p14:tracePt t="4914" x="5954713" y="2346325"/>
          <p14:tracePt t="4926" x="5927725" y="2346325"/>
          <p14:tracePt t="4930" x="5862638" y="2338388"/>
          <p14:tracePt t="4940" x="5826125" y="2328863"/>
          <p14:tracePt t="4946" x="5799138" y="2328863"/>
          <p14:tracePt t="4955" x="5781675" y="2328863"/>
          <p14:tracePt t="4962" x="5745163" y="2319338"/>
          <p14:tracePt t="4970" x="5726113" y="2319338"/>
          <p14:tracePt t="4978" x="5699125" y="2319338"/>
          <p14:tracePt t="4986" x="5680075" y="2319338"/>
          <p14:tracePt t="4994" x="5662613" y="2319338"/>
          <p14:tracePt t="5002" x="5634038" y="2319338"/>
          <p14:tracePt t="5010" x="5616575" y="2319338"/>
          <p14:tracePt t="5018" x="5589588" y="2319338"/>
          <p14:tracePt t="5026" x="5570538" y="2319338"/>
          <p14:tracePt t="5034" x="5553075" y="2319338"/>
          <p14:tracePt t="5043" x="5524500" y="2319338"/>
          <p14:tracePt t="5050" x="5497513" y="2319338"/>
          <p14:tracePt t="5059" x="5461000" y="2319338"/>
          <p14:tracePt t="5066" x="5434013" y="2328863"/>
          <p14:tracePt t="5075" x="5407025" y="2338388"/>
          <p14:tracePt t="5082" x="5387975" y="2338388"/>
          <p14:tracePt t="5092" x="5370513" y="2346325"/>
          <p14:tracePt t="5098" x="5341938" y="2355850"/>
          <p14:tracePt t="5108" x="5324475" y="2365375"/>
          <p14:tracePt t="5114" x="5287963" y="2374900"/>
          <p14:tracePt t="5123" x="5260975" y="2411413"/>
          <p14:tracePt t="5130" x="5251450" y="2411413"/>
          <p14:tracePt t="5139" x="5224463" y="2419350"/>
          <p14:tracePt t="5146" x="5205413" y="2447925"/>
          <p14:tracePt t="5155" x="5187950" y="2465388"/>
          <p14:tracePt t="5162" x="5168900" y="2474913"/>
          <p14:tracePt t="5171" x="5122863" y="2492375"/>
          <p14:tracePt t="5178" x="5114925" y="2501900"/>
          <p14:tracePt t="5187" x="5078413" y="2511425"/>
          <p14:tracePt t="5194" x="5059363" y="2528888"/>
          <p14:tracePt t="5203" x="5041900" y="2547938"/>
          <p14:tracePt t="5210" x="5032375" y="2547938"/>
          <p14:tracePt t="5219" x="5013325" y="2565400"/>
          <p14:tracePt t="5226" x="5005388" y="2565400"/>
          <p14:tracePt t="5234" x="4986338" y="2574925"/>
          <p14:tracePt t="5243" x="4976813" y="2584450"/>
          <p14:tracePt t="5250" x="4976813" y="2601913"/>
          <p14:tracePt t="5259" x="4968875" y="2630488"/>
          <p14:tracePt t="5266" x="4968875" y="2647950"/>
          <p14:tracePt t="5275" x="4959350" y="2674938"/>
          <p14:tracePt t="5282" x="4949825" y="2720975"/>
          <p14:tracePt t="5292" x="4949825" y="2757488"/>
          <p14:tracePt t="5299" x="4940300" y="2794000"/>
          <p14:tracePt t="5308" x="4932363" y="2849563"/>
          <p14:tracePt t="5314" x="4913313" y="2903538"/>
          <p14:tracePt t="5322" x="4903788" y="2949575"/>
          <p14:tracePt t="5330" x="4903788" y="2976563"/>
          <p14:tracePt t="5339" x="4895850" y="3022600"/>
          <p14:tracePt t="5346" x="4895850" y="3049588"/>
          <p14:tracePt t="5355" x="4895850" y="3068638"/>
          <p14:tracePt t="5362" x="4895850" y="3095625"/>
          <p14:tracePt t="5371" x="4895850" y="3114675"/>
          <p14:tracePt t="5379" x="4895850" y="3132138"/>
          <p14:tracePt t="5387" x="4895850" y="3159125"/>
          <p14:tracePt t="5394" x="4895850" y="3178175"/>
          <p14:tracePt t="5402" x="4895850" y="3195638"/>
          <p14:tracePt t="5411" x="4895850" y="3224213"/>
          <p14:tracePt t="5419" x="4895850" y="3260725"/>
          <p14:tracePt t="5427" x="4913313" y="3287713"/>
          <p14:tracePt t="5434" x="4932363" y="3314700"/>
          <p14:tracePt t="5443" x="4949825" y="3351213"/>
          <p14:tracePt t="5450" x="4968875" y="3378200"/>
          <p14:tracePt t="5460" x="4976813" y="3397250"/>
          <p14:tracePt t="5466" x="4986338" y="3424238"/>
          <p14:tracePt t="5475" x="4995863" y="3443288"/>
          <p14:tracePt t="5482" x="5013325" y="3479800"/>
          <p14:tracePt t="5493" x="5049838" y="3506788"/>
          <p14:tracePt t="5498" x="5078413" y="3543300"/>
          <p14:tracePt t="5506" x="5114925" y="3560763"/>
          <p14:tracePt t="5514" x="5141913" y="3589338"/>
          <p14:tracePt t="5523" x="5187950" y="3597275"/>
          <p14:tracePt t="5530" x="5214938" y="3625850"/>
          <p14:tracePt t="5540" x="5260975" y="3643313"/>
          <p14:tracePt t="5546" x="5305425" y="3670300"/>
          <p14:tracePt t="5555" x="5351463" y="3679825"/>
          <p14:tracePt t="5562" x="5387975" y="3679825"/>
          <p14:tracePt t="5570" x="5443538" y="3698875"/>
          <p14:tracePt t="5579" x="5480050" y="3698875"/>
          <p14:tracePt t="5586" x="5507038" y="3698875"/>
          <p14:tracePt t="5594" x="5543550" y="3706813"/>
          <p14:tracePt t="5602" x="5607050" y="3706813"/>
          <p14:tracePt t="5610" x="5634038" y="3706813"/>
          <p14:tracePt t="5619" x="5689600" y="3706813"/>
          <p14:tracePt t="5626" x="5726113" y="3706813"/>
          <p14:tracePt t="5634" x="5753100" y="3706813"/>
          <p14:tracePt t="5643" x="5799138" y="3706813"/>
          <p14:tracePt t="5650" x="5845175" y="3725863"/>
          <p14:tracePt t="5659" x="5881688" y="3725863"/>
          <p14:tracePt t="5666" x="5927725" y="3725863"/>
          <p14:tracePt t="5675" x="5964238" y="3725863"/>
          <p14:tracePt t="5682" x="6000750" y="3725863"/>
          <p14:tracePt t="5690" x="6045200" y="3725863"/>
          <p14:tracePt t="5699" x="6081713" y="3725863"/>
          <p14:tracePt t="5706" x="6127750" y="3725863"/>
          <p14:tracePt t="5714" x="6154738" y="3735388"/>
          <p14:tracePt t="5722" x="6200775" y="3735388"/>
          <p14:tracePt t="5730" x="6227763" y="3735388"/>
          <p14:tracePt t="5738" x="6273800" y="3743325"/>
          <p14:tracePt t="5746" x="6300788" y="3743325"/>
          <p14:tracePt t="5756" x="6337300" y="3743325"/>
          <p14:tracePt t="5762" x="6392863" y="3752850"/>
          <p14:tracePt t="5771" x="6429375" y="3752850"/>
          <p14:tracePt t="5779" x="6483350" y="3752850"/>
          <p14:tracePt t="5786" x="6538913" y="3752850"/>
          <p14:tracePt t="5794" x="6575425" y="3752850"/>
          <p14:tracePt t="5802" x="6602413" y="3752850"/>
          <p14:tracePt t="5810" x="6648450" y="3752850"/>
          <p14:tracePt t="5819" x="6684963" y="3752850"/>
          <p14:tracePt t="5826" x="6721475" y="3743325"/>
          <p14:tracePt t="5834" x="6740525" y="3735388"/>
          <p14:tracePt t="5843" x="6784975" y="3706813"/>
          <p14:tracePt t="5860" x="6813550" y="3689350"/>
          <p14:tracePt t="5867" x="6858000" y="3662363"/>
          <p14:tracePt t="5874" x="6904038" y="3625850"/>
          <p14:tracePt t="5882" x="6950075" y="3606800"/>
          <p14:tracePt t="5892" x="6986588" y="3589338"/>
          <p14:tracePt t="5910" x="7123113" y="3506788"/>
          <p14:tracePt t="5914" x="7142163" y="3497263"/>
          <p14:tracePt t="5923" x="7186613" y="3479800"/>
          <p14:tracePt t="5930" x="7215188" y="3460750"/>
          <p14:tracePt t="5939" x="7232650" y="3443288"/>
          <p14:tracePt t="5946" x="7259638" y="3414713"/>
          <p14:tracePt t="5958" x="7288213" y="3397250"/>
          <p14:tracePt t="5962" x="7296150" y="3378200"/>
          <p14:tracePt t="5970" x="7315200" y="3351213"/>
          <p14:tracePt t="5978" x="7324725" y="3333750"/>
          <p14:tracePt t="5986" x="7342188" y="3297238"/>
          <p14:tracePt t="5994" x="7342188" y="3278188"/>
          <p14:tracePt t="6002" x="7351713" y="3251200"/>
          <p14:tracePt t="6011" x="7361238" y="3224213"/>
          <p14:tracePt t="6019" x="7361238" y="3205163"/>
          <p14:tracePt t="6026" x="7361238" y="3178175"/>
          <p14:tracePt t="6035" x="7361238" y="3141663"/>
          <p14:tracePt t="6043" x="7361238" y="3132138"/>
          <p14:tracePt t="6050" x="7361238" y="3086100"/>
          <p14:tracePt t="6059" x="7361238" y="3068638"/>
          <p14:tracePt t="6066" x="7361238" y="3049588"/>
          <p14:tracePt t="6075" x="7361238" y="3032125"/>
          <p14:tracePt t="6082" x="7361238" y="3013075"/>
          <p14:tracePt t="6107" x="7361238" y="2995613"/>
          <p14:tracePt t="6114" x="7361238" y="2986088"/>
          <p14:tracePt t="6130" x="7361238" y="2976563"/>
          <p14:tracePt t="6162" x="7361238" y="2968625"/>
          <p14:tracePt t="6179" x="7361238" y="2949575"/>
          <p14:tracePt t="6203" x="7361238" y="2930525"/>
          <p14:tracePt t="6219" x="7351713" y="2930525"/>
          <p14:tracePt t="6227" x="7351713" y="2913063"/>
          <p14:tracePt t="6243" x="7342188" y="2903538"/>
          <p14:tracePt t="6250" x="7342188" y="2894013"/>
          <p14:tracePt t="6259" x="7334250" y="2876550"/>
          <p14:tracePt t="6266" x="7324725" y="2867025"/>
          <p14:tracePt t="6275" x="7315200" y="2857500"/>
          <p14:tracePt t="6307" x="7305675" y="2857500"/>
          <p14:tracePt t="6322" x="7296150" y="2849563"/>
          <p14:tracePt t="7067" x="7315200" y="2840038"/>
          <p14:tracePt t="7074" x="7361238" y="2813050"/>
          <p14:tracePt t="7078" x="7397750" y="2794000"/>
          <p14:tracePt t="7082" x="7470775" y="2757488"/>
          <p14:tracePt t="7090" x="7507288" y="2747963"/>
          <p14:tracePt t="7098" x="7524750" y="2740025"/>
          <p14:tracePt t="7108" x="7570788" y="2730500"/>
          <p14:tracePt t="7114" x="7597775" y="2720975"/>
          <p14:tracePt t="7123" x="7616825" y="2711450"/>
          <p14:tracePt t="7126" x="7634288" y="2711450"/>
          <p14:tracePt t="7130" x="7653338" y="2703513"/>
          <p14:tracePt t="7139" x="7662863" y="2703513"/>
          <p14:tracePt t="7146" x="7689850" y="2693988"/>
          <p14:tracePt t="7155" x="7716838" y="2684463"/>
          <p14:tracePt t="7162" x="7743825" y="2684463"/>
          <p14:tracePt t="7170" x="7789863" y="2684463"/>
          <p14:tracePt t="7178" x="7845425" y="2684463"/>
          <p14:tracePt t="7187" x="7899400" y="2684463"/>
          <p14:tracePt t="7191" x="7926388" y="2684463"/>
          <p14:tracePt t="7199" x="7999413" y="2684463"/>
          <p14:tracePt t="7207" x="8072438" y="2684463"/>
          <p14:tracePt t="7214" x="8147050" y="2684463"/>
          <p14:tracePt t="7222" x="8247063" y="2684463"/>
          <p14:tracePt t="7230" x="8337550" y="2684463"/>
          <p14:tracePt t="7238" x="8410575" y="2693988"/>
          <p14:tracePt t="7246" x="8483600" y="2711450"/>
          <p14:tracePt t="7250" x="8566150" y="2720975"/>
          <p14:tracePt t="7260" x="8621713" y="2740025"/>
          <p14:tracePt t="7266" x="8685213" y="2747963"/>
          <p14:tracePt t="7275" x="8739188" y="2757488"/>
          <p14:tracePt t="7282" x="8775700" y="2767013"/>
          <p14:tracePt t="7292" x="8831263" y="2776538"/>
          <p14:tracePt t="7298" x="8885238" y="2776538"/>
          <p14:tracePt t="7307" x="8959850" y="2794000"/>
          <p14:tracePt t="7315" x="9023350" y="2820988"/>
          <p14:tracePt t="7322" x="9050338" y="2820988"/>
          <p14:tracePt t="7330" x="9096375" y="2830513"/>
          <p14:tracePt t="7338" x="9159875" y="2840038"/>
          <p14:tracePt t="7346" x="9232900" y="2840038"/>
          <p14:tracePt t="7355" x="9305925" y="2849563"/>
          <p14:tracePt t="7362" x="9388475" y="2876550"/>
          <p14:tracePt t="7371" x="9478963" y="2894013"/>
          <p14:tracePt t="7378" x="9551988" y="2903538"/>
          <p14:tracePt t="7387" x="9634538" y="2922588"/>
          <p14:tracePt t="7394" x="9717088" y="2940050"/>
          <p14:tracePt t="7404" x="9809163" y="2968625"/>
          <p14:tracePt t="7410" x="9909175" y="2995613"/>
          <p14:tracePt t="7419" x="10018713" y="3032125"/>
          <p14:tracePt t="7426" x="10128250" y="3059113"/>
          <p14:tracePt t="7434" x="10247313" y="3086100"/>
          <p14:tracePt t="7443" x="10356850" y="3114675"/>
          <p14:tracePt t="7450" x="10493375" y="3141663"/>
          <p14:tracePt t="7459" x="10602913" y="3159125"/>
          <p14:tracePt t="7466" x="10731500" y="3168650"/>
          <p14:tracePt t="7475" x="10858500" y="3187700"/>
          <p14:tracePt t="7482" x="10987088" y="3195638"/>
          <p14:tracePt t="7491" x="11104563" y="3214688"/>
          <p14:tracePt t="7498" x="11214100" y="3224213"/>
          <p14:tracePt t="7506" x="11323638" y="3241675"/>
          <p14:tracePt t="7514" x="11415713" y="3251200"/>
          <p14:tracePt t="7524" x="11515725" y="3268663"/>
          <p14:tracePt t="7530" x="11588750" y="3278188"/>
          <p14:tracePt t="7538" x="11671300" y="3297238"/>
          <p14:tracePt t="7546" x="11744325" y="3297238"/>
          <p14:tracePt t="7555" x="11817350" y="3305175"/>
          <p14:tracePt t="7562" x="11880850" y="3333750"/>
          <p14:tracePt t="7571" x="11936413" y="3341688"/>
          <p14:tracePt t="7578" x="11999913" y="3370263"/>
          <p14:tracePt t="7586" x="12063413" y="3378200"/>
          <p14:tracePt t="7594" x="12118975" y="3387725"/>
          <p14:tracePt t="7602" x="12182475" y="3414713"/>
          <p14:tracePt t="12643" x="11880850" y="6045200"/>
          <p14:tracePt t="12650" x="11617325" y="6118225"/>
          <p14:tracePt t="12660" x="11315700" y="6227763"/>
          <p14:tracePt t="12666" x="11014075" y="6300788"/>
          <p14:tracePt t="12675" x="10612438" y="6419850"/>
          <p14:tracePt t="12683" x="10237788" y="6502400"/>
          <p14:tracePt t="12692" x="9836150" y="6592888"/>
          <p14:tracePt t="12698" x="9398000" y="6684963"/>
          <p14:tracePt t="12708" x="8931275" y="6757988"/>
          <p14:tracePt t="12714" x="8502650" y="6821488"/>
          <p14:tracePt t="12771" x="5132388" y="6757988"/>
          <p14:tracePt t="12778" x="4521200" y="6675438"/>
          <p14:tracePt t="12788" x="3908425" y="6602413"/>
          <p14:tracePt t="12794" x="3297238" y="6519863"/>
          <p14:tracePt t="12803" x="2684463" y="6419850"/>
          <p14:tracePt t="12810" x="2063750" y="6319838"/>
          <p14:tracePt t="12819" x="1489075" y="6218238"/>
          <p14:tracePt t="12826" x="868363" y="6091238"/>
          <p14:tracePt t="12834" x="246063" y="59626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9E1E1E-8E53-453C-A098-A0981BBA6B57}"/>
              </a:ext>
            </a:extLst>
          </p:cNvPr>
          <p:cNvSpPr txBox="1"/>
          <p:nvPr/>
        </p:nvSpPr>
        <p:spPr>
          <a:xfrm flipH="1">
            <a:off x="1655444" y="2086570"/>
            <a:ext cx="93268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latin typeface="Comic Sans MS" panose="030F0702030302020204" pitchFamily="66" charset="0"/>
              </a:rPr>
              <a:t>Για να παρουσιαστεί το έργο σε μια σχολική γιορτή, θα χρειαστούν: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Σκηνικά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Κοστούμια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Προετοιμασία, πρόβες 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EFC7D-7D0B-4C55-B4D5-9977D3CFE606}"/>
              </a:ext>
            </a:extLst>
          </p:cNvPr>
          <p:cNvSpPr txBox="1"/>
          <p:nvPr/>
        </p:nvSpPr>
        <p:spPr>
          <a:xfrm>
            <a:off x="1447800" y="447675"/>
            <a:ext cx="737235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Τι θα χρειαστούμε για να παρουσιάσουμε το συγκεκριμένο θεατρικό σε μια σχολική γιορτή;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C00BC3-0A8C-4E66-831D-D77E701F75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61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01"/>
    </mc:Choice>
    <mc:Fallback>
      <p:transition spd="slow" advTm="3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2824" x="3232150" y="6057900"/>
          <p14:tracePt t="22853" x="1827213" y="6692900"/>
          <p14:tracePt t="22856" x="1771650" y="6575425"/>
          <p14:tracePt t="22865" x="1708150" y="6456363"/>
          <p14:tracePt t="22873" x="1652588" y="6356350"/>
          <p14:tracePt t="22885" x="1616075" y="6273800"/>
          <p14:tracePt t="22893" x="1570038" y="6200775"/>
          <p14:tracePt t="22901" x="1543050" y="6118225"/>
          <p14:tracePt t="22911" x="1516063" y="6018213"/>
          <p14:tracePt t="22931" x="1489075" y="5799138"/>
          <p14:tracePt t="22933" x="1479550" y="5670550"/>
          <p14:tracePt t="22942" x="1460500" y="5543550"/>
          <p14:tracePt t="22949" x="1452563" y="5387975"/>
          <p14:tracePt t="22958" x="1433513" y="5222875"/>
          <p14:tracePt t="22966" x="1433513" y="5059363"/>
          <p14:tracePt t="22973" x="1416050" y="4894263"/>
          <p14:tracePt t="22982" x="1406525" y="4748213"/>
          <p14:tracePt t="22989" x="1406525" y="4621213"/>
          <p14:tracePt t="22998" x="1387475" y="4529138"/>
          <p14:tracePt t="23005" x="1379538" y="4456113"/>
          <p14:tracePt t="23014" x="1379538" y="4373563"/>
          <p14:tracePt t="23021" x="1379538" y="4319588"/>
          <p14:tracePt t="23030" x="1379538" y="4264025"/>
          <p14:tracePt t="23037" x="1379538" y="4237038"/>
          <p14:tracePt t="23045" x="1379538" y="4210050"/>
          <p14:tracePt t="23053" x="1379538" y="4173538"/>
          <p14:tracePt t="23061" x="1379538" y="4137025"/>
          <p14:tracePt t="23069" x="1379538" y="4110038"/>
          <p14:tracePt t="23077" x="1379538" y="4081463"/>
          <p14:tracePt t="23085" x="1379538" y="4044950"/>
          <p14:tracePt t="23094" x="1379538" y="4017963"/>
          <p14:tracePt t="23101" x="1387475" y="3963988"/>
          <p14:tracePt t="23110" x="1397000" y="3935413"/>
          <p14:tracePt t="23117" x="1397000" y="3898900"/>
          <p14:tracePt t="23126" x="1406525" y="3862388"/>
          <p14:tracePt t="23133" x="1416050" y="3835400"/>
          <p14:tracePt t="23141" x="1433513" y="3771900"/>
          <p14:tracePt t="23149" x="1433513" y="3743325"/>
          <p14:tracePt t="23157" x="1433513" y="3689350"/>
          <p14:tracePt t="23165" x="1433513" y="3652838"/>
          <p14:tracePt t="23173" x="1433513" y="3597275"/>
          <p14:tracePt t="23177" x="1433513" y="3543300"/>
          <p14:tracePt t="23185" x="1433513" y="3497263"/>
          <p14:tracePt t="23194" x="1433513" y="3460750"/>
          <p14:tracePt t="23205" x="1433513" y="3414713"/>
          <p14:tracePt t="23214" x="1433513" y="3378200"/>
          <p14:tracePt t="23221" x="1433513" y="3305175"/>
          <p14:tracePt t="23230" x="1433513" y="3260725"/>
          <p14:tracePt t="23237" x="1433513" y="3205163"/>
          <p14:tracePt t="23245" x="1433513" y="3178175"/>
          <p14:tracePt t="23255" x="1433513" y="3141663"/>
          <p14:tracePt t="23261" x="1433513" y="3122613"/>
          <p14:tracePt t="23269" x="1433513" y="3114675"/>
          <p14:tracePt t="23278" x="1433513" y="3086100"/>
          <p14:tracePt t="23285" x="1433513" y="3068638"/>
          <p14:tracePt t="23294" x="1433513" y="3049588"/>
          <p14:tracePt t="23301" x="1433513" y="3032125"/>
          <p14:tracePt t="23317" x="1433513" y="3005138"/>
          <p14:tracePt t="23326" x="1433513" y="2986088"/>
          <p14:tracePt t="23333" x="1423988" y="2968625"/>
          <p14:tracePt t="23342" x="1423988" y="2949575"/>
          <p14:tracePt t="23357" x="1423988" y="2940050"/>
          <p14:tracePt t="23373" x="1423988" y="2930525"/>
          <p14:tracePt t="23382" x="1423988" y="2922588"/>
          <p14:tracePt t="23457" x="1423988" y="2913063"/>
          <p14:tracePt t="23465" x="1423988" y="2903538"/>
          <p14:tracePt t="23477" x="1423988" y="2894013"/>
          <p14:tracePt t="23485" x="1423988" y="2886075"/>
          <p14:tracePt t="23493" x="1423988" y="2857500"/>
          <p14:tracePt t="23501" x="1423988" y="2840038"/>
          <p14:tracePt t="23510" x="1423988" y="2813050"/>
          <p14:tracePt t="23517" x="1423988" y="2767013"/>
          <p14:tracePt t="23526" x="1423988" y="2740025"/>
          <p14:tracePt t="23533" x="1416050" y="2693988"/>
          <p14:tracePt t="23541" x="1416050" y="2684463"/>
          <p14:tracePt t="23549" x="1416050" y="2647950"/>
          <p14:tracePt t="23557" x="1397000" y="2630488"/>
          <p14:tracePt t="23565" x="1397000" y="2620963"/>
          <p14:tracePt t="25981" x="1379538" y="2720975"/>
          <p14:tracePt t="25989" x="1370013" y="2813050"/>
          <p14:tracePt t="25997" x="1370013" y="2830513"/>
          <p14:tracePt t="26005" x="1370013" y="2857500"/>
          <p14:tracePt t="26014" x="1370013" y="2876550"/>
          <p14:tracePt t="26021" x="1370013" y="2913063"/>
          <p14:tracePt t="26037" x="1370013" y="2949575"/>
          <p14:tracePt t="26046" x="1370013" y="2968625"/>
          <p14:tracePt t="26049" x="1379538" y="3013075"/>
          <p14:tracePt t="26058" x="1387475" y="3022600"/>
          <p14:tracePt t="26065" x="1387475" y="3049588"/>
          <p14:tracePt t="26073" x="1387475" y="3078163"/>
          <p14:tracePt t="26082" x="1397000" y="3095625"/>
          <p14:tracePt t="26090" x="1397000" y="3122613"/>
          <p14:tracePt t="26097" x="1397000" y="3141663"/>
          <p14:tracePt t="26105" x="1397000" y="3159125"/>
          <p14:tracePt t="26110" x="1397000" y="3168650"/>
          <p14:tracePt t="26117" x="1397000" y="3187700"/>
          <p14:tracePt t="26125" x="1397000" y="3195638"/>
          <p14:tracePt t="26133" x="1406525" y="3214688"/>
          <p14:tracePt t="26141" x="1406525" y="3232150"/>
          <p14:tracePt t="26150" x="1416050" y="3251200"/>
          <p14:tracePt t="26158" x="1416050" y="3260725"/>
          <p14:tracePt t="26165" x="1423988" y="3278188"/>
          <p14:tracePt t="26169" x="1423988" y="3297238"/>
          <p14:tracePt t="26177" x="1433513" y="3305175"/>
          <p14:tracePt t="26193" x="1433513" y="3314700"/>
          <p14:tracePt t="26214" x="1443038" y="3324225"/>
          <p14:tracePt t="26270" x="1452563" y="3324225"/>
          <p14:tracePt t="26493" x="1460500" y="3324225"/>
          <p14:tracePt t="26557" x="1470025" y="3324225"/>
          <p14:tracePt t="26565" x="1470025" y="3314700"/>
          <p14:tracePt t="26581" x="1470025" y="3305175"/>
          <p14:tracePt t="26590" x="1470025" y="3297238"/>
          <p14:tracePt t="26641" x="1470025" y="3287713"/>
          <p14:tracePt t="27965" x="1452563" y="3297238"/>
          <p14:tracePt t="27973" x="1443038" y="3305175"/>
          <p14:tracePt t="27990" x="1433513" y="3314700"/>
          <p14:tracePt t="28170" x="1423988" y="3324225"/>
          <p14:tracePt t="28181" x="1416050" y="3333750"/>
          <p14:tracePt t="28197" x="1416050" y="3351213"/>
          <p14:tracePt t="28214" x="1387475" y="3360738"/>
          <p14:tracePt t="28237" x="1379538" y="3370263"/>
          <p14:tracePt t="28241" x="1350963" y="3387725"/>
          <p14:tracePt t="28249" x="1343025" y="3397250"/>
          <p14:tracePt t="28258" x="1333500" y="3406775"/>
          <p14:tracePt t="28265" x="1323975" y="3414713"/>
          <p14:tracePt t="28273" x="1306513" y="3443288"/>
          <p14:tracePt t="28281" x="1296988" y="3451225"/>
          <p14:tracePt t="28289" x="1296988" y="3460750"/>
          <p14:tracePt t="28301" x="1296988" y="3479800"/>
          <p14:tracePt t="28312" x="1287463" y="3497263"/>
          <p14:tracePt t="28317" x="1287463" y="3506788"/>
          <p14:tracePt t="28326" x="1287463" y="3524250"/>
          <p14:tracePt t="28333" x="1287463" y="3533775"/>
          <p14:tracePt t="28341" x="1287463" y="3552825"/>
          <p14:tracePt t="28350" x="1287463" y="3560763"/>
          <p14:tracePt t="28357" x="1287463" y="3570288"/>
          <p14:tracePt t="28365" x="1287463" y="3589338"/>
          <p14:tracePt t="28381" x="1287463" y="3606800"/>
          <p14:tracePt t="28389" x="1287463" y="3625850"/>
          <p14:tracePt t="28397" x="1287463" y="3633788"/>
          <p14:tracePt t="28405" x="1296988" y="3662363"/>
          <p14:tracePt t="28414" x="1296988" y="3670300"/>
          <p14:tracePt t="28421" x="1296988" y="3679825"/>
          <p14:tracePt t="28430" x="1306513" y="3689350"/>
          <p14:tracePt t="28437" x="1323975" y="3716338"/>
          <p14:tracePt t="28454" x="1333500" y="3735388"/>
          <p14:tracePt t="28469" x="1343025" y="3743325"/>
          <p14:tracePt t="28558" x="1350963" y="3743325"/>
          <p14:tracePt t="28573" x="1360488" y="3743325"/>
          <p14:tracePt t="28581" x="1370013" y="3752850"/>
          <p14:tracePt t="28597" x="1379538" y="3752850"/>
          <p14:tracePt t="29353" x="1387475" y="3752850"/>
          <p14:tracePt t="29397" x="1397000" y="3752850"/>
          <p14:tracePt t="29493" x="1406525" y="3752850"/>
          <p14:tracePt t="29550" x="1416050" y="3752850"/>
          <p14:tracePt t="29575" x="1423988" y="3752850"/>
          <p14:tracePt t="29581" x="1443038" y="3771900"/>
          <p14:tracePt t="29589" x="1452563" y="3779838"/>
          <p14:tracePt t="29605" x="1470025" y="3789363"/>
          <p14:tracePt t="29614" x="1489075" y="3808413"/>
          <p14:tracePt t="29621" x="1497013" y="3816350"/>
          <p14:tracePt t="29630" x="1516063" y="3835400"/>
          <p14:tracePt t="29637" x="1525588" y="3844925"/>
          <p14:tracePt t="29646" x="1543050" y="3862388"/>
          <p14:tracePt t="29653" x="1552575" y="3881438"/>
          <p14:tracePt t="29661" x="1570038" y="3898900"/>
          <p14:tracePt t="29669" x="1589088" y="3917950"/>
          <p14:tracePt t="29673" x="1606550" y="3935413"/>
          <p14:tracePt t="29681" x="1635125" y="3954463"/>
          <p14:tracePt t="29689" x="1662113" y="3990975"/>
          <p14:tracePt t="29697" x="1681163" y="4008438"/>
          <p14:tracePt t="29710" x="1717675" y="4037013"/>
          <p14:tracePt t="29717" x="1762125" y="4064000"/>
          <p14:tracePt t="29727" x="1790700" y="4081463"/>
          <p14:tracePt t="29732" x="1835150" y="4090988"/>
          <p14:tracePt t="29742" x="1881188" y="4117975"/>
          <p14:tracePt t="29749" x="1936750" y="4137025"/>
          <p14:tracePt t="29759" x="1981200" y="4137025"/>
          <p14:tracePt t="29765" x="2036763" y="4154488"/>
          <p14:tracePt t="29773" x="2090738" y="4164013"/>
          <p14:tracePt t="29781" x="2155825" y="4173538"/>
          <p14:tracePt t="29789" x="2209800" y="4173538"/>
          <p14:tracePt t="29797" x="2292350" y="4191000"/>
          <p14:tracePt t="29801" x="2365375" y="4200525"/>
          <p14:tracePt t="29811" x="2438400" y="4210050"/>
          <p14:tracePt t="29821" x="2520950" y="4227513"/>
          <p14:tracePt t="29830" x="2593975" y="4237038"/>
          <p14:tracePt t="29837" x="2647950" y="4237038"/>
          <p14:tracePt t="29846" x="2693988" y="4237038"/>
          <p14:tracePt t="29853" x="2749550" y="4264025"/>
          <p14:tracePt t="29862" x="2794000" y="4264025"/>
          <p14:tracePt t="29864" x="2822575" y="4273550"/>
          <p14:tracePt t="29873" x="2867025" y="4283075"/>
          <p14:tracePt t="29881" x="2903538" y="4283075"/>
          <p14:tracePt t="29890" x="2959100" y="4292600"/>
          <p14:tracePt t="29897" x="3005138" y="4292600"/>
          <p14:tracePt t="29916" x="3086100" y="4292600"/>
          <p14:tracePt t="29921" x="3122613" y="4292600"/>
          <p14:tracePt t="29930" x="3195638" y="4292600"/>
          <p14:tracePt t="29941" x="3287713" y="4292600"/>
          <p14:tracePt t="29949" x="3397250" y="4292600"/>
          <p14:tracePt t="29957" x="3525838" y="4292600"/>
          <p14:tracePt t="29965" x="3652838" y="4292600"/>
          <p14:tracePt t="29973" x="3798888" y="4292600"/>
          <p14:tracePt t="29981" x="3927475" y="4292600"/>
          <p14:tracePt t="29989" x="4037013" y="4292600"/>
          <p14:tracePt t="29993" x="4164013" y="4292600"/>
          <p14:tracePt t="30001" x="4273550" y="4310063"/>
          <p14:tracePt t="30011" x="4383088" y="4310063"/>
          <p14:tracePt t="30017" x="4475163" y="4310063"/>
          <p14:tracePt t="30030" x="4575175" y="4319588"/>
          <p14:tracePt t="30037" x="4648200" y="4319588"/>
          <p14:tracePt t="30046" x="4703763" y="4329113"/>
          <p14:tracePt t="30053" x="4767263" y="4329113"/>
          <p14:tracePt t="30061" x="4794250" y="4346575"/>
          <p14:tracePt t="30069" x="4849813" y="4346575"/>
          <p14:tracePt t="30077" x="4886325" y="4346575"/>
          <p14:tracePt t="30085" x="4940300" y="4346575"/>
          <p14:tracePt t="30093" x="4986338" y="4337050"/>
          <p14:tracePt t="30101" x="5041900" y="4337050"/>
          <p14:tracePt t="30109" x="5095875" y="4337050"/>
          <p14:tracePt t="30117" x="5141913" y="4329113"/>
          <p14:tracePt t="30126" x="5168900" y="4319588"/>
          <p14:tracePt t="30133" x="5195888" y="4319588"/>
          <p14:tracePt t="30142" x="5205413" y="4319588"/>
          <p14:tracePt t="30237" x="5214938" y="4319588"/>
          <p14:tracePt t="30397" x="5224463" y="4310063"/>
          <p14:tracePt t="30405" x="5232400" y="4310063"/>
          <p14:tracePt t="30414" x="5241925" y="4300538"/>
          <p14:tracePt t="30421" x="5251450" y="4300538"/>
          <p14:tracePt t="30430" x="5251450" y="4292600"/>
          <p14:tracePt t="30437" x="5260975" y="4283075"/>
          <p14:tracePt t="30446" x="5268913" y="4273550"/>
          <p14:tracePt t="30463" x="5287963" y="4256088"/>
          <p14:tracePt t="30470" x="5297488" y="4246563"/>
          <p14:tracePt t="30478" x="5305425" y="4237038"/>
          <p14:tracePt t="30505" x="5314950" y="4237038"/>
          <p14:tracePt t="30533" x="5324475" y="4237038"/>
          <p14:tracePt t="30542" x="5334000" y="4227513"/>
          <p14:tracePt t="30550" x="5341938" y="4219575"/>
          <p14:tracePt t="30565" x="5351463" y="4219575"/>
          <p14:tracePt t="30582" x="5370513" y="4200525"/>
          <p14:tracePt t="30701" x="5378450" y="4200525"/>
          <p14:tracePt t="30709" x="5387975" y="4191000"/>
          <p14:tracePt t="30726" x="5387975" y="4183063"/>
          <p14:tracePt t="30733" x="5397500" y="4173538"/>
          <p14:tracePt t="30743" x="5407025" y="4173538"/>
          <p14:tracePt t="30749" x="5414963" y="4173538"/>
          <p14:tracePt t="30758" x="5424488" y="4164013"/>
          <p14:tracePt t="30773" x="5434013" y="4164013"/>
          <p14:tracePt t="30785" x="5443538" y="4154488"/>
          <p14:tracePt t="30861" x="5451475" y="4146550"/>
          <p14:tracePt t="31230" x="5461000" y="4146550"/>
          <p14:tracePt t="31246" x="5470525" y="4146550"/>
          <p14:tracePt t="32213" x="5480050" y="4146550"/>
          <p14:tracePt t="32217" x="5487988" y="4137025"/>
          <p14:tracePt t="32249" x="5497513" y="4137025"/>
          <p14:tracePt t="32258" x="5507038" y="4137025"/>
          <p14:tracePt t="32275" x="5516563" y="4137025"/>
          <p14:tracePt t="32281" x="5524500" y="4137025"/>
          <p14:tracePt t="32289" x="5534025" y="4137025"/>
          <p14:tracePt t="32297" x="5553075" y="4137025"/>
          <p14:tracePt t="32333" x="5561013" y="4137025"/>
          <p14:tracePt t="32350" x="5570538" y="4137025"/>
          <p14:tracePt t="32374" x="5589588" y="4137025"/>
          <p14:tracePt t="32397" x="5597525" y="4137025"/>
          <p14:tracePt t="32413" x="5607050" y="4137025"/>
          <p14:tracePt t="32573" x="5626100" y="4137025"/>
          <p14:tracePt t="32590" x="5634038" y="4137025"/>
          <p14:tracePt t="32597" x="5643563" y="4137025"/>
          <p14:tracePt t="32861" x="5653088" y="4137025"/>
          <p14:tracePt t="33793" x="5662613" y="4137025"/>
          <p14:tracePt t="34157" x="5670550" y="4137025"/>
          <p14:tracePt t="34477" x="5662613" y="4146550"/>
          <p14:tracePt t="35289" x="5662613" y="4164013"/>
          <p14:tracePt t="35314" x="5662613" y="4173538"/>
          <p14:tracePt t="35321" x="5670550" y="4173538"/>
          <p14:tracePt t="35329" x="5680075" y="4183063"/>
          <p14:tracePt t="35358" x="5680075" y="4191000"/>
          <p14:tracePt t="35370" x="5680075" y="4200525"/>
          <p14:tracePt t="35385" x="5680075" y="4210050"/>
          <p14:tracePt t="35397" x="5680075" y="4219575"/>
          <p14:tracePt t="35405" x="5680075" y="4227513"/>
          <p14:tracePt t="35421" x="5680075" y="4246563"/>
          <p14:tracePt t="35433" x="5680075" y="4264025"/>
          <p14:tracePt t="35442" x="5680075" y="4273550"/>
          <p14:tracePt t="35449" x="5680075" y="4292600"/>
          <p14:tracePt t="35458" x="5680075" y="4300538"/>
          <p14:tracePt t="35465" x="5680075" y="4310063"/>
          <p14:tracePt t="35473" x="5680075" y="4319588"/>
          <p14:tracePt t="35481" x="5680075" y="4329113"/>
          <p14:tracePt t="35490" x="5670550" y="4346575"/>
          <p14:tracePt t="35497" x="5670550" y="4356100"/>
          <p14:tracePt t="35505" x="5662613" y="4373563"/>
          <p14:tracePt t="35518" x="5653088" y="4392613"/>
          <p14:tracePt t="35526" x="5626100" y="4429125"/>
          <p14:tracePt t="35533" x="5607050" y="4438650"/>
          <p14:tracePt t="35542" x="5580063" y="4456113"/>
          <p14:tracePt t="35550" x="5553075" y="4465638"/>
          <p14:tracePt t="35553" x="5516563" y="4483100"/>
          <p14:tracePt t="35562" x="5487988" y="4483100"/>
          <p14:tracePt t="35569" x="5461000" y="4492625"/>
          <p14:tracePt t="35578" x="5407025" y="4502150"/>
          <p14:tracePt t="35585" x="5360988" y="4519613"/>
          <p14:tracePt t="35595" x="5297488" y="4538663"/>
          <p14:tracePt t="35600" x="5232400" y="4565650"/>
          <p14:tracePt t="35610" x="5178425" y="4575175"/>
          <p14:tracePt t="35621" x="5114925" y="4621213"/>
          <p14:tracePt t="35630" x="5086350" y="4638675"/>
          <p14:tracePt t="35637" x="5022850" y="4675188"/>
          <p14:tracePt t="35646" x="4940300" y="4730750"/>
          <p14:tracePt t="35653" x="4876800" y="4775200"/>
          <p14:tracePt t="35663" x="4757738" y="4840288"/>
          <p14:tracePt t="35669" x="4638675" y="4913313"/>
          <p14:tracePt t="35677" x="4521200" y="4986338"/>
          <p14:tracePt t="35680" x="4411663" y="5040313"/>
          <p14:tracePt t="35690" x="4292600" y="5105400"/>
          <p14:tracePt t="35697" x="4173538" y="5132388"/>
          <p14:tracePt t="35705" x="4064000" y="5159375"/>
          <p14:tracePt t="35717" x="3971925" y="5168900"/>
          <p14:tracePt t="35726" x="3854450" y="5186363"/>
          <p14:tracePt t="35733" x="3744913" y="5186363"/>
          <p14:tracePt t="35742" x="3598863" y="5186363"/>
          <p14:tracePt t="35746" x="3470275" y="5186363"/>
          <p14:tracePt t="35753" x="3306763" y="5178425"/>
          <p14:tracePt t="35762" x="3122613" y="5168900"/>
          <p14:tracePt t="35769" x="2940050" y="5132388"/>
          <p14:tracePt t="35778" x="2730500" y="5086350"/>
          <p14:tracePt t="35785" x="2457450" y="5049838"/>
          <p14:tracePt t="35794" x="2163763" y="4995863"/>
          <p14:tracePt t="35801" x="1871663" y="4930775"/>
          <p14:tracePt t="35810" x="1589088" y="4876800"/>
          <p14:tracePt t="35817" x="1314450" y="4775200"/>
          <p14:tracePt t="35825" x="1077913" y="4684713"/>
          <p14:tracePt t="35837" x="831850" y="4575175"/>
          <p14:tracePt t="35845" x="639763" y="4438650"/>
          <p14:tracePt t="35853" x="501650" y="4300538"/>
          <p14:tracePt t="35862" x="374650" y="4137025"/>
          <p14:tracePt t="35869" x="282575" y="3963988"/>
          <p14:tracePt t="35874" x="173038" y="3752850"/>
          <p14:tracePt t="35881" x="92075" y="3552825"/>
          <p14:tracePt t="35890" x="9525" y="33416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3BC6B-85DE-43A4-921C-21CFE2E170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42" t="64614" r="10040" b="15353"/>
          <a:stretch/>
        </p:blipFill>
        <p:spPr>
          <a:xfrm>
            <a:off x="2028825" y="2524125"/>
            <a:ext cx="7877175" cy="10315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4D535-0862-45B7-BBBF-7BECAEC92207}"/>
              </a:ext>
            </a:extLst>
          </p:cNvPr>
          <p:cNvSpPr txBox="1"/>
          <p:nvPr/>
        </p:nvSpPr>
        <p:spPr>
          <a:xfrm>
            <a:off x="1895475" y="769078"/>
            <a:ext cx="451521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Πάρε το τετράδιό σου.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Βάλε τίτλο, ημερομηνία.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Απάντησε την ερώτηση στο τετράδιό σου.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036D99-0946-419A-9C25-681735460A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22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8"/>
    </mc:Choice>
    <mc:Fallback>
      <p:transition spd="slow" advTm="2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83" x="3168650" y="6254750"/>
          <p14:tracePt t="4209" x="1890713" y="6738938"/>
          <p14:tracePt t="4217" x="1890713" y="6675438"/>
          <p14:tracePt t="4226" x="1890713" y="6619875"/>
          <p14:tracePt t="4233" x="1890713" y="6565900"/>
          <p14:tracePt t="4242" x="1890713" y="6538913"/>
          <p14:tracePt t="4251" x="1890713" y="6502400"/>
          <p14:tracePt t="4258" x="1881188" y="6465888"/>
          <p14:tracePt t="4265" x="1871663" y="6437313"/>
          <p14:tracePt t="4273" x="1863725" y="6392863"/>
          <p14:tracePt t="4282" x="1854200" y="6364288"/>
          <p14:tracePt t="4289" x="1844675" y="6327775"/>
          <p14:tracePt t="4298" x="1827213" y="6310313"/>
          <p14:tracePt t="4305" x="1827213" y="6300788"/>
          <p14:tracePt t="4315" x="1817688" y="6291263"/>
          <p14:tracePt t="4321" x="1808163" y="6273800"/>
          <p14:tracePt t="4346" x="1808163" y="6264275"/>
          <p14:tracePt t="4353" x="1808163" y="6246813"/>
          <p14:tracePt t="4361" x="1798638" y="6227763"/>
          <p14:tracePt t="4369" x="1798638" y="6210300"/>
          <p14:tracePt t="4378" x="1790700" y="6191250"/>
          <p14:tracePt t="4385" x="1790700" y="6173788"/>
          <p14:tracePt t="4394" x="1781175" y="6145213"/>
          <p14:tracePt t="4401" x="1781175" y="6127750"/>
          <p14:tracePt t="4410" x="1781175" y="6108700"/>
          <p14:tracePt t="4418" x="1762125" y="6081713"/>
          <p14:tracePt t="4427" x="1754188" y="6035675"/>
          <p14:tracePt t="4433" x="1744663" y="6008688"/>
          <p14:tracePt t="4441" x="1735138" y="5935663"/>
          <p14:tracePt t="4449" x="1708150" y="5872163"/>
          <p14:tracePt t="4457" x="1698625" y="5826125"/>
          <p14:tracePt t="4465" x="1689100" y="5770563"/>
          <p14:tracePt t="4473" x="1662113" y="5707063"/>
          <p14:tracePt t="4481" x="1635125" y="5634038"/>
          <p14:tracePt t="4489" x="1625600" y="5551488"/>
          <p14:tracePt t="4497" x="1598613" y="5507038"/>
          <p14:tracePt t="4506" x="1570038" y="5434013"/>
          <p14:tracePt t="4515" x="1543050" y="5351463"/>
          <p14:tracePt t="4521" x="1525588" y="5287963"/>
          <p14:tracePt t="4530" x="1497013" y="5222875"/>
          <p14:tracePt t="4538" x="1460500" y="5141913"/>
          <p14:tracePt t="4545" x="1416050" y="5076825"/>
          <p14:tracePt t="4553" x="1379538" y="5013325"/>
          <p14:tracePt t="4562" x="1343025" y="4940300"/>
          <p14:tracePt t="4569" x="1287463" y="4857750"/>
          <p14:tracePt t="4577" x="1233488" y="4784725"/>
          <p14:tracePt t="4585" x="1177925" y="4702175"/>
          <p14:tracePt t="4593" x="1095375" y="4621213"/>
          <p14:tracePt t="4601" x="1041400" y="4575175"/>
          <p14:tracePt t="4610" x="977900" y="4502150"/>
          <p14:tracePt t="4617" x="958850" y="4483100"/>
          <p14:tracePt t="4627" x="922338" y="4465638"/>
          <p14:tracePt t="4642" x="904875" y="4456113"/>
          <p14:tracePt t="4658" x="895350" y="4456113"/>
          <p14:tracePt t="4689" x="885825" y="4446588"/>
          <p14:tracePt t="5361" x="876300" y="4446588"/>
          <p14:tracePt t="5377" x="868363" y="4438650"/>
          <p14:tracePt t="5381" x="849313" y="4438650"/>
          <p14:tracePt t="5385" x="831850" y="4419600"/>
          <p14:tracePt t="5394" x="803275" y="4410075"/>
          <p14:tracePt t="5401" x="776288" y="4402138"/>
          <p14:tracePt t="5410" x="730250" y="4373563"/>
          <p14:tracePt t="5418" x="666750" y="4365625"/>
          <p14:tracePt t="5426" x="611188" y="4337050"/>
          <p14:tracePt t="5433" x="566738" y="4329113"/>
          <p14:tracePt t="5441" x="520700" y="4292600"/>
          <p14:tracePt t="5446" x="484188" y="4273550"/>
          <p14:tracePt t="5453" x="447675" y="4273550"/>
          <p14:tracePt t="5462" x="401638" y="4256088"/>
          <p14:tracePt t="5469" x="355600" y="4227513"/>
          <p14:tracePt t="5478" x="338138" y="4219575"/>
          <p14:tracePt t="5485" x="311150" y="4210050"/>
          <p14:tracePt t="5493" x="292100" y="4191000"/>
          <p14:tracePt t="5505" x="282575" y="4183063"/>
          <p14:tracePt t="5513" x="265113" y="4173538"/>
          <p14:tracePt t="5521" x="246063" y="4154488"/>
          <p14:tracePt t="5530" x="228600" y="4146550"/>
          <p14:tracePt t="5537" x="228600" y="4137025"/>
          <p14:tracePt t="5553" x="219075" y="4100513"/>
          <p14:tracePt t="5561" x="209550" y="4081463"/>
          <p14:tracePt t="5569" x="209550" y="4064000"/>
          <p14:tracePt t="5580" x="209550" y="4037013"/>
          <p14:tracePt t="5585" x="209550" y="4008438"/>
          <p14:tracePt t="5593" x="209550" y="3981450"/>
          <p14:tracePt t="5601" x="209550" y="3944938"/>
          <p14:tracePt t="5610" x="209550" y="3917950"/>
          <p14:tracePt t="5617" x="238125" y="3862388"/>
          <p14:tracePt t="5626" x="265113" y="3825875"/>
          <p14:tracePt t="5633" x="319088" y="3779838"/>
          <p14:tracePt t="5642" x="347663" y="3762375"/>
          <p14:tracePt t="5649" x="401638" y="3706813"/>
          <p14:tracePt t="5658" x="447675" y="3689350"/>
          <p14:tracePt t="5665" x="511175" y="3662363"/>
          <p14:tracePt t="5673" x="557213" y="3643313"/>
          <p14:tracePt t="5682" x="603250" y="3616325"/>
          <p14:tracePt t="5689" x="647700" y="3597275"/>
          <p14:tracePt t="5697" x="676275" y="3570288"/>
          <p14:tracePt t="5705" x="693738" y="3560763"/>
          <p14:tracePt t="5714" x="739775" y="3543300"/>
          <p14:tracePt t="5721" x="749300" y="3543300"/>
          <p14:tracePt t="5730" x="776288" y="3533775"/>
          <p14:tracePt t="5737" x="803275" y="3524250"/>
          <p14:tracePt t="5746" x="868363" y="3497263"/>
          <p14:tracePt t="5753" x="922338" y="3479800"/>
          <p14:tracePt t="5762" x="985838" y="3460750"/>
          <p14:tracePt t="5769" x="1068388" y="3443288"/>
          <p14:tracePt t="5777" x="1141413" y="3414713"/>
          <p14:tracePt t="5785" x="1168400" y="3414713"/>
          <p14:tracePt t="5793" x="1233488" y="3387725"/>
          <p14:tracePt t="5802" x="1323975" y="3360738"/>
          <p14:tracePt t="5810" x="1423988" y="3333750"/>
          <p14:tracePt t="5817" x="1533525" y="3305175"/>
          <p14:tracePt t="5826" x="1652588" y="3260725"/>
          <p14:tracePt t="5833" x="1762125" y="3224213"/>
          <p14:tracePt t="5842" x="1881188" y="3187700"/>
          <p14:tracePt t="5849" x="2000250" y="3151188"/>
          <p14:tracePt t="5858" x="2109788" y="3105150"/>
          <p14:tracePt t="5865" x="2228850" y="3059113"/>
          <p14:tracePt t="5873" x="2338388" y="3005138"/>
          <p14:tracePt t="5881" x="2457450" y="2959100"/>
          <p14:tracePt t="5889" x="2574925" y="2913063"/>
          <p14:tracePt t="5898" x="2684463" y="2876550"/>
          <p14:tracePt t="5905" x="2803525" y="2830513"/>
          <p14:tracePt t="5914" x="2932113" y="2803525"/>
          <p14:tracePt t="5921" x="3086100" y="2757488"/>
          <p14:tracePt t="5931" x="3232150" y="2730500"/>
          <p14:tracePt t="5945" x="3379788" y="2684463"/>
          <p14:tracePt t="5947" x="3552825" y="2638425"/>
          <p14:tracePt t="5953" x="3735388" y="2601913"/>
          <p14:tracePt t="5961" x="3898900" y="2593975"/>
          <p14:tracePt t="5969" x="4127500" y="2574925"/>
          <p14:tracePt t="5977" x="4429125" y="2557463"/>
          <p14:tracePt t="5985" x="4803775" y="2557463"/>
          <p14:tracePt t="5993" x="5214938" y="2557463"/>
          <p14:tracePt t="6001" x="5589588" y="2557463"/>
          <p14:tracePt t="6009" x="6000750" y="2557463"/>
          <p14:tracePt t="6017" x="6373813" y="2557463"/>
          <p14:tracePt t="6026" x="6748463" y="2557463"/>
          <p14:tracePt t="6034" x="7159625" y="2557463"/>
          <p14:tracePt t="6042" x="7488238" y="2557463"/>
          <p14:tracePt t="6049" x="7799388" y="2565400"/>
          <p14:tracePt t="6058" x="8101013" y="2565400"/>
          <p14:tracePt t="6066" x="8410575" y="2584450"/>
          <p14:tracePt t="6073" x="8721725" y="2620963"/>
          <p14:tracePt t="6081" x="9069388" y="2647950"/>
          <p14:tracePt t="6089" x="9461500" y="2684463"/>
          <p14:tracePt t="6097" x="9845675" y="2730500"/>
          <p14:tracePt t="6105" x="10228263" y="2747963"/>
          <p14:tracePt t="6113" x="10648950" y="2776538"/>
          <p14:tracePt t="6121" x="10995025" y="2813050"/>
          <p14:tracePt t="6130" x="11342688" y="2840038"/>
          <p14:tracePt t="6137" x="11698288" y="2876550"/>
          <p14:tracePt t="6146" x="12009438" y="2913063"/>
          <p14:tracePt t="8538" x="12099925" y="4264025"/>
          <p14:tracePt t="8546" x="12055475" y="4292600"/>
          <p14:tracePt t="8553" x="12009438" y="4329113"/>
          <p14:tracePt t="8562" x="11945938" y="4383088"/>
          <p14:tracePt t="8569" x="11863388" y="4438650"/>
          <p14:tracePt t="8579" x="11799888" y="4475163"/>
          <p14:tracePt t="8585" x="11717338" y="4548188"/>
          <p14:tracePt t="8593" x="11625263" y="4621213"/>
          <p14:tracePt t="8601" x="11544300" y="4684713"/>
          <p14:tracePt t="8609" x="11461750" y="4757738"/>
          <p14:tracePt t="8617" x="11398250" y="4794250"/>
          <p14:tracePt t="8627" x="11342688" y="4876800"/>
          <p14:tracePt t="8633" x="11279188" y="4949825"/>
          <p14:tracePt t="8642" x="11214100" y="4986338"/>
          <p14:tracePt t="8649" x="11133138" y="5040313"/>
          <p14:tracePt t="8658" x="11077575" y="5076825"/>
          <p14:tracePt t="8665" x="11031538" y="5113338"/>
          <p14:tracePt t="8673" x="10987088" y="5149850"/>
          <p14:tracePt t="8681" x="10922000" y="5214938"/>
          <p14:tracePt t="8689" x="10877550" y="5232400"/>
          <p14:tracePt t="8697" x="10841038" y="5259388"/>
          <p14:tracePt t="8705" x="10768013" y="5305425"/>
          <p14:tracePt t="8713" x="10739438" y="5341938"/>
          <p14:tracePt t="8721" x="10685463" y="5368925"/>
          <p14:tracePt t="8730" x="10639425" y="5424488"/>
          <p14:tracePt t="8737" x="10556875" y="5461000"/>
          <p14:tracePt t="8746" x="10510838" y="5514975"/>
          <p14:tracePt t="8754" x="10447338" y="5551488"/>
          <p14:tracePt t="8762" x="10393363" y="5597525"/>
          <p14:tracePt t="8769" x="10328275" y="5643563"/>
          <p14:tracePt t="8779" x="10264775" y="5680075"/>
          <p14:tracePt t="8785" x="10210800" y="5697538"/>
          <p14:tracePt t="8794" x="10155238" y="5734050"/>
          <p14:tracePt t="8801" x="10082213" y="5753100"/>
          <p14:tracePt t="8810" x="10064750" y="5762625"/>
          <p14:tracePt t="8817" x="10009188" y="5780088"/>
          <p14:tracePt t="8827" x="9945688" y="5799138"/>
          <p14:tracePt t="8833" x="9890125" y="5799138"/>
          <p14:tracePt t="8841" x="9845675" y="5799138"/>
          <p14:tracePt t="8849" x="9780588" y="5807075"/>
          <p14:tracePt t="8858" x="9734550" y="5807075"/>
          <p14:tracePt t="8865" x="9680575" y="5807075"/>
          <p14:tracePt t="8873" x="9644063" y="5807075"/>
          <p14:tracePt t="8881" x="9625013" y="5816600"/>
          <p14:tracePt t="8889" x="9571038" y="5816600"/>
          <p14:tracePt t="8897" x="9507538" y="5816600"/>
          <p14:tracePt t="8905" x="9471025" y="5816600"/>
          <p14:tracePt t="8914" x="9415463" y="5816600"/>
          <p14:tracePt t="8930" x="9288463" y="5816600"/>
          <p14:tracePt t="8937" x="9215438" y="5816600"/>
          <p14:tracePt t="8946" x="9132888" y="5816600"/>
          <p14:tracePt t="8953" x="9105900" y="5816600"/>
          <p14:tracePt t="8962" x="9050338" y="5816600"/>
          <p14:tracePt t="8969" x="8959850" y="5816600"/>
          <p14:tracePt t="8977" x="8867775" y="5816600"/>
          <p14:tracePt t="8985" x="8758238" y="5816600"/>
          <p14:tracePt t="8993" x="8648700" y="5816600"/>
          <p14:tracePt t="9001" x="8539163" y="5816600"/>
          <p14:tracePt t="9009" x="8429625" y="5816600"/>
          <p14:tracePt t="9017" x="8320088" y="5816600"/>
          <p14:tracePt t="9026" x="8210550" y="5816600"/>
          <p14:tracePt t="9033" x="8101013" y="5816600"/>
          <p14:tracePt t="9043" x="7991475" y="5816600"/>
          <p14:tracePt t="9049" x="7881938" y="5816600"/>
          <p14:tracePt t="9058" x="7772400" y="5816600"/>
          <p14:tracePt t="9065" x="7662863" y="5816600"/>
          <p14:tracePt t="9073" x="7553325" y="5816600"/>
          <p14:tracePt t="9081" x="7451725" y="5816600"/>
          <p14:tracePt t="9089" x="7361238" y="5816600"/>
          <p14:tracePt t="9097" x="7269163" y="5816600"/>
          <p14:tracePt t="9106" x="7178675" y="5816600"/>
          <p14:tracePt t="9113" x="7086600" y="5816600"/>
          <p14:tracePt t="9121" x="7013575" y="5816600"/>
          <p14:tracePt t="9130" x="6940550" y="5816600"/>
          <p14:tracePt t="9138" x="6858000" y="5816600"/>
          <p14:tracePt t="9146" x="6804025" y="5799138"/>
          <p14:tracePt t="9153" x="6731000" y="5799138"/>
          <p14:tracePt t="9161" x="6675438" y="5799138"/>
          <p14:tracePt t="9169" x="6611938" y="5789613"/>
          <p14:tracePt t="9177" x="6557963" y="5789613"/>
          <p14:tracePt t="9185" x="6529388" y="5789613"/>
          <p14:tracePt t="9194" x="6492875" y="5789613"/>
          <p14:tracePt t="9201" x="6456363" y="5789613"/>
          <p14:tracePt t="9209" x="6438900" y="5780088"/>
          <p14:tracePt t="9217" x="6419850" y="5780088"/>
          <p14:tracePt t="9229" x="6402388" y="5780088"/>
          <p14:tracePt t="9233" x="6392863" y="5780088"/>
          <p14:tracePt t="9242" x="6383338" y="5780088"/>
          <p14:tracePt t="9265" x="6373813" y="5780088"/>
          <p14:tracePt t="9281" x="6365875" y="5780088"/>
          <p14:tracePt t="9313" x="6356350" y="5780088"/>
          <p14:tracePt t="9347" x="6346825" y="5780088"/>
          <p14:tracePt t="9553" x="6337300" y="5780088"/>
          <p14:tracePt t="9585" x="6329363" y="5780088"/>
          <p14:tracePt t="9658" x="6319838" y="5780088"/>
          <p14:tracePt t="9673" x="6310313" y="5780088"/>
          <p14:tracePt t="9713" x="6300788" y="5780088"/>
          <p14:tracePt t="9730" x="6292850" y="5780088"/>
          <p14:tracePt t="9746" x="6283325" y="5780088"/>
          <p14:tracePt t="9753" x="6273800" y="5780088"/>
          <p14:tracePt t="9762" x="6264275" y="5780088"/>
          <p14:tracePt t="9769" x="6256338" y="5770563"/>
          <p14:tracePt t="9778" x="6227763" y="5762625"/>
          <p14:tracePt t="9785" x="6200775" y="5753100"/>
          <p14:tracePt t="9794" x="6183313" y="5743575"/>
          <p14:tracePt t="9801" x="6137275" y="5726113"/>
          <p14:tracePt t="9809" x="6091238" y="5697538"/>
          <p14:tracePt t="9817" x="6027738" y="5670550"/>
          <p14:tracePt t="9827" x="5945188" y="5634038"/>
          <p14:tracePt t="9833" x="5881688" y="5597525"/>
          <p14:tracePt t="9842" x="5799138" y="5551488"/>
          <p14:tracePt t="9849" x="5772150" y="5534025"/>
          <p14:tracePt t="9858" x="5726113" y="5514975"/>
          <p14:tracePt t="9866" x="5662613" y="5470525"/>
          <p14:tracePt t="9873" x="5580063" y="5434013"/>
          <p14:tracePt t="9881" x="5497513" y="5378450"/>
          <p14:tracePt t="9889" x="5397500" y="5324475"/>
          <p14:tracePt t="9897" x="5305425" y="5268913"/>
          <p14:tracePt t="9905" x="5187950" y="5195888"/>
          <p14:tracePt t="9928" x="4949825" y="5059363"/>
          <p14:tracePt t="9932" x="4830763" y="5013325"/>
          <p14:tracePt t="9937" x="4740275" y="4976813"/>
          <p14:tracePt t="9946" x="4621213" y="4930775"/>
          <p14:tracePt t="9953" x="4521200" y="4884738"/>
          <p14:tracePt t="9962" x="4411663" y="4857750"/>
          <p14:tracePt t="9969" x="4292600" y="4830763"/>
          <p14:tracePt t="9979" x="4200525" y="4821238"/>
          <p14:tracePt t="9985" x="4090988" y="4794250"/>
          <p14:tracePt t="9994" x="3990975" y="4775200"/>
          <p14:tracePt t="10001" x="3881438" y="4748213"/>
          <p14:tracePt t="10009" x="3789363" y="4738688"/>
          <p14:tracePt t="10017" x="3689350" y="4721225"/>
          <p14:tracePt t="10026" x="3598863" y="4694238"/>
          <p14:tracePt t="10033" x="3479800" y="4665663"/>
          <p14:tracePt t="10042" x="3387725" y="4621213"/>
          <p14:tracePt t="10049" x="3287713" y="4592638"/>
          <p14:tracePt t="10057" x="3205163" y="4556125"/>
          <p14:tracePt t="10065" x="3141663" y="4529138"/>
          <p14:tracePt t="10073" x="3059113" y="4475163"/>
          <p14:tracePt t="10081" x="2986088" y="4438650"/>
          <p14:tracePt t="10089" x="2903538" y="4383088"/>
          <p14:tracePt t="10097" x="2822575" y="4329113"/>
          <p14:tracePt t="10105" x="2740025" y="4273550"/>
          <p14:tracePt t="10113" x="2647950" y="4219575"/>
          <p14:tracePt t="10121" x="2566988" y="4164013"/>
          <p14:tracePt t="10130" x="2484438" y="4110038"/>
          <p14:tracePt t="10137" x="2419350" y="4073525"/>
          <p14:tracePt t="10146" x="2355850" y="4017963"/>
          <p14:tracePt t="10153" x="2292350" y="3981450"/>
          <p14:tracePt t="10162" x="2246313" y="3944938"/>
          <p14:tracePt t="10169" x="2228850" y="3935413"/>
          <p14:tracePt t="10177" x="2200275" y="3908425"/>
          <p14:tracePt t="10185" x="2192338" y="3908425"/>
          <p14:tracePt t="10194" x="2163763" y="3889375"/>
          <p14:tracePt t="10209" x="2146300" y="3889375"/>
          <p14:tracePt t="10217" x="2127250" y="3871913"/>
          <p14:tracePt t="10227" x="2119313" y="3871913"/>
          <p14:tracePt t="10233" x="2090738" y="3862388"/>
          <p14:tracePt t="10242" x="2073275" y="3862388"/>
          <p14:tracePt t="10249" x="2046288" y="3852863"/>
          <p14:tracePt t="10258" x="2000250" y="3844925"/>
          <p14:tracePt t="10265" x="1973263" y="3835400"/>
          <p14:tracePt t="10273" x="1963738" y="3825875"/>
          <p14:tracePt t="10281" x="1936750" y="3816350"/>
          <p14:tracePt t="10289" x="1917700" y="3798888"/>
          <p14:tracePt t="10297" x="1908175" y="3798888"/>
          <p14:tracePt t="10305" x="1890713" y="3779838"/>
          <p14:tracePt t="10314" x="1871663" y="3771900"/>
          <p14:tracePt t="10321" x="1871663" y="3762375"/>
          <p14:tracePt t="10330" x="1871663" y="3743325"/>
          <p14:tracePt t="10338" x="1871663" y="3716338"/>
          <p14:tracePt t="10346" x="1871663" y="3698875"/>
          <p14:tracePt t="10353" x="1871663" y="3679825"/>
          <p14:tracePt t="10362" x="1871663" y="3652838"/>
          <p14:tracePt t="10369" x="1871663" y="3643313"/>
          <p14:tracePt t="10377" x="1871663" y="3633788"/>
          <p14:tracePt t="10385" x="1871663" y="3625850"/>
          <p14:tracePt t="10393" x="1871663" y="3616325"/>
          <p14:tracePt t="10401" x="1871663" y="3606800"/>
          <p14:tracePt t="10410" x="1871663" y="3589338"/>
          <p14:tracePt t="10418" x="1871663" y="3579813"/>
          <p14:tracePt t="10427" x="1871663" y="3560763"/>
          <p14:tracePt t="10433" x="1871663" y="3543300"/>
          <p14:tracePt t="10442" x="1871663" y="3524250"/>
          <p14:tracePt t="10449" x="1881188" y="3524250"/>
          <p14:tracePt t="10459" x="1900238" y="3506788"/>
          <p14:tracePt t="10465" x="1908175" y="3497263"/>
          <p14:tracePt t="10473" x="1927225" y="3470275"/>
          <p14:tracePt t="10489" x="1936750" y="3460750"/>
          <p14:tracePt t="10497" x="1944688" y="3451225"/>
          <p14:tracePt t="10505" x="1963738" y="3443288"/>
          <p14:tracePt t="10513" x="1973263" y="3433763"/>
          <p14:tracePt t="10530" x="1981200" y="3424238"/>
          <p14:tracePt t="10538" x="1990725" y="3424238"/>
          <p14:tracePt t="10546" x="2000250" y="3414713"/>
          <p14:tracePt t="10553" x="2009775" y="3406775"/>
          <p14:tracePt t="10569" x="2017713" y="3397250"/>
          <p14:tracePt t="10578" x="2017713" y="3387725"/>
          <p14:tracePt t="10585" x="2027238" y="3387725"/>
          <p14:tracePt t="10601" x="2046288" y="3378200"/>
          <p14:tracePt t="10610" x="2063750" y="3370263"/>
          <p14:tracePt t="10618" x="2073275" y="3370263"/>
          <p14:tracePt t="10627" x="2082800" y="3370263"/>
          <p14:tracePt t="10633" x="2109788" y="3351213"/>
          <p14:tracePt t="10642" x="2127250" y="3351213"/>
          <p14:tracePt t="10649" x="2146300" y="3341688"/>
          <p14:tracePt t="10665" x="2163763" y="3333750"/>
          <p14:tracePt t="10681" x="2173288" y="3324225"/>
          <p14:tracePt t="10705" x="2182813" y="3314700"/>
          <p14:tracePt t="11193" x="2200275" y="3314700"/>
          <p14:tracePt t="11197" x="2236788" y="3314700"/>
          <p14:tracePt t="11201" x="2246313" y="3314700"/>
          <p14:tracePt t="11210" x="2282825" y="3314700"/>
          <p14:tracePt t="11217" x="2301875" y="3314700"/>
          <p14:tracePt t="11225" x="2346325" y="3324225"/>
          <p14:tracePt t="11233" x="2365375" y="3324225"/>
          <p14:tracePt t="11243" x="2392363" y="3341688"/>
          <p14:tracePt t="11249" x="2419350" y="3341688"/>
          <p14:tracePt t="11258" x="2457450" y="3351213"/>
          <p14:tracePt t="11265" x="2493963" y="3351213"/>
          <p14:tracePt t="11274" x="2538413" y="3360738"/>
          <p14:tracePt t="11292" x="2611438" y="3360738"/>
          <p14:tracePt t="11296" x="2667000" y="3360738"/>
          <p14:tracePt t="11301" x="2720975" y="3370263"/>
          <p14:tracePt t="11309" x="2803525" y="3387725"/>
          <p14:tracePt t="11317" x="2840038" y="3387725"/>
          <p14:tracePt t="11326" x="2886075" y="3397250"/>
          <p14:tracePt t="11333" x="2940050" y="3397250"/>
          <p14:tracePt t="11337" x="3005138" y="3406775"/>
          <p14:tracePt t="11346" x="3059113" y="3406775"/>
          <p14:tracePt t="11353" x="3095625" y="3406775"/>
          <p14:tracePt t="11362" x="3141663" y="3406775"/>
          <p14:tracePt t="11369" x="3195638" y="3414713"/>
          <p14:tracePt t="11377" x="3232150" y="3414713"/>
          <p14:tracePt t="11385" x="3287713" y="3414713"/>
          <p14:tracePt t="11393" x="3333750" y="3424238"/>
          <p14:tracePt t="11401" x="3370263" y="3424238"/>
          <p14:tracePt t="11410" x="3424238" y="3424238"/>
          <p14:tracePt t="11417" x="3470275" y="3424238"/>
          <p14:tracePt t="11426" x="3506788" y="3424238"/>
          <p14:tracePt t="11433" x="3562350" y="3424238"/>
          <p14:tracePt t="11442" x="3625850" y="3424238"/>
          <p14:tracePt t="11449" x="3679825" y="3424238"/>
          <p14:tracePt t="11458" x="3708400" y="3424238"/>
          <p14:tracePt t="11465" x="3762375" y="3424238"/>
          <p14:tracePt t="11473" x="3835400" y="3424238"/>
          <p14:tracePt t="11481" x="3890963" y="3424238"/>
          <p14:tracePt t="11489" x="3963988" y="3424238"/>
          <p14:tracePt t="11497" x="4044950" y="3424238"/>
          <p14:tracePt t="11506" x="4119563" y="3424238"/>
          <p14:tracePt t="11514" x="4192588" y="3424238"/>
          <p14:tracePt t="11521" x="4265613" y="3424238"/>
          <p14:tracePt t="11530" x="4319588" y="3424238"/>
          <p14:tracePt t="11538" x="4346575" y="3424238"/>
          <p14:tracePt t="11546" x="4392613" y="3424238"/>
          <p14:tracePt t="11553" x="4429125" y="3424238"/>
          <p14:tracePt t="11562" x="4475163" y="3443288"/>
          <p14:tracePt t="11569" x="4511675" y="3443288"/>
          <p14:tracePt t="11578" x="4557713" y="3443288"/>
          <p14:tracePt t="11585" x="4594225" y="3443288"/>
          <p14:tracePt t="11594" x="4638675" y="3443288"/>
          <p14:tracePt t="11601" x="4703763" y="3443288"/>
          <p14:tracePt t="11609" x="4740275" y="3443288"/>
          <p14:tracePt t="11617" x="4794250" y="3443288"/>
          <p14:tracePt t="11628" x="4830763" y="3443288"/>
          <p14:tracePt t="11633" x="4857750" y="3433763"/>
          <p14:tracePt t="11642" x="4903788" y="3424238"/>
          <p14:tracePt t="11649" x="4932363" y="3414713"/>
          <p14:tracePt t="11659" x="4968875" y="3414713"/>
          <p14:tracePt t="11665" x="4995863" y="3414713"/>
          <p14:tracePt t="11673" x="5022850" y="3406775"/>
          <p14:tracePt t="11681" x="5049838" y="3406775"/>
          <p14:tracePt t="11689" x="5068888" y="3406775"/>
          <p14:tracePt t="11697" x="5095875" y="3406775"/>
          <p14:tracePt t="11705" x="5114925" y="3406775"/>
          <p14:tracePt t="11713" x="5159375" y="3406775"/>
          <p14:tracePt t="11721" x="5168900" y="3406775"/>
          <p14:tracePt t="11730" x="5195888" y="3406775"/>
          <p14:tracePt t="11737" x="5214938" y="3397250"/>
          <p14:tracePt t="11746" x="5224463" y="3397250"/>
          <p14:tracePt t="11753" x="5251450" y="3387725"/>
          <p14:tracePt t="11769" x="5260975" y="3387725"/>
          <p14:tracePt t="11778" x="5287963" y="3378200"/>
          <p14:tracePt t="11785" x="5297488" y="3370263"/>
          <p14:tracePt t="11794" x="5305425" y="3370263"/>
          <p14:tracePt t="11801" x="5324475" y="3360738"/>
          <p14:tracePt t="11809" x="5351463" y="3341688"/>
          <p14:tracePt t="11818" x="5370513" y="3333750"/>
          <p14:tracePt t="11826" x="5387975" y="3333750"/>
          <p14:tracePt t="11833" x="5414963" y="3324225"/>
          <p14:tracePt t="11842" x="5424488" y="3314700"/>
          <p14:tracePt t="11849" x="5451475" y="3305175"/>
          <p14:tracePt t="11858" x="5470525" y="3305175"/>
          <p14:tracePt t="11865" x="5480050" y="3305175"/>
          <p14:tracePt t="11873" x="5516563" y="3305175"/>
          <p14:tracePt t="11881" x="5534025" y="3297238"/>
          <p14:tracePt t="11889" x="5543550" y="3297238"/>
          <p14:tracePt t="11897" x="5561013" y="3297238"/>
          <p14:tracePt t="11914" x="5580063" y="3297238"/>
          <p14:tracePt t="11923" x="5589588" y="3287713"/>
          <p14:tracePt t="11930" x="5597525" y="3287713"/>
          <p14:tracePt t="11938" x="5616575" y="3278188"/>
          <p14:tracePt t="11946" x="5626100" y="3278188"/>
          <p14:tracePt t="11953" x="5643563" y="3278188"/>
          <p14:tracePt t="11962" x="5643563" y="3268663"/>
          <p14:tracePt t="11969" x="5662613" y="3268663"/>
          <p14:tracePt t="11977" x="5680075" y="3260725"/>
          <p14:tracePt t="11985" x="5699125" y="3241675"/>
          <p14:tracePt t="11996" x="5726113" y="3232150"/>
          <p14:tracePt t="12001" x="5753100" y="3232150"/>
          <p14:tracePt t="12009" x="5789613" y="3224213"/>
          <p14:tracePt t="12017" x="5808663" y="3224213"/>
          <p14:tracePt t="12027" x="5845175" y="3214688"/>
          <p14:tracePt t="12033" x="5872163" y="3205163"/>
          <p14:tracePt t="12042" x="5908675" y="3205163"/>
          <p14:tracePt t="12049" x="5927725" y="3205163"/>
          <p14:tracePt t="12058" x="5972175" y="3205163"/>
          <p14:tracePt t="12065" x="6000750" y="3205163"/>
          <p14:tracePt t="12074" x="6037263" y="3205163"/>
          <p14:tracePt t="12081" x="6073775" y="3195638"/>
          <p14:tracePt t="12089" x="6110288" y="3187700"/>
          <p14:tracePt t="12098" x="6146800" y="3187700"/>
          <p14:tracePt t="12105" x="6154738" y="3187700"/>
          <p14:tracePt t="12114" x="6191250" y="3187700"/>
          <p14:tracePt t="12122" x="6219825" y="3187700"/>
          <p14:tracePt t="12130" x="6237288" y="3187700"/>
          <p14:tracePt t="12137" x="6264275" y="3187700"/>
          <p14:tracePt t="12146" x="6283325" y="3187700"/>
          <p14:tracePt t="12153" x="6310313" y="3187700"/>
          <p14:tracePt t="12162" x="6356350" y="3187700"/>
          <p14:tracePt t="12178" x="6383338" y="3187700"/>
          <p14:tracePt t="12185" x="6419850" y="3187700"/>
          <p14:tracePt t="12194" x="6446838" y="3187700"/>
          <p14:tracePt t="12201" x="6475413" y="3187700"/>
          <p14:tracePt t="12209" x="6502400" y="3187700"/>
          <p14:tracePt t="12217" x="6521450" y="3187700"/>
          <p14:tracePt t="12227" x="6548438" y="3187700"/>
          <p14:tracePt t="12234" x="6594475" y="3187700"/>
          <p14:tracePt t="12243" x="6621463" y="3187700"/>
          <p14:tracePt t="12249" x="6638925" y="3187700"/>
          <p14:tracePt t="12258" x="6667500" y="3187700"/>
          <p14:tracePt t="12265" x="6684963" y="3187700"/>
          <p14:tracePt t="12274" x="6711950" y="3187700"/>
          <p14:tracePt t="12281" x="6740525" y="3187700"/>
          <p14:tracePt t="12289" x="6784975" y="3187700"/>
          <p14:tracePt t="12297" x="6813550" y="3187700"/>
          <p14:tracePt t="12305" x="6840538" y="3187700"/>
          <p14:tracePt t="12313" x="6867525" y="3187700"/>
          <p14:tracePt t="12321" x="6904038" y="3187700"/>
          <p14:tracePt t="12330" x="6913563" y="3187700"/>
          <p14:tracePt t="12338" x="6923088" y="3187700"/>
          <p14:tracePt t="12346" x="6940550" y="3187700"/>
          <p14:tracePt t="12353" x="6950075" y="3187700"/>
          <p14:tracePt t="12362" x="6967538" y="3187700"/>
          <p14:tracePt t="12378" x="6986588" y="3187700"/>
          <p14:tracePt t="12393" x="6996113" y="3187700"/>
          <p14:tracePt t="12401" x="7013575" y="3187700"/>
          <p14:tracePt t="12418" x="7032625" y="3187700"/>
          <p14:tracePt t="12426" x="7040563" y="3187700"/>
          <p14:tracePt t="12433" x="7059613" y="3187700"/>
          <p14:tracePt t="12442" x="7077075" y="3187700"/>
          <p14:tracePt t="12449" x="7105650" y="3187700"/>
          <p14:tracePt t="12458" x="7123113" y="3187700"/>
          <p14:tracePt t="12465" x="7169150" y="3187700"/>
          <p14:tracePt t="12473" x="7178675" y="3187700"/>
          <p14:tracePt t="12481" x="7242175" y="3195638"/>
          <p14:tracePt t="12489" x="7259638" y="3205163"/>
          <p14:tracePt t="12497" x="7278688" y="3205163"/>
          <p14:tracePt t="12505" x="7288213" y="3205163"/>
          <p14:tracePt t="13185" x="7296150" y="3205163"/>
          <p14:tracePt t="13197" x="7305675" y="3205163"/>
          <p14:tracePt t="13201" x="7324725" y="3205163"/>
          <p14:tracePt t="13209" x="7342188" y="3214688"/>
          <p14:tracePt t="13217" x="7361238" y="3214688"/>
          <p14:tracePt t="13225" x="7388225" y="3214688"/>
          <p14:tracePt t="13233" x="7407275" y="3214688"/>
          <p14:tracePt t="13245" x="7434263" y="3224213"/>
          <p14:tracePt t="13247" x="7480300" y="3224213"/>
          <p14:tracePt t="13249" x="7497763" y="3232150"/>
          <p14:tracePt t="13258" x="7524750" y="3232150"/>
          <p14:tracePt t="13265" x="7553325" y="3232150"/>
          <p14:tracePt t="13273" x="7597775" y="3232150"/>
          <p14:tracePt t="13281" x="7616825" y="3241675"/>
          <p14:tracePt t="13289" x="7634288" y="3241675"/>
          <p14:tracePt t="13297" x="7653338" y="3251200"/>
          <p14:tracePt t="13305" x="7680325" y="3251200"/>
          <p14:tracePt t="13309" x="7689850" y="3251200"/>
          <p14:tracePt t="13318" x="7707313" y="3268663"/>
          <p14:tracePt t="13327" x="7716838" y="3268663"/>
          <p14:tracePt t="13333" x="7726363" y="3268663"/>
          <p14:tracePt t="13342" x="7743825" y="3268663"/>
          <p14:tracePt t="13349" x="7762875" y="3268663"/>
          <p14:tracePt t="13358" x="7780338" y="3268663"/>
          <p14:tracePt t="13365" x="7799388" y="3268663"/>
          <p14:tracePt t="13369" x="7816850" y="3268663"/>
          <p14:tracePt t="13377" x="7845425" y="3268663"/>
          <p14:tracePt t="13385" x="7862888" y="3268663"/>
          <p14:tracePt t="13393" x="7889875" y="3268663"/>
          <p14:tracePt t="13401" x="7935913" y="3268663"/>
          <p14:tracePt t="13409" x="7962900" y="3268663"/>
          <p14:tracePt t="13421" x="8008938" y="3278188"/>
          <p14:tracePt t="13425" x="8045450" y="3278188"/>
          <p14:tracePt t="13433" x="8064500" y="3278188"/>
          <p14:tracePt t="13442" x="8091488" y="3278188"/>
          <p14:tracePt t="13449" x="8108950" y="3278188"/>
          <p14:tracePt t="13458" x="8118475" y="3278188"/>
          <p14:tracePt t="13466" x="8137525" y="3278188"/>
          <p14:tracePt t="13474" x="8147050" y="3278188"/>
          <p14:tracePt t="13489" x="8154988" y="3278188"/>
          <p14:tracePt t="13521" x="8164513" y="3278188"/>
          <p14:tracePt t="13529" x="8174038" y="3278188"/>
          <p14:tracePt t="13537" x="8183563" y="3278188"/>
          <p14:tracePt t="13546" x="8191500" y="3278188"/>
          <p14:tracePt t="13553" x="8201025" y="3278188"/>
          <p14:tracePt t="13562" x="8220075" y="3287713"/>
          <p14:tracePt t="13585" x="8228013" y="3287713"/>
          <p14:tracePt t="13718" x="8237538" y="3287713"/>
          <p14:tracePt t="13733" x="8247063" y="3297238"/>
          <p14:tracePt t="14558" x="8256588" y="3297238"/>
          <p14:tracePt t="14569" x="8247063" y="3305175"/>
          <p14:tracePt t="14579" x="8191500" y="3314700"/>
          <p14:tracePt t="14582" x="8147050" y="3324225"/>
          <p14:tracePt t="14589" x="8118475" y="3324225"/>
          <p14:tracePt t="14598" x="8081963" y="3324225"/>
          <p14:tracePt t="14605" x="8035925" y="3324225"/>
          <p14:tracePt t="14613" x="8018463" y="3351213"/>
          <p14:tracePt t="14621" x="7991475" y="3351213"/>
          <p14:tracePt t="14630" x="7981950" y="3351213"/>
          <p14:tracePt t="14637" x="7972425" y="3351213"/>
          <p14:tracePt t="14658" x="7962900" y="3360738"/>
          <p14:tracePt t="14698" x="7962900" y="3370263"/>
          <p14:tracePt t="14713" x="7962900" y="3378200"/>
          <p14:tracePt t="14729" x="7962900" y="3387725"/>
          <p14:tracePt t="14737" x="7962900" y="3397250"/>
          <p14:tracePt t="14746" x="7981950" y="3414713"/>
          <p14:tracePt t="14753" x="8008938" y="3424238"/>
          <p14:tracePt t="14763" x="8054975" y="3433763"/>
          <p14:tracePt t="14768" x="8137525" y="3460750"/>
          <p14:tracePt t="14779" x="8164513" y="3460750"/>
          <p14:tracePt t="14785" x="8220075" y="3460750"/>
          <p14:tracePt t="14794" x="8310563" y="3470275"/>
          <p14:tracePt t="14800" x="8420100" y="3487738"/>
          <p14:tracePt t="14809" x="8539163" y="3497263"/>
          <p14:tracePt t="14817" x="8648700" y="3497263"/>
          <p14:tracePt t="14825" x="8758238" y="3497263"/>
          <p14:tracePt t="14833" x="8867775" y="3497263"/>
          <p14:tracePt t="14842" x="8959850" y="3497263"/>
          <p14:tracePt t="14849" x="9032875" y="3497263"/>
          <p14:tracePt t="14857" x="9086850" y="3516313"/>
          <p14:tracePt t="14865" x="9105900" y="3516313"/>
          <p14:tracePt t="14873" x="9113838" y="3516313"/>
          <p14:tracePt t="14930" x="9123363" y="3516313"/>
          <p14:tracePt t="14946" x="9113838" y="3516313"/>
          <p14:tracePt t="14953" x="9077325" y="3516313"/>
          <p14:tracePt t="14962" x="9023350" y="3516313"/>
          <p14:tracePt t="14969" x="8977313" y="3516313"/>
          <p14:tracePt t="14978" x="8913813" y="3533775"/>
          <p14:tracePt t="14985" x="8785225" y="3533775"/>
          <p14:tracePt t="14994" x="8621713" y="3533775"/>
          <p14:tracePt t="15001" x="8420100" y="3533775"/>
          <p14:tracePt t="15010" x="8174038" y="3533775"/>
          <p14:tracePt t="15017" x="7835900" y="3533775"/>
          <p14:tracePt t="15026" x="7461250" y="3533775"/>
          <p14:tracePt t="15033" x="7086600" y="3533775"/>
          <p14:tracePt t="15042" x="6675438" y="3533775"/>
          <p14:tracePt t="15050" x="6300788" y="3533775"/>
          <p14:tracePt t="15058" x="5964238" y="3533775"/>
          <p14:tracePt t="15065" x="5634038" y="3533775"/>
          <p14:tracePt t="15074" x="5360988" y="3552825"/>
          <p14:tracePt t="15081" x="5122863" y="3570288"/>
          <p14:tracePt t="15089" x="4940300" y="3579813"/>
          <p14:tracePt t="15097" x="4794250" y="3597275"/>
          <p14:tracePt t="15105" x="4684713" y="3606800"/>
          <p14:tracePt t="15113" x="4584700" y="3625850"/>
          <p14:tracePt t="15121" x="4511675" y="3633788"/>
          <p14:tracePt t="15130" x="4456113" y="3633788"/>
          <p14:tracePt t="15137" x="4419600" y="3643313"/>
          <p14:tracePt t="15146" x="4392613" y="3652838"/>
          <p14:tracePt t="15153" x="4356100" y="3652838"/>
          <p14:tracePt t="15162" x="4310063" y="3670300"/>
          <p14:tracePt t="15169" x="4292600" y="3670300"/>
          <p14:tracePt t="15178" x="4237038" y="3679825"/>
          <p14:tracePt t="15185" x="4192588" y="3689350"/>
          <p14:tracePt t="15195" x="4164013" y="3698875"/>
          <p14:tracePt t="15201" x="4090988" y="3725863"/>
          <p14:tracePt t="15209" x="4064000" y="3725863"/>
          <p14:tracePt t="15217" x="4008438" y="3735388"/>
          <p14:tracePt t="15226" x="3935413" y="3735388"/>
          <p14:tracePt t="15233" x="3854450" y="3743325"/>
          <p14:tracePt t="15242" x="3762375" y="3762375"/>
          <p14:tracePt t="15249" x="3671888" y="3771900"/>
          <p14:tracePt t="15258" x="3589338" y="3771900"/>
          <p14:tracePt t="15265" x="3497263" y="3789363"/>
          <p14:tracePt t="15273" x="3424238" y="3789363"/>
          <p14:tracePt t="15281" x="3351213" y="3798888"/>
          <p14:tracePt t="15289" x="3333750" y="3798888"/>
          <p14:tracePt t="15297" x="3297238" y="3798888"/>
          <p14:tracePt t="15305" x="3278188" y="3798888"/>
          <p14:tracePt t="15330" x="3260725" y="3808413"/>
          <p14:tracePt t="15909" x="3270250" y="3798888"/>
          <p14:tracePt t="16241" x="3278188" y="3798888"/>
          <p14:tracePt t="16669" x="3297238" y="3798888"/>
          <p14:tracePt t="16678" x="3343275" y="3798888"/>
          <p14:tracePt t="16685" x="3379788" y="3798888"/>
          <p14:tracePt t="16694" x="3406775" y="3798888"/>
          <p14:tracePt t="16701" x="3452813" y="3798888"/>
          <p14:tracePt t="16705" x="3506788" y="3789363"/>
          <p14:tracePt t="16710" x="3579813" y="3789363"/>
          <p14:tracePt t="16717" x="3652838" y="3789363"/>
          <p14:tracePt t="16725" x="3708400" y="3789363"/>
          <p14:tracePt t="16733" x="3771900" y="3789363"/>
          <p14:tracePt t="16743" x="3825875" y="3789363"/>
          <p14:tracePt t="16749" x="3854450" y="3789363"/>
          <p14:tracePt t="16761" x="3898900" y="3789363"/>
          <p14:tracePt t="16765" x="3927475" y="3789363"/>
          <p14:tracePt t="16769" x="3954463" y="3789363"/>
          <p14:tracePt t="16779" x="3971925" y="3789363"/>
          <p14:tracePt t="16785" x="4008438" y="3789363"/>
          <p14:tracePt t="16794" x="4044950" y="3779838"/>
          <p14:tracePt t="16801" x="4083050" y="3779838"/>
          <p14:tracePt t="16810" x="4110038" y="3779838"/>
          <p14:tracePt t="16817" x="4156075" y="3771900"/>
          <p14:tracePt t="16825" x="4192588" y="3771900"/>
          <p14:tracePt t="16833" x="4246563" y="3771900"/>
          <p14:tracePt t="16843" x="4292600" y="3771900"/>
          <p14:tracePt t="16849" x="4346575" y="3771900"/>
          <p14:tracePt t="16857" x="4402138" y="3771900"/>
          <p14:tracePt t="16865" x="4475163" y="3771900"/>
          <p14:tracePt t="16875" x="4521200" y="3771900"/>
          <p14:tracePt t="16881" x="4557713" y="3771900"/>
          <p14:tracePt t="16889" x="4621213" y="3789363"/>
          <p14:tracePt t="16897" x="4657725" y="3789363"/>
          <p14:tracePt t="16905" x="4711700" y="3798888"/>
          <p14:tracePt t="16913" x="4757738" y="3798888"/>
          <p14:tracePt t="16930" x="4830763" y="3808413"/>
          <p14:tracePt t="16938" x="4867275" y="3816350"/>
          <p14:tracePt t="16947" x="4886325" y="3816350"/>
          <p14:tracePt t="16953" x="4913313" y="3816350"/>
          <p14:tracePt t="16962" x="4922838" y="3816350"/>
          <p14:tracePt t="16969" x="4932363" y="3816350"/>
          <p14:tracePt t="16985" x="4940300" y="3816350"/>
          <p14:tracePt t="17049" x="4949825" y="3816350"/>
          <p14:tracePt t="17105" x="4959350" y="3816350"/>
          <p14:tracePt t="17293" x="4968875" y="3816350"/>
          <p14:tracePt t="17301" x="4976813" y="3816350"/>
          <p14:tracePt t="17309" x="4995863" y="3816350"/>
          <p14:tracePt t="17318" x="5013325" y="3816350"/>
          <p14:tracePt t="17326" x="5041900" y="3816350"/>
          <p14:tracePt t="17330" x="5086350" y="3825875"/>
          <p14:tracePt t="17333" x="5122863" y="3825875"/>
          <p14:tracePt t="17342" x="5168900" y="3835400"/>
          <p14:tracePt t="17349" x="5241925" y="3852863"/>
          <p14:tracePt t="17359" x="5287963" y="3862388"/>
          <p14:tracePt t="17365" x="5324475" y="3871913"/>
          <p14:tracePt t="17374" x="5407025" y="3871913"/>
          <p14:tracePt t="17381" x="5480050" y="3881438"/>
          <p14:tracePt t="17389" x="5516563" y="3881438"/>
          <p14:tracePt t="17394" x="5561013" y="3881438"/>
          <p14:tracePt t="17401" x="5597525" y="3881438"/>
          <p14:tracePt t="17411" x="5653088" y="3881438"/>
          <p14:tracePt t="17417" x="5699125" y="3881438"/>
          <p14:tracePt t="17426" x="5762625" y="3881438"/>
          <p14:tracePt t="17433" x="5808663" y="3881438"/>
          <p14:tracePt t="17443" x="5845175" y="3881438"/>
          <p14:tracePt t="17449" x="5881688" y="3881438"/>
          <p14:tracePt t="17458" x="5899150" y="3881438"/>
          <p14:tracePt t="17465" x="5908675" y="3881438"/>
          <p14:tracePt t="17475" x="5918200" y="3881438"/>
          <p14:tracePt t="17489" x="5927725" y="3881438"/>
          <p14:tracePt t="17546" x="5935663" y="3881438"/>
          <p14:tracePt t="17569" x="5945188" y="3881438"/>
          <p14:tracePt t="17601" x="5954713" y="3881438"/>
          <p14:tracePt t="17633" x="5964238" y="3881438"/>
          <p14:tracePt t="17681" x="5972175" y="3881438"/>
          <p14:tracePt t="17705" x="5991225" y="3881438"/>
          <p14:tracePt t="17713" x="6000750" y="3871913"/>
          <p14:tracePt t="17721" x="6008688" y="3871913"/>
          <p14:tracePt t="17729" x="6018213" y="3871913"/>
          <p14:tracePt t="17738" x="6037263" y="3871913"/>
          <p14:tracePt t="17746" x="6073775" y="3862388"/>
          <p14:tracePt t="17749" x="6091238" y="3862388"/>
          <p14:tracePt t="17760" x="6137275" y="3862388"/>
          <p14:tracePt t="17769" x="6173788" y="3862388"/>
          <p14:tracePt t="17778" x="6227763" y="3862388"/>
          <p14:tracePt t="17785" x="6300788" y="3862388"/>
          <p14:tracePt t="17793" x="6356350" y="3862388"/>
          <p14:tracePt t="17801" x="6419850" y="3862388"/>
          <p14:tracePt t="17809" x="6492875" y="3862388"/>
          <p14:tracePt t="17817" x="6548438" y="3862388"/>
          <p14:tracePt t="17826" x="6602413" y="3862388"/>
          <p14:tracePt t="17833" x="6657975" y="3862388"/>
          <p14:tracePt t="17843" x="6704013" y="3862388"/>
          <p14:tracePt t="17849" x="6757988" y="3862388"/>
          <p14:tracePt t="17858" x="6784975" y="3862388"/>
          <p14:tracePt t="17865" x="6813550" y="3862388"/>
          <p14:tracePt t="17874" x="6840538" y="3862388"/>
          <p14:tracePt t="17878" x="6858000" y="3862388"/>
          <p14:tracePt t="17889" x="6894513" y="3862388"/>
          <p14:tracePt t="17906" x="6904038" y="3862388"/>
          <p14:tracePt t="17913" x="6913563" y="3862388"/>
          <p14:tracePt t="17930" x="6931025" y="3844925"/>
          <p14:tracePt t="17938" x="6940550" y="3844925"/>
          <p14:tracePt t="17946" x="6950075" y="3844925"/>
          <p14:tracePt t="17953" x="6959600" y="3844925"/>
          <p14:tracePt t="17962" x="6967538" y="3844925"/>
          <p14:tracePt t="17969" x="6977063" y="3844925"/>
          <p14:tracePt t="17978" x="7004050" y="3844925"/>
          <p14:tracePt t="17985" x="7023100" y="3844925"/>
          <p14:tracePt t="17995" x="7040563" y="3844925"/>
          <p14:tracePt t="18001" x="7069138" y="3844925"/>
          <p14:tracePt t="18011" x="7086600" y="3844925"/>
          <p14:tracePt t="18017" x="7105650" y="3844925"/>
          <p14:tracePt t="18025" x="7132638" y="3852863"/>
          <p14:tracePt t="18033" x="7178675" y="3871913"/>
          <p14:tracePt t="18042" x="7215188" y="3881438"/>
          <p14:tracePt t="18049" x="7278688" y="3898900"/>
          <p14:tracePt t="18058" x="7324725" y="3908425"/>
          <p14:tracePt t="18065" x="7351713" y="3917950"/>
          <p14:tracePt t="18074" x="7424738" y="3944938"/>
          <p14:tracePt t="18081" x="7488238" y="3954463"/>
          <p14:tracePt t="18089" x="7543800" y="3954463"/>
          <p14:tracePt t="18097" x="7580313" y="3954463"/>
          <p14:tracePt t="18105" x="7634288" y="3963988"/>
          <p14:tracePt t="18113" x="7670800" y="3971925"/>
          <p14:tracePt t="18121" x="7707313" y="3971925"/>
          <p14:tracePt t="18130" x="7726363" y="3981450"/>
          <p14:tracePt t="18137" x="7762875" y="3981450"/>
          <p14:tracePt t="18146" x="7772400" y="3981450"/>
          <p14:tracePt t="18153" x="7780338" y="3990975"/>
          <p14:tracePt t="18162" x="7799388" y="3990975"/>
          <p14:tracePt t="18169" x="7808913" y="3990975"/>
          <p14:tracePt t="18179" x="7816850" y="3990975"/>
          <p14:tracePt t="18185" x="7826375" y="3990975"/>
          <p14:tracePt t="18194" x="7835900" y="3990975"/>
          <p14:tracePt t="18209" x="7845425" y="3990975"/>
          <p14:tracePt t="18217" x="7853363" y="3990975"/>
          <p14:tracePt t="18225" x="7881938" y="3990975"/>
          <p14:tracePt t="18249" x="7889875" y="3990975"/>
          <p14:tracePt t="18281" x="7899400" y="3981450"/>
          <p14:tracePt t="18297" x="7908925" y="3971925"/>
          <p14:tracePt t="18330" x="7908925" y="3963988"/>
          <p14:tracePt t="18337" x="7908925" y="3944938"/>
          <p14:tracePt t="18354" x="7908925" y="3935413"/>
          <p14:tracePt t="18362" x="7908925" y="3917950"/>
          <p14:tracePt t="18378" x="7908925" y="3908425"/>
          <p14:tracePt t="18453" x="7908925" y="3898900"/>
          <p14:tracePt t="18537" x="7908925" y="3889375"/>
          <p14:tracePt t="18545" x="7918450" y="3881438"/>
          <p14:tracePt t="18578" x="7918450" y="3871913"/>
          <p14:tracePt t="18594" x="7918450" y="3862388"/>
          <p14:tracePt t="18609" x="7918450" y="3852863"/>
          <p14:tracePt t="18617" x="7926388" y="3852863"/>
          <p14:tracePt t="18641" x="7935913" y="3844925"/>
          <p14:tracePt t="18674" x="7945438" y="3835400"/>
          <p14:tracePt t="19181" x="7954963" y="3835400"/>
          <p14:tracePt t="19805" x="7945438" y="3852863"/>
          <p14:tracePt t="19818" x="7945438" y="3862388"/>
          <p14:tracePt t="19821" x="7935913" y="3871913"/>
          <p14:tracePt t="19827" x="7935913" y="3889375"/>
          <p14:tracePt t="19830" x="7935913" y="3908425"/>
          <p14:tracePt t="19833" x="7918450" y="3927475"/>
          <p14:tracePt t="20498" x="7908925" y="3935413"/>
          <p14:tracePt t="20505" x="7889875" y="3944938"/>
          <p14:tracePt t="20513" x="7881938" y="3954463"/>
          <p14:tracePt t="20521" x="7872413" y="3963988"/>
          <p14:tracePt t="20533" x="7862888" y="3963988"/>
          <p14:tracePt t="20542" x="7853363" y="3971925"/>
          <p14:tracePt t="20549" x="7845425" y="3971925"/>
          <p14:tracePt t="20558" x="7826375" y="3981450"/>
          <p14:tracePt t="20565" x="7808913" y="3990975"/>
          <p14:tracePt t="20574" x="7780338" y="4017963"/>
          <p14:tracePt t="20581" x="7772400" y="4017963"/>
          <p14:tracePt t="20589" x="7753350" y="4037013"/>
          <p14:tracePt t="20597" x="7735888" y="4037013"/>
          <p14:tracePt t="20601" x="7726363" y="4037013"/>
          <p14:tracePt t="20611" x="7707313" y="4044950"/>
          <p14:tracePt t="20618" x="7699375" y="4054475"/>
          <p14:tracePt t="20625" x="7680325" y="4054475"/>
          <p14:tracePt t="20641" x="7662863" y="4064000"/>
          <p14:tracePt t="20649" x="7653338" y="4064000"/>
          <p14:tracePt t="20673" x="7643813" y="4064000"/>
          <p14:tracePt t="20690" x="7634288" y="4064000"/>
          <p14:tracePt t="20705" x="7626350" y="4073525"/>
          <p14:tracePt t="20721" x="7616825" y="4073525"/>
          <p14:tracePt t="23741" x="7589838" y="4110038"/>
          <p14:tracePt t="23749" x="7524750" y="4154488"/>
          <p14:tracePt t="23758" x="7480300" y="4210050"/>
          <p14:tracePt t="23765" x="7415213" y="4256088"/>
          <p14:tracePt t="23769" x="7361238" y="4310063"/>
          <p14:tracePt t="23775" x="7296150" y="4346575"/>
          <p14:tracePt t="23781" x="7269163" y="4365625"/>
          <p14:tracePt t="23790" x="7205663" y="4402138"/>
          <p14:tracePt t="23797" x="7178675" y="4410075"/>
          <p14:tracePt t="23805" x="7123113" y="4446588"/>
          <p14:tracePt t="23814" x="7105650" y="4456113"/>
          <p14:tracePt t="23821" x="7069138" y="4465638"/>
          <p14:tracePt t="23829" x="7040563" y="4475163"/>
          <p14:tracePt t="23833" x="7013575" y="4502150"/>
          <p14:tracePt t="23841" x="6967538" y="4519613"/>
          <p14:tracePt t="23849" x="6923088" y="4556125"/>
          <p14:tracePt t="23861" x="6877050" y="4575175"/>
          <p14:tracePt t="23865" x="6813550" y="4602163"/>
          <p14:tracePt t="23874" x="6748463" y="4611688"/>
          <p14:tracePt t="23881" x="6704013" y="4648200"/>
          <p14:tracePt t="23889" x="6675438" y="4657725"/>
          <p14:tracePt t="23893" x="6621463" y="4684713"/>
          <p14:tracePt t="23901" x="6538913" y="4721225"/>
          <p14:tracePt t="23912" x="6438900" y="4767263"/>
          <p14:tracePt t="23917" x="6319838" y="4821238"/>
          <p14:tracePt t="23928" x="6219825" y="4867275"/>
          <p14:tracePt t="23933" x="6127750" y="4913313"/>
          <p14:tracePt t="23945" x="6008688" y="4949825"/>
          <p14:tracePt t="23953" x="5908675" y="4995863"/>
          <p14:tracePt t="23962" x="5818188" y="5032375"/>
          <p14:tracePt t="23969" x="5699125" y="5068888"/>
          <p14:tracePt t="23978" x="5589588" y="5095875"/>
          <p14:tracePt t="23985" x="5497513" y="5105400"/>
          <p14:tracePt t="23994" x="5360988" y="5122863"/>
          <p14:tracePt t="24003" x="5232400" y="5122863"/>
          <p14:tracePt t="24010" x="5105400" y="5122863"/>
          <p14:tracePt t="24017" x="4976813" y="5122863"/>
          <p14:tracePt t="24021" x="4849813" y="5122863"/>
          <p14:tracePt t="24029" x="4703763" y="5122863"/>
          <p14:tracePt t="24037" x="4584700" y="5122863"/>
          <p14:tracePt t="24049" x="4438650" y="5122863"/>
          <p14:tracePt t="24057" x="4310063" y="5122863"/>
          <p14:tracePt t="24065" x="4200525" y="5122863"/>
          <p14:tracePt t="24074" x="4073525" y="5122863"/>
          <p14:tracePt t="24081" x="3971925" y="5122863"/>
          <p14:tracePt t="24085" x="3881438" y="5122863"/>
          <p14:tracePt t="24094" x="3789363" y="5122863"/>
          <p14:tracePt t="24101" x="3698875" y="5132388"/>
          <p14:tracePt t="24109" x="3625850" y="5149850"/>
          <p14:tracePt t="24118" x="3543300" y="5159375"/>
          <p14:tracePt t="24125" x="3489325" y="5168900"/>
          <p14:tracePt t="24133" x="3406775" y="5186363"/>
          <p14:tracePt t="24146" x="3351213" y="5195888"/>
          <p14:tracePt t="24153" x="3270250" y="5205413"/>
          <p14:tracePt t="24161" x="3214688" y="5222875"/>
          <p14:tracePt t="24169" x="3132138" y="5232400"/>
          <p14:tracePt t="24178" x="3059113" y="5232400"/>
          <p14:tracePt t="24185" x="3005138" y="5232400"/>
          <p14:tracePt t="24194" x="2949575" y="5241925"/>
          <p14:tracePt t="24201" x="2849563" y="5241925"/>
          <p14:tracePt t="24209" x="2757488" y="5241925"/>
          <p14:tracePt t="24213" x="2667000" y="5241925"/>
          <p14:tracePt t="24221" x="2574925" y="5241925"/>
          <p14:tracePt t="24229" x="2465388" y="5241925"/>
          <p14:tracePt t="24242" x="2355850" y="5241925"/>
          <p14:tracePt t="24249" x="2246313" y="5241925"/>
          <p14:tracePt t="24258" x="2119313" y="5241925"/>
          <p14:tracePt t="24265" x="2009775" y="5241925"/>
          <p14:tracePt t="24274" x="1881188" y="5241925"/>
          <p14:tracePt t="24278" x="1771650" y="5241925"/>
          <p14:tracePt t="24285" x="1662113" y="5222875"/>
          <p14:tracePt t="24295" x="1562100" y="5214938"/>
          <p14:tracePt t="24301" x="1470025" y="5186363"/>
          <p14:tracePt t="24310" x="1370013" y="5159375"/>
          <p14:tracePt t="24317" x="1270000" y="5113338"/>
          <p14:tracePt t="24329" x="1187450" y="5059363"/>
          <p14:tracePt t="24338" x="1104900" y="5003800"/>
          <p14:tracePt t="24345" x="985838" y="4913313"/>
          <p14:tracePt t="24353" x="904875" y="4830763"/>
          <p14:tracePt t="24362" x="803275" y="4748213"/>
          <p14:tracePt t="24369" x="703263" y="4638675"/>
          <p14:tracePt t="24378" x="593725" y="4538663"/>
          <p14:tracePt t="24386" x="493713" y="4438650"/>
          <p14:tracePt t="24394" x="392113" y="4337050"/>
          <p14:tracePt t="24401" x="282575" y="4210050"/>
          <p14:tracePt t="24405" x="165100" y="4110038"/>
          <p14:tracePt t="24413" x="63500" y="40084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352E6A-C8B9-4D32-A91F-29CD4A29FA17}"/>
              </a:ext>
            </a:extLst>
          </p:cNvPr>
          <p:cNvSpPr txBox="1"/>
          <p:nvPr/>
        </p:nvSpPr>
        <p:spPr>
          <a:xfrm>
            <a:off x="1729105" y="2864578"/>
            <a:ext cx="8242769" cy="1508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Απάντησε την ερώτηση στο τετράδιό σου.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Προσοχή! </a:t>
            </a:r>
            <a:r>
              <a:rPr lang="el-GR" b="1" dirty="0"/>
              <a:t>Η ερώτηση έχει α και β ερώτημα. Πρέπει να απαντήσεις και στα δύο.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Για να απαντήσεις στα πιο πάνω ερωτήματα διάβασε τα λόγια</a:t>
            </a:r>
          </a:p>
          <a:p>
            <a:r>
              <a:rPr lang="el-GR" b="1" dirty="0"/>
              <a:t> που λέει ο </a:t>
            </a:r>
            <a:r>
              <a:rPr lang="el-GR" b="1" dirty="0" err="1"/>
              <a:t>Τουρτούρης</a:t>
            </a:r>
            <a:r>
              <a:rPr lang="el-GR" b="1" dirty="0"/>
              <a:t> στο τέλος του αποσπάσματος.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B2538-900E-4BD2-93F5-A6548055EF48}"/>
              </a:ext>
            </a:extLst>
          </p:cNvPr>
          <p:cNvSpPr txBox="1"/>
          <p:nvPr/>
        </p:nvSpPr>
        <p:spPr>
          <a:xfrm>
            <a:off x="428423" y="765227"/>
            <a:ext cx="11335154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l-GR" sz="2000" b="1" dirty="0">
                <a:latin typeface="Comic Sans MS" panose="030F0702030302020204" pitchFamily="66" charset="0"/>
              </a:rPr>
              <a:t>Τι απασχολεί τον χιονάνθρωπο; Τι άλλο νομίζετε ότι θα πρέπει να τον απασχολήσει σοβαρά;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15E4E2B-05BD-4071-81FC-41463D7F87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34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48"/>
    </mc:Choice>
    <mc:Fallback>
      <p:transition spd="slow" advTm="3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5019" x="3175000" y="6248400"/>
          <p14:tracePt t="5255" x="1416050" y="6638925"/>
          <p14:tracePt t="5263" x="1350963" y="6446838"/>
          <p14:tracePt t="5270" x="1260475" y="6181725"/>
          <p14:tracePt t="5280" x="1131888" y="5862638"/>
          <p14:tracePt t="5287" x="1022350" y="5524500"/>
          <p14:tracePt t="5295" x="922338" y="5222875"/>
          <p14:tracePt t="5304" x="868363" y="4930775"/>
          <p14:tracePt t="5311" x="831850" y="4721225"/>
          <p14:tracePt t="5320" x="803275" y="4538663"/>
          <p14:tracePt t="5327" x="785813" y="4373563"/>
          <p14:tracePt t="5337" x="757238" y="4210050"/>
          <p14:tracePt t="5344" x="739775" y="4044950"/>
          <p14:tracePt t="5354" x="730250" y="3898900"/>
          <p14:tracePt t="5359" x="712788" y="3752850"/>
          <p14:tracePt t="5368" x="703263" y="3625850"/>
          <p14:tracePt t="5375" x="703263" y="3516313"/>
          <p14:tracePt t="5386" x="684213" y="3397250"/>
          <p14:tracePt t="5391" x="676275" y="3287713"/>
          <p14:tracePt t="5399" x="657225" y="3195638"/>
          <p14:tracePt t="5407" x="657225" y="3105150"/>
          <p14:tracePt t="5415" x="647700" y="3022600"/>
          <p14:tracePt t="5423" x="630238" y="2949575"/>
          <p14:tracePt t="5432" x="620713" y="2886075"/>
          <p14:tracePt t="5439" x="620713" y="2813050"/>
          <p14:tracePt t="5448" x="611188" y="2757488"/>
          <p14:tracePt t="5455" x="611188" y="2711450"/>
          <p14:tracePt t="5464" x="611188" y="2674938"/>
          <p14:tracePt t="5471" x="611188" y="2630488"/>
          <p14:tracePt t="5479" x="611188" y="2601913"/>
          <p14:tracePt t="5487" x="611188" y="2547938"/>
          <p14:tracePt t="5495" x="620713" y="2501900"/>
          <p14:tracePt t="5503" x="630238" y="2455863"/>
          <p14:tracePt t="5511" x="657225" y="2419350"/>
          <p14:tracePt t="5520" x="684213" y="2338388"/>
          <p14:tracePt t="5527" x="693738" y="2273300"/>
          <p14:tracePt t="5536" x="720725" y="2200275"/>
          <p14:tracePt t="5543" x="730250" y="2155825"/>
          <p14:tracePt t="5553" x="739775" y="2127250"/>
          <p14:tracePt t="5559" x="749300" y="2082800"/>
          <p14:tracePt t="5568" x="766763" y="2027238"/>
          <p14:tracePt t="5575" x="766763" y="1963738"/>
          <p14:tracePt t="5587" x="766763" y="1908175"/>
          <p14:tracePt t="5591" x="766763" y="1871663"/>
          <p14:tracePt t="5599" x="766763" y="1854200"/>
          <p14:tracePt t="5607" x="766763" y="1825625"/>
          <p14:tracePt t="5615" x="766763" y="1817688"/>
          <p14:tracePt t="5623" x="766763" y="1789113"/>
          <p14:tracePt t="5631" x="766763" y="1781175"/>
          <p14:tracePt t="5639" x="766763" y="1762125"/>
          <p14:tracePt t="5647" x="766763" y="1752600"/>
          <p14:tracePt t="5655" x="766763" y="1744663"/>
          <p14:tracePt t="5664" x="766763" y="1735138"/>
          <p14:tracePt t="5671" x="766763" y="1716088"/>
          <p14:tracePt t="5679" x="766763" y="1698625"/>
          <p14:tracePt t="5687" x="766763" y="1679575"/>
          <p14:tracePt t="5695" x="766763" y="1671638"/>
          <p14:tracePt t="5703" x="766763" y="1652588"/>
          <p14:tracePt t="5712" x="757238" y="1635125"/>
          <p14:tracePt t="5727" x="757238" y="1616075"/>
          <p14:tracePt t="5743" x="749300" y="1598613"/>
          <p14:tracePt t="5759" x="749300" y="1589088"/>
          <p14:tracePt t="5799" x="749300" y="1579563"/>
          <p14:tracePt t="5807" x="749300" y="1570038"/>
          <p14:tracePt t="6179" x="749300" y="1562100"/>
          <p14:tracePt t="6187" x="749300" y="1552575"/>
          <p14:tracePt t="6196" x="749300" y="1543050"/>
          <p14:tracePt t="6220" x="739775" y="1533525"/>
          <p14:tracePt t="6244" x="739775" y="1525588"/>
          <p14:tracePt t="6275" x="739775" y="1516063"/>
          <p14:tracePt t="6295" x="739775" y="1506538"/>
          <p14:tracePt t="6343" x="739775" y="1489075"/>
          <p14:tracePt t="6375" x="739775" y="1470025"/>
          <p14:tracePt t="6391" x="739775" y="1443038"/>
          <p14:tracePt t="6399" x="739775" y="1423988"/>
          <p14:tracePt t="6407" x="739775" y="1406525"/>
          <p14:tracePt t="6415" x="739775" y="1397000"/>
          <p14:tracePt t="6423" x="739775" y="1387475"/>
          <p14:tracePt t="6432" x="739775" y="1379538"/>
          <p14:tracePt t="6439" x="739775" y="1370013"/>
          <p14:tracePt t="6447" x="739775" y="1360488"/>
          <p14:tracePt t="6463" x="739775" y="1350963"/>
          <p14:tracePt t="6504" x="739775" y="1343025"/>
          <p14:tracePt t="6544" x="749300" y="1333500"/>
          <p14:tracePt t="6552" x="766763" y="1333500"/>
          <p14:tracePt t="6559" x="776288" y="1333500"/>
          <p14:tracePt t="6570" x="793750" y="1333500"/>
          <p14:tracePt t="6575" x="822325" y="1333500"/>
          <p14:tracePt t="6587" x="849313" y="1323975"/>
          <p14:tracePt t="6591" x="895350" y="1323975"/>
          <p14:tracePt t="6599" x="922338" y="1314450"/>
          <p14:tracePt t="6607" x="941388" y="1314450"/>
          <p14:tracePt t="6615" x="968375" y="1306513"/>
          <p14:tracePt t="6623" x="1004888" y="1306513"/>
          <p14:tracePt t="6631" x="1014413" y="1306513"/>
          <p14:tracePt t="6639" x="1031875" y="1306513"/>
          <p14:tracePt t="6647" x="1050925" y="1306513"/>
          <p14:tracePt t="6654" x="1058863" y="1306513"/>
          <p14:tracePt t="6664" x="1068388" y="1306513"/>
          <p14:tracePt t="6671" x="1087438" y="1306513"/>
          <p14:tracePt t="6679" x="1104900" y="1306513"/>
          <p14:tracePt t="6687" x="1131888" y="1306513"/>
          <p14:tracePt t="6695" x="1150938" y="1306513"/>
          <p14:tracePt t="6703" x="1160463" y="1306513"/>
          <p14:tracePt t="6712" x="1187450" y="1306513"/>
          <p14:tracePt t="6720" x="1214438" y="1306513"/>
          <p14:tracePt t="6727" x="1233488" y="1306513"/>
          <p14:tracePt t="6736" x="1260475" y="1306513"/>
          <p14:tracePt t="6743" x="1270000" y="1306513"/>
          <p14:tracePt t="6753" x="1287463" y="1306513"/>
          <p14:tracePt t="6759" x="1314450" y="1306513"/>
          <p14:tracePt t="6769" x="1350963" y="1306513"/>
          <p14:tracePt t="6775" x="1387475" y="1306513"/>
          <p14:tracePt t="6785" x="1423988" y="1306513"/>
          <p14:tracePt t="6791" x="1470025" y="1306513"/>
          <p14:tracePt t="6800" x="1533525" y="1323975"/>
          <p14:tracePt t="6807" x="1579563" y="1343025"/>
          <p14:tracePt t="6815" x="1625600" y="1343025"/>
          <p14:tracePt t="6823" x="1662113" y="1350963"/>
          <p14:tracePt t="6831" x="1735138" y="1350963"/>
          <p14:tracePt t="6839" x="1771650" y="1360488"/>
          <p14:tracePt t="6848" x="1808163" y="1360488"/>
          <p14:tracePt t="6854" x="1835150" y="1360488"/>
          <p14:tracePt t="6864" x="1863725" y="1360488"/>
          <p14:tracePt t="6871" x="1908175" y="1370013"/>
          <p14:tracePt t="6879" x="1917700" y="1370013"/>
          <p14:tracePt t="6887" x="1944688" y="1370013"/>
          <p14:tracePt t="6895" x="1963738" y="1370013"/>
          <p14:tracePt t="6903" x="1981200" y="1370013"/>
          <p14:tracePt t="6911" x="2000250" y="1370013"/>
          <p14:tracePt t="6936" x="2017713" y="1370013"/>
          <p14:tracePt t="6943" x="2027238" y="1370013"/>
          <p14:tracePt t="6952" x="2036763" y="1370013"/>
          <p14:tracePt t="6959" x="2046288" y="1370013"/>
          <p14:tracePt t="6969" x="2054225" y="1370013"/>
          <p14:tracePt t="6991" x="2082800" y="1370013"/>
          <p14:tracePt t="7007" x="2119313" y="1360488"/>
          <p14:tracePt t="7015" x="2136775" y="1350963"/>
          <p14:tracePt t="7023" x="2155825" y="1343025"/>
          <p14:tracePt t="7032" x="2173288" y="1333500"/>
          <p14:tracePt t="7039" x="2192338" y="1323975"/>
          <p14:tracePt t="7047" x="2219325" y="1323975"/>
          <p14:tracePt t="7055" x="2246313" y="1314450"/>
          <p14:tracePt t="7064" x="2282825" y="1306513"/>
          <p14:tracePt t="7071" x="2309813" y="1306513"/>
          <p14:tracePt t="7079" x="2338388" y="1296988"/>
          <p14:tracePt t="7087" x="2382838" y="1296988"/>
          <p14:tracePt t="7095" x="2419350" y="1277938"/>
          <p14:tracePt t="7104" x="2465388" y="1277938"/>
          <p14:tracePt t="7111" x="2501900" y="1277938"/>
          <p14:tracePt t="7120" x="2547938" y="1270000"/>
          <p14:tracePt t="7127" x="2603500" y="1270000"/>
          <p14:tracePt t="7136" x="2676525" y="1270000"/>
          <p14:tracePt t="7144" x="2730500" y="1270000"/>
          <p14:tracePt t="7152" x="2794000" y="1270000"/>
          <p14:tracePt t="7159" x="2849563" y="1270000"/>
          <p14:tracePt t="7168" x="2903538" y="1270000"/>
          <p14:tracePt t="7175" x="2959100" y="1270000"/>
          <p14:tracePt t="7185" x="3005138" y="1270000"/>
          <p14:tracePt t="7191" x="3041650" y="1270000"/>
          <p14:tracePt t="7199" x="3086100" y="1270000"/>
          <p14:tracePt t="7215" x="3105150" y="1270000"/>
          <p14:tracePt t="7223" x="3122613" y="1270000"/>
          <p14:tracePt t="7232" x="3132138" y="1270000"/>
          <p14:tracePt t="7239" x="3141663" y="1270000"/>
          <p14:tracePt t="7255" x="3151188" y="1270000"/>
          <p14:tracePt t="7264" x="3168650" y="1270000"/>
          <p14:tracePt t="7279" x="3178175" y="1270000"/>
          <p14:tracePt t="7287" x="3187700" y="1270000"/>
          <p14:tracePt t="7295" x="3214688" y="1260475"/>
          <p14:tracePt t="7303" x="3241675" y="1260475"/>
          <p14:tracePt t="7311" x="3260725" y="1260475"/>
          <p14:tracePt t="7320" x="3287713" y="1260475"/>
          <p14:tracePt t="7327" x="3333750" y="1260475"/>
          <p14:tracePt t="7336" x="3360738" y="1260475"/>
          <p14:tracePt t="7343" x="3416300" y="1260475"/>
          <p14:tracePt t="7352" x="3460750" y="1260475"/>
          <p14:tracePt t="7359" x="3497263" y="1260475"/>
          <p14:tracePt t="7369" x="3533775" y="1260475"/>
          <p14:tracePt t="7375" x="3570288" y="1260475"/>
          <p14:tracePt t="7385" x="3606800" y="1260475"/>
          <p14:tracePt t="7391" x="3635375" y="1260475"/>
          <p14:tracePt t="7401" x="3671888" y="1260475"/>
          <p14:tracePt t="7407" x="3708400" y="1260475"/>
          <p14:tracePt t="7415" x="3735388" y="1260475"/>
          <p14:tracePt t="7423" x="3762375" y="1260475"/>
          <p14:tracePt t="7431" x="3798888" y="1260475"/>
          <p14:tracePt t="7439" x="3825875" y="1260475"/>
          <p14:tracePt t="7448" x="3844925" y="1260475"/>
          <p14:tracePt t="7455" x="3871913" y="1260475"/>
          <p14:tracePt t="7464" x="3898900" y="1260475"/>
          <p14:tracePt t="7471" x="3917950" y="1260475"/>
          <p14:tracePt t="7479" x="3927475" y="1260475"/>
          <p14:tracePt t="7487" x="3944938" y="1260475"/>
          <p14:tracePt t="7495" x="3954463" y="1260475"/>
          <p14:tracePt t="7503" x="3963988" y="1260475"/>
          <p14:tracePt t="7512" x="3971925" y="1260475"/>
          <p14:tracePt t="7536" x="3981450" y="1260475"/>
          <p14:tracePt t="7552" x="3990975" y="1260475"/>
          <p14:tracePt t="7559" x="4008438" y="1260475"/>
          <p14:tracePt t="7575" x="4017963" y="1250950"/>
          <p14:tracePt t="7586" x="4027488" y="1250950"/>
          <p14:tracePt t="7631" x="4044950" y="1250950"/>
          <p14:tracePt t="7792" x="4054475" y="1241425"/>
          <p14:tracePt t="7899" x="4064000" y="1241425"/>
          <p14:tracePt t="7905" x="4073525" y="1241425"/>
          <p14:tracePt t="7912" x="4090988" y="1241425"/>
          <p14:tracePt t="7927" x="4110038" y="1241425"/>
          <p14:tracePt t="7943" x="4127500" y="1241425"/>
          <p14:tracePt t="7952" x="4137025" y="1241425"/>
          <p14:tracePt t="7959" x="4146550" y="1241425"/>
          <p14:tracePt t="7969" x="4156075" y="1241425"/>
          <p14:tracePt t="7976" x="4173538" y="1241425"/>
          <p14:tracePt t="8695" x="4183063" y="1241425"/>
          <p14:tracePt t="8703" x="4192588" y="1241425"/>
          <p14:tracePt t="8711" x="4192588" y="1250950"/>
          <p14:tracePt t="8887" x="4200525" y="1260475"/>
          <p14:tracePt t="8903" x="4210050" y="1260475"/>
          <p14:tracePt t="8927" x="4219575" y="1260475"/>
          <p14:tracePt t="8935" x="4229100" y="1260475"/>
          <p14:tracePt t="8952" x="4237038" y="1260475"/>
          <p14:tracePt t="8959" x="4246563" y="1260475"/>
          <p14:tracePt t="8975" x="4265613" y="1260475"/>
          <p14:tracePt t="9032" x="4273550" y="1270000"/>
          <p14:tracePt t="9055" x="4273550" y="1277938"/>
          <p14:tracePt t="9175" x="4292600" y="1287463"/>
          <p14:tracePt t="9192" x="4310063" y="1287463"/>
          <p14:tracePt t="9200" x="4346575" y="1287463"/>
          <p14:tracePt t="9207" x="4383088" y="1270000"/>
          <p14:tracePt t="9215" x="4429125" y="1250950"/>
          <p14:tracePt t="9223" x="4484688" y="1250950"/>
          <p14:tracePt t="9232" x="4565650" y="1223963"/>
          <p14:tracePt t="9239" x="4638675" y="1223963"/>
          <p14:tracePt t="9248" x="4667250" y="1223963"/>
          <p14:tracePt t="9255" x="4721225" y="1214438"/>
          <p14:tracePt t="9263" x="4784725" y="1214438"/>
          <p14:tracePt t="9271" x="4876800" y="1214438"/>
          <p14:tracePt t="9279" x="4968875" y="1214438"/>
          <p14:tracePt t="9287" x="5041900" y="1196975"/>
          <p14:tracePt t="9295" x="5114925" y="1196975"/>
          <p14:tracePt t="9304" x="5195888" y="1196975"/>
          <p14:tracePt t="9311" x="5268913" y="1196975"/>
          <p14:tracePt t="9320" x="5324475" y="1196975"/>
          <p14:tracePt t="9327" x="5378450" y="1196975"/>
          <p14:tracePt t="9336" x="5434013" y="1196975"/>
          <p14:tracePt t="9344" x="5487988" y="1196975"/>
          <p14:tracePt t="9352" x="5553075" y="1196975"/>
          <p14:tracePt t="9359" x="5607050" y="1196975"/>
          <p14:tracePt t="9368" x="5662613" y="1196975"/>
          <p14:tracePt t="9375" x="5716588" y="1204913"/>
          <p14:tracePt t="9386" x="5781675" y="1214438"/>
          <p14:tracePt t="9391" x="5835650" y="1214438"/>
          <p14:tracePt t="9399" x="5891213" y="1214438"/>
          <p14:tracePt t="9407" x="5972175" y="1223963"/>
          <p14:tracePt t="9415" x="6045200" y="1241425"/>
          <p14:tracePt t="9423" x="6127750" y="1270000"/>
          <p14:tracePt t="9432" x="6219825" y="1277938"/>
          <p14:tracePt t="9439" x="6300788" y="1296988"/>
          <p14:tracePt t="9448" x="6392863" y="1306513"/>
          <p14:tracePt t="9455" x="6502400" y="1306513"/>
          <p14:tracePt t="9464" x="6594475" y="1323975"/>
          <p14:tracePt t="9471" x="6684963" y="1323975"/>
          <p14:tracePt t="9479" x="6784975" y="1333500"/>
          <p14:tracePt t="9487" x="6858000" y="1333500"/>
          <p14:tracePt t="9495" x="6931025" y="1333500"/>
          <p14:tracePt t="9503" x="6986588" y="1333500"/>
          <p14:tracePt t="9511" x="7040563" y="1333500"/>
          <p14:tracePt t="9519" x="7059613" y="1333500"/>
          <p14:tracePt t="9527" x="7086600" y="1333500"/>
          <p14:tracePt t="9535" x="7096125" y="1333500"/>
          <p14:tracePt t="9624" x="7113588" y="1333500"/>
          <p14:tracePt t="9631" x="7123113" y="1333500"/>
          <p14:tracePt t="9639" x="7132638" y="1333500"/>
          <p14:tracePt t="9647" x="7142163" y="1333500"/>
          <p14:tracePt t="9655" x="7159625" y="1333500"/>
          <p14:tracePt t="9671" x="7169150" y="1333500"/>
          <p14:tracePt t="9679" x="7178675" y="1333500"/>
          <p14:tracePt t="9687" x="7196138" y="1333500"/>
          <p14:tracePt t="9703" x="7215188" y="1333500"/>
          <p14:tracePt t="9711" x="7223125" y="1333500"/>
          <p14:tracePt t="9719" x="7242175" y="1333500"/>
          <p14:tracePt t="9727" x="7251700" y="1333500"/>
          <p14:tracePt t="9736" x="7259638" y="1333500"/>
          <p14:tracePt t="9752" x="7278688" y="1333500"/>
          <p14:tracePt t="9759" x="7288213" y="1333500"/>
          <p14:tracePt t="9775" x="7296150" y="1333500"/>
          <p14:tracePt t="9807" x="7305675" y="1333500"/>
          <p14:tracePt t="9823" x="7315200" y="1333500"/>
          <p14:tracePt t="9832" x="7324725" y="1323975"/>
          <p14:tracePt t="9839" x="7334250" y="1323975"/>
          <p14:tracePt t="9847" x="7342188" y="1323975"/>
          <p14:tracePt t="9855" x="7361238" y="1323975"/>
          <p14:tracePt t="9864" x="7378700" y="1323975"/>
          <p14:tracePt t="9871" x="7397750" y="1323975"/>
          <p14:tracePt t="9879" x="7415213" y="1323975"/>
          <p14:tracePt t="9886" x="7443788" y="1323975"/>
          <p14:tracePt t="9895" x="7470775" y="1323975"/>
          <p14:tracePt t="9905" x="7488238" y="1323975"/>
          <p14:tracePt t="9911" x="7524750" y="1323975"/>
          <p14:tracePt t="9920" x="7570788" y="1323975"/>
          <p14:tracePt t="9927" x="7607300" y="1323975"/>
          <p14:tracePt t="9936" x="7653338" y="1314450"/>
          <p14:tracePt t="9943" x="7680325" y="1314450"/>
          <p14:tracePt t="9952" x="7726363" y="1314450"/>
          <p14:tracePt t="9959" x="7753350" y="1314450"/>
          <p14:tracePt t="9968" x="7780338" y="1314450"/>
          <p14:tracePt t="9974" x="7826375" y="1314450"/>
          <p14:tracePt t="9985" x="7853363" y="1314450"/>
          <p14:tracePt t="9990" x="7881938" y="1314450"/>
          <p14:tracePt t="9999" x="7918450" y="1314450"/>
          <p14:tracePt t="10007" x="7962900" y="1314450"/>
          <p14:tracePt t="10015" x="7999413" y="1314450"/>
          <p14:tracePt t="10023" x="8064500" y="1306513"/>
          <p14:tracePt t="10031" x="8101013" y="1296988"/>
          <p14:tracePt t="10039" x="8147050" y="1296988"/>
          <p14:tracePt t="10048" x="8183563" y="1296988"/>
          <p14:tracePt t="10055" x="8228013" y="1287463"/>
          <p14:tracePt t="10063" x="8264525" y="1287463"/>
          <p14:tracePt t="10071" x="8301038" y="1287463"/>
          <p14:tracePt t="10079" x="8310563" y="1287463"/>
          <p14:tracePt t="10087" x="8329613" y="1287463"/>
          <p14:tracePt t="10095" x="8366125" y="1287463"/>
          <p14:tracePt t="10103" x="8393113" y="1287463"/>
          <p14:tracePt t="10111" x="8402638" y="1287463"/>
          <p14:tracePt t="10120" x="8410575" y="1287463"/>
          <p14:tracePt t="10127" x="8420100" y="1287463"/>
          <p14:tracePt t="10136" x="8439150" y="1287463"/>
          <p14:tracePt t="10144" x="8456613" y="1277938"/>
          <p14:tracePt t="10152" x="8466138" y="1277938"/>
          <p14:tracePt t="10159" x="8483600" y="1277938"/>
          <p14:tracePt t="10168" x="8493125" y="1277938"/>
          <p14:tracePt t="10185" x="8502650" y="1277938"/>
          <p14:tracePt t="10202" x="8512175" y="1277938"/>
          <p14:tracePt t="10223" x="8520113" y="1270000"/>
          <p14:tracePt t="10295" x="8529638" y="1270000"/>
          <p14:tracePt t="10359" x="8539163" y="1260475"/>
          <p14:tracePt t="10715" x="8548688" y="1260475"/>
          <p14:tracePt t="10736" x="8556625" y="1260475"/>
          <p14:tracePt t="10743" x="8575675" y="1260475"/>
          <p14:tracePt t="10752" x="8585200" y="1260475"/>
          <p14:tracePt t="10759" x="8593138" y="1260475"/>
          <p14:tracePt t="10769" x="8612188" y="1260475"/>
          <p14:tracePt t="10775" x="8639175" y="1260475"/>
          <p14:tracePt t="10785" x="8648700" y="1260475"/>
          <p14:tracePt t="10791" x="8675688" y="1270000"/>
          <p14:tracePt t="10800" x="8694738" y="1270000"/>
          <p14:tracePt t="10807" x="8731250" y="1270000"/>
          <p14:tracePt t="10815" x="8794750" y="1287463"/>
          <p14:tracePt t="10824" x="8848725" y="1306513"/>
          <p14:tracePt t="10831" x="8921750" y="1306513"/>
          <p14:tracePt t="10839" x="8959850" y="1306513"/>
          <p14:tracePt t="10848" x="9013825" y="1314450"/>
          <p14:tracePt t="10855" x="9105900" y="1314450"/>
          <p14:tracePt t="10864" x="9215438" y="1314450"/>
          <p14:tracePt t="10871" x="9305925" y="1314450"/>
          <p14:tracePt t="10879" x="9415463" y="1314450"/>
          <p14:tracePt t="10887" x="9507538" y="1314450"/>
          <p14:tracePt t="10904" x="9707563" y="1314450"/>
          <p14:tracePt t="10911" x="9817100" y="1314450"/>
          <p14:tracePt t="10920" x="9926638" y="1314450"/>
          <p14:tracePt t="10927" x="10036175" y="1314450"/>
          <p14:tracePt t="10936" x="10128250" y="1314450"/>
          <p14:tracePt t="10943" x="10247313" y="1333500"/>
          <p14:tracePt t="10952" x="10356850" y="1333500"/>
          <p14:tracePt t="10959" x="10466388" y="1343025"/>
          <p14:tracePt t="10969" x="10575925" y="1360488"/>
          <p14:tracePt t="10975" x="10702925" y="1360488"/>
          <p14:tracePt t="10985" x="10821988" y="1370013"/>
          <p14:tracePt t="10991" x="10931525" y="1387475"/>
          <p14:tracePt t="11000" x="11023600" y="1397000"/>
          <p14:tracePt t="11006" x="11114088" y="1416050"/>
          <p14:tracePt t="11015" x="11233150" y="1443038"/>
          <p14:tracePt t="11022" x="11323638" y="1452563"/>
          <p14:tracePt t="11031" x="11442700" y="1479550"/>
          <p14:tracePt t="11039" x="11552238" y="1506538"/>
          <p14:tracePt t="11047" x="11644313" y="1525588"/>
          <p14:tracePt t="11055" x="11744325" y="1552575"/>
          <p14:tracePt t="11064" x="11836400" y="1562100"/>
          <p14:tracePt t="11071" x="11936413" y="1579563"/>
          <p14:tracePt t="11079" x="12026900" y="1589088"/>
          <p14:tracePt t="11087" x="12099925" y="1606550"/>
          <p14:tracePt t="13976" x="12082463" y="4146550"/>
          <p14:tracePt t="13984" x="12018963" y="4183063"/>
          <p14:tracePt t="13991" x="11917363" y="4237038"/>
          <p14:tracePt t="14000" x="11799888" y="4310063"/>
          <p14:tracePt t="14007" x="11698288" y="4383088"/>
          <p14:tracePt t="14015" x="11588750" y="4456113"/>
          <p14:tracePt t="14023" x="11471275" y="4529138"/>
          <p14:tracePt t="14031" x="11352213" y="4602163"/>
          <p14:tracePt t="14039" x="11233150" y="4675188"/>
          <p14:tracePt t="14047" x="11096625" y="4767263"/>
          <p14:tracePt t="14055" x="10958513" y="4857750"/>
          <p14:tracePt t="14064" x="10841038" y="4930775"/>
          <p14:tracePt t="14071" x="10721975" y="5003800"/>
          <p14:tracePt t="14080" x="10621963" y="5076825"/>
          <p14:tracePt t="14087" x="10520363" y="5149850"/>
          <p14:tracePt t="14095" x="10410825" y="5214938"/>
          <p14:tracePt t="14104" x="10310813" y="5268913"/>
          <p14:tracePt t="14111" x="10210800" y="5324475"/>
          <p14:tracePt t="14119" x="10109200" y="5378450"/>
          <p14:tracePt t="14127" x="9991725" y="5424488"/>
          <p14:tracePt t="14135" x="9899650" y="5451475"/>
          <p14:tracePt t="14143" x="9799638" y="5478463"/>
          <p14:tracePt t="14151" x="9707563" y="5507038"/>
          <p14:tracePt t="14159" x="9588500" y="5514975"/>
          <p14:tracePt t="14168" x="9478963" y="5534025"/>
          <p14:tracePt t="14175" x="9369425" y="5551488"/>
          <p14:tracePt t="14185" x="9242425" y="5580063"/>
          <p14:tracePt t="14191" x="9123363" y="5588000"/>
          <p14:tracePt t="14202" x="8977313" y="5607050"/>
          <p14:tracePt t="14207" x="8831263" y="5616575"/>
          <p14:tracePt t="14217" x="8702675" y="5653088"/>
          <p14:tracePt t="14223" x="8556625" y="5680075"/>
          <p14:tracePt t="14232" x="8420100" y="5689600"/>
          <p14:tracePt t="14239" x="8293100" y="5707063"/>
          <p14:tracePt t="14247" x="8164513" y="5726113"/>
          <p14:tracePt t="14254" x="8054975" y="5734050"/>
          <p14:tracePt t="14264" x="7926388" y="5734050"/>
          <p14:tracePt t="14271" x="7816850" y="5753100"/>
          <p14:tracePt t="14279" x="7707313" y="5753100"/>
          <p14:tracePt t="14287" x="7607300" y="5753100"/>
          <p14:tracePt t="14295" x="7516813" y="5762625"/>
          <p14:tracePt t="14303" x="7424738" y="5762625"/>
          <p14:tracePt t="14311" x="7351713" y="5762625"/>
          <p14:tracePt t="14315" x="7242175" y="5762625"/>
          <p14:tracePt t="14323" x="7113588" y="5762625"/>
          <p14:tracePt t="14335" x="6967538" y="5762625"/>
          <p14:tracePt t="14344" x="6804025" y="5762625"/>
          <p14:tracePt t="14352" x="6657975" y="5726113"/>
          <p14:tracePt t="14359" x="6483350" y="5697538"/>
          <p14:tracePt t="14368" x="6337300" y="5670550"/>
          <p14:tracePt t="14375" x="6191250" y="5634038"/>
          <p14:tracePt t="14385" x="6037263" y="5597525"/>
          <p14:tracePt t="14391" x="5908675" y="5534025"/>
          <p14:tracePt t="14401" x="5772150" y="5478463"/>
          <p14:tracePt t="14407" x="5653088" y="5414963"/>
          <p14:tracePt t="14417" x="5626100" y="5387975"/>
          <p14:tracePt t="14423" x="5561013" y="5314950"/>
          <p14:tracePt t="14431" x="5543550" y="5278438"/>
          <p14:tracePt t="14439" x="5507038" y="5195888"/>
          <p14:tracePt t="14447" x="5497513" y="5149850"/>
          <p14:tracePt t="14454" x="5487988" y="5095875"/>
          <p14:tracePt t="14464" x="5470525" y="5032375"/>
          <p14:tracePt t="14471" x="5461000" y="4959350"/>
          <p14:tracePt t="14480" x="5461000" y="4930775"/>
          <p14:tracePt t="14487" x="5451475" y="4884738"/>
          <p14:tracePt t="14495" x="5443538" y="4840288"/>
          <p14:tracePt t="14503" x="5414963" y="4784725"/>
          <p14:tracePt t="14507" x="5387975" y="4721225"/>
          <p14:tracePt t="14519" x="5360988" y="4638675"/>
          <p14:tracePt t="14527" x="5334000" y="4556125"/>
          <p14:tracePt t="14535" x="5297488" y="4483100"/>
          <p14:tracePt t="14544" x="5241925" y="4402138"/>
          <p14:tracePt t="14552" x="5205413" y="4319588"/>
          <p14:tracePt t="14559" x="5141913" y="4237038"/>
          <p14:tracePt t="14568" x="5105400" y="4173538"/>
          <p14:tracePt t="14570" x="5068888" y="4110038"/>
          <p14:tracePt t="14579" x="5049838" y="4073525"/>
          <p14:tracePt t="14587" x="5041900" y="4054475"/>
          <p14:tracePt t="14595" x="5032375" y="4037013"/>
          <p14:tracePt t="14607" x="5022850" y="4008438"/>
          <p14:tracePt t="14615" x="5022850" y="4000500"/>
          <p14:tracePt t="14623" x="5022850" y="3990975"/>
          <p14:tracePt t="14630" x="5022850" y="3971925"/>
          <p14:tracePt t="14639" x="5022850" y="3954463"/>
          <p14:tracePt t="14647" x="5022850" y="3927475"/>
          <p14:tracePt t="14654" x="5022850" y="3908425"/>
          <p14:tracePt t="14664" x="5041900" y="3862388"/>
          <p14:tracePt t="14671" x="5049838" y="3844925"/>
          <p14:tracePt t="14680" x="5059363" y="3789363"/>
          <p14:tracePt t="14687" x="5086350" y="3743325"/>
          <p14:tracePt t="14695" x="5105400" y="3716338"/>
          <p14:tracePt t="14701" x="5114925" y="3689350"/>
          <p14:tracePt t="14707" x="5122863" y="3670300"/>
          <p14:tracePt t="14720" x="5151438" y="3633788"/>
          <p14:tracePt t="14727" x="5168900" y="3616325"/>
          <p14:tracePt t="14736" x="5178425" y="3597275"/>
          <p14:tracePt t="14743" x="5187950" y="3579813"/>
          <p14:tracePt t="14752" x="5195888" y="3570288"/>
          <p14:tracePt t="14759" x="5205413" y="3552825"/>
          <p14:tracePt t="14768" x="5224463" y="3533775"/>
          <p14:tracePt t="14775" x="5232400" y="3516313"/>
          <p14:tracePt t="14784" x="5241925" y="3497263"/>
          <p14:tracePt t="14791" x="5241925" y="3479800"/>
          <p14:tracePt t="14801" x="5260975" y="3433763"/>
          <p14:tracePt t="14807" x="5260975" y="3414713"/>
          <p14:tracePt t="14817" x="5268913" y="3387725"/>
          <p14:tracePt t="14823" x="5268913" y="3360738"/>
          <p14:tracePt t="14831" x="5268913" y="3314700"/>
          <p14:tracePt t="14839" x="5278438" y="3287713"/>
          <p14:tracePt t="14847" x="5278438" y="3278188"/>
          <p14:tracePt t="14854" x="5287963" y="3251200"/>
          <p14:tracePt t="14864" x="5287963" y="3232150"/>
          <p14:tracePt t="14871" x="5287963" y="3224213"/>
          <p14:tracePt t="14880" x="5287963" y="3187700"/>
          <p14:tracePt t="14887" x="5287963" y="3168650"/>
          <p14:tracePt t="14895" x="5297488" y="3168650"/>
          <p14:tracePt t="14903" x="5305425" y="3151188"/>
          <p14:tracePt t="14912" x="5305425" y="3132138"/>
          <p14:tracePt t="14920" x="5314950" y="3122613"/>
          <p14:tracePt t="14927" x="5314950" y="3114675"/>
          <p14:tracePt t="14937" x="5334000" y="3095625"/>
          <p14:tracePt t="14952" x="5341938" y="3086100"/>
          <p14:tracePt t="14964" x="5351463" y="3078163"/>
          <p14:tracePt t="14983" x="5370513" y="3078163"/>
          <p14:tracePt t="14991" x="5378450" y="3078163"/>
          <p14:tracePt t="15001" x="5387975" y="3078163"/>
          <p14:tracePt t="15007" x="5407025" y="3078163"/>
          <p14:tracePt t="15017" x="5424488" y="3078163"/>
          <p14:tracePt t="15023" x="5434013" y="3078163"/>
          <p14:tracePt t="15031" x="5443538" y="3078163"/>
          <p14:tracePt t="15039" x="5480050" y="3078163"/>
          <p14:tracePt t="15047" x="5507038" y="3078163"/>
          <p14:tracePt t="15055" x="5524500" y="3078163"/>
          <p14:tracePt t="15065" x="5561013" y="3078163"/>
          <p14:tracePt t="15071" x="5607050" y="3078163"/>
          <p14:tracePt t="15079" x="5662613" y="3078163"/>
          <p14:tracePt t="15087" x="5716588" y="3078163"/>
          <p14:tracePt t="15095" x="5753100" y="3078163"/>
          <p14:tracePt t="15103" x="5789613" y="3078163"/>
          <p14:tracePt t="15112" x="5826125" y="3078163"/>
          <p14:tracePt t="15119" x="5845175" y="3078163"/>
          <p14:tracePt t="15127" x="5872163" y="3078163"/>
          <p14:tracePt t="15135" x="5881688" y="3078163"/>
          <p14:tracePt t="15143" x="5899150" y="3078163"/>
          <p14:tracePt t="15147" x="5918200" y="3078163"/>
          <p14:tracePt t="15155" x="5927725" y="3078163"/>
          <p14:tracePt t="15164" x="5935663" y="3078163"/>
          <p14:tracePt t="15184" x="5954713" y="3078163"/>
          <p14:tracePt t="15191" x="5972175" y="3086100"/>
          <p14:tracePt t="15200" x="6018213" y="3095625"/>
          <p14:tracePt t="15207" x="6045200" y="3105150"/>
          <p14:tracePt t="15216" x="6073775" y="3122613"/>
          <p14:tracePt t="15223" x="6118225" y="3122613"/>
          <p14:tracePt t="15231" x="6154738" y="3122613"/>
          <p14:tracePt t="15239" x="6191250" y="3132138"/>
          <p14:tracePt t="15247" x="6227763" y="3141663"/>
          <p14:tracePt t="15255" x="6256338" y="3141663"/>
          <p14:tracePt t="15264" x="6292850" y="3151188"/>
          <p14:tracePt t="15271" x="6319838" y="3151188"/>
          <p14:tracePt t="15280" x="6365875" y="3159125"/>
          <p14:tracePt t="15295" x="6383338" y="3168650"/>
          <p14:tracePt t="15303" x="6402388" y="3168650"/>
          <p14:tracePt t="15311" x="6419850" y="3168650"/>
          <p14:tracePt t="15319" x="6429375" y="3168650"/>
          <p14:tracePt t="15327" x="6438900" y="3168650"/>
          <p14:tracePt t="15336" x="6446838" y="3168650"/>
          <p14:tracePt t="15354" x="6456363" y="3168650"/>
          <p14:tracePt t="15363" x="6475413" y="3178175"/>
          <p14:tracePt t="15384" x="6492875" y="3178175"/>
          <p14:tracePt t="15390" x="6511925" y="3178175"/>
          <p14:tracePt t="15400" x="6548438" y="3178175"/>
          <p14:tracePt t="15407" x="6575425" y="3178175"/>
          <p14:tracePt t="15416" x="6602413" y="3178175"/>
          <p14:tracePt t="15423" x="6630988" y="3187700"/>
          <p14:tracePt t="15432" x="6648450" y="3187700"/>
          <p14:tracePt t="15439" x="6675438" y="3187700"/>
          <p14:tracePt t="15447" x="6684963" y="3187700"/>
          <p14:tracePt t="15455" x="6694488" y="3187700"/>
          <p14:tracePt t="16679" x="6704013" y="3187700"/>
          <p14:tracePt t="16687" x="6711950" y="3187700"/>
          <p14:tracePt t="16695" x="6721475" y="3187700"/>
          <p14:tracePt t="16703" x="6740525" y="3187700"/>
          <p14:tracePt t="16719" x="6748463" y="3178175"/>
          <p14:tracePt t="16724" x="6767513" y="3178175"/>
          <p14:tracePt t="16731" x="6777038" y="3168650"/>
          <p14:tracePt t="16815" x="6757988" y="3159125"/>
          <p14:tracePt t="16823" x="6711950" y="3132138"/>
          <p14:tracePt t="16827" x="6684963" y="3132138"/>
          <p14:tracePt t="16839" x="6630988" y="3122613"/>
          <p14:tracePt t="16847" x="6594475" y="3122613"/>
          <p14:tracePt t="16854" x="6529388" y="3105150"/>
          <p14:tracePt t="16864" x="6502400" y="3105150"/>
          <p14:tracePt t="16871" x="6429375" y="3105150"/>
          <p14:tracePt t="16880" x="6337300" y="3086100"/>
          <p14:tracePt t="16886" x="6227763" y="3086100"/>
          <p14:tracePt t="16891" x="6137275" y="3086100"/>
          <p14:tracePt t="16901" x="6008688" y="3086100"/>
          <p14:tracePt t="16907" x="5881688" y="3086100"/>
          <p14:tracePt t="16920" x="5753100" y="3086100"/>
          <p14:tracePt t="16923" x="5626100" y="3086100"/>
          <p14:tracePt t="16936" x="5480050" y="3086100"/>
          <p14:tracePt t="16943" x="5334000" y="3105150"/>
          <p14:tracePt t="16952" x="5195888" y="3132138"/>
          <p14:tracePt t="16959" x="5068888" y="3168650"/>
          <p14:tracePt t="16968" x="4940300" y="3205163"/>
          <p14:tracePt t="16974" x="4821238" y="3241675"/>
          <p14:tracePt t="16984" x="4694238" y="3278188"/>
          <p14:tracePt t="16991" x="4594225" y="3324225"/>
          <p14:tracePt t="17000" x="4475163" y="3370263"/>
          <p14:tracePt t="17006" x="4365625" y="3406775"/>
          <p14:tracePt t="17016" x="4265613" y="3451225"/>
          <p14:tracePt t="17023" x="4183063" y="3479800"/>
          <p14:tracePt t="17033" x="4090988" y="3506788"/>
          <p14:tracePt t="17039" x="3990975" y="3533775"/>
          <p14:tracePt t="17047" x="3898900" y="3560763"/>
          <p14:tracePt t="17055" x="3798888" y="3570288"/>
          <p14:tracePt t="17064" x="3708400" y="3597275"/>
          <p14:tracePt t="17071" x="3598863" y="3616325"/>
          <p14:tracePt t="17079" x="3497263" y="3643313"/>
          <p14:tracePt t="17085" x="3424238" y="3652838"/>
          <p14:tracePt t="17091" x="3343275" y="3679825"/>
          <p14:tracePt t="17103" x="3260725" y="3725863"/>
          <p14:tracePt t="17111" x="3187700" y="3752850"/>
          <p14:tracePt t="17119" x="3122613" y="3771900"/>
          <p14:tracePt t="17127" x="3059113" y="3789363"/>
          <p14:tracePt t="17135" x="3005138" y="3798888"/>
          <p14:tracePt t="17144" x="2940050" y="3808413"/>
          <p14:tracePt t="17152" x="2886075" y="3825875"/>
          <p14:tracePt t="17159" x="2830513" y="3825875"/>
          <p14:tracePt t="17168" x="2767013" y="3825875"/>
          <p14:tracePt t="17175" x="2713038" y="3835400"/>
          <p14:tracePt t="17184" x="2684463" y="3835400"/>
          <p14:tracePt t="17191" x="2647950" y="3844925"/>
          <p14:tracePt t="17200" x="2620963" y="3844925"/>
          <p14:tracePt t="17207" x="2603500" y="3852863"/>
          <p14:tracePt t="17407" x="2620963" y="3844925"/>
          <p14:tracePt t="17424" x="2640013" y="3816350"/>
          <p14:tracePt t="17432" x="2647950" y="3808413"/>
          <p14:tracePt t="17439" x="2657475" y="3789363"/>
          <p14:tracePt t="17447" x="2667000" y="3771900"/>
          <p14:tracePt t="17455" x="2693988" y="3743325"/>
          <p14:tracePt t="17464" x="2703513" y="3735388"/>
          <p14:tracePt t="17471" x="2720975" y="3716338"/>
          <p14:tracePt t="17480" x="2730500" y="3706813"/>
          <p14:tracePt t="17487" x="2740025" y="3698875"/>
          <p14:tracePt t="17495" x="2757488" y="3679825"/>
          <p14:tracePt t="17500" x="2776538" y="3670300"/>
          <p14:tracePt t="17511" x="2786063" y="3662363"/>
          <p14:tracePt t="17527" x="2794000" y="3662363"/>
          <p14:tracePt t="17551" x="2794000" y="3652838"/>
          <p14:tracePt t="17735" x="2803525" y="3652838"/>
          <p14:tracePt t="17759" x="2813050" y="3652838"/>
          <p14:tracePt t="17775" x="2822575" y="3652838"/>
          <p14:tracePt t="17784" x="2840038" y="3652838"/>
          <p14:tracePt t="17791" x="2849563" y="3643313"/>
          <p14:tracePt t="17807" x="2867025" y="3643313"/>
          <p14:tracePt t="17817" x="2895600" y="3643313"/>
          <p14:tracePt t="17823" x="2932113" y="3643313"/>
          <p14:tracePt t="17831" x="2968625" y="3643313"/>
          <p14:tracePt t="17839" x="2986088" y="3643313"/>
          <p14:tracePt t="17847" x="3013075" y="3643313"/>
          <p14:tracePt t="17855" x="3049588" y="3643313"/>
          <p14:tracePt t="17864" x="3086100" y="3643313"/>
          <p14:tracePt t="17871" x="3114675" y="3643313"/>
          <p14:tracePt t="17879" x="3141663" y="3643313"/>
          <p14:tracePt t="17887" x="3151188" y="3643313"/>
          <p14:tracePt t="17895" x="3178175" y="3643313"/>
          <p14:tracePt t="17903" x="3187700" y="3643313"/>
          <p14:tracePt t="17911" x="3205163" y="3643313"/>
          <p14:tracePt t="17920" x="3214688" y="3643313"/>
          <p14:tracePt t="17927" x="3224213" y="3643313"/>
          <p14:tracePt t="17937" x="3241675" y="3643313"/>
          <p14:tracePt t="17944" x="3260725" y="3643313"/>
          <p14:tracePt t="17952" x="3297238" y="3643313"/>
          <p14:tracePt t="17959" x="3324225" y="3643313"/>
          <p14:tracePt t="17969" x="3360738" y="3643313"/>
          <p14:tracePt t="17975" x="3416300" y="3643313"/>
          <p14:tracePt t="17984" x="3470275" y="3643313"/>
          <p14:tracePt t="17991" x="3533775" y="3643313"/>
          <p14:tracePt t="18001" x="3606800" y="3643313"/>
          <p14:tracePt t="18007" x="3662363" y="3643313"/>
          <p14:tracePt t="18017" x="3716338" y="3643313"/>
          <p14:tracePt t="18023" x="3744913" y="3643313"/>
          <p14:tracePt t="18032" x="3789363" y="3643313"/>
          <p14:tracePt t="18036" x="3844925" y="3643313"/>
          <p14:tracePt t="18043" x="3898900" y="3643313"/>
          <p14:tracePt t="18052" x="3954463" y="3643313"/>
          <p14:tracePt t="18059" x="4008438" y="3643313"/>
          <p14:tracePt t="18070" x="4054475" y="3643313"/>
          <p14:tracePt t="18080" x="4083050" y="3643313"/>
          <p14:tracePt t="18087" x="4110038" y="3643313"/>
          <p14:tracePt t="18095" x="4127500" y="3643313"/>
          <p14:tracePt t="18103" x="4137025" y="3643313"/>
          <p14:tracePt t="18111" x="4146550" y="3643313"/>
          <p14:tracePt t="18119" x="4156075" y="3643313"/>
          <p14:tracePt t="18231" x="4164013" y="3643313"/>
          <p14:tracePt t="18239" x="4173538" y="3643313"/>
          <p14:tracePt t="18271" x="4183063" y="3643313"/>
          <p14:tracePt t="18280" x="4192588" y="3643313"/>
          <p14:tracePt t="18295" x="4210050" y="3643313"/>
          <p14:tracePt t="18303" x="4219575" y="3643313"/>
          <p14:tracePt t="18327" x="4229100" y="3643313"/>
          <p14:tracePt t="18351" x="4237038" y="3643313"/>
          <p14:tracePt t="18367" x="4246563" y="3643313"/>
          <p14:tracePt t="18387" x="4256088" y="3643313"/>
          <p14:tracePt t="18463" x="4265613" y="3643313"/>
          <p14:tracePt t="18471" x="4273550" y="3633788"/>
          <p14:tracePt t="18519" x="4283075" y="3625850"/>
          <p14:tracePt t="18891" x="4302125" y="3616325"/>
          <p14:tracePt t="18895" x="4310063" y="3616325"/>
          <p14:tracePt t="18900" x="4346575" y="3616325"/>
          <p14:tracePt t="18907" x="4392613" y="3616325"/>
          <p14:tracePt t="18922" x="4429125" y="3616325"/>
          <p14:tracePt t="18924" x="4475163" y="3616325"/>
          <p14:tracePt t="18931" x="4529138" y="3616325"/>
          <p14:tracePt t="18936" x="4602163" y="3616325"/>
          <p14:tracePt t="18939" x="4657725" y="3616325"/>
          <p14:tracePt t="18947" x="4730750" y="3616325"/>
          <p14:tracePt t="18955" x="4784725" y="3616325"/>
          <p14:tracePt t="18964" x="4830763" y="3606800"/>
          <p14:tracePt t="18971" x="4903788" y="3606800"/>
          <p14:tracePt t="18980" x="4940300" y="3606800"/>
          <p14:tracePt t="18987" x="4976813" y="3606800"/>
          <p14:tracePt t="18995" x="4995863" y="3606800"/>
          <p14:tracePt t="19000" x="4995863" y="3597275"/>
          <p14:tracePt t="19007" x="5005388" y="3597275"/>
          <p14:tracePt t="19018" x="5013325" y="3597275"/>
          <p14:tracePt t="19023" x="5022850" y="3597275"/>
          <p14:tracePt t="19104" x="5041900" y="3589338"/>
          <p14:tracePt t="19255" x="5049838" y="3579813"/>
          <p14:tracePt t="19271" x="5059363" y="3570288"/>
          <p14:tracePt t="19280" x="5086350" y="3560763"/>
          <p14:tracePt t="19287" x="5086350" y="3552825"/>
          <p14:tracePt t="19291" x="5122863" y="3543300"/>
          <p14:tracePt t="19300" x="5159375" y="3543300"/>
          <p14:tracePt t="19307" x="5187950" y="3524250"/>
          <p14:tracePt t="19318" x="5224463" y="3524250"/>
          <p14:tracePt t="19328" x="5268913" y="3516313"/>
          <p14:tracePt t="19336" x="5314950" y="3497263"/>
          <p14:tracePt t="19343" x="5370513" y="3497263"/>
          <p14:tracePt t="19352" x="5424488" y="3497263"/>
          <p14:tracePt t="19359" x="5470525" y="3497263"/>
          <p14:tracePt t="19368" x="5524500" y="3487738"/>
          <p14:tracePt t="19375" x="5580063" y="3487738"/>
          <p14:tracePt t="19385" x="5607050" y="3487738"/>
          <p14:tracePt t="19391" x="5662613" y="3487738"/>
          <p14:tracePt t="19400" x="5716588" y="3487738"/>
          <p14:tracePt t="19407" x="5762625" y="3487738"/>
          <p14:tracePt t="19418" x="5799138" y="3487738"/>
          <p14:tracePt t="19419" x="5854700" y="3487738"/>
          <p14:tracePt t="19434" x="5908675" y="3487738"/>
          <p14:tracePt t="19439" x="5954713" y="3487738"/>
          <p14:tracePt t="19447" x="6008688" y="3487738"/>
          <p14:tracePt t="19455" x="6037263" y="3487738"/>
          <p14:tracePt t="19465" x="6091238" y="3487738"/>
          <p14:tracePt t="19471" x="6118225" y="3487738"/>
          <p14:tracePt t="19480" x="6137275" y="3487738"/>
          <p14:tracePt t="19487" x="6164263" y="3487738"/>
          <p14:tracePt t="19495" x="6173788" y="3487738"/>
          <p14:tracePt t="19503" x="6183313" y="3487738"/>
          <p14:tracePt t="20184" x="6200775" y="3487738"/>
          <p14:tracePt t="20191" x="6227763" y="3497263"/>
          <p14:tracePt t="20195" x="6273800" y="3524250"/>
          <p14:tracePt t="20200" x="6300788" y="3543300"/>
          <p14:tracePt t="20203" x="6337300" y="3552825"/>
          <p14:tracePt t="20211" x="6392863" y="3552825"/>
          <p14:tracePt t="20220" x="6419850" y="3560763"/>
          <p14:tracePt t="20227" x="6438900" y="3560763"/>
          <p14:tracePt t="20235" x="6465888" y="3560763"/>
          <p14:tracePt t="20240" x="6475413" y="3560763"/>
          <p14:tracePt t="20439" x="6483350" y="3560763"/>
          <p14:tracePt t="20463" x="6492875" y="3560763"/>
          <p14:tracePt t="21047" x="6502400" y="3560763"/>
          <p14:tracePt t="21059" x="6511925" y="3560763"/>
          <p14:tracePt t="21068" x="6521450" y="3560763"/>
          <p14:tracePt t="21075" x="6529388" y="3560763"/>
          <p14:tracePt t="21079" x="6538913" y="3560763"/>
          <p14:tracePt t="21084" x="6557963" y="3560763"/>
          <p14:tracePt t="21100" x="6584950" y="3560763"/>
          <p14:tracePt t="21107" x="6630988" y="3560763"/>
          <p14:tracePt t="21117" x="6684963" y="3560763"/>
          <p14:tracePt t="21123" x="6711950" y="3560763"/>
          <p14:tracePt t="21131" x="6767513" y="3560763"/>
          <p14:tracePt t="21139" x="6831013" y="3579813"/>
          <p14:tracePt t="21143" x="6904038" y="3589338"/>
          <p14:tracePt t="21153" x="6977063" y="3597275"/>
          <p14:tracePt t="21159" x="7013575" y="3597275"/>
          <p14:tracePt t="21168" x="7077075" y="3597275"/>
          <p14:tracePt t="21175" x="7169150" y="3616325"/>
          <p14:tracePt t="21184" x="7269163" y="3625850"/>
          <p14:tracePt t="21191" x="7361238" y="3643313"/>
          <p14:tracePt t="21201" x="7451725" y="3652838"/>
          <p14:tracePt t="21207" x="7553325" y="3652838"/>
          <p14:tracePt t="21217" x="7662863" y="3652838"/>
          <p14:tracePt t="21222" x="7753350" y="3652838"/>
          <p14:tracePt t="21232" x="7845425" y="3652838"/>
          <p14:tracePt t="21239" x="7935913" y="3652838"/>
          <p14:tracePt t="21247" x="8008938" y="3652838"/>
          <p14:tracePt t="21254" x="8064500" y="3652838"/>
          <p14:tracePt t="21264" x="8091488" y="3652838"/>
          <p14:tracePt t="21268" x="8137525" y="3652838"/>
          <p14:tracePt t="21280" x="8154988" y="3652838"/>
          <p14:tracePt t="21287" x="8183563" y="3652838"/>
          <p14:tracePt t="21295" x="8191500" y="3652838"/>
          <p14:tracePt t="21303" x="8220075" y="3652838"/>
          <p14:tracePt t="21311" x="8237538" y="3652838"/>
          <p14:tracePt t="21319" x="8256588" y="3652838"/>
          <p14:tracePt t="21327" x="8264525" y="3652838"/>
          <p14:tracePt t="21331" x="8310563" y="3652838"/>
          <p14:tracePt t="21339" x="8356600" y="3652838"/>
          <p14:tracePt t="21347" x="8383588" y="3652838"/>
          <p14:tracePt t="21355" x="8439150" y="3643313"/>
          <p14:tracePt t="21367" x="8475663" y="3643313"/>
          <p14:tracePt t="21375" x="8512175" y="3633788"/>
          <p14:tracePt t="21384" x="8539163" y="3633788"/>
          <p14:tracePt t="21391" x="8575675" y="3625850"/>
          <p14:tracePt t="21401" x="8602663" y="3616325"/>
          <p14:tracePt t="21407" x="8629650" y="3616325"/>
          <p14:tracePt t="21416" x="8639175" y="3616325"/>
          <p14:tracePt t="21432" x="8648700" y="3606800"/>
          <p14:tracePt t="21491" x="8666163" y="3606800"/>
          <p14:tracePt t="21499" x="8675688" y="3606800"/>
          <p14:tracePt t="21512" x="8702675" y="3606800"/>
          <p14:tracePt t="21519" x="8721725" y="3606800"/>
          <p14:tracePt t="21527" x="8758238" y="3606800"/>
          <p14:tracePt t="21535" x="8775700" y="3606800"/>
          <p14:tracePt t="21543" x="8821738" y="3606800"/>
          <p14:tracePt t="21551" x="8858250" y="3606800"/>
          <p14:tracePt t="21555" x="8885238" y="3606800"/>
          <p14:tracePt t="21563" x="8940800" y="3606800"/>
          <p14:tracePt t="21572" x="8977313" y="3606800"/>
          <p14:tracePt t="21579" x="9013825" y="3606800"/>
          <p14:tracePt t="21591" x="9040813" y="3606800"/>
          <p14:tracePt t="21600" x="9069388" y="3606800"/>
          <p14:tracePt t="21607" x="9086850" y="3606800"/>
          <p14:tracePt t="21617" x="9096375" y="3597275"/>
          <p14:tracePt t="21623" x="9105900" y="3589338"/>
          <p14:tracePt t="21680" x="9113838" y="3589338"/>
          <p14:tracePt t="21695" x="9123363" y="3589338"/>
          <p14:tracePt t="21703" x="9132888" y="3589338"/>
          <p14:tracePt t="21707" x="9150350" y="3570288"/>
          <p14:tracePt t="21723" x="9159875" y="3560763"/>
          <p14:tracePt t="21734" x="9169400" y="3560763"/>
          <p14:tracePt t="21744" x="9186863" y="3543300"/>
          <p14:tracePt t="21767" x="9196388" y="3543300"/>
          <p14:tracePt t="22007" x="9205913" y="3543300"/>
          <p14:tracePt t="22024" x="9215438" y="3552825"/>
          <p14:tracePt t="22032" x="9215438" y="3560763"/>
          <p14:tracePt t="22036" x="9223375" y="3570288"/>
          <p14:tracePt t="22039" x="9232900" y="3579813"/>
          <p14:tracePt t="22047" x="9242425" y="3589338"/>
          <p14:tracePt t="22055" x="9259888" y="3589338"/>
          <p14:tracePt t="22064" x="9278938" y="3597275"/>
          <p14:tracePt t="22071" x="9296400" y="3606800"/>
          <p14:tracePt t="22080" x="9315450" y="3606800"/>
          <p14:tracePt t="22087" x="9332913" y="3606800"/>
          <p14:tracePt t="22095" x="9351963" y="3606800"/>
          <p14:tracePt t="22100" x="9369425" y="3616325"/>
          <p14:tracePt t="22107" x="9388475" y="3616325"/>
          <p14:tracePt t="22117" x="9415463" y="3616325"/>
          <p14:tracePt t="22124" x="9434513" y="3616325"/>
          <p14:tracePt t="22131" x="9442450" y="3616325"/>
          <p14:tracePt t="23224" x="9451975" y="3616325"/>
          <p14:tracePt t="23231" x="9442450" y="3643313"/>
          <p14:tracePt t="23240" x="9398000" y="3679825"/>
          <p14:tracePt t="23248" x="9378950" y="3706813"/>
          <p14:tracePt t="23255" x="9324975" y="3743325"/>
          <p14:tracePt t="23263" x="9242425" y="3771900"/>
          <p14:tracePt t="23271" x="9215438" y="3789363"/>
          <p14:tracePt t="23280" x="9142413" y="3816350"/>
          <p14:tracePt t="23287" x="9059863" y="3844925"/>
          <p14:tracePt t="23296" x="8967788" y="3871913"/>
          <p14:tracePt t="23303" x="8848725" y="3898900"/>
          <p14:tracePt t="23311" x="8721725" y="3927475"/>
          <p14:tracePt t="23319" x="8566150" y="3971925"/>
          <p14:tracePt t="23327" x="8420100" y="4037013"/>
          <p14:tracePt t="23335" x="8264525" y="4081463"/>
          <p14:tracePt t="23339" x="8118475" y="4127500"/>
          <p14:tracePt t="23351" x="7954963" y="4154488"/>
          <p14:tracePt t="23359" x="7789863" y="4183063"/>
          <p14:tracePt t="23367" x="7580313" y="4219575"/>
          <p14:tracePt t="23375" x="7370763" y="4246563"/>
          <p14:tracePt t="23383" x="7169150" y="4264025"/>
          <p14:tracePt t="23391" x="6967538" y="4283075"/>
          <p14:tracePt t="23400" x="6777038" y="4283075"/>
          <p14:tracePt t="23403" x="6575425" y="4283075"/>
          <p14:tracePt t="23411" x="6356350" y="4283075"/>
          <p14:tracePt t="23419" x="6154738" y="4283075"/>
          <p14:tracePt t="23427" x="5972175" y="4283075"/>
          <p14:tracePt t="23439" x="5808663" y="4283075"/>
          <p14:tracePt t="23447" x="5643563" y="4283075"/>
          <p14:tracePt t="23455" x="5497513" y="4292600"/>
          <p14:tracePt t="23463" x="5370513" y="4292600"/>
          <p14:tracePt t="23468" x="5241925" y="4292600"/>
          <p14:tracePt t="23474" x="5114925" y="4292600"/>
          <p14:tracePt t="23484" x="4986338" y="4292600"/>
          <p14:tracePt t="23491" x="4876800" y="4292600"/>
          <p14:tracePt t="23501" x="4767263" y="4292600"/>
          <p14:tracePt t="23507" x="4675188" y="4292600"/>
          <p14:tracePt t="23519" x="4602163" y="4292600"/>
          <p14:tracePt t="23527" x="4538663" y="4292600"/>
          <p14:tracePt t="23535" x="4502150" y="4283075"/>
          <p14:tracePt t="23543" x="4484688" y="4273550"/>
          <p14:tracePt t="23551" x="4475163" y="4264025"/>
          <p14:tracePt t="23560" x="4456113" y="4246563"/>
          <p14:tracePt t="23568" x="4448175" y="4237038"/>
          <p14:tracePt t="23575" x="4438650" y="4227513"/>
          <p14:tracePt t="23583" x="4438650" y="4219575"/>
          <p14:tracePt t="23591" x="4429125" y="4210050"/>
          <p14:tracePt t="23595" x="4411663" y="4164013"/>
          <p14:tracePt t="23607" x="4402138" y="4154488"/>
          <p14:tracePt t="23617" x="4383088" y="4117975"/>
          <p14:tracePt t="23623" x="4365625" y="4100513"/>
          <p14:tracePt t="23632" x="4329113" y="4054475"/>
          <p14:tracePt t="23639" x="4319588" y="4044950"/>
          <p14:tracePt t="23648" x="4292600" y="4027488"/>
          <p14:tracePt t="23654" x="4246563" y="4000500"/>
          <p14:tracePt t="23659" x="4229100" y="3990975"/>
          <p14:tracePt t="23667" x="4192588" y="3981450"/>
          <p14:tracePt t="23675" x="4183063" y="3981450"/>
          <p14:tracePt t="23687" x="4164013" y="3971925"/>
          <p14:tracePt t="23695" x="4156075" y="3971925"/>
          <p14:tracePt t="23702" x="4146550" y="3971925"/>
          <p14:tracePt t="23763" x="4137025" y="3971925"/>
          <p14:tracePt t="23780" x="4137025" y="3963988"/>
          <p14:tracePt t="23788" x="4137025" y="3954463"/>
          <p14:tracePt t="23795" x="4137025" y="3944938"/>
          <p14:tracePt t="23803" x="4127500" y="3917950"/>
          <p14:tracePt t="23827" x="4127500" y="3908425"/>
          <p14:tracePt t="23835" x="4119563" y="3898900"/>
          <p14:tracePt t="23851" x="4110038" y="3889375"/>
          <p14:tracePt t="24007" x="4110038" y="3871913"/>
          <p14:tracePt t="24024" x="4127500" y="3871913"/>
          <p14:tracePt t="24033" x="4146550" y="3871913"/>
          <p14:tracePt t="24039" x="4164013" y="3871913"/>
          <p14:tracePt t="24048" x="4192588" y="3862388"/>
          <p14:tracePt t="24052" x="4210050" y="3862388"/>
          <p14:tracePt t="24063" x="4237038" y="3862388"/>
          <p14:tracePt t="24072" x="4265613" y="3862388"/>
          <p14:tracePt t="24080" x="4310063" y="3862388"/>
          <p14:tracePt t="24087" x="4338638" y="3862388"/>
          <p14:tracePt t="24095" x="4375150" y="3862388"/>
          <p14:tracePt t="24104" x="4419600" y="3862388"/>
          <p14:tracePt t="24111" x="4438650" y="3862388"/>
          <p14:tracePt t="24117" x="4475163" y="3862388"/>
          <p14:tracePt t="24123" x="4521200" y="3862388"/>
          <p14:tracePt t="24133" x="4548188" y="3862388"/>
          <p14:tracePt t="24144" x="4575175" y="3862388"/>
          <p14:tracePt t="24151" x="4602163" y="3862388"/>
          <p14:tracePt t="24159" x="4638675" y="3862388"/>
          <p14:tracePt t="24168" x="4657725" y="3852863"/>
          <p14:tracePt t="24175" x="4684713" y="3852863"/>
          <p14:tracePt t="24180" x="4711700" y="3852863"/>
          <p14:tracePt t="24187" x="4730750" y="3852863"/>
          <p14:tracePt t="24195" x="4757738" y="3852863"/>
          <p14:tracePt t="24203" x="4776788" y="3852863"/>
          <p14:tracePt t="24211" x="4821238" y="3852863"/>
          <p14:tracePt t="24219" x="4849813" y="3852863"/>
          <p14:tracePt t="24227" x="4867275" y="3852863"/>
          <p14:tracePt t="24239" x="4903788" y="3852863"/>
          <p14:tracePt t="24247" x="4922838" y="3852863"/>
          <p14:tracePt t="24255" x="4968875" y="3835400"/>
          <p14:tracePt t="24263" x="4995863" y="3835400"/>
          <p14:tracePt t="24271" x="5013325" y="3835400"/>
          <p14:tracePt t="24279" x="5032375" y="3835400"/>
          <p14:tracePt t="24287" x="5059363" y="3835400"/>
          <p14:tracePt t="24295" x="5068888" y="3835400"/>
          <p14:tracePt t="24303" x="5086350" y="3835400"/>
          <p14:tracePt t="24307" x="5095875" y="3835400"/>
          <p14:tracePt t="24343" x="5105400" y="3835400"/>
          <p14:tracePt t="24367" x="5114925" y="3835400"/>
          <p14:tracePt t="24379" x="5122863" y="3835400"/>
          <p14:tracePt t="24386" x="5132388" y="3835400"/>
          <p14:tracePt t="24396" x="5141913" y="3835400"/>
          <p14:tracePt t="24402" x="5151438" y="3835400"/>
          <p14:tracePt t="24419" x="5159375" y="3835400"/>
          <p14:tracePt t="24427" x="5178425" y="3835400"/>
          <p14:tracePt t="24435" x="5187950" y="3835400"/>
          <p14:tracePt t="24444" x="5205413" y="3835400"/>
          <p14:tracePt t="24465" x="5224463" y="3835400"/>
          <p14:tracePt t="24503" x="5232400" y="3835400"/>
          <p14:tracePt t="24579" x="5241925" y="3835400"/>
          <p14:tracePt t="24600" x="5241925" y="3825875"/>
          <p14:tracePt t="25059" x="5260975" y="3825875"/>
          <p14:tracePt t="25067" x="5278438" y="3825875"/>
          <p14:tracePt t="25071" x="5305425" y="3825875"/>
          <p14:tracePt t="25075" x="5341938" y="3825875"/>
          <p14:tracePt t="25085" x="5370513" y="3825875"/>
          <p14:tracePt t="25091" x="5424488" y="3825875"/>
          <p14:tracePt t="25095" x="5480050" y="3835400"/>
          <p14:tracePt t="25100" x="5543550" y="3835400"/>
          <p14:tracePt t="25107" x="5580063" y="3844925"/>
          <p14:tracePt t="25117" x="5662613" y="3862388"/>
          <p14:tracePt t="25123" x="5716588" y="3871913"/>
          <p14:tracePt t="25132" x="5762625" y="3881438"/>
          <p14:tracePt t="25139" x="5818188" y="3898900"/>
          <p14:tracePt t="25148" x="5872163" y="3898900"/>
          <p14:tracePt t="25155" x="5935663" y="3908425"/>
          <p14:tracePt t="25159" x="5991225" y="3908425"/>
          <p14:tracePt t="25167" x="6054725" y="3917950"/>
          <p14:tracePt t="25176" x="6110288" y="3917950"/>
          <p14:tracePt t="25184" x="6164263" y="3935413"/>
          <p14:tracePt t="25191" x="6227763" y="3944938"/>
          <p14:tracePt t="25200" x="6283325" y="3944938"/>
          <p14:tracePt t="25207" x="6329363" y="3944938"/>
          <p14:tracePt t="25217" x="6365875" y="3944938"/>
          <p14:tracePt t="25220" x="6419850" y="3944938"/>
          <p14:tracePt t="25227" x="6475413" y="3944938"/>
          <p14:tracePt t="25235" x="6529388" y="3944938"/>
          <p14:tracePt t="25243" x="6565900" y="3944938"/>
          <p14:tracePt t="25255" x="6602413" y="3944938"/>
          <p14:tracePt t="25263" x="6621463" y="3944938"/>
          <p14:tracePt t="25271" x="6638925" y="3944938"/>
          <p14:tracePt t="25284" x="6648450" y="3944938"/>
          <p14:tracePt t="25927" x="6657975" y="3944938"/>
          <p14:tracePt t="26275" x="6684963" y="3944938"/>
          <p14:tracePt t="26287" x="6711950" y="3954463"/>
          <p14:tracePt t="26291" x="6757988" y="3963988"/>
          <p14:tracePt t="26301" x="6804025" y="3971925"/>
          <p14:tracePt t="26307" x="6840538" y="3971925"/>
          <p14:tracePt t="26317" x="6867525" y="3971925"/>
          <p14:tracePt t="26319" x="6913563" y="3971925"/>
          <p14:tracePt t="26323" x="6950075" y="3971925"/>
          <p14:tracePt t="26334" x="6977063" y="3971925"/>
          <p14:tracePt t="26339" x="7023100" y="3971925"/>
          <p14:tracePt t="26349" x="7050088" y="3971925"/>
          <p14:tracePt t="26355" x="7105650" y="3971925"/>
          <p14:tracePt t="26363" x="7123113" y="3971925"/>
          <p14:tracePt t="26371" x="7142163" y="3971925"/>
          <p14:tracePt t="26379" x="7150100" y="3971925"/>
          <p14:tracePt t="26384" x="7169150" y="3971925"/>
          <p14:tracePt t="26400" x="7186613" y="3990975"/>
          <p14:tracePt t="26423" x="7205663" y="4000500"/>
          <p14:tracePt t="26487" x="7215188" y="4008438"/>
          <p14:tracePt t="26512" x="7215188" y="4037013"/>
          <p14:tracePt t="26519" x="7178675" y="4044950"/>
          <p14:tracePt t="26527" x="7142163" y="4054475"/>
          <p14:tracePt t="26535" x="7086600" y="4064000"/>
          <p14:tracePt t="26543" x="7013575" y="4081463"/>
          <p14:tracePt t="26551" x="6894513" y="4110038"/>
          <p14:tracePt t="26560" x="6767513" y="4137025"/>
          <p14:tracePt t="26567" x="6621463" y="4154488"/>
          <p14:tracePt t="26575" x="6475413" y="4164013"/>
          <p14:tracePt t="26584" x="6329363" y="4183063"/>
          <p14:tracePt t="26591" x="6164263" y="4191000"/>
          <p14:tracePt t="26600" x="6000750" y="4210050"/>
          <p14:tracePt t="26603" x="5854700" y="4227513"/>
          <p14:tracePt t="26617" x="5699125" y="4237038"/>
          <p14:tracePt t="26623" x="5570538" y="4256088"/>
          <p14:tracePt t="26632" x="5443538" y="4264025"/>
          <p14:tracePt t="26639" x="5351463" y="4283075"/>
          <p14:tracePt t="26650" x="5268913" y="4292600"/>
          <p14:tracePt t="26655" x="5214938" y="4310063"/>
          <p14:tracePt t="26663" x="5168900" y="4310063"/>
          <p14:tracePt t="26668" x="5151438" y="4310063"/>
          <p14:tracePt t="26675" x="5114925" y="4329113"/>
          <p14:tracePt t="26685" x="5078413" y="4329113"/>
          <p14:tracePt t="26691" x="5049838" y="4329113"/>
          <p14:tracePt t="26700" x="5013325" y="4337050"/>
          <p14:tracePt t="26707" x="4968875" y="4346575"/>
          <p14:tracePt t="26717" x="4913313" y="4346575"/>
          <p14:tracePt t="26727" x="4857750" y="4346575"/>
          <p14:tracePt t="26732" x="4813300" y="4346575"/>
          <p14:tracePt t="26739" x="4748213" y="4346575"/>
          <p14:tracePt t="26749" x="4684713" y="4346575"/>
          <p14:tracePt t="26755" x="4630738" y="4346575"/>
          <p14:tracePt t="26763" x="4575175" y="4346575"/>
          <p14:tracePt t="26771" x="4521200" y="4346575"/>
          <p14:tracePt t="26779" x="4465638" y="4346575"/>
          <p14:tracePt t="26787" x="4419600" y="4346575"/>
          <p14:tracePt t="26796" x="4383088" y="4346575"/>
          <p14:tracePt t="26803" x="4346575" y="4346575"/>
          <p14:tracePt t="26812" x="4292600" y="4346575"/>
          <p14:tracePt t="26823" x="4256088" y="4346575"/>
          <p14:tracePt t="26832" x="4200525" y="4346575"/>
          <p14:tracePt t="26839" x="4164013" y="4346575"/>
          <p14:tracePt t="26849" x="4110038" y="4346575"/>
          <p14:tracePt t="26854" x="4044950" y="4346575"/>
          <p14:tracePt t="26859" x="3971925" y="4346575"/>
          <p14:tracePt t="26868" x="3898900" y="4346575"/>
          <p14:tracePt t="26875" x="3871913" y="4346575"/>
          <p14:tracePt t="26884" x="3817938" y="4346575"/>
          <p14:tracePt t="26891" x="3744913" y="4346575"/>
          <p14:tracePt t="26900" x="3671888" y="4346575"/>
          <p14:tracePt t="26919" x="3533775" y="4346575"/>
          <p14:tracePt t="26923" x="3479800" y="4346575"/>
          <p14:tracePt t="26932" x="3424238" y="4346575"/>
          <p14:tracePt t="26943" x="3397250" y="4346575"/>
          <p14:tracePt t="26951" x="3351213" y="4346575"/>
          <p14:tracePt t="26959" x="3343275" y="4346575"/>
          <p14:tracePt t="26975" x="3333750" y="4346575"/>
          <p14:tracePt t="27119" x="3324225" y="4346575"/>
          <p14:tracePt t="27135" x="3314700" y="4346575"/>
          <p14:tracePt t="27163" x="3306763" y="4346575"/>
          <p14:tracePt t="27199" x="3297238" y="4337050"/>
          <p14:tracePt t="27207" x="3278188" y="4319588"/>
          <p14:tracePt t="27224" x="3260725" y="4310063"/>
          <p14:tracePt t="27227" x="3241675" y="4292600"/>
          <p14:tracePt t="27235" x="3224213" y="4273550"/>
          <p14:tracePt t="27259" x="3214688" y="4264025"/>
          <p14:tracePt t="27359" x="3205163" y="4256088"/>
          <p14:tracePt t="27439" x="3205163" y="4246563"/>
          <p14:tracePt t="27455" x="3205163" y="4237038"/>
          <p14:tracePt t="27464" x="3205163" y="4227513"/>
          <p14:tracePt t="27475" x="3232150" y="4219575"/>
          <p14:tracePt t="27484" x="3251200" y="4219575"/>
          <p14:tracePt t="27495" x="3270250" y="4219575"/>
          <p14:tracePt t="27503" x="3287713" y="4200525"/>
          <p14:tracePt t="27512" x="3314700" y="4200525"/>
          <p14:tracePt t="27519" x="3351213" y="4191000"/>
          <p14:tracePt t="27527" x="3387725" y="4183063"/>
          <p14:tracePt t="27533" x="3433763" y="4183063"/>
          <p14:tracePt t="27539" x="3470275" y="4183063"/>
          <p14:tracePt t="27550" x="3497263" y="4173538"/>
          <p14:tracePt t="27555" x="3552825" y="4173538"/>
          <p14:tracePt t="27568" x="3589338" y="4173538"/>
          <p14:tracePt t="27575" x="3625850" y="4164013"/>
          <p14:tracePt t="27584" x="3652838" y="4164013"/>
          <p14:tracePt t="27591" x="3689350" y="4154488"/>
          <p14:tracePt t="27600" x="3716338" y="4154488"/>
          <p14:tracePt t="27607" x="3744913" y="4154488"/>
          <p14:tracePt t="27617" x="3771900" y="4146550"/>
          <p14:tracePt t="27623" x="3808413" y="4127500"/>
          <p14:tracePt t="27632" x="3825875" y="4127500"/>
          <p14:tracePt t="27639" x="3844925" y="4127500"/>
          <p14:tracePt t="27650" x="3854450" y="4127500"/>
          <p14:tracePt t="27654" x="3871913" y="4127500"/>
          <p14:tracePt t="27659" x="3890963" y="4127500"/>
          <p14:tracePt t="27668" x="3908425" y="4127500"/>
          <p14:tracePt t="27675" x="3927475" y="4127500"/>
          <p14:tracePt t="27686" x="3954463" y="4127500"/>
          <p14:tracePt t="27696" x="3963988" y="4127500"/>
          <p14:tracePt t="27703" x="3971925" y="4127500"/>
          <p14:tracePt t="27711" x="3990975" y="4127500"/>
          <p14:tracePt t="27719" x="4008438" y="4127500"/>
          <p14:tracePt t="27724" x="4027488" y="4127500"/>
          <p14:tracePt t="27732" x="4037013" y="4127500"/>
          <p14:tracePt t="27739" x="4044950" y="4127500"/>
          <p14:tracePt t="27749" x="4054475" y="4127500"/>
          <p14:tracePt t="27755" x="4064000" y="4127500"/>
          <p14:tracePt t="27771" x="4083050" y="4127500"/>
          <p14:tracePt t="27791" x="4100513" y="4127500"/>
          <p14:tracePt t="27800" x="4110038" y="4127500"/>
          <p14:tracePt t="27817" x="4119563" y="4127500"/>
          <p14:tracePt t="27823" x="4127500" y="4127500"/>
          <p14:tracePt t="27833" x="4146550" y="4137025"/>
          <p14:tracePt t="27839" x="4156075" y="4146550"/>
          <p14:tracePt t="27851" x="4192588" y="4146550"/>
          <p14:tracePt t="27859" x="4210050" y="4146550"/>
          <p14:tracePt t="27871" x="4229100" y="4146550"/>
          <p14:tracePt t="27879" x="4246563" y="4146550"/>
          <p14:tracePt t="27887" x="4256088" y="4146550"/>
          <p14:tracePt t="27896" x="4273550" y="4146550"/>
          <p14:tracePt t="27920" x="4292600" y="4154488"/>
          <p14:tracePt t="27932" x="4302125" y="4154488"/>
          <p14:tracePt t="27939" x="4310063" y="4154488"/>
          <p14:tracePt t="27950" x="4329113" y="4154488"/>
          <p14:tracePt t="27955" x="4346575" y="4164013"/>
          <p14:tracePt t="27975" x="4365625" y="4164013"/>
          <p14:tracePt t="27987" x="4375150" y="4164013"/>
          <p14:tracePt t="28003" x="4383088" y="4164013"/>
          <p14:tracePt t="28371" x="4392613" y="4164013"/>
          <p14:tracePt t="28387" x="4402138" y="4173538"/>
          <p14:tracePt t="28397" x="4419600" y="4191000"/>
          <p14:tracePt t="28403" x="4429125" y="4191000"/>
          <p14:tracePt t="28411" x="4456113" y="4210050"/>
          <p14:tracePt t="28419" x="4484688" y="4210050"/>
          <p14:tracePt t="28423" x="4521200" y="4210050"/>
          <p14:tracePt t="28427" x="4557713" y="4219575"/>
          <p14:tracePt t="28435" x="4594225" y="4219575"/>
          <p14:tracePt t="28444" x="4648200" y="4219575"/>
          <p14:tracePt t="28451" x="4711700" y="4227513"/>
          <p14:tracePt t="28459" x="4784725" y="4246563"/>
          <p14:tracePt t="28468" x="4821238" y="4246563"/>
          <p14:tracePt t="28475" x="4867275" y="4246563"/>
          <p14:tracePt t="28484" x="4895850" y="4246563"/>
          <p14:tracePt t="28487" x="4913313" y="4246563"/>
          <p14:tracePt t="28495" x="4932363" y="4246563"/>
          <p14:tracePt t="28503" x="4940300" y="4246563"/>
          <p14:tracePt t="28599" x="4932363" y="4246563"/>
          <p14:tracePt t="28607" x="4913313" y="4246563"/>
          <p14:tracePt t="28611" x="4876800" y="4246563"/>
          <p14:tracePt t="28619" x="4840288" y="4246563"/>
          <p14:tracePt t="28627" x="4803775" y="4246563"/>
          <p14:tracePt t="28635" x="4776788" y="4256088"/>
          <p14:tracePt t="28643" x="4740275" y="4256088"/>
          <p14:tracePt t="28651" x="4711700" y="4264025"/>
          <p14:tracePt t="28659" x="4675188" y="4273550"/>
          <p14:tracePt t="28671" x="4630738" y="4283075"/>
          <p14:tracePt t="28675" x="4602163" y="4292600"/>
          <p14:tracePt t="28683" x="4584700" y="4300538"/>
          <p14:tracePt t="28691" x="4538663" y="4337050"/>
          <p14:tracePt t="28700" x="4511675" y="4356100"/>
          <p14:tracePt t="28707" x="4492625" y="4392613"/>
          <p14:tracePt t="28717" x="4475163" y="4429125"/>
          <p14:tracePt t="28723" x="4448175" y="4475163"/>
          <p14:tracePt t="28732" x="4438650" y="4511675"/>
          <p14:tracePt t="28739" x="4438650" y="4529138"/>
          <p14:tracePt t="28749" x="4419600" y="4548188"/>
          <p14:tracePt t="28755" x="4419600" y="4556125"/>
          <p14:tracePt t="28775" x="4419600" y="4565650"/>
          <p14:tracePt t="28784" x="4419600" y="4575175"/>
          <p14:tracePt t="28791" x="4419600" y="4584700"/>
          <p14:tracePt t="28812" x="4419600" y="4602163"/>
          <p14:tracePt t="28828" x="4419600" y="4611688"/>
          <p14:tracePt t="28844" x="4419600" y="4629150"/>
          <p14:tracePt t="28851" x="4411663" y="4665663"/>
          <p14:tracePt t="28859" x="4392613" y="4694238"/>
          <p14:tracePt t="28871" x="4392613" y="4702175"/>
          <p14:tracePt t="28879" x="4375150" y="4730750"/>
          <p14:tracePt t="28887" x="4338638" y="4775200"/>
          <p14:tracePt t="28895" x="4329113" y="4784725"/>
          <p14:tracePt t="28903" x="4292600" y="4811713"/>
          <p14:tracePt t="28911" x="4256088" y="4857750"/>
          <p14:tracePt t="28919" x="4210050" y="4903788"/>
          <p14:tracePt t="28927" x="4164013" y="4930775"/>
          <p14:tracePt t="28932" x="4083050" y="4967288"/>
          <p14:tracePt t="28939" x="4017963" y="4995863"/>
          <p14:tracePt t="28952" x="3935413" y="5022850"/>
          <p14:tracePt t="28959" x="3881438" y="5049838"/>
          <p14:tracePt t="28967" x="3844925" y="5049838"/>
          <p14:tracePt t="28975" x="3789363" y="5059363"/>
          <p14:tracePt t="28984" x="3716338" y="5086350"/>
          <p14:tracePt t="28991" x="3635375" y="5122863"/>
          <p14:tracePt t="28995" x="3533775" y="5149850"/>
          <p14:tracePt t="29003" x="3460750" y="5178425"/>
          <p14:tracePt t="29011" x="3360738" y="5205413"/>
          <p14:tracePt t="29019" x="3260725" y="5251450"/>
          <p14:tracePt t="29027" x="3168650" y="5278438"/>
          <p14:tracePt t="29035" x="3068638" y="5305425"/>
          <p14:tracePt t="29043" x="2976563" y="5332413"/>
          <p14:tracePt t="29055" x="2859088" y="5360988"/>
          <p14:tracePt t="29059" x="2767013" y="5387975"/>
          <p14:tracePt t="29067" x="2647950" y="5414963"/>
          <p14:tracePt t="29075" x="2520950" y="5441950"/>
          <p14:tracePt t="29084" x="2392363" y="5461000"/>
          <p14:tracePt t="29091" x="2246313" y="5461000"/>
          <p14:tracePt t="29100" x="2100263" y="5461000"/>
          <p14:tracePt t="29107" x="1936750" y="5461000"/>
          <p14:tracePt t="29117" x="1771650" y="5461000"/>
          <p14:tracePt t="29123" x="1589088" y="5424488"/>
          <p14:tracePt t="29132" x="1406525" y="5378450"/>
          <p14:tracePt t="29139" x="1187450" y="5305425"/>
          <p14:tracePt t="29149" x="985838" y="5222875"/>
          <p14:tracePt t="29155" x="776288" y="5122863"/>
          <p14:tracePt t="29163" x="520700" y="4959350"/>
          <p14:tracePt t="29171" x="255588" y="47752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6.7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0.9|6.2|17.6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3|24.7|1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315</Words>
  <Application>Microsoft Office PowerPoint</Application>
  <PresentationFormat>Widescreen</PresentationFormat>
  <Paragraphs>35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ΑΝΘΗ ΠΑΝΑΓΙΩΤΟΥ</dc:creator>
  <cp:lastModifiedBy>ΑΝΘΗ ΠΑΝΑΓΙΩΤΟΥ</cp:lastModifiedBy>
  <cp:revision>14</cp:revision>
  <dcterms:created xsi:type="dcterms:W3CDTF">2021-01-23T07:17:26Z</dcterms:created>
  <dcterms:modified xsi:type="dcterms:W3CDTF">2021-01-23T15:20:49Z</dcterms:modified>
</cp:coreProperties>
</file>