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2" r:id="rId3"/>
    <p:sldId id="258" r:id="rId4"/>
    <p:sldId id="259" r:id="rId5"/>
    <p:sldId id="261" r:id="rId6"/>
    <p:sldId id="265" r:id="rId7"/>
    <p:sldId id="269" r:id="rId8"/>
    <p:sldId id="27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A88FF-499A-47B2-8198-86CB81038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F5A416-BD47-4A91-A317-70A4405530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2FE8E-89B5-4AD7-9B8C-EE09D6572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D96A6-4C21-4BF2-A375-1F1502076038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4424D-E769-4884-98F3-7402FC54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D2747-8528-407B-8358-B54474652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0387-1A67-46EA-B2D5-E46EA5D2B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082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837B3-B549-4416-AC31-ADF1448BE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CA9E5B-5CA2-4528-81DE-0FBD47A1CE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6D773F-3C37-450A-B0EB-4C086C45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D96A6-4C21-4BF2-A375-1F1502076038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29AEA5-C2AF-43DF-A2E3-62E3264CC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F4462-65B8-4D38-B90B-27C062987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0387-1A67-46EA-B2D5-E46EA5D2B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184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0DAE28-E2CA-4DAF-AA32-47DE73E56D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BBE26A-9EC3-4DCE-815C-E0EDC5BD79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84388-B831-4DF8-B2F5-8CAFB2CF0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D96A6-4C21-4BF2-A375-1F1502076038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05F29E-90A8-4C8A-839B-726FB3BDB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CEE72-C78B-4F27-87AD-3F672D7A7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0387-1A67-46EA-B2D5-E46EA5D2B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875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3E671-CC98-4C9E-8214-9CBC7A3C9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F4C3A-9C6F-466C-87BD-209602B54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29AF5-3527-4944-A37E-7AC017695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D96A6-4C21-4BF2-A375-1F1502076038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E3392-3E58-4D6C-B8A5-F36A3890B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7A44BC-4AF1-4B02-AAF2-C5E3D10F6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0387-1A67-46EA-B2D5-E46EA5D2B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50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84D1D-C653-4D2B-80E0-E1FD56151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D00324-D0D7-41E5-BEDC-726A18FB93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10BB21-68E5-4B9B-85EB-D3D6EC914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D96A6-4C21-4BF2-A375-1F1502076038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7FF12-B360-4517-B5BA-E0A9E21AE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543B5-EDC9-406D-8078-8DCE59689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0387-1A67-46EA-B2D5-E46EA5D2B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49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FAB9C-0518-444C-965F-A8E3FB93A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9EE07-BE3B-4717-8238-5E598855C8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D0667F-7345-42D8-98FB-9E7E79619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7298F7-ED8A-47B0-9688-E4882BD9F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D96A6-4C21-4BF2-A375-1F1502076038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4BD667-7657-4684-8907-79711DE92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F1F39E-3433-4AD3-B6BA-4215242E8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0387-1A67-46EA-B2D5-E46EA5D2B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800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23DB0-78BC-47F2-BCF5-B37CD3526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70D776-3C60-43B9-860F-3B8442FC4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291DC9-E185-415D-BD4F-D37B9A5045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F875FF-B360-41C5-A9EE-1D566507B4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D8E0A1-7A72-448D-AF8A-CA1A483841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6E0C0E-1BA9-4DF4-B8E8-09B23B588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D96A6-4C21-4BF2-A375-1F1502076038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957514-6923-4212-A909-E21FD9B74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43F8AD-6706-4FEE-85C5-2E1479365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0387-1A67-46EA-B2D5-E46EA5D2B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262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A19D0-658E-4BF1-BC2A-B1622BC84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7541F5-E321-420B-B0FF-74414B912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D96A6-4C21-4BF2-A375-1F1502076038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AA4FB5-A600-473E-8BE2-51640776B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E04C28-C4C2-40DA-A699-485F5A19C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0387-1A67-46EA-B2D5-E46EA5D2B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42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452A3C-89F4-44D2-BF7D-05BCDD035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D96A6-4C21-4BF2-A375-1F1502076038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40626F-7117-443B-8BCB-3043D3965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12174B-C04B-4A0B-963B-5C85832DB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0387-1A67-46EA-B2D5-E46EA5D2B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83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D37A6-6C09-45BB-85A3-ECA6046BF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C758B-B16E-4AE1-9E6A-591B33A94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C239F7-F1CF-4D8A-91A5-3974BA5098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CDCDED-9D24-46D4-A7D9-0C8CCB0C3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D96A6-4C21-4BF2-A375-1F1502076038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5E4A58-0A52-431D-A979-CDAFCC760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195A21-F52A-4C07-8AA2-208960A6B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0387-1A67-46EA-B2D5-E46EA5D2B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69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DF049-A0E3-458B-AFEC-1FECDEA0E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097A1C-C4C6-45C3-BE5E-46F4F4BCF0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D80E8A-32B0-4CED-8F67-8B56296BD3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60D377-DFB9-46E4-B433-859A3577C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D96A6-4C21-4BF2-A375-1F1502076038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11B9D0-7282-4FFB-ADF5-1CC8FF894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F86C4-84AF-4AC0-ADC0-6E2DCF040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0387-1A67-46EA-B2D5-E46EA5D2B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38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CE4AB9-460D-47C3-81B6-65ECC0DFE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0B82D4-3497-4921-B1EF-590822C8E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35718-48AF-4573-9DA5-33FFE4B230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D96A6-4C21-4BF2-A375-1F1502076038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4F5A3-7651-4260-A9FD-B0D830E13A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C08137-2D65-4291-AB22-D266AB8C94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00387-1A67-46EA-B2D5-E46EA5D2B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949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ΚΑΛΗΜΕΡΑ!!! | PictureQuotes.com | Christmas graphics, Christmas paintings,  Christmas clipart">
            <a:extLst>
              <a:ext uri="{FF2B5EF4-FFF2-40B4-BE49-F238E27FC236}">
                <a16:creationId xmlns:a16="http://schemas.microsoft.com/office/drawing/2014/main" id="{0B6EE88D-7FC8-41A3-B568-406AD83B76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6" r="-1" b="26325"/>
          <a:stretch/>
        </p:blipFill>
        <p:spPr bwMode="auto">
          <a:xfrm>
            <a:off x="5797543" y="10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72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75372-7BB1-46CC-BEC6-852926138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l-GR" sz="2000" b="1">
                <a:solidFill>
                  <a:srgbClr val="000000"/>
                </a:solidFill>
              </a:rPr>
              <a:t>29 Ιανουαρίου 2021</a:t>
            </a:r>
          </a:p>
          <a:p>
            <a:pPr marL="0" indent="0">
              <a:buNone/>
            </a:pPr>
            <a:r>
              <a:rPr lang="el-GR" sz="2000" b="1">
                <a:solidFill>
                  <a:srgbClr val="000000"/>
                </a:solidFill>
              </a:rPr>
              <a:t>Ελληνικά</a:t>
            </a:r>
            <a:endParaRPr lang="en-US" sz="2000" b="1">
              <a:solidFill>
                <a:srgbClr val="0000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A989C23-F7CC-4AC7-A8EE-2B45D2EB54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3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9"/>
    </mc:Choice>
    <mc:Fallback xmlns="">
      <p:transition spd="slow" advTm="2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ABD8AE-574D-47D4-A020-54E288D1C602}"/>
              </a:ext>
            </a:extLst>
          </p:cNvPr>
          <p:cNvSpPr txBox="1"/>
          <p:nvPr/>
        </p:nvSpPr>
        <p:spPr>
          <a:xfrm>
            <a:off x="453058" y="163581"/>
            <a:ext cx="5798319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l-GR" b="1" dirty="0"/>
              <a:t>Θυμάστε το λουλούδι μας, με τα μέρη του λόγου; </a:t>
            </a:r>
          </a:p>
          <a:p>
            <a:r>
              <a:rPr lang="el-GR" b="1" dirty="0"/>
              <a:t>Ένα από τα πέταλα του λουλουδιού μας ήταν </a:t>
            </a:r>
            <a:r>
              <a:rPr lang="el-GR" b="1" u="sng" dirty="0">
                <a:solidFill>
                  <a:srgbClr val="FF0000"/>
                </a:solidFill>
              </a:rPr>
              <a:t>αντωνυμίες</a:t>
            </a:r>
            <a:r>
              <a:rPr lang="el-GR" b="1" dirty="0"/>
              <a:t>.</a:t>
            </a:r>
          </a:p>
          <a:p>
            <a:endParaRPr lang="en-US" b="1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C5F2669-14AE-4F90-932F-1E7C0D16C8C2}"/>
              </a:ext>
            </a:extLst>
          </p:cNvPr>
          <p:cNvSpPr/>
          <p:nvPr/>
        </p:nvSpPr>
        <p:spPr>
          <a:xfrm>
            <a:off x="7342602" y="379287"/>
            <a:ext cx="337931" cy="36774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E4B2872-3510-4C4F-A999-350501A4CFCB}"/>
              </a:ext>
            </a:extLst>
          </p:cNvPr>
          <p:cNvSpPr/>
          <p:nvPr/>
        </p:nvSpPr>
        <p:spPr>
          <a:xfrm>
            <a:off x="7680533" y="190444"/>
            <a:ext cx="1714916" cy="618228"/>
          </a:xfrm>
          <a:prstGeom prst="ellipse">
            <a:avLst/>
          </a:prstGeom>
          <a:solidFill>
            <a:srgbClr val="FF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>
                <a:solidFill>
                  <a:sysClr val="windowText" lastClr="000000"/>
                </a:solidFill>
              </a:rPr>
              <a:t>Αντωνυμίες</a:t>
            </a:r>
            <a:endParaRPr lang="en-US" sz="16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ECFD310-BA0C-413E-BD72-53146E712EAA}"/>
              </a:ext>
            </a:extLst>
          </p:cNvPr>
          <p:cNvSpPr/>
          <p:nvPr/>
        </p:nvSpPr>
        <p:spPr>
          <a:xfrm rot="3680364">
            <a:off x="7238271" y="948921"/>
            <a:ext cx="1234993" cy="668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7519A72-E0B9-45F6-AD78-A800F048C733}"/>
              </a:ext>
            </a:extLst>
          </p:cNvPr>
          <p:cNvSpPr/>
          <p:nvPr/>
        </p:nvSpPr>
        <p:spPr>
          <a:xfrm rot="8159611">
            <a:off x="6172468" y="792238"/>
            <a:ext cx="1365546" cy="6846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6A31EF0-3587-4408-B14E-92D461982BE2}"/>
              </a:ext>
            </a:extLst>
          </p:cNvPr>
          <p:cNvSpPr/>
          <p:nvPr/>
        </p:nvSpPr>
        <p:spPr>
          <a:xfrm rot="11069006">
            <a:off x="6023607" y="71650"/>
            <a:ext cx="1365546" cy="6846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D06A8C-1FD1-4FB4-85D0-65F35C2AF2C7}"/>
              </a:ext>
            </a:extLst>
          </p:cNvPr>
          <p:cNvSpPr txBox="1"/>
          <p:nvPr/>
        </p:nvSpPr>
        <p:spPr>
          <a:xfrm>
            <a:off x="864096" y="1490870"/>
            <a:ext cx="188904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sz="2400" b="1" dirty="0">
                <a:latin typeface="Comic Sans MS" panose="030F0702030302020204" pitchFamily="66" charset="0"/>
              </a:rPr>
              <a:t>Αντωνυμίες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4172F11B-475F-4462-9DBE-9089CE849690}"/>
              </a:ext>
            </a:extLst>
          </p:cNvPr>
          <p:cNvSpPr/>
          <p:nvPr/>
        </p:nvSpPr>
        <p:spPr>
          <a:xfrm rot="1110335">
            <a:off x="2828057" y="1840708"/>
            <a:ext cx="1379075" cy="314497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28AA79-A2B9-4346-946E-A14FB8BD5541}"/>
              </a:ext>
            </a:extLst>
          </p:cNvPr>
          <p:cNvSpPr txBox="1"/>
          <p:nvPr/>
        </p:nvSpPr>
        <p:spPr>
          <a:xfrm>
            <a:off x="6887676" y="-54739"/>
            <a:ext cx="1770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i="1" u="sng" dirty="0"/>
              <a:t>Μέρη του λόγου</a:t>
            </a:r>
            <a:endParaRPr lang="en-US" b="1" i="1" u="sng" dirty="0"/>
          </a:p>
        </p:txBody>
      </p:sp>
      <p:pic>
        <p:nvPicPr>
          <p:cNvPr id="15" name="Picture 2" descr="Διαφάνεια29">
            <a:extLst>
              <a:ext uri="{FF2B5EF4-FFF2-40B4-BE49-F238E27FC236}">
                <a16:creationId xmlns:a16="http://schemas.microsoft.com/office/drawing/2014/main" id="{AD60EB6C-182D-4141-89E7-F2399E0E1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338" y="1855174"/>
            <a:ext cx="5781675" cy="433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B894DAFA-FA16-43B9-A51A-AB5595BE2D80}"/>
              </a:ext>
            </a:extLst>
          </p:cNvPr>
          <p:cNvSpPr/>
          <p:nvPr/>
        </p:nvSpPr>
        <p:spPr>
          <a:xfrm rot="2088868">
            <a:off x="7513174" y="781892"/>
            <a:ext cx="1234993" cy="668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1A3B189-BB19-4CFD-AB10-356F5203A463}"/>
              </a:ext>
            </a:extLst>
          </p:cNvPr>
          <p:cNvSpPr/>
          <p:nvPr/>
        </p:nvSpPr>
        <p:spPr>
          <a:xfrm rot="6407815">
            <a:off x="6682014" y="997660"/>
            <a:ext cx="1234993" cy="668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488E00D-D958-4E19-895E-2F59A32CA635}"/>
              </a:ext>
            </a:extLst>
          </p:cNvPr>
          <p:cNvSpPr/>
          <p:nvPr/>
        </p:nvSpPr>
        <p:spPr>
          <a:xfrm rot="10237487">
            <a:off x="5968777" y="485222"/>
            <a:ext cx="1432232" cy="668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" descr="Διαφάνεια30">
            <a:extLst>
              <a:ext uri="{FF2B5EF4-FFF2-40B4-BE49-F238E27FC236}">
                <a16:creationId xmlns:a16="http://schemas.microsoft.com/office/drawing/2014/main" id="{6679CDDD-5A9D-462D-84F6-FC124572F1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675" y="1835445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1FB24394-3F6F-493E-8A76-72F0B1C016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242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93"/>
    </mc:Choice>
    <mc:Fallback xmlns="">
      <p:transition spd="slow" advTm="69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10" grpId="0" animBg="1"/>
      <p:bldP spid="11" grpId="0" animBg="1"/>
    </p:bldLst>
  </p:timing>
  <p:extLst>
    <p:ext uri="{3A86A75C-4F4B-4683-9AE1-C65F6400EC91}">
      <p14:laserTraceLst xmlns:p14="http://schemas.microsoft.com/office/powerpoint/2010/main">
        <p14:tracePtLst>
          <p14:tracePt t="125" x="1058863" y="2338388"/>
          <p14:tracePt t="143" x="1077913" y="2338388"/>
          <p14:tracePt t="176" x="1077913" y="2346325"/>
          <p14:tracePt t="184" x="1087438" y="2346325"/>
          <p14:tracePt t="193" x="1095375" y="2355850"/>
          <p14:tracePt t="200" x="1104900" y="2365375"/>
          <p14:tracePt t="209" x="1114425" y="2374900"/>
          <p14:tracePt t="216" x="1123950" y="2382838"/>
          <p14:tracePt t="226" x="1131888" y="2392363"/>
          <p14:tracePt t="240" x="1141413" y="2392363"/>
          <p14:tracePt t="248" x="1150938" y="2401888"/>
          <p14:tracePt t="256" x="1160463" y="2411413"/>
          <p14:tracePt t="264" x="1168400" y="2411413"/>
          <p14:tracePt t="273" x="1187450" y="2419350"/>
          <p14:tracePt t="288" x="1204913" y="2428875"/>
          <p14:tracePt t="296" x="1214438" y="2455863"/>
          <p14:tracePt t="305" x="1241425" y="2492375"/>
          <p14:tracePt t="312" x="1277938" y="2520950"/>
          <p14:tracePt t="321" x="1296988" y="2557463"/>
          <p14:tracePt t="328" x="1343025" y="2630488"/>
          <p14:tracePt t="336" x="1387475" y="2693988"/>
          <p14:tracePt t="344" x="1423988" y="2740025"/>
          <p14:tracePt t="352" x="1452563" y="2784475"/>
          <p14:tracePt t="360" x="1497013" y="2867025"/>
          <p14:tracePt t="368" x="1516063" y="2894013"/>
          <p14:tracePt t="377" x="1543050" y="2968625"/>
          <p14:tracePt t="384" x="1562100" y="2995613"/>
          <p14:tracePt t="392" x="1570038" y="3032125"/>
          <p14:tracePt t="400" x="1579563" y="3078163"/>
          <p14:tracePt t="409" x="1598613" y="3105150"/>
          <p14:tracePt t="416" x="1616075" y="3151188"/>
          <p14:tracePt t="426" x="1625600" y="3187700"/>
          <p14:tracePt t="432" x="1635125" y="3232150"/>
          <p14:tracePt t="440" x="1652588" y="3278188"/>
          <p14:tracePt t="448" x="1681163" y="3305175"/>
          <p14:tracePt t="457" x="1681163" y="3333750"/>
          <p14:tracePt t="464" x="1681163" y="3341688"/>
          <p14:tracePt t="472" x="1689100" y="3370263"/>
          <p14:tracePt t="480" x="1689100" y="3378200"/>
          <p14:tracePt t="489" x="1689100" y="3387725"/>
          <p14:tracePt t="496" x="1689100" y="3397250"/>
          <p14:tracePt t="505" x="1689100" y="3414713"/>
          <p14:tracePt t="512" x="1689100" y="3424238"/>
          <p14:tracePt t="528" x="1689100" y="3433763"/>
          <p14:tracePt t="536" x="1681163" y="3443288"/>
          <p14:tracePt t="544" x="1671638" y="3460750"/>
          <p14:tracePt t="552" x="1662113" y="3470275"/>
          <p14:tracePt t="560" x="1644650" y="3479800"/>
          <p14:tracePt t="568" x="1635125" y="3487738"/>
          <p14:tracePt t="584" x="1625600" y="3487738"/>
          <p14:tracePt t="592" x="1616075" y="3487738"/>
          <p14:tracePt t="600" x="1598613" y="3487738"/>
          <p14:tracePt t="609" x="1589088" y="3487738"/>
          <p14:tracePt t="616" x="1570038" y="3487738"/>
          <p14:tracePt t="625" x="1552575" y="3470275"/>
          <p14:tracePt t="632" x="1533525" y="3443288"/>
          <p14:tracePt t="641" x="1516063" y="3424238"/>
          <p14:tracePt t="648" x="1489075" y="3378200"/>
          <p14:tracePt t="657" x="1460500" y="3351213"/>
          <p14:tracePt t="665" x="1433513" y="3305175"/>
          <p14:tracePt t="672" x="1416050" y="3268663"/>
          <p14:tracePt t="680" x="1406525" y="3251200"/>
          <p14:tracePt t="688" x="1387475" y="3224213"/>
          <p14:tracePt t="696" x="1379538" y="3214688"/>
          <p14:tracePt t="706" x="1370013" y="3205163"/>
          <p14:tracePt t="712" x="1360488" y="3195638"/>
          <p14:tracePt t="721" x="1350963" y="3187700"/>
          <p14:tracePt t="745" x="1343025" y="3178175"/>
          <p14:tracePt t="816" x="1343025" y="3168650"/>
          <p14:tracePt t="1312" x="1343025" y="3159125"/>
          <p14:tracePt t="1325" x="1343025" y="3141663"/>
          <p14:tracePt t="1345" x="1343025" y="3132138"/>
          <p14:tracePt t="1412" x="1350963" y="3122613"/>
          <p14:tracePt t="1652" x="1360488" y="3122613"/>
          <p14:tracePt t="1660" x="1360488" y="3114675"/>
          <p14:tracePt t="1925" x="1370013" y="3105150"/>
          <p14:tracePt t="2272" x="1379538" y="3095625"/>
          <p14:tracePt t="3005" x="1387475" y="3095625"/>
          <p14:tracePt t="3025" x="1397000" y="3086100"/>
          <p14:tracePt t="3048" x="1406525" y="3078163"/>
          <p14:tracePt t="4040" x="1423988" y="3078163"/>
          <p14:tracePt t="4048" x="1452563" y="3078163"/>
          <p14:tracePt t="4056" x="1470025" y="3078163"/>
          <p14:tracePt t="4064" x="1470025" y="3086100"/>
          <p14:tracePt t="4072" x="1470025" y="3095625"/>
          <p14:tracePt t="4292" x="1470025" y="3078163"/>
          <p14:tracePt t="4300" x="1470025" y="3059113"/>
          <p14:tracePt t="4309" x="1460500" y="3013075"/>
          <p14:tracePt t="4316" x="1452563" y="2976563"/>
          <p14:tracePt t="4325" x="1423988" y="2930525"/>
          <p14:tracePt t="4332" x="1397000" y="2867025"/>
          <p14:tracePt t="4341" x="1379538" y="2803525"/>
          <p14:tracePt t="4348" x="1333500" y="2720975"/>
          <p14:tracePt t="4351" x="1296988" y="2657475"/>
          <p14:tracePt t="4357" x="1287463" y="2630488"/>
          <p14:tracePt t="4364" x="1270000" y="2584450"/>
          <p14:tracePt t="4373" x="1241425" y="2528888"/>
          <p14:tracePt t="4380" x="1214438" y="2465388"/>
          <p14:tracePt t="4389" x="1196975" y="2419350"/>
          <p14:tracePt t="4396" x="1168400" y="2355850"/>
          <p14:tracePt t="4404" x="1160463" y="2338388"/>
          <p14:tracePt t="4412" x="1141413" y="2292350"/>
          <p14:tracePt t="4416" x="1131888" y="2273300"/>
          <p14:tracePt t="4425" x="1123950" y="2255838"/>
          <p14:tracePt t="4432" x="1114425" y="2236788"/>
          <p14:tracePt t="4441" x="1114425" y="2209800"/>
          <p14:tracePt t="4448" x="1095375" y="2182813"/>
          <p14:tracePt t="4457" x="1087438" y="2136775"/>
          <p14:tracePt t="4464" x="1087438" y="2109788"/>
          <p14:tracePt t="4472" x="1077913" y="2063750"/>
          <p14:tracePt t="4480" x="1068388" y="2036763"/>
          <p14:tracePt t="4489" x="1068388" y="2009775"/>
          <p14:tracePt t="4496" x="1068388" y="1973263"/>
          <p14:tracePt t="4506" x="1058863" y="1944688"/>
          <p14:tracePt t="4512" x="1058863" y="1917700"/>
          <p14:tracePt t="4521" x="1058863" y="1898650"/>
          <p14:tracePt t="4529" x="1050925" y="1881188"/>
          <p14:tracePt t="4537" x="1050925" y="1871663"/>
          <p14:tracePt t="4544" x="1050925" y="1862138"/>
          <p14:tracePt t="4553" x="1050925" y="1844675"/>
          <p14:tracePt t="4568" x="1041400" y="1825625"/>
          <p14:tracePt t="4577" x="1041400" y="1817688"/>
          <p14:tracePt t="4584" x="1041400" y="1808163"/>
          <p14:tracePt t="4592" x="1041400" y="1789113"/>
          <p14:tracePt t="4600" x="1041400" y="1771650"/>
          <p14:tracePt t="4609" x="1041400" y="1762125"/>
          <p14:tracePt t="4616" x="1041400" y="1744663"/>
          <p14:tracePt t="4625" x="1041400" y="1725613"/>
          <p14:tracePt t="4632" x="1041400" y="1708150"/>
          <p14:tracePt t="4648" x="1041400" y="1698625"/>
          <p14:tracePt t="4656" x="1041400" y="1671638"/>
          <p14:tracePt t="4664" x="1041400" y="1662113"/>
          <p14:tracePt t="4672" x="1041400" y="1652588"/>
          <p14:tracePt t="4680" x="1041400" y="1616075"/>
          <p14:tracePt t="4689" x="1058863" y="1598613"/>
          <p14:tracePt t="4696" x="1058863" y="1570038"/>
          <p14:tracePt t="4706" x="1068388" y="1552575"/>
          <p14:tracePt t="4712" x="1087438" y="1533525"/>
          <p14:tracePt t="4722" x="1114425" y="1489075"/>
          <p14:tracePt t="4728" x="1114425" y="1470025"/>
          <p14:tracePt t="4736" x="1114425" y="1460500"/>
          <p14:tracePt t="4744" x="1123950" y="1433513"/>
          <p14:tracePt t="4752" x="1131888" y="1416050"/>
          <p14:tracePt t="4760" x="1141413" y="1406525"/>
          <p14:tracePt t="4768" x="1150938" y="1387475"/>
          <p14:tracePt t="4775" x="1160463" y="1387475"/>
          <p14:tracePt t="4784" x="1168400" y="1370013"/>
          <p14:tracePt t="4792" x="1177925" y="1360488"/>
          <p14:tracePt t="4800" x="1187450" y="1350963"/>
          <p14:tracePt t="4809" x="1187450" y="1343025"/>
          <p14:tracePt t="4816" x="1196975" y="1333500"/>
          <p14:tracePt t="4825" x="1196975" y="1323975"/>
          <p14:tracePt t="4832" x="1214438" y="1314450"/>
          <p14:tracePt t="4840" x="1223963" y="1306513"/>
          <p14:tracePt t="4848" x="1233488" y="1296988"/>
          <p14:tracePt t="4856" x="1250950" y="1287463"/>
          <p14:tracePt t="4864" x="1270000" y="1287463"/>
          <p14:tracePt t="4873" x="1287463" y="1270000"/>
          <p14:tracePt t="4880" x="1296988" y="1270000"/>
          <p14:tracePt t="4888" x="1314450" y="1260475"/>
          <p14:tracePt t="4913" x="1370013" y="1250950"/>
          <p14:tracePt t="4921" x="1397000" y="1241425"/>
          <p14:tracePt t="4928" x="1423988" y="1233488"/>
          <p14:tracePt t="4937" x="1460500" y="1233488"/>
          <p14:tracePt t="4944" x="1489075" y="1214438"/>
          <p14:tracePt t="4952" x="1516063" y="1214438"/>
          <p14:tracePt t="4960" x="1570038" y="1214438"/>
          <p14:tracePt t="4968" x="1589088" y="1214438"/>
          <p14:tracePt t="4976" x="1616075" y="1204913"/>
          <p14:tracePt t="4984" x="1644650" y="1204913"/>
          <p14:tracePt t="4992" x="1689100" y="1204913"/>
          <p14:tracePt t="5000" x="1717675" y="1204913"/>
          <p14:tracePt t="5009" x="1762125" y="1204913"/>
          <p14:tracePt t="5016" x="1790700" y="1204913"/>
          <p14:tracePt t="5024" x="1817688" y="1204913"/>
          <p14:tracePt t="5032" x="1844675" y="1204913"/>
          <p14:tracePt t="5041" x="1890713" y="1214438"/>
          <p14:tracePt t="5048" x="1917700" y="1214438"/>
          <p14:tracePt t="5056" x="1963738" y="1214438"/>
          <p14:tracePt t="5064" x="1990725" y="1214438"/>
          <p14:tracePt t="5074" x="2017713" y="1214438"/>
          <p14:tracePt t="5080" x="2046288" y="1214438"/>
          <p14:tracePt t="5089" x="2063750" y="1214438"/>
          <p14:tracePt t="5096" x="2109788" y="1214438"/>
          <p14:tracePt t="5105" x="2146300" y="1214438"/>
          <p14:tracePt t="5112" x="2200275" y="1214438"/>
          <p14:tracePt t="5122" x="2228850" y="1214438"/>
          <p14:tracePt t="5127" x="2282825" y="1214438"/>
          <p14:tracePt t="5136" x="2355850" y="1214438"/>
          <p14:tracePt t="5144" x="2411413" y="1214438"/>
          <p14:tracePt t="5152" x="2447925" y="1214438"/>
          <p14:tracePt t="5160" x="2501900" y="1214438"/>
          <p14:tracePt t="5169" x="2557463" y="1214438"/>
          <p14:tracePt t="5176" x="2611438" y="1204913"/>
          <p14:tracePt t="5185" x="2676525" y="1196975"/>
          <p14:tracePt t="5192" x="2730500" y="1196975"/>
          <p14:tracePt t="5201" x="2776538" y="1187450"/>
          <p14:tracePt t="5209" x="2813050" y="1177925"/>
          <p14:tracePt t="5216" x="2822575" y="1168400"/>
          <p14:tracePt t="5225" x="2830513" y="1160463"/>
          <p14:tracePt t="5248" x="2840038" y="1160463"/>
          <p14:tracePt t="5258" x="2849563" y="1160463"/>
          <p14:tracePt t="5264" x="2859088" y="1150938"/>
          <p14:tracePt t="5280" x="2859088" y="1141413"/>
          <p14:tracePt t="5296" x="2886075" y="1131888"/>
          <p14:tracePt t="5305" x="2903538" y="1123950"/>
          <p14:tracePt t="5312" x="2922588" y="1114425"/>
          <p14:tracePt t="5322" x="2940050" y="1114425"/>
          <p14:tracePt t="5328" x="2949575" y="1114425"/>
          <p14:tracePt t="5337" x="2959100" y="1114425"/>
          <p14:tracePt t="5344" x="2976563" y="1104900"/>
          <p14:tracePt t="5376" x="2986088" y="1104900"/>
          <p14:tracePt t="5488" x="2995613" y="1104900"/>
          <p14:tracePt t="5504" x="3005138" y="1104900"/>
          <p14:tracePt t="5512" x="3013075" y="1104900"/>
          <p14:tracePt t="5521" x="3049588" y="1104900"/>
          <p14:tracePt t="5528" x="3059113" y="1104900"/>
          <p14:tracePt t="5537" x="3078163" y="1104900"/>
          <p14:tracePt t="5544" x="3114675" y="1104900"/>
          <p14:tracePt t="5553" x="3141663" y="1114425"/>
          <p14:tracePt t="5560" x="3187700" y="1131888"/>
          <p14:tracePt t="5568" x="3260725" y="1168400"/>
          <p14:tracePt t="5576" x="3306763" y="1187450"/>
          <p14:tracePt t="5585" x="3370263" y="1214438"/>
          <p14:tracePt t="5592" x="3433763" y="1241425"/>
          <p14:tracePt t="5600" x="3470275" y="1241425"/>
          <p14:tracePt t="5609" x="3516313" y="1250950"/>
          <p14:tracePt t="5616" x="3579813" y="1277938"/>
          <p14:tracePt t="5625" x="3606800" y="1277938"/>
          <p14:tracePt t="5632" x="3643313" y="1277938"/>
          <p14:tracePt t="5641" x="3679825" y="1287463"/>
          <p14:tracePt t="5648" x="3735388" y="1287463"/>
          <p14:tracePt t="5656" x="3789363" y="1287463"/>
          <p14:tracePt t="5665" x="3844925" y="1287463"/>
          <p14:tracePt t="5672" x="3898900" y="1287463"/>
          <p14:tracePt t="5680" x="3963988" y="1287463"/>
          <p14:tracePt t="5689" x="4017963" y="1287463"/>
          <p14:tracePt t="5696" x="4073525" y="1287463"/>
          <p14:tracePt t="5705" x="4127500" y="1287463"/>
          <p14:tracePt t="5712" x="4156075" y="1287463"/>
          <p14:tracePt t="5722" x="4200525" y="1287463"/>
          <p14:tracePt t="5728" x="4229100" y="1287463"/>
          <p14:tracePt t="5737" x="4246563" y="1287463"/>
          <p14:tracePt t="5745" x="4273550" y="1287463"/>
          <p14:tracePt t="5753" x="4292600" y="1287463"/>
          <p14:tracePt t="5760" x="4302125" y="1287463"/>
          <p14:tracePt t="5768" x="4319588" y="1287463"/>
          <p14:tracePt t="5776" x="4338638" y="1287463"/>
          <p14:tracePt t="5792" x="4375150" y="1287463"/>
          <p14:tracePt t="5800" x="4383088" y="1277938"/>
          <p14:tracePt t="5809" x="4402138" y="1277938"/>
          <p14:tracePt t="5816" x="4419600" y="1270000"/>
          <p14:tracePt t="5825" x="4429125" y="1270000"/>
          <p14:tracePt t="5832" x="4456113" y="1260475"/>
          <p14:tracePt t="5840" x="4475163" y="1260475"/>
          <p14:tracePt t="5848" x="4511675" y="1250950"/>
          <p14:tracePt t="5856" x="4548188" y="1250950"/>
          <p14:tracePt t="5864" x="4575175" y="1241425"/>
          <p14:tracePt t="5874" x="4621213" y="1233488"/>
          <p14:tracePt t="5880" x="4657725" y="1214438"/>
          <p14:tracePt t="5891" x="4703763" y="1204913"/>
          <p14:tracePt t="5908" x="4748213" y="1187450"/>
          <p14:tracePt t="5911" x="4767263" y="1177925"/>
          <p14:tracePt t="5921" x="4776788" y="1168400"/>
          <p14:tracePt t="5944" x="4784725" y="1160463"/>
          <p14:tracePt t="5960" x="4794250" y="1160463"/>
          <p14:tracePt t="5968" x="4803775" y="1150938"/>
          <p14:tracePt t="5976" x="4821238" y="1141413"/>
          <p14:tracePt t="5985" x="4821238" y="1131888"/>
          <p14:tracePt t="5992" x="4830763" y="1114425"/>
          <p14:tracePt t="6009" x="4849813" y="1104900"/>
          <p14:tracePt t="6016" x="4857750" y="1095375"/>
          <p14:tracePt t="6080" x="4857750" y="1087438"/>
          <p14:tracePt t="6088" x="4867275" y="1077913"/>
          <p14:tracePt t="6144" x="4886325" y="1077913"/>
          <p14:tracePt t="6168" x="4895850" y="1077913"/>
          <p14:tracePt t="6185" x="4903788" y="1077913"/>
          <p14:tracePt t="6192" x="4913313" y="1077913"/>
          <p14:tracePt t="6209" x="4932363" y="1077913"/>
          <p14:tracePt t="6216" x="4940300" y="1077913"/>
          <p14:tracePt t="6232" x="4949825" y="1077913"/>
          <p14:tracePt t="6264" x="4959350" y="1077913"/>
          <p14:tracePt t="6280" x="4976813" y="1077913"/>
          <p14:tracePt t="6287" x="4986338" y="1077913"/>
          <p14:tracePt t="6296" x="5013325" y="1077913"/>
          <p14:tracePt t="6307" x="5032375" y="1077913"/>
          <p14:tracePt t="6328" x="5041900" y="1077913"/>
          <p14:tracePt t="6337" x="5078413" y="1087438"/>
          <p14:tracePt t="6344" x="5141913" y="1114425"/>
          <p14:tracePt t="6352" x="5187950" y="1114425"/>
          <p14:tracePt t="6360" x="5268913" y="1123950"/>
          <p14:tracePt t="6368" x="5414963" y="1141413"/>
          <p14:tracePt t="6377" x="5561013" y="1168400"/>
          <p14:tracePt t="6384" x="5708650" y="1187450"/>
          <p14:tracePt t="6392" x="5862638" y="1204913"/>
          <p14:tracePt t="6400" x="6000750" y="1204913"/>
          <p14:tracePt t="6408" x="6164263" y="1214438"/>
          <p14:tracePt t="6416" x="6346825" y="1233488"/>
          <p14:tracePt t="6425" x="6529388" y="1233488"/>
          <p14:tracePt t="6432" x="6711950" y="1250950"/>
          <p14:tracePt t="6441" x="6894513" y="1250950"/>
          <p14:tracePt t="6448" x="7077075" y="1260475"/>
          <p14:tracePt t="6456" x="7242175" y="1260475"/>
          <p14:tracePt t="6465" x="7388225" y="1277938"/>
          <p14:tracePt t="6473" x="7516813" y="1287463"/>
          <p14:tracePt t="6480" x="7662863" y="1306513"/>
          <p14:tracePt t="6489" x="7816850" y="1333500"/>
          <p14:tracePt t="6496" x="7962900" y="1370013"/>
          <p14:tracePt t="6504" x="8108950" y="1397000"/>
          <p14:tracePt t="6512" x="8264525" y="1452563"/>
          <p14:tracePt t="6521" x="8429625" y="1516063"/>
          <p14:tracePt t="6528" x="8602663" y="1579563"/>
          <p14:tracePt t="6536" x="8767763" y="1652588"/>
          <p14:tracePt t="6545" x="8940800" y="1716088"/>
          <p14:tracePt t="6552" x="9086850" y="1781175"/>
          <p14:tracePt t="6560" x="9242425" y="1854200"/>
          <p14:tracePt t="6568" x="9388475" y="1908175"/>
          <p14:tracePt t="6576" x="9525000" y="1973263"/>
          <p14:tracePt t="6585" x="9661525" y="2046288"/>
          <p14:tracePt t="6592" x="9790113" y="2119313"/>
          <p14:tracePt t="6600" x="9926638" y="2200275"/>
          <p14:tracePt t="6608" x="10045700" y="2273300"/>
          <p14:tracePt t="6616" x="10164763" y="2328863"/>
          <p14:tracePt t="6625" x="10283825" y="2382838"/>
          <p14:tracePt t="6632" x="10410825" y="2447925"/>
          <p14:tracePt t="6640" x="10510838" y="2484438"/>
          <p14:tracePt t="6648" x="10648950" y="2547938"/>
          <p14:tracePt t="6657" x="10758488" y="2593975"/>
          <p14:tracePt t="6664" x="10877550" y="2630488"/>
          <p14:tracePt t="6672" x="10968038" y="2674938"/>
          <p14:tracePt t="6680" x="11050588" y="2711450"/>
          <p14:tracePt t="6689" x="11133138" y="2757488"/>
          <p14:tracePt t="6696" x="11233150" y="2794000"/>
          <p14:tracePt t="6705" x="11333163" y="2840038"/>
          <p14:tracePt t="6712" x="11425238" y="2867025"/>
          <p14:tracePt t="6721" x="11507788" y="2894013"/>
          <p14:tracePt t="6728" x="11598275" y="2922588"/>
          <p14:tracePt t="6737" x="11698288" y="2968625"/>
          <p14:tracePt t="6744" x="11807825" y="2995613"/>
          <p14:tracePt t="6753" x="11909425" y="3005138"/>
          <p14:tracePt t="6760" x="11982450" y="3022600"/>
          <p14:tracePt t="6768" x="12082463" y="3032125"/>
          <p14:tracePt t="6776" x="12155488" y="3041650"/>
          <p14:tracePt t="12832" x="12036425" y="3871913"/>
          <p14:tracePt t="12841" x="11945938" y="3917950"/>
          <p14:tracePt t="12848" x="11826875" y="3944938"/>
          <p14:tracePt t="12857" x="11698288" y="3971925"/>
          <p14:tracePt t="12864" x="11552238" y="4008438"/>
          <p14:tracePt t="12873" x="11415713" y="4044950"/>
          <p14:tracePt t="12880" x="11287125" y="4090988"/>
          <p14:tracePt t="12890" x="11169650" y="4117975"/>
          <p14:tracePt t="12896" x="11041063" y="4164013"/>
          <p14:tracePt t="12905" x="10922000" y="4210050"/>
          <p14:tracePt t="12924" x="10748963" y="4246563"/>
          <p14:tracePt t="12928" x="10694988" y="4264025"/>
          <p14:tracePt t="12937" x="10629900" y="4264025"/>
          <p14:tracePt t="12944" x="10575925" y="4264025"/>
          <p14:tracePt t="12954" x="10502900" y="4264025"/>
          <p14:tracePt t="12960" x="10429875" y="4264025"/>
          <p14:tracePt t="12969" x="10337800" y="4264025"/>
          <p14:tracePt t="12976" x="10228263" y="4256088"/>
          <p14:tracePt t="12985" x="10109200" y="4246563"/>
          <p14:tracePt t="12992" x="9999663" y="4227513"/>
          <p14:tracePt t="13000" x="9890125" y="4227513"/>
          <p14:tracePt t="13008" x="9799638" y="4227513"/>
          <p14:tracePt t="13016" x="9707563" y="4227513"/>
          <p14:tracePt t="13024" x="9617075" y="4227513"/>
          <p14:tracePt t="13032" x="9525000" y="4227513"/>
          <p14:tracePt t="13041" x="9451975" y="4227513"/>
          <p14:tracePt t="13048" x="9388475" y="4227513"/>
          <p14:tracePt t="13057" x="9332913" y="4227513"/>
          <p14:tracePt t="13064" x="9278938" y="4227513"/>
          <p14:tracePt t="13073" x="9259888" y="4227513"/>
          <p14:tracePt t="13080" x="9223375" y="4227513"/>
          <p14:tracePt t="13089" x="9178925" y="4227513"/>
          <p14:tracePt t="13096" x="9142413" y="4219575"/>
          <p14:tracePt t="13105" x="9059863" y="4191000"/>
          <p14:tracePt t="13112" x="9013825" y="4191000"/>
          <p14:tracePt t="13120" x="8959850" y="4191000"/>
          <p14:tracePt t="13128" x="8931275" y="4183063"/>
          <p14:tracePt t="13137" x="8904288" y="4173538"/>
          <p14:tracePt t="13143" x="8848725" y="4173538"/>
          <p14:tracePt t="13153" x="8804275" y="4164013"/>
          <p14:tracePt t="13160" x="8775700" y="4154488"/>
          <p14:tracePt t="13169" x="8748713" y="4154488"/>
          <p14:tracePt t="13176" x="8721725" y="4154488"/>
          <p14:tracePt t="13185" x="8685213" y="4137025"/>
          <p14:tracePt t="13192" x="8629650" y="4117975"/>
          <p14:tracePt t="13201" x="8566150" y="4110038"/>
          <p14:tracePt t="13208" x="8529638" y="4090988"/>
          <p14:tracePt t="13216" x="8475663" y="4090988"/>
          <p14:tracePt t="13225" x="8410575" y="4090988"/>
          <p14:tracePt t="13232" x="8356600" y="4081463"/>
          <p14:tracePt t="13241" x="8301038" y="4081463"/>
          <p14:tracePt t="13248" x="8264525" y="4081463"/>
          <p14:tracePt t="13257" x="8210550" y="4081463"/>
          <p14:tracePt t="13265" x="8201025" y="4081463"/>
          <p14:tracePt t="13273" x="8164513" y="4081463"/>
          <p14:tracePt t="13280" x="8147050" y="4081463"/>
          <p14:tracePt t="13312" x="8137525" y="4081463"/>
          <p14:tracePt t="13328" x="8128000" y="4081463"/>
          <p14:tracePt t="13352" x="8108950" y="4081463"/>
          <p14:tracePt t="13360" x="8101013" y="4081463"/>
          <p14:tracePt t="13368" x="8091488" y="4081463"/>
          <p14:tracePt t="13376" x="8091488" y="4073525"/>
          <p14:tracePt t="13392" x="8072438" y="4073525"/>
          <p14:tracePt t="13400" x="8064500" y="4064000"/>
          <p14:tracePt t="13596" x="8064500" y="4054475"/>
          <p14:tracePt t="13612" x="8064500" y="4044950"/>
          <p14:tracePt t="13628" x="8064500" y="4037013"/>
          <p14:tracePt t="13640" x="8064500" y="4017963"/>
          <p14:tracePt t="13657" x="8064500" y="4008438"/>
          <p14:tracePt t="13680" x="8064500" y="4000500"/>
          <p14:tracePt t="13696" x="8064500" y="3981450"/>
          <p14:tracePt t="13760" x="8064500" y="3971925"/>
          <p14:tracePt t="13864" x="8072438" y="3971925"/>
          <p14:tracePt t="13874" x="8091488" y="3981450"/>
          <p14:tracePt t="13880" x="8101013" y="3990975"/>
          <p14:tracePt t="13889" x="8118475" y="3990975"/>
          <p14:tracePt t="13896" x="8137525" y="3990975"/>
          <p14:tracePt t="13908" x="8183563" y="4008438"/>
          <p14:tracePt t="13912" x="8201025" y="4008438"/>
          <p14:tracePt t="13920" x="8220075" y="4008438"/>
          <p14:tracePt t="13928" x="8237538" y="4008438"/>
          <p14:tracePt t="13936" x="8256588" y="4008438"/>
          <p14:tracePt t="13944" x="8264525" y="4008438"/>
          <p14:tracePt t="14016" x="8274050" y="4008438"/>
          <p14:tracePt t="14024" x="8283575" y="4008438"/>
          <p14:tracePt t="14032" x="8301038" y="4008438"/>
          <p14:tracePt t="14041" x="8320088" y="4008438"/>
          <p14:tracePt t="14048" x="8347075" y="4008438"/>
          <p14:tracePt t="14056" x="8393113" y="4008438"/>
          <p14:tracePt t="14066" x="8402638" y="4008438"/>
          <p14:tracePt t="14073" x="8456613" y="4008438"/>
          <p14:tracePt t="14080" x="8493125" y="4008438"/>
          <p14:tracePt t="14089" x="8548688" y="4008438"/>
          <p14:tracePt t="14096" x="8575675" y="4008438"/>
          <p14:tracePt t="14105" x="8629650" y="4008438"/>
          <p14:tracePt t="14112" x="8648700" y="4008438"/>
          <p14:tracePt t="14120" x="8658225" y="4008438"/>
          <p14:tracePt t="14128" x="8675688" y="4008438"/>
          <p14:tracePt t="14169" x="8685213" y="4000500"/>
          <p14:tracePt t="14185" x="8702675" y="4000500"/>
          <p14:tracePt t="14192" x="8712200" y="4000500"/>
          <p14:tracePt t="14200" x="8731250" y="4000500"/>
          <p14:tracePt t="14208" x="8758238" y="4000500"/>
          <p14:tracePt t="14216" x="8794750" y="4000500"/>
          <p14:tracePt t="14225" x="8831263" y="3990975"/>
          <p14:tracePt t="14232" x="8867775" y="3990975"/>
          <p14:tracePt t="14241" x="8913813" y="3990975"/>
          <p14:tracePt t="14248" x="8950325" y="3990975"/>
          <p14:tracePt t="14257" x="8967788" y="3981450"/>
          <p14:tracePt t="14265" x="9013825" y="3981450"/>
          <p14:tracePt t="14273" x="9032875" y="3971925"/>
          <p14:tracePt t="14280" x="9040813" y="3971925"/>
          <p14:tracePt t="14288" x="9059863" y="3963988"/>
          <p14:tracePt t="14384" x="9059863" y="3954463"/>
          <p14:tracePt t="14560" x="9059863" y="3944938"/>
          <p14:tracePt t="14576" x="9050338" y="3944938"/>
          <p14:tracePt t="14584" x="9040813" y="3944938"/>
          <p14:tracePt t="14592" x="9023350" y="3944938"/>
          <p14:tracePt t="14608" x="9004300" y="3944938"/>
          <p14:tracePt t="14612" x="8996363" y="3944938"/>
          <p14:tracePt t="14621" x="8986838" y="3944938"/>
          <p14:tracePt t="14637" x="8967788" y="3944938"/>
          <p14:tracePt t="14645" x="8959850" y="3944938"/>
          <p14:tracePt t="14669" x="8950325" y="3944938"/>
          <p14:tracePt t="14737" x="8940800" y="3944938"/>
          <p14:tracePt t="14745" x="8931275" y="3944938"/>
          <p14:tracePt t="14753" x="8921750" y="3944938"/>
          <p14:tracePt t="14769" x="8913813" y="3944938"/>
          <p14:tracePt t="14773" x="8904288" y="3944938"/>
          <p14:tracePt t="14780" x="8885238" y="3944938"/>
          <p14:tracePt t="14788" x="8877300" y="3944938"/>
          <p14:tracePt t="14796" x="8867775" y="3944938"/>
          <p14:tracePt t="14805" x="8840788" y="3963988"/>
          <p14:tracePt t="14820" x="8831263" y="3963988"/>
          <p14:tracePt t="14828" x="8821738" y="3971925"/>
          <p14:tracePt t="14832" x="8812213" y="3971925"/>
          <p14:tracePt t="14841" x="8794750" y="3971925"/>
          <p14:tracePt t="14848" x="8775700" y="3981450"/>
          <p14:tracePt t="14865" x="8758238" y="3981450"/>
          <p14:tracePt t="14873" x="8748713" y="3990975"/>
          <p14:tracePt t="14888" x="8739188" y="3990975"/>
          <p14:tracePt t="14908" x="8731250" y="3990975"/>
          <p14:tracePt t="14920" x="8721725" y="3990975"/>
          <p14:tracePt t="14929" x="8702675" y="3990975"/>
          <p14:tracePt t="14944" x="8694738" y="3990975"/>
          <p14:tracePt t="14960" x="8675688" y="3990975"/>
          <p14:tracePt t="14968" x="8658225" y="3990975"/>
          <p14:tracePt t="14976" x="8639175" y="4000500"/>
          <p14:tracePt t="14984" x="8629650" y="4000500"/>
          <p14:tracePt t="15000" x="8612188" y="4008438"/>
          <p14:tracePt t="15016" x="8602663" y="4008438"/>
          <p14:tracePt t="15176" x="8593138" y="4008438"/>
          <p14:tracePt t="15728" x="8585200" y="4008438"/>
          <p14:tracePt t="15745" x="8585200" y="4017963"/>
          <p14:tracePt t="15776" x="8593138" y="4017963"/>
          <p14:tracePt t="15785" x="8602663" y="4027488"/>
          <p14:tracePt t="15825" x="8612188" y="4027488"/>
          <p14:tracePt t="16620" x="8621713" y="4027488"/>
          <p14:tracePt t="16632" x="8629650" y="4027488"/>
          <p14:tracePt t="16648" x="8639175" y="4027488"/>
          <p14:tracePt t="16664" x="8648700" y="4027488"/>
          <p14:tracePt t="16673" x="8658225" y="4027488"/>
          <p14:tracePt t="16689" x="8675688" y="4027488"/>
          <p14:tracePt t="16704" x="8685213" y="4027488"/>
          <p14:tracePt t="16712" x="8702675" y="4037013"/>
          <p14:tracePt t="16728" x="8721725" y="4037013"/>
          <p14:tracePt t="16745" x="8731250" y="4037013"/>
          <p14:tracePt t="16754" x="8739188" y="4037013"/>
          <p14:tracePt t="16760" x="8767763" y="4037013"/>
          <p14:tracePt t="16776" x="8794750" y="4037013"/>
          <p14:tracePt t="16784" x="8804275" y="4037013"/>
          <p14:tracePt t="16792" x="8840788" y="4037013"/>
          <p14:tracePt t="16800" x="8867775" y="4037013"/>
          <p14:tracePt t="16808" x="8904288" y="4037013"/>
          <p14:tracePt t="16816" x="8913813" y="4037013"/>
          <p14:tracePt t="16824" x="8931275" y="4037013"/>
          <p14:tracePt t="16832" x="8950325" y="4037013"/>
          <p14:tracePt t="16840" x="8959850" y="4037013"/>
          <p14:tracePt t="16857" x="8967788" y="4037013"/>
          <p14:tracePt t="16873" x="8977313" y="4037013"/>
          <p14:tracePt t="16912" x="8986838" y="4044950"/>
          <p14:tracePt t="16920" x="9004300" y="4044950"/>
          <p14:tracePt t="16936" x="9032875" y="4054475"/>
          <p14:tracePt t="16944" x="9069388" y="4054475"/>
          <p14:tracePt t="16956" x="9086850" y="4064000"/>
          <p14:tracePt t="16960" x="9113838" y="4064000"/>
          <p14:tracePt t="16968" x="9142413" y="4064000"/>
          <p14:tracePt t="16976" x="9159875" y="4073525"/>
          <p14:tracePt t="16985" x="9186863" y="4073525"/>
          <p14:tracePt t="16992" x="9196388" y="4073525"/>
          <p14:tracePt t="17000" x="9205913" y="4073525"/>
          <p14:tracePt t="17008" x="9215438" y="4073525"/>
          <p14:tracePt t="17125" x="9223375" y="4073525"/>
          <p14:tracePt t="17588" x="9232900" y="4073525"/>
          <p14:tracePt t="17600" x="9242425" y="4073525"/>
          <p14:tracePt t="17616" x="9251950" y="4073525"/>
          <p14:tracePt t="17624" x="9269413" y="4073525"/>
          <p14:tracePt t="17632" x="9288463" y="4073525"/>
          <p14:tracePt t="17641" x="9305925" y="4073525"/>
          <p14:tracePt t="17648" x="9315450" y="4073525"/>
          <p14:tracePt t="17657" x="9324975" y="4073525"/>
          <p14:tracePt t="17664" x="9332913" y="4073525"/>
          <p14:tracePt t="17672" x="9351963" y="4073525"/>
          <p14:tracePt t="17680" x="9361488" y="4073525"/>
          <p14:tracePt t="17688" x="9369425" y="4073525"/>
          <p14:tracePt t="17744" x="9378950" y="4073525"/>
          <p14:tracePt t="17768" x="9388475" y="4073525"/>
          <p14:tracePt t="17840" x="9398000" y="4073525"/>
          <p14:tracePt t="17848" x="9405938" y="4073525"/>
          <p14:tracePt t="17873" x="9415463" y="4073525"/>
          <p14:tracePt t="17880" x="9424988" y="4073525"/>
          <p14:tracePt t="17896" x="9434513" y="4073525"/>
          <p14:tracePt t="17960" x="9442450" y="4073525"/>
          <p14:tracePt t="18112" x="9451975" y="4064000"/>
          <p14:tracePt t="18508" x="9442450" y="4064000"/>
          <p14:tracePt t="18528" x="9434513" y="4064000"/>
          <p14:tracePt t="18536" x="9405938" y="4064000"/>
          <p14:tracePt t="18540" x="9369425" y="4054475"/>
          <p14:tracePt t="18544" x="9332913" y="4037013"/>
          <p14:tracePt t="18554" x="9269413" y="4027488"/>
          <p14:tracePt t="18560" x="9196388" y="4027488"/>
          <p14:tracePt t="18570" x="9169400" y="4027488"/>
          <p14:tracePt t="18576" x="9113838" y="4017963"/>
          <p14:tracePt t="18584" x="9040813" y="4017963"/>
          <p14:tracePt t="18592" x="8959850" y="4000500"/>
          <p14:tracePt t="18600" x="8867775" y="4000500"/>
          <p14:tracePt t="18605" x="8794750" y="4000500"/>
          <p14:tracePt t="18612" x="8721725" y="3990975"/>
          <p14:tracePt t="18621" x="8658225" y="3981450"/>
          <p14:tracePt t="18628" x="8602663" y="3981450"/>
          <p14:tracePt t="18637" x="8585200" y="3981450"/>
          <p14:tracePt t="18644" x="8575675" y="3981450"/>
          <p14:tracePt t="18654" x="8556625" y="3981450"/>
          <p14:tracePt t="18690" x="8539163" y="3981450"/>
          <p14:tracePt t="18705" x="8529638" y="3981450"/>
          <p14:tracePt t="18713" x="8520113" y="3981450"/>
          <p14:tracePt t="18721" x="8502650" y="3981450"/>
          <p14:tracePt t="18728" x="8483600" y="3981450"/>
          <p14:tracePt t="18736" x="8475663" y="3981450"/>
          <p14:tracePt t="18760" x="8466138" y="3981450"/>
          <p14:tracePt t="18776" x="8456613" y="3981450"/>
          <p14:tracePt t="18808" x="8439150" y="3981450"/>
          <p14:tracePt t="18816" x="8429625" y="3981450"/>
          <p14:tracePt t="18824" x="8402638" y="3981450"/>
          <p14:tracePt t="18832" x="8383588" y="3981450"/>
          <p14:tracePt t="18840" x="8347075" y="3971925"/>
          <p14:tracePt t="18848" x="8329613" y="3971925"/>
          <p14:tracePt t="18857" x="8283575" y="3971925"/>
          <p14:tracePt t="18865" x="8264525" y="3971925"/>
          <p14:tracePt t="18873" x="8256588" y="3971925"/>
          <p14:tracePt t="18880" x="8220075" y="3971925"/>
          <p14:tracePt t="18896" x="8210550" y="3971925"/>
          <p14:tracePt t="19040" x="8201025" y="3971925"/>
          <p14:tracePt t="19216" x="8210550" y="3971925"/>
          <p14:tracePt t="19224" x="8264525" y="3971925"/>
          <p14:tracePt t="19232" x="8301038" y="3971925"/>
          <p14:tracePt t="19240" x="8347075" y="3971925"/>
          <p14:tracePt t="19248" x="8383588" y="3971925"/>
          <p14:tracePt t="19258" x="8429625" y="3971925"/>
          <p14:tracePt t="19264" x="8483600" y="3981450"/>
          <p14:tracePt t="19273" x="8539163" y="3990975"/>
          <p14:tracePt t="19280" x="8556625" y="4000500"/>
          <p14:tracePt t="19289" x="8602663" y="4000500"/>
          <p14:tracePt t="19296" x="8629650" y="4008438"/>
          <p14:tracePt t="19304" x="8658225" y="4017963"/>
          <p14:tracePt t="19360" x="8666163" y="4017963"/>
          <p14:tracePt t="19369" x="8694738" y="4037013"/>
          <p14:tracePt t="19376" x="8702675" y="4037013"/>
          <p14:tracePt t="19385" x="8721725" y="4044950"/>
          <p14:tracePt t="19400" x="8731250" y="4044950"/>
          <p14:tracePt t="19416" x="8739188" y="4044950"/>
          <p14:tracePt t="19424" x="8748713" y="4054475"/>
          <p14:tracePt t="19441" x="8767763" y="4054475"/>
          <p14:tracePt t="19448" x="8785225" y="4064000"/>
          <p14:tracePt t="19465" x="8794750" y="4064000"/>
          <p14:tracePt t="19480" x="8812213" y="4064000"/>
          <p14:tracePt t="19489" x="8821738" y="4064000"/>
          <p14:tracePt t="19496" x="8840788" y="4064000"/>
          <p14:tracePt t="19504" x="8858250" y="4064000"/>
          <p14:tracePt t="19512" x="8867775" y="4064000"/>
          <p14:tracePt t="19520" x="8885238" y="4064000"/>
          <p14:tracePt t="19528" x="8921750" y="4064000"/>
          <p14:tracePt t="19536" x="8959850" y="4064000"/>
          <p14:tracePt t="19544" x="9004300" y="4064000"/>
          <p14:tracePt t="19554" x="9040813" y="4064000"/>
          <p14:tracePt t="19560" x="9069388" y="4064000"/>
          <p14:tracePt t="19570" x="9105900" y="4064000"/>
          <p14:tracePt t="19576" x="9132888" y="4064000"/>
          <p14:tracePt t="19585" x="9150350" y="4064000"/>
          <p14:tracePt t="19592" x="9169400" y="4064000"/>
          <p14:tracePt t="19600" x="9178925" y="4064000"/>
          <p14:tracePt t="19640" x="9186863" y="4064000"/>
          <p14:tracePt t="19648" x="9196388" y="4054475"/>
          <p14:tracePt t="19665" x="9205913" y="4054475"/>
          <p14:tracePt t="19672" x="9215438" y="4044950"/>
          <p14:tracePt t="19680" x="9232900" y="4044950"/>
          <p14:tracePt t="19696" x="9242425" y="4044950"/>
          <p14:tracePt t="19712" x="9251950" y="4044950"/>
          <p14:tracePt t="19721" x="9259888" y="4037013"/>
          <p14:tracePt t="20608" x="9278938" y="4027488"/>
          <p14:tracePt t="20721" x="9269413" y="4017963"/>
          <p14:tracePt t="20736" x="9259888" y="4008438"/>
          <p14:tracePt t="20746" x="9251950" y="4008438"/>
          <p14:tracePt t="20752" x="9242425" y="4000500"/>
          <p14:tracePt t="20760" x="9223375" y="3990975"/>
          <p14:tracePt t="20776" x="9205913" y="3981450"/>
          <p14:tracePt t="20784" x="9186863" y="3963988"/>
          <p14:tracePt t="20808" x="9178925" y="3954463"/>
          <p14:tracePt t="20816" x="9178925" y="3944938"/>
          <p14:tracePt t="20824" x="9150350" y="3927475"/>
          <p14:tracePt t="20832" x="9142413" y="3917950"/>
          <p14:tracePt t="20840" x="9132888" y="3917950"/>
          <p14:tracePt t="20857" x="9105900" y="3908425"/>
          <p14:tracePt t="20880" x="9096375" y="3908425"/>
          <p14:tracePt t="20889" x="9086850" y="3898900"/>
          <p14:tracePt t="20908" x="9069388" y="3898900"/>
          <p14:tracePt t="20928" x="9059863" y="3898900"/>
          <p14:tracePt t="20936" x="9050338" y="3898900"/>
          <p14:tracePt t="20944" x="9040813" y="3898900"/>
          <p14:tracePt t="20969" x="9032875" y="3898900"/>
          <p14:tracePt t="21008" x="9023350" y="3898900"/>
          <p14:tracePt t="21024" x="9013825" y="3898900"/>
          <p14:tracePt t="21040" x="9004300" y="3898900"/>
          <p14:tracePt t="21073" x="9004300" y="3908425"/>
          <p14:tracePt t="21233" x="9004300" y="3917950"/>
          <p14:tracePt t="21248" x="9023350" y="3917950"/>
          <p14:tracePt t="21258" x="9032875" y="3917950"/>
          <p14:tracePt t="21264" x="9050338" y="3908425"/>
          <p14:tracePt t="21273" x="9069388" y="3898900"/>
          <p14:tracePt t="21280" x="9077325" y="3889375"/>
          <p14:tracePt t="21289" x="9086850" y="3889375"/>
          <p14:tracePt t="21296" x="9113838" y="3881438"/>
          <p14:tracePt t="21312" x="9123363" y="3871913"/>
          <p14:tracePt t="21321" x="9132888" y="3871913"/>
          <p14:tracePt t="21328" x="9142413" y="3862388"/>
          <p14:tracePt t="21339" x="9150350" y="3862388"/>
          <p14:tracePt t="21344" x="9169400" y="3852863"/>
          <p14:tracePt t="21353" x="9186863" y="3852863"/>
          <p14:tracePt t="21369" x="9196388" y="3844925"/>
          <p14:tracePt t="21385" x="9205913" y="3835400"/>
          <p14:tracePt t="21401" x="9223375" y="3835400"/>
          <p14:tracePt t="21408" x="9232900" y="3835400"/>
          <p14:tracePt t="21416" x="9251950" y="3835400"/>
          <p14:tracePt t="21424" x="9269413" y="3835400"/>
          <p14:tracePt t="21440" x="9288463" y="3835400"/>
          <p14:tracePt t="21448" x="9305925" y="3835400"/>
          <p14:tracePt t="21457" x="9315450" y="3835400"/>
          <p14:tracePt t="21464" x="9332913" y="3835400"/>
          <p14:tracePt t="21473" x="9351963" y="3835400"/>
          <p14:tracePt t="21480" x="9369425" y="3835400"/>
          <p14:tracePt t="21488" x="9388475" y="3835400"/>
          <p14:tracePt t="21496" x="9398000" y="3835400"/>
          <p14:tracePt t="21505" x="9415463" y="3835400"/>
          <p14:tracePt t="21512" x="9424988" y="3835400"/>
          <p14:tracePt t="21528" x="9434513" y="3835400"/>
          <p14:tracePt t="21537" x="9442450" y="3835400"/>
          <p14:tracePt t="21544" x="9461500" y="3835400"/>
          <p14:tracePt t="21552" x="9471025" y="3835400"/>
          <p14:tracePt t="21569" x="9488488" y="3835400"/>
          <p14:tracePt t="21576" x="9525000" y="3835400"/>
          <p14:tracePt t="21601" x="9544050" y="3835400"/>
          <p14:tracePt t="21608" x="9551988" y="3835400"/>
          <p14:tracePt t="21616" x="9561513" y="3835400"/>
          <p14:tracePt t="21624" x="9571038" y="3835400"/>
          <p14:tracePt t="21632" x="9580563" y="3835400"/>
          <p14:tracePt t="21664" x="9598025" y="3844925"/>
          <p14:tracePt t="21690" x="9607550" y="3852863"/>
          <p14:tracePt t="21696" x="9625013" y="3871913"/>
          <p14:tracePt t="21712" x="9634538" y="3881438"/>
          <p14:tracePt t="21736" x="9653588" y="3898900"/>
          <p14:tracePt t="21768" x="9661525" y="3898900"/>
          <p14:tracePt t="21816" x="9661525" y="3908425"/>
          <p14:tracePt t="22540" x="9661525" y="3917950"/>
          <p14:tracePt t="22613" x="9661525" y="3908425"/>
          <p14:tracePt t="22620" x="9653588" y="3908425"/>
          <p14:tracePt t="22628" x="9625013" y="3889375"/>
          <p14:tracePt t="22644" x="9598025" y="3881438"/>
          <p14:tracePt t="22652" x="9588500" y="3881438"/>
          <p14:tracePt t="22660" x="9571038" y="3881438"/>
          <p14:tracePt t="22669" x="9544050" y="3871913"/>
          <p14:tracePt t="22681" x="9525000" y="3871913"/>
          <p14:tracePt t="22689" x="9515475" y="3871913"/>
          <p14:tracePt t="22696" x="9507538" y="3871913"/>
          <p14:tracePt t="22705" x="9488488" y="3871913"/>
          <p14:tracePt t="22720" x="9478963" y="3871913"/>
          <p14:tracePt t="22728" x="9461500" y="3871913"/>
          <p14:tracePt t="22737" x="9442450" y="3862388"/>
          <p14:tracePt t="22744" x="9434513" y="3862388"/>
          <p14:tracePt t="22752" x="9405938" y="3862388"/>
          <p14:tracePt t="22760" x="9398000" y="3862388"/>
          <p14:tracePt t="22769" x="9378950" y="3862388"/>
          <p14:tracePt t="22776" x="9361488" y="3862388"/>
          <p14:tracePt t="22786" x="9332913" y="3862388"/>
          <p14:tracePt t="22792" x="9305925" y="3862388"/>
          <p14:tracePt t="22801" x="9288463" y="3862388"/>
          <p14:tracePt t="22808" x="9251950" y="3862388"/>
          <p14:tracePt t="22816" x="9215438" y="3862388"/>
          <p14:tracePt t="22824" x="9186863" y="3862388"/>
          <p14:tracePt t="22832" x="9159875" y="3862388"/>
          <p14:tracePt t="22841" x="9142413" y="3862388"/>
          <p14:tracePt t="22848" x="9132888" y="3862388"/>
          <p14:tracePt t="22857" x="9123363" y="3862388"/>
          <p14:tracePt t="22880" x="9113838" y="3862388"/>
          <p14:tracePt t="22912" x="9105900" y="3862388"/>
          <p14:tracePt t="22928" x="9096375" y="3871913"/>
          <p14:tracePt t="22976" x="9086850" y="3871913"/>
          <p14:tracePt t="22985" x="9077325" y="3881438"/>
          <p14:tracePt t="23065" x="9096375" y="3881438"/>
          <p14:tracePt t="23072" x="9113838" y="3881438"/>
          <p14:tracePt t="23080" x="9132888" y="3881438"/>
          <p14:tracePt t="23089" x="9159875" y="3871913"/>
          <p14:tracePt t="23096" x="9178925" y="3871913"/>
          <p14:tracePt t="23105" x="9196388" y="3862388"/>
          <p14:tracePt t="23112" x="9205913" y="3862388"/>
          <p14:tracePt t="23120" x="9223375" y="3852863"/>
          <p14:tracePt t="23128" x="9242425" y="3852863"/>
          <p14:tracePt t="23136" x="9259888" y="3844925"/>
          <p14:tracePt t="23145" x="9278938" y="3844925"/>
          <p14:tracePt t="23153" x="9296400" y="3844925"/>
          <p14:tracePt t="23160" x="9305925" y="3844925"/>
          <p14:tracePt t="23170" x="9324975" y="3844925"/>
          <p14:tracePt t="23176" x="9332913" y="3844925"/>
          <p14:tracePt t="23185" x="9351963" y="3835400"/>
          <p14:tracePt t="23192" x="9361488" y="3835400"/>
          <p14:tracePt t="23200" x="9369425" y="3835400"/>
          <p14:tracePt t="23208" x="9378950" y="3835400"/>
          <p14:tracePt t="23216" x="9398000" y="3835400"/>
          <p14:tracePt t="23240" x="9405938" y="3835400"/>
          <p14:tracePt t="23248" x="9424988" y="3835400"/>
          <p14:tracePt t="23257" x="9434513" y="3835400"/>
          <p14:tracePt t="23265" x="9451975" y="3835400"/>
          <p14:tracePt t="23272" x="9461500" y="3835400"/>
          <p14:tracePt t="23280" x="9471025" y="3835400"/>
          <p14:tracePt t="23288" x="9488488" y="3835400"/>
          <p14:tracePt t="23305" x="9498013" y="3835400"/>
          <p14:tracePt t="23312" x="9507538" y="3835400"/>
          <p14:tracePt t="23328" x="9525000" y="3835400"/>
          <p14:tracePt t="23344" x="9534525" y="3835400"/>
          <p14:tracePt t="23356" x="9551988" y="3844925"/>
          <p14:tracePt t="23360" x="9561513" y="3852863"/>
          <p14:tracePt t="23369" x="9561513" y="3862388"/>
          <p14:tracePt t="23386" x="9580563" y="3881438"/>
          <p14:tracePt t="23416" x="9588500" y="3889375"/>
          <p14:tracePt t="24016" x="9588500" y="3898900"/>
          <p14:tracePt t="24040" x="9598025" y="3908425"/>
          <p14:tracePt t="24200" x="9598025" y="3917950"/>
          <p14:tracePt t="24216" x="9588500" y="3917950"/>
          <p14:tracePt t="24225" x="9580563" y="3917950"/>
          <p14:tracePt t="24232" x="9561513" y="3917950"/>
          <p14:tracePt t="24240" x="9525000" y="3917950"/>
          <p14:tracePt t="24248" x="9507538" y="3917950"/>
          <p14:tracePt t="24256" x="9478963" y="3898900"/>
          <p14:tracePt t="24265" x="9451975" y="3889375"/>
          <p14:tracePt t="24272" x="9415463" y="3881438"/>
          <p14:tracePt t="24280" x="9398000" y="3871913"/>
          <p14:tracePt t="24289" x="9342438" y="3844925"/>
          <p14:tracePt t="24296" x="9296400" y="3835400"/>
          <p14:tracePt t="24304" x="9215438" y="3798888"/>
          <p14:tracePt t="24312" x="9178925" y="3789363"/>
          <p14:tracePt t="24322" x="9113838" y="3771900"/>
          <p14:tracePt t="24328" x="9040813" y="3762375"/>
          <p14:tracePt t="24336" x="8996363" y="3752850"/>
          <p14:tracePt t="24345" x="8921750" y="3735388"/>
          <p14:tracePt t="24352" x="8858250" y="3725863"/>
          <p14:tracePt t="24360" x="8821738" y="3716338"/>
          <p14:tracePt t="24369" x="8767763" y="3716338"/>
          <p14:tracePt t="24376" x="8731250" y="3716338"/>
          <p14:tracePt t="24385" x="8675688" y="3716338"/>
          <p14:tracePt t="24392" x="8648700" y="3716338"/>
          <p14:tracePt t="24400" x="8621713" y="3716338"/>
          <p14:tracePt t="24408" x="8593138" y="3706813"/>
          <p14:tracePt t="24416" x="8548688" y="3706813"/>
          <p14:tracePt t="24424" x="8512175" y="3706813"/>
          <p14:tracePt t="24432" x="8466138" y="3706813"/>
          <p14:tracePt t="24441" x="8429625" y="3706813"/>
          <p14:tracePt t="24448" x="8374063" y="3706813"/>
          <p14:tracePt t="24456" x="8347075" y="3706813"/>
          <p14:tracePt t="24464" x="8293100" y="3706813"/>
          <p14:tracePt t="24472" x="8247063" y="3706813"/>
          <p14:tracePt t="24480" x="8220075" y="3698875"/>
          <p14:tracePt t="24489" x="8164513" y="3698875"/>
          <p14:tracePt t="24496" x="8147050" y="3698875"/>
          <p14:tracePt t="24505" x="8118475" y="3698875"/>
          <p14:tracePt t="24512" x="8081963" y="3698875"/>
          <p14:tracePt t="24520" x="8072438" y="3698875"/>
          <p14:tracePt t="24528" x="8054975" y="3698875"/>
          <p14:tracePt t="24536" x="8045450" y="3698875"/>
          <p14:tracePt t="24545" x="8027988" y="3698875"/>
          <p14:tracePt t="24553" x="7981950" y="3706813"/>
          <p14:tracePt t="24560" x="7945438" y="3716338"/>
          <p14:tracePt t="24569" x="7926388" y="3716338"/>
          <p14:tracePt t="24576" x="7889875" y="3725863"/>
          <p14:tracePt t="24585" x="7835900" y="3743325"/>
          <p14:tracePt t="24592" x="7816850" y="3743325"/>
          <p14:tracePt t="24601" x="7780338" y="3762375"/>
          <p14:tracePt t="24608" x="7743825" y="3771900"/>
          <p14:tracePt t="24616" x="7716838" y="3771900"/>
          <p14:tracePt t="24624" x="7689850" y="3779838"/>
          <p14:tracePt t="24632" x="7670800" y="3779838"/>
          <p14:tracePt t="24640" x="7653338" y="3779838"/>
          <p14:tracePt t="24648" x="7634288" y="3779838"/>
          <p14:tracePt t="24657" x="7607300" y="3798888"/>
          <p14:tracePt t="24673" x="7589838" y="3808413"/>
          <p14:tracePt t="24681" x="7580313" y="3808413"/>
          <p14:tracePt t="24689" x="7570788" y="3816350"/>
          <p14:tracePt t="24696" x="7553325" y="3825875"/>
          <p14:tracePt t="24712" x="7534275" y="3825875"/>
          <p14:tracePt t="24720" x="7516813" y="3825875"/>
          <p14:tracePt t="24728" x="7488238" y="3825875"/>
          <p14:tracePt t="24736" x="7470775" y="3825875"/>
          <p14:tracePt t="24744" x="7443788" y="3825875"/>
          <p14:tracePt t="24753" x="7388225" y="3825875"/>
          <p14:tracePt t="24760" x="7361238" y="3825875"/>
          <p14:tracePt t="24769" x="7305675" y="3825875"/>
          <p14:tracePt t="24776" x="7259638" y="3825875"/>
          <p14:tracePt t="24785" x="7205663" y="3825875"/>
          <p14:tracePt t="24792" x="7178675" y="3825875"/>
          <p14:tracePt t="24801" x="7123113" y="3825875"/>
          <p14:tracePt t="24808" x="7096125" y="3825875"/>
          <p14:tracePt t="24816" x="7077075" y="3825875"/>
          <p14:tracePt t="24824" x="7069138" y="3825875"/>
          <p14:tracePt t="24832" x="7059613" y="3825875"/>
          <p14:tracePt t="24841" x="7050088" y="3825875"/>
          <p14:tracePt t="24848" x="7040563" y="3825875"/>
          <p14:tracePt t="24890" x="7032625" y="3835400"/>
          <p14:tracePt t="24896" x="7032625" y="3844925"/>
          <p14:tracePt t="24912" x="7032625" y="3852863"/>
          <p14:tracePt t="24920" x="7023100" y="3862388"/>
          <p14:tracePt t="24928" x="7023100" y="3881438"/>
          <p14:tracePt t="24937" x="7013575" y="3898900"/>
          <p14:tracePt t="24944" x="7013575" y="3908425"/>
          <p14:tracePt t="24952" x="7013575" y="3935413"/>
          <p14:tracePt t="24960" x="7013575" y="3944938"/>
          <p14:tracePt t="24970" x="7004050" y="3981450"/>
          <p14:tracePt t="24976" x="7004050" y="3990975"/>
          <p14:tracePt t="24985" x="7004050" y="4027488"/>
          <p14:tracePt t="25001" x="7004050" y="4044950"/>
          <p14:tracePt t="25008" x="7004050" y="4064000"/>
          <p14:tracePt t="25016" x="7004050" y="4090988"/>
          <p14:tracePt t="25024" x="7004050" y="4110038"/>
          <p14:tracePt t="25033" x="7004050" y="4117975"/>
          <p14:tracePt t="25040" x="7004050" y="4137025"/>
          <p14:tracePt t="25048" x="7004050" y="4164013"/>
          <p14:tracePt t="25057" x="7004050" y="4183063"/>
          <p14:tracePt t="25064" x="7004050" y="4200525"/>
          <p14:tracePt t="25072" x="7013575" y="4227513"/>
          <p14:tracePt t="25080" x="7013575" y="4246563"/>
          <p14:tracePt t="25089" x="7032625" y="4264025"/>
          <p14:tracePt t="25096" x="7040563" y="4300538"/>
          <p14:tracePt t="25105" x="7050088" y="4310063"/>
          <p14:tracePt t="25112" x="7059613" y="4329113"/>
          <p14:tracePt t="25121" x="7077075" y="4346575"/>
          <p14:tracePt t="25128" x="7086600" y="4365625"/>
          <p14:tracePt t="25137" x="7096125" y="4373563"/>
          <p14:tracePt t="25144" x="7113588" y="4402138"/>
          <p14:tracePt t="25152" x="7123113" y="4402138"/>
          <p14:tracePt t="25160" x="7132638" y="4410075"/>
          <p14:tracePt t="25169" x="7150100" y="4419600"/>
          <p14:tracePt t="25176" x="7186613" y="4429125"/>
          <p14:tracePt t="25186" x="7196138" y="4438650"/>
          <p14:tracePt t="25192" x="7205663" y="4438650"/>
          <p14:tracePt t="25201" x="7215188" y="4438650"/>
          <p14:tracePt t="25208" x="7223125" y="4438650"/>
          <p14:tracePt t="25216" x="7232650" y="4438650"/>
          <p14:tracePt t="25224" x="7251700" y="4446588"/>
          <p14:tracePt t="25232" x="7269163" y="4456113"/>
          <p14:tracePt t="25240" x="7278688" y="4456113"/>
          <p14:tracePt t="25248" x="7296150" y="4465638"/>
          <p14:tracePt t="25256" x="7315200" y="4475163"/>
          <p14:tracePt t="25264" x="7342188" y="4483100"/>
          <p14:tracePt t="25272" x="7361238" y="4492625"/>
          <p14:tracePt t="25280" x="7415213" y="4511675"/>
          <p14:tracePt t="25289" x="7451725" y="4519613"/>
          <p14:tracePt t="25296" x="7461250" y="4519613"/>
          <p14:tracePt t="25305" x="7497763" y="4529138"/>
          <p14:tracePt t="25312" x="7534275" y="4529138"/>
          <p14:tracePt t="25320" x="7561263" y="4529138"/>
          <p14:tracePt t="25328" x="7580313" y="4529138"/>
          <p14:tracePt t="25336" x="7589838" y="4529138"/>
          <p14:tracePt t="25344" x="7597775" y="4529138"/>
          <p14:tracePt t="25360" x="7607300" y="4529138"/>
          <p14:tracePt t="25376" x="7607300" y="4519613"/>
          <p14:tracePt t="25387" x="7607300" y="4511675"/>
          <p14:tracePt t="25568" x="7616825" y="4502150"/>
          <p14:tracePt t="25589" x="7626350" y="4502150"/>
          <p14:tracePt t="25604" x="7634288" y="4502150"/>
          <p14:tracePt t="25621" x="7643813" y="4502150"/>
          <p14:tracePt t="25628" x="7662863" y="4502150"/>
          <p14:tracePt t="25636" x="7680325" y="4502150"/>
          <p14:tracePt t="25644" x="7689850" y="4502150"/>
          <p14:tracePt t="25648" x="7707313" y="4502150"/>
          <p14:tracePt t="25656" x="7735888" y="4502150"/>
          <p14:tracePt t="25664" x="7753350" y="4502150"/>
          <p14:tracePt t="25672" x="7780338" y="4502150"/>
          <p14:tracePt t="25680" x="7816850" y="4502150"/>
          <p14:tracePt t="25689" x="7835900" y="4492625"/>
          <p14:tracePt t="25696" x="7845425" y="4492625"/>
          <p14:tracePt t="25705" x="7853363" y="4492625"/>
          <p14:tracePt t="25712" x="7862888" y="4492625"/>
          <p14:tracePt t="25721" x="7872413" y="4492625"/>
          <p14:tracePt t="25752" x="7881938" y="4483100"/>
          <p14:tracePt t="25768" x="7889875" y="4483100"/>
          <p14:tracePt t="25784" x="7889875" y="4475163"/>
          <p14:tracePt t="25801" x="7899400" y="4465638"/>
          <p14:tracePt t="25824" x="7908925" y="4465638"/>
          <p14:tracePt t="25832" x="7926388" y="4465638"/>
          <p14:tracePt t="25840" x="7935913" y="4465638"/>
          <p14:tracePt t="25848" x="7954963" y="4465638"/>
          <p14:tracePt t="25856" x="7972425" y="4465638"/>
          <p14:tracePt t="25864" x="7981950" y="4465638"/>
          <p14:tracePt t="25872" x="8018463" y="4465638"/>
          <p14:tracePt t="25880" x="8027988" y="4465638"/>
          <p14:tracePt t="25889" x="8064500" y="4465638"/>
          <p14:tracePt t="25896" x="8064500" y="4475163"/>
          <p14:tracePt t="25905" x="8072438" y="4475163"/>
          <p14:tracePt t="25912" x="8081963" y="4483100"/>
          <p14:tracePt t="26129" x="8101013" y="4483100"/>
          <p14:tracePt t="26136" x="8108950" y="4483100"/>
          <p14:tracePt t="26144" x="8118475" y="4483100"/>
          <p14:tracePt t="26157" x="8137525" y="4483100"/>
          <p14:tracePt t="26165" x="8147050" y="4483100"/>
          <p14:tracePt t="26172" x="8154988" y="4475163"/>
          <p14:tracePt t="26180" x="8174038" y="4465638"/>
          <p14:tracePt t="26196" x="8183563" y="4465638"/>
          <p14:tracePt t="26216" x="8191500" y="4465638"/>
          <p14:tracePt t="26248" x="8201025" y="4465638"/>
          <p14:tracePt t="26256" x="8220075" y="4465638"/>
          <p14:tracePt t="26264" x="8237538" y="4465638"/>
          <p14:tracePt t="26272" x="8264525" y="4465638"/>
          <p14:tracePt t="26280" x="8293100" y="4465638"/>
          <p14:tracePt t="26289" x="8310563" y="4465638"/>
          <p14:tracePt t="26296" x="8329613" y="4465638"/>
          <p14:tracePt t="26305" x="8347075" y="4465638"/>
          <p14:tracePt t="26312" x="8366125" y="4465638"/>
          <p14:tracePt t="26321" x="8374063" y="4465638"/>
          <p14:tracePt t="26352" x="8383588" y="4456113"/>
          <p14:tracePt t="26376" x="8393113" y="4456113"/>
          <p14:tracePt t="26385" x="8402638" y="4456113"/>
          <p14:tracePt t="26392" x="8410575" y="4456113"/>
          <p14:tracePt t="26403" x="8420100" y="4456113"/>
          <p14:tracePt t="26408" x="8447088" y="4456113"/>
          <p14:tracePt t="26416" x="8456613" y="4456113"/>
          <p14:tracePt t="26424" x="8475663" y="4456113"/>
          <p14:tracePt t="26432" x="8493125" y="4456113"/>
          <p14:tracePt t="26440" x="8520113" y="4456113"/>
          <p14:tracePt t="26448" x="8529638" y="4456113"/>
          <p14:tracePt t="26456" x="8556625" y="4456113"/>
          <p14:tracePt t="26465" x="8566150" y="4456113"/>
          <p14:tracePt t="26473" x="8602663" y="4456113"/>
          <p14:tracePt t="26480" x="8629650" y="4456113"/>
          <p14:tracePt t="26489" x="8639175" y="4456113"/>
          <p14:tracePt t="26496" x="8666163" y="4456113"/>
          <p14:tracePt t="26505" x="8685213" y="4456113"/>
          <p14:tracePt t="26512" x="8694738" y="4456113"/>
          <p14:tracePt t="26521" x="8731250" y="4456113"/>
          <p14:tracePt t="26528" x="8739188" y="4456113"/>
          <p14:tracePt t="26537" x="8748713" y="4456113"/>
          <p14:tracePt t="26544" x="8767763" y="4456113"/>
          <p14:tracePt t="26552" x="8775700" y="4456113"/>
          <p14:tracePt t="26561" x="8794750" y="4446588"/>
          <p14:tracePt t="26568" x="8804275" y="4446588"/>
          <p14:tracePt t="26576" x="8821738" y="4438650"/>
          <p14:tracePt t="26592" x="8840788" y="4438650"/>
          <p14:tracePt t="26609" x="8858250" y="4438650"/>
          <p14:tracePt t="26625" x="8867775" y="4438650"/>
          <p14:tracePt t="26632" x="8877300" y="4438650"/>
          <p14:tracePt t="26640" x="8894763" y="4438650"/>
          <p14:tracePt t="26648" x="8904288" y="4438650"/>
          <p14:tracePt t="26657" x="8921750" y="4438650"/>
          <p14:tracePt t="26665" x="8950325" y="4429125"/>
          <p14:tracePt t="26673" x="8967788" y="4429125"/>
          <p14:tracePt t="26680" x="8986838" y="4429125"/>
          <p14:tracePt t="26688" x="9013825" y="4429125"/>
          <p14:tracePt t="26697" x="9032875" y="4429125"/>
          <p14:tracePt t="26705" x="9050338" y="4429125"/>
          <p14:tracePt t="26712" x="9069388" y="4429125"/>
          <p14:tracePt t="26721" x="9086850" y="4429125"/>
          <p14:tracePt t="26736" x="9105900" y="4429125"/>
          <p14:tracePt t="26753" x="9123363" y="4429125"/>
          <p14:tracePt t="27468" x="9132888" y="4429125"/>
          <p14:tracePt t="27485" x="9105900" y="4429125"/>
          <p14:tracePt t="27492" x="9069388" y="4429125"/>
          <p14:tracePt t="27501" x="9013825" y="4429125"/>
          <p14:tracePt t="27512" x="8959850" y="4429125"/>
          <p14:tracePt t="27522" x="8894763" y="4429125"/>
          <p14:tracePt t="27528" x="8867775" y="4429125"/>
          <p14:tracePt t="27536" x="8831263" y="4429125"/>
          <p14:tracePt t="27544" x="8775700" y="4429125"/>
          <p14:tracePt t="27552" x="8702675" y="4429125"/>
          <p14:tracePt t="27560" x="8621713" y="4429125"/>
          <p14:tracePt t="27569" x="8566150" y="4429125"/>
          <p14:tracePt t="27576" x="8539163" y="4429125"/>
          <p14:tracePt t="27586" x="8483600" y="4429125"/>
          <p14:tracePt t="27592" x="8447088" y="4429125"/>
          <p14:tracePt t="27602" x="8420100" y="4438650"/>
          <p14:tracePt t="27608" x="8410575" y="4438650"/>
          <p14:tracePt t="27617" x="8393113" y="4438650"/>
          <p14:tracePt t="27624" x="8374063" y="4438650"/>
          <p14:tracePt t="27632" x="8337550" y="4446588"/>
          <p14:tracePt t="27640" x="8310563" y="4446588"/>
          <p14:tracePt t="27648" x="8274050" y="4456113"/>
          <p14:tracePt t="27658" x="8237538" y="4456113"/>
          <p14:tracePt t="27664" x="8201025" y="4456113"/>
          <p14:tracePt t="27672" x="8147050" y="4456113"/>
          <p14:tracePt t="27680" x="8101013" y="4456113"/>
          <p14:tracePt t="27689" x="8072438" y="4456113"/>
          <p14:tracePt t="27696" x="8035925" y="4456113"/>
          <p14:tracePt t="27705" x="7991475" y="4456113"/>
          <p14:tracePt t="27712" x="7962900" y="4456113"/>
          <p14:tracePt t="27721" x="7945438" y="4456113"/>
          <p14:tracePt t="27728" x="7926388" y="4456113"/>
          <p14:tracePt t="27737" x="7908925" y="4456113"/>
          <p14:tracePt t="27744" x="7889875" y="4456113"/>
          <p14:tracePt t="27752" x="7872413" y="4456113"/>
          <p14:tracePt t="27760" x="7853363" y="4465638"/>
          <p14:tracePt t="27769" x="7853363" y="4475163"/>
          <p14:tracePt t="27776" x="7826375" y="4475163"/>
          <p14:tracePt t="27785" x="7808913" y="4475163"/>
          <p14:tracePt t="27792" x="7762875" y="4475163"/>
          <p14:tracePt t="27801" x="7743825" y="4475163"/>
          <p14:tracePt t="27808" x="7716838" y="4475163"/>
          <p14:tracePt t="27817" x="7699375" y="4475163"/>
          <p14:tracePt t="27825" x="7670800" y="4483100"/>
          <p14:tracePt t="27832" x="7653338" y="4492625"/>
          <p14:tracePt t="27840" x="7626350" y="4502150"/>
          <p14:tracePt t="27848" x="7589838" y="4519613"/>
          <p14:tracePt t="27856" x="7534275" y="4529138"/>
          <p14:tracePt t="27864" x="7507288" y="4538663"/>
          <p14:tracePt t="27873" x="7480300" y="4548188"/>
          <p14:tracePt t="27880" x="7461250" y="4556125"/>
          <p14:tracePt t="27889" x="7424738" y="4565650"/>
          <p14:tracePt t="27898" x="7397750" y="4565650"/>
          <p14:tracePt t="27907" x="7378700" y="4575175"/>
          <p14:tracePt t="27912" x="7361238" y="4584700"/>
          <p14:tracePt t="27921" x="7342188" y="4584700"/>
          <p14:tracePt t="27928" x="7315200" y="4584700"/>
          <p14:tracePt t="27944" x="7296150" y="4592638"/>
          <p14:tracePt t="27952" x="7278688" y="4602163"/>
          <p14:tracePt t="27968" x="7259638" y="4602163"/>
          <p14:tracePt t="27976" x="7242175" y="4611688"/>
          <p14:tracePt t="27985" x="7223125" y="4611688"/>
          <p14:tracePt t="27993" x="7205663" y="4611688"/>
          <p14:tracePt t="28001" x="7178675" y="4611688"/>
          <p14:tracePt t="28008" x="7132638" y="4621213"/>
          <p14:tracePt t="28016" x="7105650" y="4629150"/>
          <p14:tracePt t="28024" x="7059613" y="4629150"/>
          <p14:tracePt t="28032" x="7032625" y="4648200"/>
          <p14:tracePt t="28040" x="7004050" y="4657725"/>
          <p14:tracePt t="28048" x="6986588" y="4657725"/>
          <p14:tracePt t="28056" x="6977063" y="4657725"/>
          <p14:tracePt t="28065" x="6959600" y="4657725"/>
          <p14:tracePt t="28080" x="6950075" y="4665663"/>
          <p14:tracePt t="28106" x="6940550" y="4665663"/>
          <p14:tracePt t="28128" x="6940550" y="4675188"/>
          <p14:tracePt t="28136" x="6940550" y="4684713"/>
          <p14:tracePt t="28144" x="6940550" y="4694238"/>
          <p14:tracePt t="28176" x="6940550" y="4702175"/>
          <p14:tracePt t="28184" x="6940550" y="4711700"/>
          <p14:tracePt t="28201" x="6940550" y="4721225"/>
          <p14:tracePt t="28208" x="6931025" y="4748213"/>
          <p14:tracePt t="28232" x="6931025" y="4767263"/>
          <p14:tracePt t="28257" x="6931025" y="4775200"/>
          <p14:tracePt t="29020" x="6931025" y="4784725"/>
          <p14:tracePt t="29056" x="6940550" y="4784725"/>
          <p14:tracePt t="29065" x="6959600" y="4784725"/>
          <p14:tracePt t="29072" x="6986588" y="4784725"/>
          <p14:tracePt t="29080" x="7004050" y="4784725"/>
          <p14:tracePt t="29089" x="7023100" y="4784725"/>
          <p14:tracePt t="29096" x="7032625" y="4784725"/>
          <p14:tracePt t="29105" x="7059613" y="4784725"/>
          <p14:tracePt t="29112" x="7069138" y="4784725"/>
          <p14:tracePt t="29121" x="7086600" y="4784725"/>
          <p14:tracePt t="29128" x="7096125" y="4784725"/>
          <p14:tracePt t="29136" x="7113588" y="4784725"/>
          <p14:tracePt t="29144" x="7132638" y="4784725"/>
          <p14:tracePt t="29152" x="7142163" y="4784725"/>
          <p14:tracePt t="29160" x="7159625" y="4784725"/>
          <p14:tracePt t="29168" x="7178675" y="4784725"/>
          <p14:tracePt t="29177" x="7196138" y="4784725"/>
          <p14:tracePt t="29186" x="7205663" y="4784725"/>
          <p14:tracePt t="29192" x="7215188" y="4784725"/>
          <p14:tracePt t="29208" x="7223125" y="4784725"/>
          <p14:tracePt t="29217" x="7232650" y="4784725"/>
          <p14:tracePt t="29224" x="7242175" y="4784725"/>
          <p14:tracePt t="29233" x="7259638" y="4784725"/>
          <p14:tracePt t="29240" x="7269163" y="4784725"/>
          <p14:tracePt t="29248" x="7278688" y="4784725"/>
          <p14:tracePt t="29257" x="7305675" y="4794250"/>
          <p14:tracePt t="29264" x="7324725" y="4803775"/>
          <p14:tracePt t="29272" x="7334250" y="4803775"/>
          <p14:tracePt t="29280" x="7351713" y="4803775"/>
          <p14:tracePt t="29296" x="7370763" y="4803775"/>
          <p14:tracePt t="29312" x="7378700" y="4803775"/>
          <p14:tracePt t="29321" x="7388225" y="4803775"/>
          <p14:tracePt t="29336" x="7397750" y="4803775"/>
          <p14:tracePt t="29353" x="7415213" y="4803775"/>
          <p14:tracePt t="29369" x="7443788" y="4811713"/>
          <p14:tracePt t="29376" x="7461250" y="4811713"/>
          <p14:tracePt t="29386" x="7480300" y="4811713"/>
          <p14:tracePt t="29392" x="7516813" y="4821238"/>
          <p14:tracePt t="29401" x="7534275" y="4821238"/>
          <p14:tracePt t="29408" x="7553325" y="4821238"/>
          <p14:tracePt t="29416" x="7580313" y="4821238"/>
          <p14:tracePt t="29424" x="7597775" y="4821238"/>
          <p14:tracePt t="29432" x="7616825" y="4821238"/>
          <p14:tracePt t="29440" x="7634288" y="4821238"/>
          <p14:tracePt t="29448" x="7653338" y="4821238"/>
          <p14:tracePt t="29456" x="7670800" y="4830763"/>
          <p14:tracePt t="29464" x="7689850" y="4830763"/>
          <p14:tracePt t="29472" x="7699375" y="4830763"/>
          <p14:tracePt t="29480" x="7726363" y="4840288"/>
          <p14:tracePt t="29489" x="7743825" y="4840288"/>
          <p14:tracePt t="29496" x="7762875" y="4840288"/>
          <p14:tracePt t="29505" x="7780338" y="4840288"/>
          <p14:tracePt t="29512" x="7789863" y="4840288"/>
          <p14:tracePt t="29521" x="7808913" y="4840288"/>
          <p14:tracePt t="29528" x="7826375" y="4848225"/>
          <p14:tracePt t="29537" x="7845425" y="4848225"/>
          <p14:tracePt t="29544" x="7862888" y="4848225"/>
          <p14:tracePt t="29560" x="7881938" y="4848225"/>
          <p14:tracePt t="29568" x="7889875" y="4848225"/>
          <p14:tracePt t="29576" x="7908925" y="4848225"/>
          <p14:tracePt t="29587" x="7926388" y="4848225"/>
          <p14:tracePt t="29592" x="7945438" y="4848225"/>
          <p14:tracePt t="29602" x="7954963" y="4848225"/>
          <p14:tracePt t="29608" x="7962900" y="4848225"/>
          <p14:tracePt t="29616" x="7981950" y="4848225"/>
          <p14:tracePt t="29624" x="7991475" y="4848225"/>
          <p14:tracePt t="29632" x="7999413" y="4848225"/>
          <p14:tracePt t="29640" x="8008938" y="4848225"/>
          <p14:tracePt t="29648" x="8018463" y="4848225"/>
          <p14:tracePt t="29736" x="8027988" y="4848225"/>
          <p14:tracePt t="29940" x="8045450" y="4848225"/>
          <p14:tracePt t="29948" x="8064500" y="4848225"/>
          <p14:tracePt t="29956" x="8081963" y="4848225"/>
          <p14:tracePt t="29964" x="8108950" y="4848225"/>
          <p14:tracePt t="29972" x="8128000" y="4848225"/>
          <p14:tracePt t="29980" x="8147050" y="4830763"/>
          <p14:tracePt t="29992" x="8164513" y="4830763"/>
          <p14:tracePt t="30001" x="8201025" y="4821238"/>
          <p14:tracePt t="30008" x="8228013" y="4821238"/>
          <p14:tracePt t="30016" x="8247063" y="4803775"/>
          <p14:tracePt t="30024" x="8264525" y="4803775"/>
          <p14:tracePt t="30033" x="8293100" y="4803775"/>
          <p14:tracePt t="30040" x="8337550" y="4803775"/>
          <p14:tracePt t="30048" x="8337550" y="4794250"/>
          <p14:tracePt t="30056" x="8366125" y="4784725"/>
          <p14:tracePt t="30065" x="8383588" y="4784725"/>
          <p14:tracePt t="30072" x="8393113" y="4784725"/>
          <p14:tracePt t="30080" x="8402638" y="4784725"/>
          <p14:tracePt t="30089" x="8410575" y="4784725"/>
          <p14:tracePt t="30096" x="8420100" y="4784725"/>
          <p14:tracePt t="30160" x="8429625" y="4784725"/>
          <p14:tracePt t="30184" x="8439150" y="4775200"/>
          <p14:tracePt t="30192" x="8456613" y="4775200"/>
          <p14:tracePt t="30201" x="8483600" y="4775200"/>
          <p14:tracePt t="30208" x="8520113" y="4775200"/>
          <p14:tracePt t="30216" x="8575675" y="4775200"/>
          <p14:tracePt t="30224" x="8612188" y="4803775"/>
          <p14:tracePt t="30232" x="8648700" y="4803775"/>
          <p14:tracePt t="30240" x="8675688" y="4811713"/>
          <p14:tracePt t="30248" x="8712200" y="4811713"/>
          <p14:tracePt t="30256" x="8731250" y="4811713"/>
          <p14:tracePt t="30265" x="8767763" y="4811713"/>
          <p14:tracePt t="30376" x="8775700" y="4821238"/>
          <p14:tracePt t="30384" x="8785225" y="4821238"/>
          <p14:tracePt t="30416" x="8804275" y="4821238"/>
          <p14:tracePt t="30432" x="8812213" y="4821238"/>
          <p14:tracePt t="30440" x="8821738" y="4821238"/>
          <p14:tracePt t="30448" x="8831263" y="4830763"/>
          <p14:tracePt t="30464" x="8840788" y="4830763"/>
          <p14:tracePt t="30488" x="8848725" y="4830763"/>
          <p14:tracePt t="30584" x="8867775" y="4830763"/>
          <p14:tracePt t="30592" x="8885238" y="4830763"/>
          <p14:tracePt t="30600" x="8913813" y="4830763"/>
          <p14:tracePt t="30608" x="8940800" y="4830763"/>
          <p14:tracePt t="30616" x="8996363" y="4830763"/>
          <p14:tracePt t="30624" x="9040813" y="4830763"/>
          <p14:tracePt t="30632" x="9096375" y="4830763"/>
          <p14:tracePt t="30640" x="9123363" y="4830763"/>
          <p14:tracePt t="30648" x="9150350" y="4830763"/>
          <p14:tracePt t="30656" x="9178925" y="4830763"/>
          <p14:tracePt t="30664" x="9186863" y="4830763"/>
          <p14:tracePt t="30680" x="9196388" y="4830763"/>
          <p14:tracePt t="30736" x="9205913" y="4830763"/>
          <p14:tracePt t="30752" x="9215438" y="4830763"/>
          <p14:tracePt t="30760" x="9232900" y="4821238"/>
          <p14:tracePt t="30768" x="9242425" y="4821238"/>
          <p14:tracePt t="30776" x="9251950" y="4821238"/>
          <p14:tracePt t="30786" x="9259888" y="4821238"/>
          <p14:tracePt t="30792" x="9278938" y="4821238"/>
          <p14:tracePt t="30802" x="9296400" y="4821238"/>
          <p14:tracePt t="30808" x="9324975" y="4821238"/>
          <p14:tracePt t="30816" x="9332913" y="4821238"/>
          <p14:tracePt t="30824" x="9342438" y="4821238"/>
          <p14:tracePt t="30832" x="9369425" y="4821238"/>
          <p14:tracePt t="30840" x="9378950" y="4821238"/>
          <p14:tracePt t="30857" x="9398000" y="4821238"/>
          <p14:tracePt t="30865" x="9405938" y="4821238"/>
          <p14:tracePt t="30872" x="9424988" y="4821238"/>
          <p14:tracePt t="30880" x="9434513" y="4821238"/>
          <p14:tracePt t="30889" x="9451975" y="4821238"/>
          <p14:tracePt t="30921" x="9498013" y="4821238"/>
          <p14:tracePt t="30928" x="9525000" y="4821238"/>
          <p14:tracePt t="30936" x="9551988" y="4821238"/>
          <p14:tracePt t="30944" x="9561513" y="4821238"/>
          <p14:tracePt t="30952" x="9580563" y="4821238"/>
          <p14:tracePt t="30960" x="9598025" y="4821238"/>
          <p14:tracePt t="30968" x="9607550" y="4821238"/>
          <p14:tracePt t="31016" x="9617075" y="4821238"/>
          <p14:tracePt t="31032" x="9644063" y="4821238"/>
          <p14:tracePt t="31040" x="9661525" y="4821238"/>
          <p14:tracePt t="31048" x="9680575" y="4821238"/>
          <p14:tracePt t="31056" x="9717088" y="4821238"/>
          <p14:tracePt t="31065" x="9753600" y="4821238"/>
          <p14:tracePt t="31072" x="9780588" y="4821238"/>
          <p14:tracePt t="31080" x="9799638" y="4821238"/>
          <p14:tracePt t="31089" x="9826625" y="4821238"/>
          <p14:tracePt t="31096" x="9836150" y="4821238"/>
          <p14:tracePt t="32040" x="9845675" y="4821238"/>
          <p14:tracePt t="32088" x="9826625" y="4821238"/>
          <p14:tracePt t="32105" x="9817100" y="4821238"/>
          <p14:tracePt t="32121" x="9799638" y="4821238"/>
          <p14:tracePt t="32128" x="9780588" y="4821238"/>
          <p14:tracePt t="32144" x="9772650" y="4821238"/>
          <p14:tracePt t="32153" x="9753600" y="4821238"/>
          <p14:tracePt t="32160" x="9734550" y="4821238"/>
          <p14:tracePt t="32168" x="9698038" y="4821238"/>
          <p14:tracePt t="32176" x="9680575" y="4821238"/>
          <p14:tracePt t="32185" x="9644063" y="4821238"/>
          <p14:tracePt t="32192" x="9598025" y="4848225"/>
          <p14:tracePt t="32202" x="9580563" y="4857750"/>
          <p14:tracePt t="32208" x="9534525" y="4876800"/>
          <p14:tracePt t="32217" x="9525000" y="4884738"/>
          <p14:tracePt t="32224" x="9488488" y="4903788"/>
          <p14:tracePt t="32232" x="9461500" y="4913313"/>
          <p14:tracePt t="32240" x="9434513" y="4913313"/>
          <p14:tracePt t="32248" x="9398000" y="4922838"/>
          <p14:tracePt t="32256" x="9369425" y="4930775"/>
          <p14:tracePt t="32264" x="9351963" y="4940300"/>
          <p14:tracePt t="32272" x="9332913" y="4949825"/>
          <p14:tracePt t="32280" x="9305925" y="4976813"/>
          <p14:tracePt t="32289" x="9288463" y="4976813"/>
          <p14:tracePt t="32296" x="9259888" y="4986338"/>
          <p14:tracePt t="32304" x="9223375" y="5003800"/>
          <p14:tracePt t="32312" x="9196388" y="5013325"/>
          <p14:tracePt t="32321" x="9169400" y="5022850"/>
          <p14:tracePt t="32329" x="9123363" y="5032375"/>
          <p14:tracePt t="32337" x="9077325" y="5040313"/>
          <p14:tracePt t="32344" x="9050338" y="5059363"/>
          <p14:tracePt t="32352" x="8996363" y="5068888"/>
          <p14:tracePt t="32360" x="8950325" y="5076825"/>
          <p14:tracePt t="32368" x="8921750" y="5086350"/>
          <p14:tracePt t="32376" x="8904288" y="5105400"/>
          <p14:tracePt t="32385" x="8848725" y="5105400"/>
          <p14:tracePt t="32392" x="8831263" y="5113338"/>
          <p14:tracePt t="32401" x="8804275" y="5113338"/>
          <p14:tracePt t="32408" x="8785225" y="5113338"/>
          <p14:tracePt t="32417" x="8748713" y="5122863"/>
          <p14:tracePt t="32424" x="8731250" y="5122863"/>
          <p14:tracePt t="32432" x="8694738" y="5122863"/>
          <p14:tracePt t="32440" x="8648700" y="5122863"/>
          <p14:tracePt t="32449" x="8593138" y="5122863"/>
          <p14:tracePt t="32456" x="8556625" y="5122863"/>
          <p14:tracePt t="32464" x="8502650" y="5122863"/>
          <p14:tracePt t="32472" x="8466138" y="5122863"/>
          <p14:tracePt t="32480" x="8410575" y="5122863"/>
          <p14:tracePt t="32488" x="8347075" y="5141913"/>
          <p14:tracePt t="32497" x="8320088" y="5141913"/>
          <p14:tracePt t="32505" x="8274050" y="5141913"/>
          <p14:tracePt t="32512" x="8247063" y="5141913"/>
          <p14:tracePt t="32521" x="8228013" y="5141913"/>
          <p14:tracePt t="32528" x="8201025" y="5141913"/>
          <p14:tracePt t="32545" x="8174038" y="5141913"/>
          <p14:tracePt t="32552" x="8164513" y="5141913"/>
          <p14:tracePt t="32560" x="8154988" y="5141913"/>
          <p14:tracePt t="32568" x="8137525" y="5141913"/>
          <p14:tracePt t="32576" x="8128000" y="5141913"/>
          <p14:tracePt t="32585" x="8118475" y="5141913"/>
          <p14:tracePt t="32592" x="8101013" y="5141913"/>
          <p14:tracePt t="32602" x="8054975" y="5122863"/>
          <p14:tracePt t="32608" x="8035925" y="5122863"/>
          <p14:tracePt t="32617" x="8008938" y="5113338"/>
          <p14:tracePt t="32624" x="7962900" y="5105400"/>
          <p14:tracePt t="32633" x="7935913" y="5095875"/>
          <p14:tracePt t="32640" x="7908925" y="5086350"/>
          <p14:tracePt t="32648" x="7872413" y="5076825"/>
          <p14:tracePt t="32656" x="7853363" y="5076825"/>
          <p14:tracePt t="32664" x="7816850" y="5059363"/>
          <p14:tracePt t="32680" x="7772400" y="5032375"/>
          <p14:tracePt t="32688" x="7753350" y="5022850"/>
          <p14:tracePt t="32696" x="7716838" y="5013325"/>
          <p14:tracePt t="32705" x="7680325" y="4995863"/>
          <p14:tracePt t="32712" x="7616825" y="4967288"/>
          <p14:tracePt t="32721" x="7570788" y="4940300"/>
          <p14:tracePt t="32728" x="7488238" y="4903788"/>
          <p14:tracePt t="32738" x="7370763" y="4848225"/>
          <p14:tracePt t="32744" x="7223125" y="4784725"/>
          <p14:tracePt t="32753" x="7086600" y="4738688"/>
          <p14:tracePt t="32760" x="6959600" y="4694238"/>
          <p14:tracePt t="32769" x="6821488" y="4665663"/>
          <p14:tracePt t="32776" x="6731000" y="4638675"/>
          <p14:tracePt t="32785" x="6648450" y="4611688"/>
          <p14:tracePt t="32792" x="6630988" y="4602163"/>
          <p14:tracePt t="32801" x="6611938" y="4592638"/>
          <p14:tracePt t="32888" x="6611938" y="4584700"/>
          <p14:tracePt t="32896" x="6621463" y="4575175"/>
          <p14:tracePt t="32905" x="6630988" y="4575175"/>
          <p14:tracePt t="32912" x="6667500" y="4556125"/>
          <p14:tracePt t="32921" x="6704013" y="4548188"/>
          <p14:tracePt t="32928" x="6767513" y="4538663"/>
          <p14:tracePt t="32936" x="6804025" y="4538663"/>
          <p14:tracePt t="32944" x="6877050" y="4529138"/>
          <p14:tracePt t="32953" x="6940550" y="4511675"/>
          <p14:tracePt t="32960" x="6996113" y="4511675"/>
          <p14:tracePt t="32969" x="7069138" y="4511675"/>
          <p14:tracePt t="32976" x="7142163" y="4511675"/>
          <p14:tracePt t="32984" x="7169150" y="4511675"/>
          <p14:tracePt t="32992" x="7205663" y="4511675"/>
          <p14:tracePt t="33001" x="7232650" y="4511675"/>
          <p14:tracePt t="33008" x="7251700" y="4511675"/>
          <p14:tracePt t="33017" x="7269163" y="4511675"/>
          <p14:tracePt t="33032" x="7278688" y="4519613"/>
          <p14:tracePt t="33072" x="7288213" y="4519613"/>
          <p14:tracePt t="33080" x="7315200" y="4529138"/>
          <p14:tracePt t="33089" x="7324725" y="4529138"/>
          <p14:tracePt t="33097" x="7361238" y="4529138"/>
          <p14:tracePt t="33104" x="7378700" y="4529138"/>
          <p14:tracePt t="33112" x="7407275" y="4529138"/>
          <p14:tracePt t="33121" x="7424738" y="4529138"/>
          <p14:tracePt t="33128" x="7451725" y="4529138"/>
          <p14:tracePt t="33137" x="7470775" y="4529138"/>
          <p14:tracePt t="33144" x="7488238" y="4529138"/>
          <p14:tracePt t="33153" x="7497763" y="4529138"/>
          <p14:tracePt t="33160" x="7507288" y="4529138"/>
          <p14:tracePt t="33164" x="7516813" y="4529138"/>
          <p14:tracePt t="33176" x="7524750" y="4529138"/>
          <p14:tracePt t="33200" x="7543800" y="4529138"/>
          <p14:tracePt t="33217" x="7553325" y="4529138"/>
          <p14:tracePt t="33224" x="7561263" y="4519613"/>
          <p14:tracePt t="33233" x="7580313" y="4511675"/>
          <p14:tracePt t="33264" x="7589838" y="4502150"/>
          <p14:tracePt t="33300" x="7597775" y="4492625"/>
          <p14:tracePt t="33308" x="7597775" y="4483100"/>
          <p14:tracePt t="33316" x="7597775" y="4475163"/>
          <p14:tracePt t="33324" x="7597775" y="4465638"/>
          <p14:tracePt t="33340" x="7597775" y="4456113"/>
          <p14:tracePt t="33348" x="7597775" y="4438650"/>
          <p14:tracePt t="33356" x="7597775" y="4419600"/>
          <p14:tracePt t="33365" x="7597775" y="4402138"/>
          <p14:tracePt t="33376" x="7597775" y="4392613"/>
          <p14:tracePt t="33385" x="7597775" y="4373563"/>
          <p14:tracePt t="33392" x="7597775" y="4356100"/>
          <p14:tracePt t="33424" x="7597775" y="4346575"/>
          <p14:tracePt t="33472" x="7597775" y="4329113"/>
          <p14:tracePt t="33489" x="7597775" y="4319588"/>
          <p14:tracePt t="33496" x="7597775" y="4310063"/>
          <p14:tracePt t="33505" x="7597775" y="4292600"/>
          <p14:tracePt t="33512" x="7580313" y="4256088"/>
          <p14:tracePt t="33528" x="7570788" y="4237038"/>
          <p14:tracePt t="33537" x="7570788" y="4227513"/>
          <p14:tracePt t="33544" x="7553325" y="4200525"/>
          <p14:tracePt t="33552" x="7543800" y="4191000"/>
          <p14:tracePt t="33560" x="7543800" y="4183063"/>
          <p14:tracePt t="33569" x="7534275" y="4154488"/>
          <p14:tracePt t="33575" x="7516813" y="4137025"/>
          <p14:tracePt t="33584" x="7507288" y="4127500"/>
          <p14:tracePt t="33592" x="7488238" y="4117975"/>
          <p14:tracePt t="33601" x="7480300" y="4110038"/>
          <p14:tracePt t="33608" x="7451725" y="4110038"/>
          <p14:tracePt t="33617" x="7434263" y="4100513"/>
          <p14:tracePt t="33624" x="7415213" y="4100513"/>
          <p14:tracePt t="33633" x="7397750" y="4081463"/>
          <p14:tracePt t="33648" x="7388225" y="4081463"/>
          <p14:tracePt t="33656" x="7378700" y="4073525"/>
          <p14:tracePt t="33664" x="7370763" y="4073525"/>
          <p14:tracePt t="33680" x="7361238" y="4073525"/>
          <p14:tracePt t="33689" x="7351713" y="4064000"/>
          <p14:tracePt t="33712" x="7334250" y="4064000"/>
          <p14:tracePt t="33721" x="7315200" y="4064000"/>
          <p14:tracePt t="33728" x="7296150" y="4054475"/>
          <p14:tracePt t="33736" x="7288213" y="4054475"/>
          <p14:tracePt t="33745" x="7259638" y="4054475"/>
          <p14:tracePt t="33752" x="7242175" y="4054475"/>
          <p14:tracePt t="33760" x="7215188" y="4054475"/>
          <p14:tracePt t="33768" x="7186613" y="4054475"/>
          <p14:tracePt t="33776" x="7169150" y="4054475"/>
          <p14:tracePt t="33784" x="7142163" y="4064000"/>
          <p14:tracePt t="33792" x="7105650" y="4073525"/>
          <p14:tracePt t="33801" x="7086600" y="4081463"/>
          <p14:tracePt t="33809" x="7069138" y="4090988"/>
          <p14:tracePt t="33817" x="7050088" y="4090988"/>
          <p14:tracePt t="33824" x="7050088" y="4100513"/>
          <p14:tracePt t="33833" x="7040563" y="4110038"/>
          <p14:tracePt t="33840" x="7032625" y="4117975"/>
          <p14:tracePt t="33848" x="7023100" y="4117975"/>
          <p14:tracePt t="33856" x="7023100" y="4127500"/>
          <p14:tracePt t="33865" x="7013575" y="4137025"/>
          <p14:tracePt t="33872" x="7004050" y="4146550"/>
          <p14:tracePt t="33888" x="7004050" y="4173538"/>
          <p14:tracePt t="33896" x="6996113" y="4183063"/>
          <p14:tracePt t="33905" x="6996113" y="4191000"/>
          <p14:tracePt t="33921" x="6986588" y="4219575"/>
          <p14:tracePt t="33935" x="6986588" y="4227513"/>
          <p14:tracePt t="33944" x="6977063" y="4256088"/>
          <p14:tracePt t="33953" x="6977063" y="4264025"/>
          <p14:tracePt t="33960" x="6977063" y="4273550"/>
          <p14:tracePt t="33969" x="6977063" y="4283075"/>
          <p14:tracePt t="33992" x="6977063" y="4292600"/>
          <p14:tracePt t="34008" x="6977063" y="4300538"/>
          <p14:tracePt t="34016" x="6977063" y="4310063"/>
          <p14:tracePt t="34024" x="6977063" y="4319588"/>
          <p14:tracePt t="34033" x="6977063" y="4346575"/>
          <p14:tracePt t="34072" x="6977063" y="4356100"/>
          <p14:tracePt t="34080" x="6986588" y="4365625"/>
          <p14:tracePt t="34088" x="6996113" y="4373563"/>
          <p14:tracePt t="34096" x="7004050" y="4373563"/>
          <p14:tracePt t="34105" x="7013575" y="4383088"/>
          <p14:tracePt t="34112" x="7023100" y="4392613"/>
          <p14:tracePt t="34121" x="7023100" y="4402138"/>
          <p14:tracePt t="34137" x="7032625" y="4402138"/>
          <p14:tracePt t="34144" x="7040563" y="4410075"/>
          <p14:tracePt t="34152" x="7059613" y="4419600"/>
          <p14:tracePt t="34156" x="7069138" y="4419600"/>
          <p14:tracePt t="34164" x="7077075" y="4419600"/>
          <p14:tracePt t="34176" x="7096125" y="4438650"/>
          <p14:tracePt t="34185" x="7113588" y="4438650"/>
          <p14:tracePt t="34192" x="7142163" y="4438650"/>
          <p14:tracePt t="34201" x="7169150" y="4438650"/>
          <p14:tracePt t="34208" x="7186613" y="4438650"/>
          <p14:tracePt t="34218" x="7223125" y="4438650"/>
          <p14:tracePt t="34224" x="7259638" y="4438650"/>
          <p14:tracePt t="34233" x="7269163" y="4438650"/>
          <p14:tracePt t="34240" x="7278688" y="4438650"/>
          <p14:tracePt t="34248" x="7305675" y="4446588"/>
          <p14:tracePt t="34264" x="7315200" y="4446588"/>
          <p14:tracePt t="34328" x="7324725" y="4446588"/>
          <p14:tracePt t="34337" x="7342188" y="4446588"/>
          <p14:tracePt t="34344" x="7351713" y="4446588"/>
          <p14:tracePt t="34353" x="7361238" y="4446588"/>
          <p14:tracePt t="34360" x="7370763" y="4446588"/>
          <p14:tracePt t="34368" x="7397750" y="4446588"/>
          <p14:tracePt t="34376" x="7424738" y="4446588"/>
          <p14:tracePt t="34385" x="7461250" y="4446588"/>
          <p14:tracePt t="34392" x="7480300" y="4446588"/>
          <p14:tracePt t="34408" x="7497763" y="4446588"/>
          <p14:tracePt t="34480" x="7524750" y="4446588"/>
          <p14:tracePt t="34505" x="7534275" y="4438650"/>
          <p14:tracePt t="34521" x="7553325" y="4438650"/>
          <p14:tracePt t="34529" x="7561263" y="4438650"/>
          <p14:tracePt t="34537" x="7570788" y="4429125"/>
          <p14:tracePt t="34552" x="7580313" y="4429125"/>
          <p14:tracePt t="34560" x="7589838" y="4429125"/>
          <p14:tracePt t="34584" x="7597775" y="4429125"/>
          <p14:tracePt t="34592" x="7607300" y="4429125"/>
          <p14:tracePt t="34608" x="7616825" y="4419600"/>
          <p14:tracePt t="34617" x="7626350" y="4419600"/>
          <p14:tracePt t="34624" x="7634288" y="4410075"/>
          <p14:tracePt t="34633" x="7643813" y="4392613"/>
          <p14:tracePt t="34640" x="7653338" y="4373563"/>
          <p14:tracePt t="34656" x="7653338" y="4365625"/>
          <p14:tracePt t="34672" x="7662863" y="4356100"/>
          <p14:tracePt t="34685" x="7662863" y="4346575"/>
          <p14:tracePt t="34696" x="7662863" y="4329113"/>
          <p14:tracePt t="34712" x="7662863" y="4319588"/>
          <p14:tracePt t="34721" x="7662863" y="4300538"/>
          <p14:tracePt t="34728" x="7662863" y="4292600"/>
          <p14:tracePt t="34753" x="7662863" y="4283075"/>
          <p14:tracePt t="34768" x="7662863" y="4264025"/>
          <p14:tracePt t="34792" x="7662863" y="4246563"/>
          <p14:tracePt t="34808" x="7662863" y="4237038"/>
          <p14:tracePt t="34824" x="7662863" y="4219575"/>
          <p14:tracePt t="34840" x="7662863" y="4210050"/>
          <p14:tracePt t="34848" x="7653338" y="4200525"/>
          <p14:tracePt t="34872" x="7643813" y="4191000"/>
          <p14:tracePt t="34889" x="7634288" y="4183063"/>
          <p14:tracePt t="34896" x="7626350" y="4173538"/>
          <p14:tracePt t="34912" x="7616825" y="4164013"/>
          <p14:tracePt t="34920" x="7607300" y="4154488"/>
          <p14:tracePt t="34945" x="7597775" y="4146550"/>
          <p14:tracePt t="34960" x="7589838" y="4146550"/>
          <p14:tracePt t="34970" x="7580313" y="4146550"/>
          <p14:tracePt t="34976" x="7570788" y="4137025"/>
          <p14:tracePt t="34992" x="7561263" y="4127500"/>
          <p14:tracePt t="34996" x="7553325" y="4117975"/>
          <p14:tracePt t="35008" x="7543800" y="4110038"/>
          <p14:tracePt t="35025" x="7516813" y="4100513"/>
          <p14:tracePt t="35040" x="7488238" y="4090988"/>
          <p14:tracePt t="35056" x="7480300" y="4090988"/>
          <p14:tracePt t="35064" x="7461250" y="4090988"/>
          <p14:tracePt t="35080" x="7443788" y="4081463"/>
          <p14:tracePt t="35088" x="7424738" y="4081463"/>
          <p14:tracePt t="35096" x="7407275" y="4073525"/>
          <p14:tracePt t="35106" x="7397750" y="4073525"/>
          <p14:tracePt t="35112" x="7388225" y="4073525"/>
          <p14:tracePt t="35120" x="7361238" y="4073525"/>
          <p14:tracePt t="35137" x="7351713" y="4073525"/>
          <p14:tracePt t="35144" x="7342188" y="4073525"/>
          <p14:tracePt t="35160" x="7334250" y="4073525"/>
          <p14:tracePt t="35176" x="7324725" y="4073525"/>
          <p14:tracePt t="35185" x="7305675" y="4073525"/>
          <p14:tracePt t="35192" x="7278688" y="4090988"/>
          <p14:tracePt t="35208" x="7269163" y="4090988"/>
          <p14:tracePt t="35217" x="7251700" y="4100513"/>
          <p14:tracePt t="35224" x="7242175" y="4110038"/>
          <p14:tracePt t="35232" x="7232650" y="4117975"/>
          <p14:tracePt t="35240" x="7223125" y="4127500"/>
          <p14:tracePt t="35248" x="7223125" y="4137025"/>
          <p14:tracePt t="35256" x="7215188" y="4137025"/>
          <p14:tracePt t="35265" x="7205663" y="4137025"/>
          <p14:tracePt t="35281" x="7186613" y="4146550"/>
          <p14:tracePt t="35288" x="7178675" y="4154488"/>
          <p14:tracePt t="35296" x="7169150" y="4164013"/>
          <p14:tracePt t="35306" x="7159625" y="4173538"/>
          <p14:tracePt t="35312" x="7159625" y="4183063"/>
          <p14:tracePt t="35320" x="7150100" y="4191000"/>
          <p14:tracePt t="35337" x="7142163" y="4191000"/>
          <p14:tracePt t="35345" x="7142163" y="4200525"/>
          <p14:tracePt t="35352" x="7132638" y="4210050"/>
          <p14:tracePt t="35376" x="7132638" y="4219575"/>
          <p14:tracePt t="35385" x="7132638" y="4227513"/>
          <p14:tracePt t="35392" x="7132638" y="4237038"/>
          <p14:tracePt t="35404" x="7123113" y="4246563"/>
          <p14:tracePt t="35418" x="7113588" y="4246563"/>
          <p14:tracePt t="35425" x="7113588" y="4256088"/>
          <p14:tracePt t="35440" x="7113588" y="4264025"/>
          <p14:tracePt t="35450" x="7113588" y="4273550"/>
          <p14:tracePt t="35456" x="7113588" y="4283075"/>
          <p14:tracePt t="35472" x="7113588" y="4300538"/>
          <p14:tracePt t="35496" x="7113588" y="4310063"/>
          <p14:tracePt t="35521" x="7113588" y="4319588"/>
          <p14:tracePt t="35568" x="7113588" y="4337050"/>
          <p14:tracePt t="35576" x="7113588" y="4346575"/>
          <p14:tracePt t="35600" x="7113588" y="4365625"/>
          <p14:tracePt t="35608" x="7113588" y="4373563"/>
          <p14:tracePt t="35633" x="7113588" y="4392613"/>
          <p14:tracePt t="35664" x="7113588" y="4402138"/>
          <p14:tracePt t="35784" x="7113588" y="4410075"/>
          <p14:tracePt t="35792" x="7132638" y="4429125"/>
          <p14:tracePt t="35801" x="7142163" y="4429125"/>
          <p14:tracePt t="35817" x="7169150" y="4438650"/>
          <p14:tracePt t="35824" x="7196138" y="4456113"/>
          <p14:tracePt t="35833" x="7205663" y="4456113"/>
          <p14:tracePt t="35840" x="7232650" y="4456113"/>
          <p14:tracePt t="35848" x="7251700" y="4483100"/>
          <p14:tracePt t="35856" x="7259638" y="4483100"/>
          <p14:tracePt t="35865" x="7278688" y="4483100"/>
          <p14:tracePt t="35872" x="7288213" y="4483100"/>
          <p14:tracePt t="35880" x="7315200" y="4492625"/>
          <p14:tracePt t="35922" x="7324725" y="4492625"/>
          <p14:tracePt t="35937" x="7334250" y="4492625"/>
          <p14:tracePt t="35944" x="7342188" y="4492625"/>
          <p14:tracePt t="35953" x="7351713" y="4492625"/>
          <p14:tracePt t="35960" x="7361238" y="4492625"/>
          <p14:tracePt t="35969" x="7370763" y="4492625"/>
          <p14:tracePt t="35976" x="7378700" y="4492625"/>
          <p14:tracePt t="35984" x="7407275" y="4502150"/>
          <p14:tracePt t="35992" x="7443788" y="4511675"/>
          <p14:tracePt t="36008" x="7470775" y="4511675"/>
          <p14:tracePt t="36017" x="7488238" y="4511675"/>
          <p14:tracePt t="36024" x="7497763" y="4511675"/>
          <p14:tracePt t="36033" x="7507288" y="4511675"/>
          <p14:tracePt t="36089" x="7516813" y="4511675"/>
          <p14:tracePt t="36104" x="7534275" y="4511675"/>
          <p14:tracePt t="36128" x="7543800" y="4511675"/>
          <p14:tracePt t="36137" x="7553325" y="4511675"/>
          <p14:tracePt t="36144" x="7561263" y="4511675"/>
          <p14:tracePt t="36160" x="7570788" y="4511675"/>
          <p14:tracePt t="36185" x="7580313" y="4502150"/>
          <p14:tracePt t="36192" x="7589838" y="4492625"/>
          <p14:tracePt t="36208" x="7589838" y="4483100"/>
          <p14:tracePt t="36224" x="7597775" y="4475163"/>
          <p14:tracePt t="36233" x="7607300" y="4475163"/>
          <p14:tracePt t="36240" x="7616825" y="4465638"/>
          <p14:tracePt t="36248" x="7616825" y="4456113"/>
          <p14:tracePt t="36256" x="7626350" y="4446588"/>
          <p14:tracePt t="36265" x="7626350" y="4429125"/>
          <p14:tracePt t="36272" x="7634288" y="4419600"/>
          <p14:tracePt t="36280" x="7643813" y="4410075"/>
          <p14:tracePt t="36289" x="7643813" y="4402138"/>
          <p14:tracePt t="36312" x="7643813" y="4392613"/>
          <p14:tracePt t="36337" x="7643813" y="4383088"/>
          <p14:tracePt t="36353" x="7643813" y="4373563"/>
          <p14:tracePt t="36368" x="7653338" y="4365625"/>
          <p14:tracePt t="36376" x="7653338" y="4356100"/>
          <p14:tracePt t="36393" x="7662863" y="4356100"/>
          <p14:tracePt t="36417" x="7662863" y="4346575"/>
          <p14:tracePt t="36465" x="7662863" y="4337050"/>
          <p14:tracePt t="36472" x="7662863" y="4329113"/>
          <p14:tracePt t="36480" x="7662863" y="4310063"/>
          <p14:tracePt t="36485" x="7662863" y="4292600"/>
          <p14:tracePt t="36492" x="7662863" y="4283075"/>
          <p14:tracePt t="36502" x="7662863" y="4273550"/>
          <p14:tracePt t="36512" x="7653338" y="4264025"/>
          <p14:tracePt t="36520" x="7643813" y="4227513"/>
          <p14:tracePt t="36537" x="7643813" y="4219575"/>
          <p14:tracePt t="36544" x="7643813" y="4210050"/>
          <p14:tracePt t="36552" x="7634288" y="4200525"/>
          <p14:tracePt t="36560" x="7626350" y="4191000"/>
          <p14:tracePt t="36569" x="7616825" y="4183063"/>
          <p14:tracePt t="36584" x="7607300" y="4173538"/>
          <p14:tracePt t="36592" x="7597775" y="4164013"/>
          <p14:tracePt t="36616" x="7589838" y="4164013"/>
          <p14:tracePt t="36624" x="7589838" y="4154488"/>
          <p14:tracePt t="36649" x="7580313" y="4154488"/>
          <p14:tracePt t="36656" x="7570788" y="4146550"/>
          <p14:tracePt t="36665" x="7561263" y="4137025"/>
          <p14:tracePt t="36672" x="7534275" y="4127500"/>
          <p14:tracePt t="36677" x="7524750" y="4127500"/>
          <p14:tracePt t="36689" x="7497763" y="4117975"/>
          <p14:tracePt t="36697" x="7488238" y="4117975"/>
          <p14:tracePt t="36704" x="7480300" y="4117975"/>
          <p14:tracePt t="36712" x="7470775" y="4117975"/>
          <p14:tracePt t="36721" x="7461250" y="4117975"/>
          <p14:tracePt t="36728" x="7443788" y="4117975"/>
          <p14:tracePt t="36737" x="7434263" y="4117975"/>
          <p14:tracePt t="36744" x="7415213" y="4117975"/>
          <p14:tracePt t="36752" x="7397750" y="4100513"/>
          <p14:tracePt t="36769" x="7378700" y="4100513"/>
          <p14:tracePt t="36776" x="7361238" y="4100513"/>
          <p14:tracePt t="36784" x="7351713" y="4100513"/>
          <p14:tracePt t="36794" x="7334250" y="4100513"/>
          <p14:tracePt t="36801" x="7315200" y="4100513"/>
          <p14:tracePt t="36808" x="7305675" y="4100513"/>
          <p14:tracePt t="36817" x="7296150" y="4100513"/>
          <p14:tracePt t="36834" x="7288213" y="4100513"/>
          <p14:tracePt t="36840" x="7278688" y="4100513"/>
          <p14:tracePt t="36848" x="7259638" y="4100513"/>
          <p14:tracePt t="36856" x="7251700" y="4100513"/>
          <p14:tracePt t="36864" x="7242175" y="4100513"/>
          <p14:tracePt t="36872" x="7232650" y="4100513"/>
          <p14:tracePt t="36880" x="7205663" y="4117975"/>
          <p14:tracePt t="36904" x="7205663" y="4127500"/>
          <p14:tracePt t="36905" x="7186613" y="4137025"/>
          <p14:tracePt t="36912" x="7178675" y="4154488"/>
          <p14:tracePt t="36929" x="7159625" y="4164013"/>
          <p14:tracePt t="36937" x="7150100" y="4173538"/>
          <p14:tracePt t="36944" x="7132638" y="4191000"/>
          <p14:tracePt t="36952" x="7113588" y="4210050"/>
          <p14:tracePt t="36960" x="7105650" y="4219575"/>
          <p14:tracePt t="36969" x="7086600" y="4237038"/>
          <p14:tracePt t="36976" x="7077075" y="4246563"/>
          <p14:tracePt t="36985" x="7069138" y="4256088"/>
          <p14:tracePt t="36992" x="7059613" y="4256088"/>
          <p14:tracePt t="37000" x="7059613" y="4264025"/>
          <p14:tracePt t="37008" x="7059613" y="4292600"/>
          <p14:tracePt t="37017" x="7059613" y="4300538"/>
          <p14:tracePt t="37033" x="7059613" y="4310063"/>
          <p14:tracePt t="37040" x="7059613" y="4329113"/>
          <p14:tracePt t="37048" x="7059613" y="4337050"/>
          <p14:tracePt t="37056" x="7059613" y="4346575"/>
          <p14:tracePt t="37064" x="7059613" y="4356100"/>
          <p14:tracePt t="37072" x="7059613" y="4373563"/>
          <p14:tracePt t="37080" x="7059613" y="4392613"/>
          <p14:tracePt t="37088" x="7059613" y="4410075"/>
          <p14:tracePt t="37105" x="7059613" y="4419600"/>
          <p14:tracePt t="37112" x="7059613" y="4438650"/>
          <p14:tracePt t="37124" x="7059613" y="4446588"/>
          <p14:tracePt t="37144" x="7059613" y="4456113"/>
          <p14:tracePt t="37168" x="7059613" y="4465638"/>
          <p14:tracePt t="37176" x="7059613" y="4483100"/>
          <p14:tracePt t="37184" x="7077075" y="4492625"/>
          <p14:tracePt t="37188" x="7077075" y="4502150"/>
          <p14:tracePt t="37196" x="7086600" y="4502150"/>
          <p14:tracePt t="37204" x="7113588" y="4502150"/>
          <p14:tracePt t="37212" x="7132638" y="4502150"/>
          <p14:tracePt t="37221" x="7159625" y="4502150"/>
          <p14:tracePt t="37233" x="7178675" y="4502150"/>
          <p14:tracePt t="37240" x="7196138" y="4502150"/>
          <p14:tracePt t="37248" x="7215188" y="4502150"/>
          <p14:tracePt t="37256" x="7223125" y="4502150"/>
          <p14:tracePt t="37265" x="7242175" y="4502150"/>
          <p14:tracePt t="37272" x="7259638" y="4502150"/>
          <p14:tracePt t="37445" x="7269163" y="4511675"/>
          <p14:tracePt t="37460" x="7278688" y="4519613"/>
          <p14:tracePt t="37484" x="7296150" y="4538663"/>
          <p14:tracePt t="37524" x="7305675" y="4556125"/>
          <p14:tracePt t="37533" x="7315200" y="4556125"/>
          <p14:tracePt t="37549" x="7324725" y="4565650"/>
          <p14:tracePt t="37564" x="7334250" y="4575175"/>
          <p14:tracePt t="37576" x="7342188" y="4584700"/>
          <p14:tracePt t="37592" x="7351713" y="4592638"/>
          <p14:tracePt t="37600" x="7361238" y="4592638"/>
          <p14:tracePt t="37608" x="7370763" y="4592638"/>
          <p14:tracePt t="37624" x="7378700" y="4602163"/>
          <p14:tracePt t="37633" x="7388225" y="4602163"/>
          <p14:tracePt t="37705" x="7397750" y="4602163"/>
          <p14:tracePt t="37768" x="7407275" y="4602163"/>
          <p14:tracePt t="37800" x="7424738" y="4602163"/>
          <p14:tracePt t="37808" x="7434263" y="4602163"/>
          <p14:tracePt t="37817" x="7443788" y="4602163"/>
          <p14:tracePt t="37824" x="7451725" y="4602163"/>
          <p14:tracePt t="37834" x="7461250" y="4602163"/>
          <p14:tracePt t="37864" x="7470775" y="4602163"/>
          <p14:tracePt t="37960" x="7488238" y="4611688"/>
          <p14:tracePt t="37988" x="7497763" y="4621213"/>
          <p14:tracePt t="38000" x="7507288" y="4621213"/>
          <p14:tracePt t="38008" x="7524750" y="4629150"/>
          <p14:tracePt t="38112" x="7543800" y="4657725"/>
          <p14:tracePt t="38120" x="7561263" y="4665663"/>
          <p14:tracePt t="38128" x="7580313" y="4675188"/>
          <p14:tracePt t="38137" x="7634288" y="4702175"/>
          <p14:tracePt t="38144" x="7670800" y="4730750"/>
          <p14:tracePt t="38152" x="7716838" y="4748213"/>
          <p14:tracePt t="38160" x="7762875" y="4775200"/>
          <p14:tracePt t="38168" x="7816850" y="4784725"/>
          <p14:tracePt t="38176" x="7862888" y="4794250"/>
          <p14:tracePt t="38184" x="7935913" y="4821238"/>
          <p14:tracePt t="38192" x="8018463" y="4848225"/>
          <p14:tracePt t="38200" x="8101013" y="4884738"/>
          <p14:tracePt t="38208" x="8183563" y="4913313"/>
          <p14:tracePt t="38218" x="8210550" y="4922838"/>
          <p14:tracePt t="38224" x="8264525" y="4930775"/>
          <p14:tracePt t="38234" x="8329613" y="4959350"/>
          <p14:tracePt t="38240" x="8393113" y="4986338"/>
          <p14:tracePt t="38248" x="8466138" y="5013325"/>
          <p14:tracePt t="38256" x="8548688" y="5022850"/>
          <p14:tracePt t="38266" x="8602663" y="5032375"/>
          <p14:tracePt t="38272" x="8666163" y="5049838"/>
          <p14:tracePt t="38280" x="8739188" y="5049838"/>
          <p14:tracePt t="38288" x="8831263" y="5059363"/>
          <p14:tracePt t="38296" x="8921750" y="5076825"/>
          <p14:tracePt t="38305" x="9004300" y="5086350"/>
          <p14:tracePt t="38312" x="9096375" y="5105400"/>
          <p14:tracePt t="38321" x="9169400" y="5105400"/>
          <p14:tracePt t="38328" x="9251950" y="5113338"/>
          <p14:tracePt t="38337" x="9324975" y="5122863"/>
          <p14:tracePt t="38344" x="9378950" y="5122863"/>
          <p14:tracePt t="38353" x="9442450" y="5141913"/>
          <p14:tracePt t="38360" x="9498013" y="5141913"/>
          <p14:tracePt t="38369" x="9515475" y="5141913"/>
          <p14:tracePt t="38376" x="9525000" y="5141913"/>
          <p14:tracePt t="38385" x="9534525" y="5141913"/>
          <p14:tracePt t="38401" x="9544050" y="5141913"/>
          <p14:tracePt t="38408" x="9551988" y="5141913"/>
          <p14:tracePt t="38419" x="9580563" y="5141913"/>
          <p14:tracePt t="38424" x="9625013" y="5149850"/>
          <p14:tracePt t="38434" x="9680575" y="5149850"/>
          <p14:tracePt t="38440" x="9753600" y="5149850"/>
          <p14:tracePt t="38449" x="9809163" y="5149850"/>
          <p14:tracePt t="38456" x="9836150" y="5149850"/>
          <p14:tracePt t="38465" x="9882188" y="5149850"/>
          <p14:tracePt t="38472" x="9936163" y="5149850"/>
          <p14:tracePt t="38480" x="9991725" y="5149850"/>
          <p14:tracePt t="38488" x="10018713" y="5149850"/>
          <p14:tracePt t="38496" x="10064750" y="5141913"/>
          <p14:tracePt t="38500" x="10072688" y="5132388"/>
          <p14:tracePt t="38508" x="10082213" y="5132388"/>
          <p14:tracePt t="38519" x="10101263" y="5122863"/>
          <p14:tracePt t="38553" x="10118725" y="5113338"/>
          <p14:tracePt t="38560" x="10137775" y="5105400"/>
          <p14:tracePt t="38569" x="10164763" y="5086350"/>
          <p14:tracePt t="38577" x="10218738" y="5068888"/>
          <p14:tracePt t="38584" x="10274300" y="5059363"/>
          <p14:tracePt t="38592" x="10337800" y="5049838"/>
          <p14:tracePt t="38601" x="10393363" y="5040313"/>
          <p14:tracePt t="38608" x="10474325" y="5013325"/>
          <p14:tracePt t="38618" x="10529888" y="4995863"/>
          <p14:tracePt t="38624" x="10575925" y="4986338"/>
          <p14:tracePt t="38628" x="10658475" y="4959350"/>
          <p14:tracePt t="38640" x="10685463" y="4949825"/>
          <p14:tracePt t="38649" x="10702925" y="4949825"/>
          <p14:tracePt t="38656" x="10731500" y="4940300"/>
          <p14:tracePt t="38664" x="10748963" y="4922838"/>
          <p14:tracePt t="38672" x="10758488" y="4913313"/>
          <p14:tracePt t="38681" x="10768013" y="4903788"/>
          <p14:tracePt t="38688" x="10785475" y="4894263"/>
          <p14:tracePt t="38705" x="10795000" y="4884738"/>
          <p14:tracePt t="38712" x="10804525" y="4884738"/>
          <p14:tracePt t="38721" x="10831513" y="4876800"/>
          <p14:tracePt t="38728" x="10848975" y="4867275"/>
          <p14:tracePt t="38738" x="10877550" y="4857750"/>
          <p14:tracePt t="38744" x="10914063" y="4840288"/>
          <p14:tracePt t="38753" x="10958513" y="4821238"/>
          <p14:tracePt t="38760" x="11004550" y="4794250"/>
          <p14:tracePt t="38769" x="11068050" y="4784725"/>
          <p14:tracePt t="38776" x="11123613" y="4775200"/>
          <p14:tracePt t="38786" x="11187113" y="4748213"/>
          <p14:tracePt t="38792" x="11250613" y="4711700"/>
          <p14:tracePt t="38800" x="11296650" y="4684713"/>
          <p14:tracePt t="38808" x="11315700" y="4675188"/>
          <p14:tracePt t="38817" x="11360150" y="4665663"/>
          <p14:tracePt t="38822" x="11388725" y="4657725"/>
          <p14:tracePt t="38833" x="11434763" y="4648200"/>
          <p14:tracePt t="38841" x="11461750" y="4638675"/>
          <p14:tracePt t="38849" x="11534775" y="4602163"/>
          <p14:tracePt t="38856" x="11580813" y="4592638"/>
          <p14:tracePt t="38865" x="11653838" y="4565650"/>
          <p14:tracePt t="38872" x="11690350" y="4556125"/>
          <p14:tracePt t="38880" x="11726863" y="4529138"/>
          <p14:tracePt t="38884" x="11790363" y="4511675"/>
          <p14:tracePt t="38892" x="11853863" y="4483100"/>
          <p14:tracePt t="38901" x="11917363" y="4456113"/>
          <p14:tracePt t="38921" x="12018963" y="4410075"/>
          <p14:tracePt t="38928" x="12055475" y="4402138"/>
          <p14:tracePt t="38937" x="12082463" y="4392613"/>
          <p14:tracePt t="38945" x="12109450" y="4383088"/>
          <p14:tracePt t="38953" x="12128500" y="4365625"/>
          <p14:tracePt t="38960" x="12155488" y="4337050"/>
          <p14:tracePt t="38968" x="12182475" y="4319588"/>
          <p14:tracePt t="41665" x="11607800" y="3059113"/>
          <p14:tracePt t="41672" x="11287125" y="3022600"/>
          <p14:tracePt t="41680" x="11077575" y="2995613"/>
          <p14:tracePt t="41688" x="10868025" y="2959100"/>
          <p14:tracePt t="41696" x="10685463" y="2930525"/>
          <p14:tracePt t="41704" x="10520363" y="2894013"/>
          <p14:tracePt t="41712" x="10393363" y="2886075"/>
          <p14:tracePt t="41717" x="10291763" y="2867025"/>
          <p14:tracePt t="41724" x="10218738" y="2857500"/>
          <p14:tracePt t="41733" x="10155238" y="2830513"/>
          <p14:tracePt t="41741" x="10118725" y="2820988"/>
          <p14:tracePt t="41749" x="10082213" y="2813050"/>
          <p14:tracePt t="41756" x="10064750" y="2813050"/>
          <p14:tracePt t="41765" x="10045700" y="2813050"/>
          <p14:tracePt t="41776" x="10009188" y="2803525"/>
          <p14:tracePt t="41786" x="9955213" y="2803525"/>
          <p14:tracePt t="41792" x="9890125" y="2803525"/>
          <p14:tracePt t="41800" x="9817100" y="2803525"/>
          <p14:tracePt t="41808" x="9780588" y="2803525"/>
          <p14:tracePt t="41817" x="9707563" y="2803525"/>
          <p14:tracePt t="41825" x="9634538" y="2820988"/>
          <p14:tracePt t="41834" x="9534525" y="2830513"/>
          <p14:tracePt t="41840" x="9424988" y="2857500"/>
          <p14:tracePt t="41844" x="9315450" y="2876550"/>
          <p14:tracePt t="41853" x="9196388" y="2903538"/>
          <p14:tracePt t="41860" x="9086850" y="2930525"/>
          <p14:tracePt t="41869" x="8977313" y="2940050"/>
          <p14:tracePt t="41880" x="8877300" y="2959100"/>
          <p14:tracePt t="41888" x="8785225" y="2968625"/>
          <p14:tracePt t="41896" x="8694738" y="2986088"/>
          <p14:tracePt t="41906" x="8612188" y="2995613"/>
          <p14:tracePt t="41912" x="8556625" y="3013075"/>
          <p14:tracePt t="41921" x="8520113" y="3022600"/>
          <p14:tracePt t="41928" x="8466138" y="3022600"/>
          <p14:tracePt t="41937" x="8439150" y="3041650"/>
          <p14:tracePt t="41945" x="8410575" y="3041650"/>
          <p14:tracePt t="41953" x="8366125" y="3041650"/>
          <p14:tracePt t="41960" x="8337550" y="3041650"/>
          <p14:tracePt t="41969" x="8310563" y="3041650"/>
          <p14:tracePt t="41976" x="8293100" y="3041650"/>
          <p14:tracePt t="41984" x="8274050" y="3041650"/>
          <p14:tracePt t="41992" x="8256588" y="3041650"/>
          <p14:tracePt t="42001" x="8237538" y="3041650"/>
          <p14:tracePt t="42008" x="8228013" y="3041650"/>
          <p14:tracePt t="42017" x="8210550" y="3041650"/>
          <p14:tracePt t="42024" x="8174038" y="3041650"/>
          <p14:tracePt t="42034" x="8137525" y="3041650"/>
          <p14:tracePt t="42038" x="8118475" y="3041650"/>
          <p14:tracePt t="42045" x="8072438" y="3041650"/>
          <p14:tracePt t="42053" x="8035925" y="3041650"/>
          <p14:tracePt t="42060" x="8008938" y="3041650"/>
          <p14:tracePt t="42069" x="7981950" y="3041650"/>
          <p14:tracePt t="42080" x="7945438" y="3041650"/>
          <p14:tracePt t="42088" x="7935913" y="3041650"/>
          <p14:tracePt t="42104" x="7918450" y="3041650"/>
          <p14:tracePt t="42121" x="7908925" y="3041650"/>
          <p14:tracePt t="42153" x="7908925" y="3032125"/>
          <p14:tracePt t="42160" x="7899400" y="3013075"/>
          <p14:tracePt t="42164" x="7889875" y="3005138"/>
          <p14:tracePt t="42172" x="7881938" y="3005138"/>
          <p14:tracePt t="42180" x="7862888" y="2986088"/>
          <p14:tracePt t="42199" x="7853363" y="2986088"/>
          <p14:tracePt t="42208" x="7845425" y="2986088"/>
          <p14:tracePt t="42217" x="7835900" y="2986088"/>
          <p14:tracePt t="42265" x="7816850" y="2986088"/>
          <p14:tracePt t="42368" x="7808913" y="2986088"/>
          <p14:tracePt t="42645" x="7826375" y="2986088"/>
          <p14:tracePt t="42652" x="7845425" y="2986088"/>
          <p14:tracePt t="42660" x="7872413" y="3005138"/>
          <p14:tracePt t="42664" x="7881938" y="3005138"/>
          <p14:tracePt t="42669" x="7889875" y="3005138"/>
          <p14:tracePt t="42676" x="7908925" y="3005138"/>
          <p14:tracePt t="42685" x="7926388" y="3005138"/>
          <p14:tracePt t="42693" x="7935913" y="3005138"/>
          <p14:tracePt t="42708" x="7954963" y="3005138"/>
          <p14:tracePt t="42716" x="7972425" y="3005138"/>
          <p14:tracePt t="42724" x="7981950" y="3005138"/>
          <p14:tracePt t="42728" x="8008938" y="3005138"/>
          <p14:tracePt t="42737" x="8027988" y="3013075"/>
          <p14:tracePt t="42744" x="8054975" y="3013075"/>
          <p14:tracePt t="42753" x="8101013" y="3013075"/>
          <p14:tracePt t="42760" x="8137525" y="3022600"/>
          <p14:tracePt t="42768" x="8164513" y="3022600"/>
          <p14:tracePt t="42776" x="8183563" y="3022600"/>
          <p14:tracePt t="42785" x="8220075" y="3022600"/>
          <p14:tracePt t="42792" x="8228013" y="3022600"/>
          <p14:tracePt t="42800" x="8247063" y="3022600"/>
          <p14:tracePt t="42808" x="8256588" y="3022600"/>
          <p14:tracePt t="42865" x="8274050" y="3022600"/>
          <p14:tracePt t="42880" x="8283575" y="3022600"/>
          <p14:tracePt t="43088" x="8293100" y="3022600"/>
          <p14:tracePt t="43105" x="8301038" y="3022600"/>
          <p14:tracePt t="43136" x="8310563" y="3022600"/>
          <p14:tracePt t="43153" x="8329613" y="3022600"/>
          <p14:tracePt t="43169" x="8356600" y="3022600"/>
          <p14:tracePt t="43176" x="8366125" y="3022600"/>
          <p14:tracePt t="43185" x="8383588" y="3022600"/>
          <p14:tracePt t="43199" x="8402638" y="3022600"/>
          <p14:tracePt t="43208" x="8410575" y="3022600"/>
          <p14:tracePt t="43216" x="8420100" y="3022600"/>
          <p14:tracePt t="43240" x="8429625" y="3022600"/>
          <p14:tracePt t="43280" x="8429625" y="3013075"/>
          <p14:tracePt t="43304" x="8439150" y="3005138"/>
          <p14:tracePt t="43316" x="8466138" y="2995613"/>
          <p14:tracePt t="43325" x="8475663" y="2986088"/>
          <p14:tracePt t="43332" x="8483600" y="2986088"/>
          <p14:tracePt t="43340" x="8502650" y="2986088"/>
          <p14:tracePt t="43353" x="8520113" y="2986088"/>
          <p14:tracePt t="43360" x="8548688" y="2976563"/>
          <p14:tracePt t="43368" x="8556625" y="2976563"/>
          <p14:tracePt t="43376" x="8575675" y="2968625"/>
          <p14:tracePt t="43380" x="8602663" y="2959100"/>
          <p14:tracePt t="43388" x="8629650" y="2959100"/>
          <p14:tracePt t="43396" x="8648700" y="2949575"/>
          <p14:tracePt t="43404" x="8666163" y="2940050"/>
          <p14:tracePt t="43412" x="8694738" y="2940050"/>
          <p14:tracePt t="43420" x="8702675" y="2940050"/>
          <p14:tracePt t="43436" x="8721725" y="2930525"/>
          <p14:tracePt t="43440" x="8739188" y="2922588"/>
          <p14:tracePt t="43456" x="8748713" y="2913063"/>
          <p14:tracePt t="43464" x="8758238" y="2913063"/>
          <p14:tracePt t="43472" x="8767763" y="2913063"/>
          <p14:tracePt t="43480" x="8775700" y="2903538"/>
          <p14:tracePt t="43488" x="8794750" y="2894013"/>
          <p14:tracePt t="43504" x="8821738" y="2886075"/>
          <p14:tracePt t="43512" x="8840788" y="2886075"/>
          <p14:tracePt t="43521" x="8877300" y="2876550"/>
          <p14:tracePt t="43537" x="8894763" y="2867025"/>
          <p14:tracePt t="43544" x="8913813" y="2867025"/>
          <p14:tracePt t="43553" x="8931275" y="2867025"/>
          <p14:tracePt t="43569" x="8950325" y="2857500"/>
          <p14:tracePt t="43648" x="8959850" y="2857500"/>
          <p14:tracePt t="43656" x="8967788" y="2857500"/>
          <p14:tracePt t="43665" x="8977313" y="2857500"/>
          <p14:tracePt t="43672" x="8996363" y="2857500"/>
          <p14:tracePt t="43680" x="9023350" y="2857500"/>
          <p14:tracePt t="43688" x="9032875" y="2857500"/>
          <p14:tracePt t="43696" x="9050338" y="2867025"/>
          <p14:tracePt t="43728" x="9059863" y="2867025"/>
          <p14:tracePt t="44540" x="9069388" y="2867025"/>
          <p14:tracePt t="44556" x="9077325" y="2876550"/>
          <p14:tracePt t="44588" x="9086850" y="2886075"/>
          <p14:tracePt t="44616" x="9086850" y="2894013"/>
          <p14:tracePt t="44625" x="9086850" y="2903538"/>
          <p14:tracePt t="44633" x="9086850" y="2913063"/>
          <p14:tracePt t="44649" x="9069388" y="2930525"/>
          <p14:tracePt t="44656" x="9050338" y="2930525"/>
          <p14:tracePt t="44664" x="9023350" y="2940050"/>
          <p14:tracePt t="44672" x="8977313" y="2940050"/>
          <p14:tracePt t="44680" x="8904288" y="2959100"/>
          <p14:tracePt t="44688" x="8831263" y="2959100"/>
          <p14:tracePt t="44696" x="8758238" y="2986088"/>
          <p14:tracePt t="44705" x="8694738" y="3005138"/>
          <p14:tracePt t="44712" x="8639175" y="3013075"/>
          <p14:tracePt t="44716" x="8602663" y="3013075"/>
          <p14:tracePt t="44724" x="8566150" y="3013075"/>
          <p14:tracePt t="44734" x="8520113" y="3022600"/>
          <p14:tracePt t="44744" x="8493125" y="3032125"/>
          <p14:tracePt t="44753" x="8466138" y="3032125"/>
          <p14:tracePt t="44761" x="8420100" y="3049588"/>
          <p14:tracePt t="44769" x="8402638" y="3049588"/>
          <p14:tracePt t="44776" x="8383588" y="3068638"/>
          <p14:tracePt t="44785" x="8356600" y="3086100"/>
          <p14:tracePt t="44792" x="8337550" y="3086100"/>
          <p14:tracePt t="44801" x="8301038" y="3095625"/>
          <p14:tracePt t="44808" x="8274050" y="3105150"/>
          <p14:tracePt t="44816" x="8247063" y="3114675"/>
          <p14:tracePt t="44824" x="8228013" y="3122613"/>
          <p14:tracePt t="44833" x="8201025" y="3132138"/>
          <p14:tracePt t="44840" x="8191500" y="3132138"/>
          <p14:tracePt t="44849" x="8154988" y="3141663"/>
          <p14:tracePt t="44856" x="8147050" y="3151188"/>
          <p14:tracePt t="44866" x="8137525" y="3151188"/>
          <p14:tracePt t="44880" x="8118475" y="3159125"/>
          <p14:tracePt t="44896" x="8101013" y="3168650"/>
          <p14:tracePt t="44919" x="8081963" y="3178175"/>
          <p14:tracePt t="44928" x="8072438" y="3178175"/>
          <p14:tracePt t="44937" x="8054975" y="3178175"/>
          <p14:tracePt t="44945" x="8035925" y="3195638"/>
          <p14:tracePt t="44953" x="8018463" y="3205163"/>
          <p14:tracePt t="44960" x="7999413" y="3214688"/>
          <p14:tracePt t="44969" x="7981950" y="3224213"/>
          <p14:tracePt t="44972" x="7972425" y="3224213"/>
          <p14:tracePt t="44980" x="7962900" y="3224213"/>
          <p14:tracePt t="44988" x="7954963" y="3224213"/>
          <p14:tracePt t="44996" x="7945438" y="3232150"/>
          <p14:tracePt t="45004" x="7935913" y="3241675"/>
          <p14:tracePt t="45017" x="7926388" y="3241675"/>
          <p14:tracePt t="45040" x="7918450" y="3241675"/>
          <p14:tracePt t="45049" x="7908925" y="3251200"/>
          <p14:tracePt t="45072" x="7899400" y="3260725"/>
          <p14:tracePt t="45548" x="7908925" y="3260725"/>
          <p14:tracePt t="45572" x="7918450" y="3260725"/>
          <p14:tracePt t="45588" x="7926388" y="3260725"/>
          <p14:tracePt t="45604" x="7945438" y="3260725"/>
          <p14:tracePt t="45612" x="7962900" y="3260725"/>
          <p14:tracePt t="45620" x="7972425" y="3260725"/>
          <p14:tracePt t="45628" x="8018463" y="3260725"/>
          <p14:tracePt t="45640" x="8045450" y="3260725"/>
          <p14:tracePt t="45649" x="8101013" y="3260725"/>
          <p14:tracePt t="45656" x="8128000" y="3278188"/>
          <p14:tracePt t="45664" x="8164513" y="3278188"/>
          <p14:tracePt t="45672" x="8191500" y="3278188"/>
          <p14:tracePt t="45680" x="8210550" y="3278188"/>
          <p14:tracePt t="46028" x="8220075" y="3278188"/>
          <p14:tracePt t="46048" x="8228013" y="3278188"/>
          <p14:tracePt t="46056" x="8247063" y="3278188"/>
          <p14:tracePt t="46065" x="8264525" y="3278188"/>
          <p14:tracePt t="46069" x="8293100" y="3278188"/>
          <p14:tracePt t="46076" x="8310563" y="3278188"/>
          <p14:tracePt t="46080" x="8329613" y="3278188"/>
          <p14:tracePt t="46085" x="8356600" y="3278188"/>
          <p14:tracePt t="46092" x="8374063" y="3278188"/>
          <p14:tracePt t="46102" x="8383588" y="3278188"/>
          <p14:tracePt t="46108" x="8402638" y="3278188"/>
          <p14:tracePt t="46116" x="8420100" y="3278188"/>
          <p14:tracePt t="46124" x="8429625" y="3278188"/>
          <p14:tracePt t="46140" x="8439150" y="3278188"/>
          <p14:tracePt t="46152" x="8456613" y="3278188"/>
          <p14:tracePt t="46160" x="8475663" y="3278188"/>
          <p14:tracePt t="46169" x="8520113" y="3278188"/>
          <p14:tracePt t="46176" x="8539163" y="3278188"/>
          <p14:tracePt t="46184" x="8566150" y="3278188"/>
          <p14:tracePt t="46192" x="8602663" y="3278188"/>
          <p14:tracePt t="46201" x="8612188" y="3278188"/>
          <p14:tracePt t="46208" x="8658225" y="3278188"/>
          <p14:tracePt t="46217" x="8666163" y="3278188"/>
          <p14:tracePt t="46224" x="8694738" y="3278188"/>
          <p14:tracePt t="46234" x="8702675" y="3278188"/>
          <p14:tracePt t="46249" x="8712200" y="3278188"/>
          <p14:tracePt t="46296" x="8721725" y="3278188"/>
          <p14:tracePt t="46368" x="8731250" y="3268663"/>
          <p14:tracePt t="47260" x="8739188" y="3268663"/>
          <p14:tracePt t="47276" x="8731250" y="3268663"/>
          <p14:tracePt t="47285" x="8712200" y="3268663"/>
          <p14:tracePt t="47292" x="8694738" y="3268663"/>
          <p14:tracePt t="47300" x="8666163" y="3268663"/>
          <p14:tracePt t="47308" x="8629650" y="3268663"/>
          <p14:tracePt t="47316" x="8593138" y="3268663"/>
          <p14:tracePt t="47325" x="8556625" y="3278188"/>
          <p14:tracePt t="47328" x="8502650" y="3278188"/>
          <p14:tracePt t="47333" x="8456613" y="3287713"/>
          <p14:tracePt t="47340" x="8402638" y="3305175"/>
          <p14:tracePt t="47350" x="8337550" y="3305175"/>
          <p14:tracePt t="47356" x="8283575" y="3305175"/>
          <p14:tracePt t="47365" x="8247063" y="3305175"/>
          <p14:tracePt t="47372" x="8191500" y="3305175"/>
          <p14:tracePt t="47380" x="8137525" y="3305175"/>
          <p14:tracePt t="47388" x="8091488" y="3305175"/>
          <p14:tracePt t="47392" x="8018463" y="3305175"/>
          <p14:tracePt t="47400" x="7962900" y="3305175"/>
          <p14:tracePt t="47408" x="7889875" y="3305175"/>
          <p14:tracePt t="47417" x="7853363" y="3305175"/>
          <p14:tracePt t="47424" x="7808913" y="3305175"/>
          <p14:tracePt t="47435" x="7772400" y="3305175"/>
          <p14:tracePt t="47440" x="7735888" y="3305175"/>
          <p14:tracePt t="47450" x="7707313" y="3305175"/>
          <p14:tracePt t="47457" x="7689850" y="3305175"/>
          <p14:tracePt t="47466" x="7670800" y="3305175"/>
          <p14:tracePt t="47480" x="7653338" y="3305175"/>
          <p14:tracePt t="47488" x="7626350" y="3305175"/>
          <p14:tracePt t="47496" x="7589838" y="3305175"/>
          <p14:tracePt t="47504" x="7570788" y="3314700"/>
          <p14:tracePt t="47512" x="7543800" y="3324225"/>
          <p14:tracePt t="47517" x="7516813" y="3341688"/>
          <p14:tracePt t="47524" x="7480300" y="3360738"/>
          <p14:tracePt t="47537" x="7451725" y="3370263"/>
          <p14:tracePt t="47545" x="7424738" y="3397250"/>
          <p14:tracePt t="47552" x="7388225" y="3406775"/>
          <p14:tracePt t="47560" x="7361238" y="3424238"/>
          <p14:tracePt t="47569" x="7342188" y="3433763"/>
          <p14:tracePt t="47576" x="7324725" y="3451225"/>
          <p14:tracePt t="47580" x="7315200" y="3460750"/>
          <p14:tracePt t="47588" x="7305675" y="3470275"/>
          <p14:tracePt t="47596" x="7288213" y="3487738"/>
          <p14:tracePt t="47612" x="7278688" y="3506788"/>
          <p14:tracePt t="47620" x="7269163" y="3516313"/>
          <p14:tracePt t="47633" x="7259638" y="3516313"/>
          <p14:tracePt t="47640" x="7259638" y="3524250"/>
          <p14:tracePt t="47650" x="7251700" y="3533775"/>
          <p14:tracePt t="47656" x="7242175" y="3543300"/>
          <p14:tracePt t="47666" x="7232650" y="3552825"/>
          <p14:tracePt t="47672" x="7215188" y="3570288"/>
          <p14:tracePt t="47688" x="7205663" y="3579813"/>
          <p14:tracePt t="47704" x="7196138" y="3589338"/>
          <p14:tracePt t="47708" x="7186613" y="3589338"/>
          <p14:tracePt t="47717" x="7186613" y="3597275"/>
          <p14:tracePt t="47724" x="7186613" y="3606800"/>
          <p14:tracePt t="47737" x="7186613" y="3616325"/>
          <p14:tracePt t="47761" x="7178675" y="3625850"/>
          <p14:tracePt t="47772" x="7178675" y="3633788"/>
          <p14:tracePt t="47788" x="7178675" y="3643313"/>
          <p14:tracePt t="47796" x="7178675" y="3652838"/>
          <p14:tracePt t="47804" x="7178675" y="3662363"/>
          <p14:tracePt t="47820" x="7178675" y="3670300"/>
          <p14:tracePt t="47872" x="7178675" y="3679825"/>
          <p14:tracePt t="47916" x="7178675" y="3698875"/>
          <p14:tracePt t="47992" x="7178675" y="3706813"/>
          <p14:tracePt t="48008" x="7186613" y="3698875"/>
          <p14:tracePt t="48016" x="7205663" y="3679825"/>
          <p14:tracePt t="48024" x="7215188" y="3670300"/>
          <p14:tracePt t="48032" x="7223125" y="3662363"/>
          <p14:tracePt t="48037" x="7232650" y="3662363"/>
          <p14:tracePt t="48045" x="7251700" y="3652838"/>
          <p14:tracePt t="48053" x="7269163" y="3643313"/>
          <p14:tracePt t="48069" x="7288213" y="3633788"/>
          <p14:tracePt t="48088" x="7296150" y="3625850"/>
          <p14:tracePt t="48101" x="7305675" y="3625850"/>
          <p14:tracePt t="48108" x="7315200" y="3625850"/>
          <p14:tracePt t="48118" x="7334250" y="3616325"/>
          <p14:tracePt t="48125" x="7342188" y="3616325"/>
          <p14:tracePt t="48132" x="7370763" y="3616325"/>
          <p14:tracePt t="48141" x="7378700" y="3616325"/>
          <p14:tracePt t="48149" x="7407275" y="3606800"/>
          <p14:tracePt t="48160" x="7415213" y="3606800"/>
          <p14:tracePt t="48169" x="7424738" y="3606800"/>
          <p14:tracePt t="48176" x="7434263" y="3606800"/>
          <p14:tracePt t="48185" x="7451725" y="3597275"/>
          <p14:tracePt t="48192" x="7461250" y="3597275"/>
          <p14:tracePt t="48272" x="7470775" y="3597275"/>
          <p14:tracePt t="48276" x="7480300" y="3597275"/>
          <p14:tracePt t="48308" x="7488238" y="3597275"/>
          <p14:tracePt t="48325" x="7497763" y="3597275"/>
          <p14:tracePt t="48332" x="7516813" y="3597275"/>
          <p14:tracePt t="48340" x="7534275" y="3597275"/>
          <p14:tracePt t="48384" x="7543800" y="3597275"/>
          <p14:tracePt t="49196" x="7553325" y="3597275"/>
          <p14:tracePt t="49205" x="7570788" y="3597275"/>
          <p14:tracePt t="49212" x="7580313" y="3597275"/>
          <p14:tracePt t="49220" x="7597775" y="3597275"/>
          <p14:tracePt t="49236" x="7616825" y="3597275"/>
          <p14:tracePt t="49456" x="7626350" y="3597275"/>
          <p14:tracePt t="49464" x="7634288" y="3597275"/>
          <p14:tracePt t="49480" x="7643813" y="3597275"/>
          <p14:tracePt t="49516" x="7662863" y="3597275"/>
          <p14:tracePt t="49596" x="7670800" y="3597275"/>
          <p14:tracePt t="49625" x="7680325" y="3597275"/>
          <p14:tracePt t="49632" x="7689850" y="3597275"/>
          <p14:tracePt t="49640" x="7699375" y="3597275"/>
          <p14:tracePt t="49648" x="7716838" y="3597275"/>
          <p14:tracePt t="49656" x="7743825" y="3597275"/>
          <p14:tracePt t="49666" x="7762875" y="3597275"/>
          <p14:tracePt t="49672" x="7780338" y="3597275"/>
          <p14:tracePt t="49681" x="7789863" y="3597275"/>
          <p14:tracePt t="49684" x="7799388" y="3597275"/>
          <p14:tracePt t="49692" x="7808913" y="3597275"/>
          <p14:tracePt t="49701" x="7816850" y="3597275"/>
          <p14:tracePt t="49744" x="7826375" y="3597275"/>
          <p14:tracePt t="49765" x="7845425" y="3589338"/>
          <p14:tracePt t="49772" x="7853363" y="3589338"/>
          <p14:tracePt t="49781" x="7862888" y="3589338"/>
          <p14:tracePt t="49788" x="7872413" y="3589338"/>
          <p14:tracePt t="49804" x="7872413" y="3579813"/>
          <p14:tracePt t="49832" x="7889875" y="3579813"/>
          <p14:tracePt t="49840" x="7899400" y="3570288"/>
          <p14:tracePt t="49849" x="7908925" y="3570288"/>
          <p14:tracePt t="49856" x="7926388" y="3570288"/>
          <p14:tracePt t="49866" x="7954963" y="3570288"/>
          <p14:tracePt t="49872" x="7962900" y="3570288"/>
          <p14:tracePt t="49881" x="7981950" y="3570288"/>
          <p14:tracePt t="49885" x="7999413" y="3560763"/>
          <p14:tracePt t="49960" x="8018463" y="3552825"/>
          <p14:tracePt t="50048" x="8027988" y="3543300"/>
          <p14:tracePt t="50065" x="8035925" y="3543300"/>
          <p14:tracePt t="50072" x="8045450" y="3543300"/>
          <p14:tracePt t="50081" x="8072438" y="3543300"/>
          <p14:tracePt t="50088" x="8091488" y="3543300"/>
          <p14:tracePt t="50096" x="8118475" y="3543300"/>
          <p14:tracePt t="50104" x="8137525" y="3533775"/>
          <p14:tracePt t="50109" x="8174038" y="3533775"/>
          <p14:tracePt t="50116" x="8183563" y="3533775"/>
          <p14:tracePt t="50125" x="8201025" y="3533775"/>
          <p14:tracePt t="50134" x="8210550" y="3524250"/>
          <p14:tracePt t="50204" x="8220075" y="3516313"/>
          <p14:tracePt t="50228" x="8228013" y="3516313"/>
          <p14:tracePt t="50240" x="8237538" y="3506788"/>
          <p14:tracePt t="50249" x="8247063" y="3506788"/>
          <p14:tracePt t="50265" x="8264525" y="3497263"/>
          <p14:tracePt t="50286" x="8274050" y="3497263"/>
          <p14:tracePt t="50292" x="8283575" y="3497263"/>
          <p14:tracePt t="50300" x="8310563" y="3497263"/>
          <p14:tracePt t="50308" x="8320088" y="3497263"/>
          <p14:tracePt t="50316" x="8347075" y="3497263"/>
          <p14:tracePt t="50328" x="8356600" y="3497263"/>
          <p14:tracePt t="50337" x="8374063" y="3497263"/>
          <p14:tracePt t="50340" x="8383588" y="3497263"/>
          <p14:tracePt t="50349" x="8402638" y="3497263"/>
          <p14:tracePt t="50356" x="8420100" y="3497263"/>
          <p14:tracePt t="50366" x="8439150" y="3506788"/>
          <p14:tracePt t="50381" x="8456613" y="3506788"/>
          <p14:tracePt t="50388" x="8466138" y="3506788"/>
          <p14:tracePt t="50396" x="8475663" y="3506788"/>
          <p14:tracePt t="50404" x="8483600" y="3516313"/>
          <p14:tracePt t="50417" x="8493125" y="3516313"/>
          <p14:tracePt t="50424" x="8512175" y="3524250"/>
          <p14:tracePt t="50433" x="8520113" y="3524250"/>
          <p14:tracePt t="50440" x="8548688" y="3533775"/>
          <p14:tracePt t="50448" x="8566150" y="3533775"/>
          <p14:tracePt t="50456" x="8621713" y="3560763"/>
          <p14:tracePt t="50466" x="8702675" y="3570288"/>
          <p14:tracePt t="50469" x="8721725" y="3570288"/>
          <p14:tracePt t="50476" x="8748713" y="3570288"/>
          <p14:tracePt t="50485" x="8767763" y="3570288"/>
          <p14:tracePt t="50492" x="8785225" y="3570288"/>
          <p14:tracePt t="50552" x="8794750" y="3570288"/>
          <p14:tracePt t="50565" x="8804275" y="3579813"/>
          <p14:tracePt t="50632" x="8812213" y="3589338"/>
          <p14:tracePt t="50648" x="8821738" y="3597275"/>
          <p14:tracePt t="50676" x="8831263" y="3606800"/>
          <p14:tracePt t="50685" x="8840788" y="3616325"/>
          <p14:tracePt t="50720" x="8848725" y="3616325"/>
          <p14:tracePt t="50728" x="8867775" y="3616325"/>
          <p14:tracePt t="50736" x="8894763" y="3633788"/>
          <p14:tracePt t="50744" x="8913813" y="3633788"/>
          <p14:tracePt t="50752" x="8940800" y="3633788"/>
          <p14:tracePt t="50760" x="8959850" y="3633788"/>
          <p14:tracePt t="50769" x="8977313" y="3643313"/>
          <p14:tracePt t="50776" x="9004300" y="3643313"/>
          <p14:tracePt t="50781" x="9023350" y="3643313"/>
          <p14:tracePt t="50788" x="9040813" y="3643313"/>
          <p14:tracePt t="50796" x="9050338" y="3643313"/>
          <p14:tracePt t="50808" x="9059863" y="3643313"/>
          <p14:tracePt t="50816" x="9069388" y="3643313"/>
          <p14:tracePt t="50824" x="9086850" y="3643313"/>
          <p14:tracePt t="50840" x="9105900" y="3633788"/>
          <p14:tracePt t="50845" x="9123363" y="3625850"/>
          <p14:tracePt t="50853" x="9132888" y="3625850"/>
          <p14:tracePt t="50861" x="9159875" y="3616325"/>
          <p14:tracePt t="50868" x="9169400" y="3606800"/>
          <p14:tracePt t="50881" x="9178925" y="3606800"/>
          <p14:tracePt t="50888" x="9196388" y="3597275"/>
          <p14:tracePt t="50903" x="9215438" y="3597275"/>
          <p14:tracePt t="50924" x="9223375" y="3597275"/>
          <p14:tracePt t="50933" x="9232900" y="3597275"/>
          <p14:tracePt t="50951" x="9242425" y="3597275"/>
          <p14:tracePt t="50956" x="9251950" y="3597275"/>
          <p14:tracePt t="50972" x="9259888" y="3597275"/>
          <p14:tracePt t="50988" x="9269413" y="3606800"/>
          <p14:tracePt t="51136" x="9251950" y="3606800"/>
          <p14:tracePt t="51145" x="9223375" y="3606800"/>
          <p14:tracePt t="51152" x="9178925" y="3606800"/>
          <p14:tracePt t="51160" x="9123363" y="3597275"/>
          <p14:tracePt t="51169" x="9069388" y="3597275"/>
          <p14:tracePt t="51176" x="9023350" y="3597275"/>
          <p14:tracePt t="51186" x="8959850" y="3597275"/>
          <p14:tracePt t="51192" x="8904288" y="3597275"/>
          <p14:tracePt t="51200" x="8821738" y="3597275"/>
          <p14:tracePt t="51204" x="8785225" y="3597275"/>
          <p14:tracePt t="51212" x="8739188" y="3597275"/>
          <p14:tracePt t="51220" x="8712200" y="3597275"/>
          <p14:tracePt t="51228" x="8694738" y="3606800"/>
          <p14:tracePt t="51236" x="8666163" y="3606800"/>
          <p14:tracePt t="51244" x="8658225" y="3616325"/>
          <p14:tracePt t="51253" x="8648700" y="3625850"/>
          <p14:tracePt t="51281" x="8639175" y="3633788"/>
          <p14:tracePt t="51304" x="8629650" y="3643313"/>
          <p14:tracePt t="51328" x="8621713" y="3643313"/>
          <p14:tracePt t="51332" x="8612188" y="3652838"/>
          <p14:tracePt t="51365" x="8602663" y="3652838"/>
          <p14:tracePt t="51376" x="8593138" y="3652838"/>
          <p14:tracePt t="51396" x="8593138" y="3662363"/>
          <p14:tracePt t="51412" x="8593138" y="3670300"/>
          <p14:tracePt t="51420" x="8593138" y="3679825"/>
          <p14:tracePt t="51456" x="8593138" y="3689350"/>
          <p14:tracePt t="51508" x="8593138" y="3698875"/>
          <p14:tracePt t="51520" x="8593138" y="3706813"/>
          <p14:tracePt t="51528" x="8602663" y="3706813"/>
          <p14:tracePt t="51536" x="8612188" y="3716338"/>
          <p14:tracePt t="51544" x="8629650" y="3725863"/>
          <p14:tracePt t="51549" x="8648700" y="3725863"/>
          <p14:tracePt t="51556" x="8666163" y="3735388"/>
          <p14:tracePt t="51572" x="8675688" y="3735388"/>
          <p14:tracePt t="51580" x="8694738" y="3735388"/>
          <p14:tracePt t="51616" x="8702675" y="3735388"/>
          <p14:tracePt t="52076" x="8712200" y="3735388"/>
          <p14:tracePt t="52936" x="8712200" y="3725863"/>
          <p14:tracePt t="53072" x="8712200" y="3716338"/>
          <p14:tracePt t="53088" x="8694738" y="3706813"/>
          <p14:tracePt t="53097" x="8675688" y="3706813"/>
          <p14:tracePt t="53104" x="8648700" y="3706813"/>
          <p14:tracePt t="53112" x="8629650" y="3706813"/>
          <p14:tracePt t="53120" x="8593138" y="3706813"/>
          <p14:tracePt t="53125" x="8529638" y="3679825"/>
          <p14:tracePt t="53132" x="8520113" y="3679825"/>
          <p14:tracePt t="53140" x="8493125" y="3670300"/>
          <p14:tracePt t="53149" x="8475663" y="3670300"/>
          <p14:tracePt t="53156" x="8456613" y="3662363"/>
          <p14:tracePt t="53165" x="8447088" y="3662363"/>
          <p14:tracePt t="53172" x="8439150" y="3662363"/>
          <p14:tracePt t="53188" x="8420100" y="3662363"/>
          <p14:tracePt t="53197" x="8410575" y="3662363"/>
          <p14:tracePt t="53204" x="8402638" y="3662363"/>
          <p14:tracePt t="53212" x="8374063" y="3662363"/>
          <p14:tracePt t="53220" x="8366125" y="3662363"/>
          <p14:tracePt t="53228" x="8356600" y="3662363"/>
          <p14:tracePt t="53237" x="8337550" y="3662363"/>
          <p14:tracePt t="53244" x="8301038" y="3662363"/>
          <p14:tracePt t="53252" x="8293100" y="3662363"/>
          <p14:tracePt t="53260" x="8247063" y="3662363"/>
          <p14:tracePt t="53269" x="8201025" y="3662363"/>
          <p14:tracePt t="53276" x="8183563" y="3679825"/>
          <p14:tracePt t="53285" x="8154988" y="3679825"/>
          <p14:tracePt t="53292" x="8128000" y="3689350"/>
          <p14:tracePt t="53300" x="8101013" y="3689350"/>
          <p14:tracePt t="53308" x="8072438" y="3689350"/>
          <p14:tracePt t="53317" x="8064500" y="3689350"/>
          <p14:tracePt t="53324" x="8027988" y="3689350"/>
          <p14:tracePt t="53333" x="8008938" y="3689350"/>
          <p14:tracePt t="53340" x="7981950" y="3689350"/>
          <p14:tracePt t="53349" x="7945438" y="3689350"/>
          <p14:tracePt t="53356" x="7918450" y="3689350"/>
          <p14:tracePt t="53365" x="7862888" y="3689350"/>
          <p14:tracePt t="53372" x="7845425" y="3689350"/>
          <p14:tracePt t="53382" x="7799388" y="3706813"/>
          <p14:tracePt t="53388" x="7789863" y="3706813"/>
          <p14:tracePt t="53396" x="7743825" y="3716338"/>
          <p14:tracePt t="53404" x="7726363" y="3716338"/>
          <p14:tracePt t="53412" x="7670800" y="3743325"/>
          <p14:tracePt t="53420" x="7634288" y="3752850"/>
          <p14:tracePt t="53428" x="7616825" y="3762375"/>
          <p14:tracePt t="53436" x="7589838" y="3771900"/>
          <p14:tracePt t="53444" x="7543800" y="3789363"/>
          <p14:tracePt t="53453" x="7524750" y="3789363"/>
          <p14:tracePt t="53460" x="7497763" y="3789363"/>
          <p14:tracePt t="53469" x="7480300" y="3808413"/>
          <p14:tracePt t="53476" x="7470775" y="3808413"/>
          <p14:tracePt t="53485" x="7461250" y="3816350"/>
          <p14:tracePt t="53501" x="7443788" y="3835400"/>
          <p14:tracePt t="53525" x="7443788" y="3844925"/>
          <p14:tracePt t="53540" x="7443788" y="3852863"/>
          <p14:tracePt t="53549" x="7434263" y="3871913"/>
          <p14:tracePt t="53556" x="7424738" y="3881438"/>
          <p14:tracePt t="53572" x="7424738" y="3889375"/>
          <p14:tracePt t="53581" x="7424738" y="3908425"/>
          <p14:tracePt t="53588" x="7415213" y="3917950"/>
          <p14:tracePt t="53596" x="7415213" y="3927475"/>
          <p14:tracePt t="53604" x="7415213" y="3944938"/>
          <p14:tracePt t="53612" x="7415213" y="3954463"/>
          <p14:tracePt t="53620" x="7415213" y="3963988"/>
          <p14:tracePt t="53628" x="7415213" y="3971925"/>
          <p14:tracePt t="53636" x="7407275" y="4000500"/>
          <p14:tracePt t="53645" x="7407275" y="4008438"/>
          <p14:tracePt t="53676" x="7407275" y="4017963"/>
          <p14:tracePt t="53684" x="7407275" y="4027488"/>
          <p14:tracePt t="53692" x="7407275" y="4037013"/>
          <p14:tracePt t="53725" x="7407275" y="4044950"/>
          <p14:tracePt t="53756" x="7407275" y="4054475"/>
          <p14:tracePt t="53764" x="7407275" y="4064000"/>
          <p14:tracePt t="53772" x="7407275" y="4073525"/>
          <p14:tracePt t="53781" x="7407275" y="4081463"/>
          <p14:tracePt t="53788" x="7407275" y="4090988"/>
          <p14:tracePt t="53812" x="7407275" y="4100513"/>
          <p14:tracePt t="53820" x="7407275" y="4110038"/>
          <p14:tracePt t="53828" x="7407275" y="4127500"/>
          <p14:tracePt t="53860" x="7407275" y="4137025"/>
          <p14:tracePt t="54512" x="7415213" y="4137025"/>
          <p14:tracePt t="54517" x="7424738" y="4137025"/>
          <p14:tracePt t="54540" x="7434263" y="4137025"/>
          <p14:tracePt t="54544" x="7451725" y="4137025"/>
          <p14:tracePt t="54548" x="7470775" y="4127500"/>
          <p14:tracePt t="54556" x="7488238" y="4127500"/>
          <p14:tracePt t="54566" x="7497763" y="4127500"/>
          <p14:tracePt t="54572" x="7524750" y="4127500"/>
          <p14:tracePt t="54582" x="7534275" y="4127500"/>
          <p14:tracePt t="54589" x="7543800" y="4117975"/>
          <p14:tracePt t="54596" x="7580313" y="4117975"/>
          <p14:tracePt t="54604" x="7607300" y="4100513"/>
          <p14:tracePt t="54609" x="7634288" y="4100513"/>
          <p14:tracePt t="54616" x="7653338" y="4100513"/>
          <p14:tracePt t="54623" x="7680325" y="4100513"/>
          <p14:tracePt t="54632" x="7699375" y="4100513"/>
          <p14:tracePt t="54640" x="7707313" y="4100513"/>
          <p14:tracePt t="54656" x="7716838" y="4100513"/>
          <p14:tracePt t="54669" x="7726363" y="4100513"/>
          <p14:tracePt t="54701" x="7735888" y="4100513"/>
          <p14:tracePt t="54708" x="7743825" y="4100513"/>
          <p14:tracePt t="54725" x="7762875" y="4100513"/>
          <p14:tracePt t="54734" x="7808913" y="4100513"/>
          <p14:tracePt t="54740" x="7826375" y="4100513"/>
          <p14:tracePt t="54749" x="7862888" y="4100513"/>
          <p14:tracePt t="54756" x="7889875" y="4100513"/>
          <p14:tracePt t="54765" x="7935913" y="4100513"/>
          <p14:tracePt t="54772" x="7962900" y="4100513"/>
          <p14:tracePt t="54781" x="7999413" y="4100513"/>
          <p14:tracePt t="54788" x="8035925" y="4100513"/>
          <p14:tracePt t="54797" x="8064500" y="4090988"/>
          <p14:tracePt t="54804" x="8072438" y="4090988"/>
          <p14:tracePt t="54812" x="8081963" y="4090988"/>
          <p14:tracePt t="54820" x="8091488" y="4090988"/>
          <p14:tracePt t="54952" x="8101013" y="4090988"/>
          <p14:tracePt t="54960" x="8118475" y="4090988"/>
          <p14:tracePt t="54969" x="8137525" y="4090988"/>
          <p14:tracePt t="54976" x="8154988" y="4090988"/>
          <p14:tracePt t="54985" x="8174038" y="4090988"/>
          <p14:tracePt t="54992" x="8201025" y="4090988"/>
          <p14:tracePt t="55001" x="8247063" y="4090988"/>
          <p14:tracePt t="55004" x="8256588" y="4090988"/>
          <p14:tracePt t="55012" x="8293100" y="4090988"/>
          <p14:tracePt t="55020" x="8329613" y="4090988"/>
          <p14:tracePt t="55028" x="8337550" y="4090988"/>
          <p14:tracePt t="55036" x="8347075" y="4090988"/>
          <p14:tracePt t="55044" x="8356600" y="4090988"/>
          <p14:tracePt t="55086" x="8366125" y="4090988"/>
          <p14:tracePt t="55116" x="8374063" y="4090988"/>
          <p14:tracePt t="55125" x="8383588" y="4090988"/>
          <p14:tracePt t="55132" x="8402638" y="4090988"/>
          <p14:tracePt t="55140" x="8410575" y="4090988"/>
          <p14:tracePt t="55148" x="8420100" y="4090988"/>
          <p14:tracePt t="55165" x="8429625" y="4090988"/>
          <p14:tracePt t="55172" x="8439150" y="4090988"/>
          <p14:tracePt t="55182" x="8447088" y="4090988"/>
          <p14:tracePt t="55264" x="8456613" y="4090988"/>
          <p14:tracePt t="55300" x="8466138" y="4090988"/>
          <p14:tracePt t="55308" x="8475663" y="4090988"/>
          <p14:tracePt t="55316" x="8483600" y="4090988"/>
          <p14:tracePt t="55324" x="8502650" y="4090988"/>
          <p14:tracePt t="55333" x="8520113" y="4090988"/>
          <p14:tracePt t="55340" x="8566150" y="4090988"/>
          <p14:tracePt t="55349" x="8602663" y="4090988"/>
          <p14:tracePt t="55356" x="8648700" y="4100513"/>
          <p14:tracePt t="55366" x="8702675" y="4100513"/>
          <p14:tracePt t="55372" x="8758238" y="4100513"/>
          <p14:tracePt t="55382" x="8804275" y="4100513"/>
          <p14:tracePt t="55388" x="8867775" y="4100513"/>
          <p14:tracePt t="55397" x="8913813" y="4100513"/>
          <p14:tracePt t="55404" x="8940800" y="4090988"/>
          <p14:tracePt t="55412" x="8977313" y="4081463"/>
          <p14:tracePt t="55420" x="9013825" y="4064000"/>
          <p14:tracePt t="55428" x="9032875" y="4064000"/>
          <p14:tracePt t="55436" x="9059863" y="4064000"/>
          <p14:tracePt t="55444" x="9069388" y="4064000"/>
          <p14:tracePt t="55469" x="9077325" y="4064000"/>
          <p14:tracePt t="55476" x="9086850" y="4064000"/>
          <p14:tracePt t="55485" x="9105900" y="4064000"/>
          <p14:tracePt t="55492" x="9113838" y="4064000"/>
          <p14:tracePt t="55501" x="9123363" y="4064000"/>
          <p14:tracePt t="55508" x="9159875" y="4064000"/>
          <p14:tracePt t="55516" x="9169400" y="4064000"/>
          <p14:tracePt t="55524" x="9215438" y="4064000"/>
          <p14:tracePt t="55532" x="9242425" y="4064000"/>
          <p14:tracePt t="55540" x="9251950" y="4064000"/>
          <p14:tracePt t="55548" x="9288463" y="4064000"/>
          <p14:tracePt t="55556" x="9296400" y="4064000"/>
          <p14:tracePt t="55566" x="9315450" y="4054475"/>
          <p14:tracePt t="55572" x="9324975" y="4054475"/>
          <p14:tracePt t="55604" x="9332913" y="4054475"/>
          <p14:tracePt t="55656" x="9342438" y="4044950"/>
          <p14:tracePt t="55668" x="9351963" y="4044950"/>
          <p14:tracePt t="55676" x="9361488" y="4044950"/>
          <p14:tracePt t="55684" x="9369425" y="4044950"/>
          <p14:tracePt t="55692" x="9388475" y="4044950"/>
          <p14:tracePt t="55708" x="9405938" y="4044950"/>
          <p14:tracePt t="55716" x="9415463" y="4044950"/>
          <p14:tracePt t="55724" x="9424988" y="4044950"/>
          <p14:tracePt t="55748" x="9434513" y="4044950"/>
          <p14:tracePt t="56172" x="9442450" y="4044950"/>
          <p14:tracePt t="56465" x="9442450" y="4037013"/>
          <p14:tracePt t="56548" x="9442450" y="4027488"/>
          <p14:tracePt t="56572" x="9442450" y="4017963"/>
          <p14:tracePt t="56581" x="9442450" y="4008438"/>
          <p14:tracePt t="56596" x="9434513" y="4008438"/>
          <p14:tracePt t="56613" x="9424988" y="4008438"/>
          <p14:tracePt t="56620" x="9415463" y="4008438"/>
          <p14:tracePt t="56628" x="9405938" y="4008438"/>
          <p14:tracePt t="56636" x="9378950" y="4008438"/>
          <p14:tracePt t="56644" x="9369425" y="4008438"/>
          <p14:tracePt t="56652" x="9332913" y="4008438"/>
          <p14:tracePt t="56660" x="9305925" y="4044950"/>
          <p14:tracePt t="56668" x="9259888" y="4064000"/>
          <p14:tracePt t="56676" x="9196388" y="4090988"/>
          <p14:tracePt t="56685" x="9123363" y="4100513"/>
          <p14:tracePt t="56692" x="9059863" y="4127500"/>
          <p14:tracePt t="56701" x="8977313" y="4146550"/>
          <p14:tracePt t="56708" x="8931275" y="4173538"/>
          <p14:tracePt t="56717" x="8858250" y="4191000"/>
          <p14:tracePt t="56724" x="8794750" y="4219575"/>
          <p14:tracePt t="56733" x="8739188" y="4219575"/>
          <p14:tracePt t="56740" x="8712200" y="4227513"/>
          <p14:tracePt t="56748" x="8694738" y="4237038"/>
          <p14:tracePt t="56756" x="8658225" y="4237038"/>
          <p14:tracePt t="56766" x="8629650" y="4246563"/>
          <p14:tracePt t="56773" x="8621713" y="4246563"/>
          <p14:tracePt t="56782" x="8593138" y="4246563"/>
          <p14:tracePt t="56788" x="8575675" y="4246563"/>
          <p14:tracePt t="56796" x="8548688" y="4246563"/>
          <p14:tracePt t="56804" x="8512175" y="4246563"/>
          <p14:tracePt t="56812" x="8475663" y="4246563"/>
          <p14:tracePt t="56820" x="8420100" y="4246563"/>
          <p14:tracePt t="56828" x="8383588" y="4264025"/>
          <p14:tracePt t="56837" x="8337550" y="4264025"/>
          <p14:tracePt t="56844" x="8310563" y="4292600"/>
          <p14:tracePt t="56852" x="8264525" y="4292600"/>
          <p14:tracePt t="56860" x="8237538" y="4300538"/>
          <p14:tracePt t="56869" x="8220075" y="4300538"/>
          <p14:tracePt t="56876" x="8191500" y="4300538"/>
          <p14:tracePt t="56885" x="8183563" y="4300538"/>
          <p14:tracePt t="56892" x="8164513" y="4300538"/>
          <p14:tracePt t="56918" x="8137525" y="4310063"/>
          <p14:tracePt t="56924" x="8118475" y="4319588"/>
          <p14:tracePt t="56940" x="8108950" y="4319588"/>
          <p14:tracePt t="56948" x="8101013" y="4319588"/>
          <p14:tracePt t="56956" x="8091488" y="4319588"/>
          <p14:tracePt t="56967" x="8081963" y="4329113"/>
          <p14:tracePt t="56972" x="8072438" y="4329113"/>
          <p14:tracePt t="56981" x="8045450" y="4337050"/>
          <p14:tracePt t="56988" x="8027988" y="4337050"/>
          <p14:tracePt t="56997" x="8008938" y="4356100"/>
          <p14:tracePt t="57004" x="7991475" y="4356100"/>
          <p14:tracePt t="57013" x="7962900" y="4373563"/>
          <p14:tracePt t="57020" x="7954963" y="4373563"/>
          <p14:tracePt t="57028" x="7935913" y="4402138"/>
          <p14:tracePt t="57036" x="7918450" y="4402138"/>
          <p14:tracePt t="57044" x="7908925" y="4402138"/>
          <p14:tracePt t="57052" x="7889875" y="4410075"/>
          <p14:tracePt t="57069" x="7881938" y="4419600"/>
          <p14:tracePt t="57076" x="7872413" y="4419600"/>
          <p14:tracePt t="57101" x="7853363" y="4429125"/>
          <p14:tracePt t="57117" x="7845425" y="4429125"/>
          <p14:tracePt t="57125" x="7835900" y="4438650"/>
          <p14:tracePt t="57132" x="7826375" y="4446588"/>
          <p14:tracePt t="57140" x="7816850" y="4475163"/>
          <p14:tracePt t="57155" x="7799388" y="4483100"/>
          <p14:tracePt t="57165" x="7780338" y="4483100"/>
          <p14:tracePt t="57172" x="7762875" y="4492625"/>
          <p14:tracePt t="57181" x="7753350" y="4502150"/>
          <p14:tracePt t="57188" x="7735888" y="4502150"/>
          <p14:tracePt t="57205" x="7726363" y="4502150"/>
          <p14:tracePt t="57320" x="7716838" y="4502150"/>
          <p14:tracePt t="57396" x="7716838" y="4492625"/>
          <p14:tracePt t="57428" x="7716838" y="4483100"/>
          <p14:tracePt t="57445" x="7716838" y="4475163"/>
          <p14:tracePt t="57469" x="7716838" y="4465638"/>
          <p14:tracePt t="57476" x="7716838" y="4456113"/>
          <p14:tracePt t="57484" x="7726363" y="4456113"/>
          <p14:tracePt t="57493" x="7735888" y="4456113"/>
          <p14:tracePt t="57501" x="7753350" y="4438650"/>
          <p14:tracePt t="57508" x="7780338" y="4438650"/>
          <p14:tracePt t="57516" x="7789863" y="4429125"/>
          <p14:tracePt t="57524" x="7816850" y="4419600"/>
          <p14:tracePt t="57532" x="7835900" y="4419600"/>
          <p14:tracePt t="57540" x="7862888" y="4410075"/>
          <p14:tracePt t="57548" x="7872413" y="4410075"/>
          <p14:tracePt t="57556" x="7899400" y="4402138"/>
          <p14:tracePt t="57564" x="7926388" y="4392613"/>
          <p14:tracePt t="57572" x="7945438" y="4383088"/>
          <p14:tracePt t="57581" x="7962900" y="4373563"/>
          <p14:tracePt t="57588" x="7981950" y="4365625"/>
          <p14:tracePt t="57596" x="7999413" y="4365625"/>
          <p14:tracePt t="57604" x="8008938" y="4365625"/>
          <p14:tracePt t="57612" x="8035925" y="4365625"/>
          <p14:tracePt t="57620" x="8054975" y="4365625"/>
          <p14:tracePt t="57628" x="8072438" y="4356100"/>
          <p14:tracePt t="57636" x="8081963" y="4356100"/>
          <p14:tracePt t="57645" x="8108950" y="4356100"/>
          <p14:tracePt t="57652" x="8147050" y="4356100"/>
          <p14:tracePt t="57660" x="8164513" y="4356100"/>
          <p14:tracePt t="57669" x="8191500" y="4356100"/>
          <p14:tracePt t="57676" x="8201025" y="4356100"/>
          <p14:tracePt t="57685" x="8220075" y="4356100"/>
          <p14:tracePt t="57692" x="8237538" y="4356100"/>
          <p14:tracePt t="57701" x="8247063" y="4356100"/>
          <p14:tracePt t="57904" x="8264525" y="4356100"/>
          <p14:tracePt t="57910" x="8274050" y="4356100"/>
          <p14:tracePt t="57916" x="8293100" y="4356100"/>
          <p14:tracePt t="57924" x="8320088" y="4356100"/>
          <p14:tracePt t="57932" x="8347075" y="4356100"/>
          <p14:tracePt t="57940" x="8356600" y="4356100"/>
          <p14:tracePt t="57948" x="8393113" y="4356100"/>
          <p14:tracePt t="57955" x="8420100" y="4356100"/>
          <p14:tracePt t="57964" x="8466138" y="4356100"/>
          <p14:tracePt t="57968" x="8483600" y="4356100"/>
          <p14:tracePt t="57976" x="8502650" y="4346575"/>
          <p14:tracePt t="57985" x="8512175" y="4346575"/>
          <p14:tracePt t="58048" x="8520113" y="4346575"/>
          <p14:tracePt t="58060" x="8529638" y="4346575"/>
          <p14:tracePt t="58076" x="8539163" y="4346575"/>
          <p14:tracePt t="58085" x="8548688" y="4346575"/>
          <p14:tracePt t="58092" x="8556625" y="4346575"/>
          <p14:tracePt t="58101" x="8575675" y="4346575"/>
          <p14:tracePt t="58108" x="8593138" y="4346575"/>
          <p14:tracePt t="58125" x="8612188" y="4346575"/>
          <p14:tracePt t="58133" x="8629650" y="4346575"/>
          <p14:tracePt t="58140" x="8658225" y="4346575"/>
          <p14:tracePt t="58149" x="8702675" y="4346575"/>
          <p14:tracePt t="58156" x="8712200" y="4346575"/>
          <p14:tracePt t="58164" x="8731250" y="4346575"/>
          <p14:tracePt t="58172" x="8739188" y="4346575"/>
          <p14:tracePt t="58228" x="8748713" y="4356100"/>
          <p14:tracePt t="58236" x="8758238" y="4356100"/>
          <p14:tracePt t="58245" x="8775700" y="4365625"/>
          <p14:tracePt t="58253" x="8794750" y="4365625"/>
          <p14:tracePt t="58260" x="8821738" y="4365625"/>
          <p14:tracePt t="58269" x="8867775" y="4373563"/>
          <p14:tracePt t="58276" x="8885238" y="4383088"/>
          <p14:tracePt t="58285" x="8913813" y="4383088"/>
          <p14:tracePt t="58292" x="8940800" y="4383088"/>
          <p14:tracePt t="58301" x="8959850" y="4383088"/>
          <p14:tracePt t="58308" x="8967788" y="4383088"/>
          <p14:tracePt t="58373" x="8977313" y="4383088"/>
          <p14:tracePt t="58388" x="8986838" y="4383088"/>
          <p14:tracePt t="58405" x="8996363" y="4383088"/>
          <p14:tracePt t="58412" x="9004300" y="4383088"/>
          <p14:tracePt t="58428" x="9013825" y="4383088"/>
          <p14:tracePt t="58436" x="9023350" y="4383088"/>
          <p14:tracePt t="58444" x="9040813" y="4383088"/>
          <p14:tracePt t="58460" x="9050338" y="4383088"/>
          <p14:tracePt t="58469" x="9069388" y="4383088"/>
          <p14:tracePt t="58476" x="9096375" y="4383088"/>
          <p14:tracePt t="58485" x="9113838" y="4383088"/>
          <p14:tracePt t="58492" x="9132888" y="4383088"/>
          <p14:tracePt t="58500" x="9150350" y="4383088"/>
          <p14:tracePt t="58508" x="9169400" y="4383088"/>
          <p14:tracePt t="58533" x="9186863" y="4383088"/>
          <p14:tracePt t="59168" x="9178925" y="4383088"/>
          <p14:tracePt t="59176" x="9150350" y="4383088"/>
          <p14:tracePt t="59185" x="9132888" y="4383088"/>
          <p14:tracePt t="59192" x="9077325" y="4392613"/>
          <p14:tracePt t="59196" x="9023350" y="4392613"/>
          <p14:tracePt t="59200" x="8977313" y="4402138"/>
          <p14:tracePt t="59208" x="8931275" y="4402138"/>
          <p14:tracePt t="59217" x="8877300" y="4410075"/>
          <p14:tracePt t="59224" x="8804275" y="4429125"/>
          <p14:tracePt t="59233" x="8721725" y="4438650"/>
          <p14:tracePt t="59240" x="8648700" y="4456113"/>
          <p14:tracePt t="59248" x="8575675" y="4465638"/>
          <p14:tracePt t="59256" x="8512175" y="4465638"/>
          <p14:tracePt t="59260" x="8483600" y="4465638"/>
          <p14:tracePt t="59268" x="8466138" y="4475163"/>
          <p14:tracePt t="59276" x="8456613" y="4483100"/>
          <p14:tracePt t="59292" x="8447088" y="4483100"/>
          <p14:tracePt t="59308" x="8429625" y="4502150"/>
          <p14:tracePt t="59317" x="8429625" y="4511675"/>
          <p14:tracePt t="59333" x="8420100" y="4519613"/>
          <p14:tracePt t="59339" x="8410575" y="4519613"/>
          <p14:tracePt t="59356" x="8402638" y="4529138"/>
          <p14:tracePt t="59364" x="8393113" y="4529138"/>
          <p14:tracePt t="59372" x="8374063" y="4529138"/>
          <p14:tracePt t="59381" x="8347075" y="4538663"/>
          <p14:tracePt t="59388" x="8310563" y="4556125"/>
          <p14:tracePt t="59398" x="8301038" y="4556125"/>
          <p14:tracePt t="59405" x="8283575" y="4556125"/>
          <p14:tracePt t="59413" x="8237538" y="4556125"/>
          <p14:tracePt t="59420" x="8220075" y="4556125"/>
          <p14:tracePt t="59428" x="8191500" y="4556125"/>
          <p14:tracePt t="59436" x="8174038" y="4556125"/>
          <p14:tracePt t="59444" x="8147050" y="4565650"/>
          <p14:tracePt t="59460" x="8108950" y="4565650"/>
          <p14:tracePt t="59469" x="8101013" y="4565650"/>
          <p14:tracePt t="59476" x="8072438" y="4575175"/>
          <p14:tracePt t="59484" x="8035925" y="4584700"/>
          <p14:tracePt t="59492" x="7999413" y="4584700"/>
          <p14:tracePt t="59501" x="7954963" y="4592638"/>
          <p14:tracePt t="59508" x="7926388" y="4592638"/>
          <p14:tracePt t="59517" x="7899400" y="4602163"/>
          <p14:tracePt t="59524" x="7853363" y="4602163"/>
          <p14:tracePt t="59533" x="7816850" y="4602163"/>
          <p14:tracePt t="59540" x="7762875" y="4621213"/>
          <p14:tracePt t="59549" x="7743825" y="4621213"/>
          <p14:tracePt t="59556" x="7707313" y="4638675"/>
          <p14:tracePt t="59565" x="7680325" y="4638675"/>
          <p14:tracePt t="59572" x="7653338" y="4638675"/>
          <p14:tracePt t="59581" x="7634288" y="4648200"/>
          <p14:tracePt t="59588" x="7616825" y="4657725"/>
          <p14:tracePt t="59596" x="7597775" y="4657725"/>
          <p14:tracePt t="59604" x="7570788" y="4665663"/>
          <p14:tracePt t="59612" x="7553325" y="4675188"/>
          <p14:tracePt t="59620" x="7534275" y="4675188"/>
          <p14:tracePt t="59628" x="7516813" y="4684713"/>
          <p14:tracePt t="59635" x="7507288" y="4684713"/>
          <p14:tracePt t="59644" x="7488238" y="4694238"/>
          <p14:tracePt t="59652" x="7480300" y="4694238"/>
          <p14:tracePt t="59660" x="7470775" y="4694238"/>
          <p14:tracePt t="59669" x="7461250" y="4694238"/>
          <p14:tracePt t="59676" x="7451725" y="4694238"/>
          <p14:tracePt t="59692" x="7434263" y="4694238"/>
          <p14:tracePt t="59701" x="7424738" y="4694238"/>
          <p14:tracePt t="59708" x="7407275" y="4694238"/>
          <p14:tracePt t="59717" x="7388225" y="4694238"/>
          <p14:tracePt t="59724" x="7378700" y="4694238"/>
          <p14:tracePt t="59732" x="7351713" y="4694238"/>
          <p14:tracePt t="59740" x="7342188" y="4694238"/>
          <p14:tracePt t="59748" x="7324725" y="4694238"/>
          <p14:tracePt t="59756" x="7288213" y="4694238"/>
          <p14:tracePt t="59764" x="7278688" y="4694238"/>
          <p14:tracePt t="59772" x="7259638" y="4694238"/>
          <p14:tracePt t="59782" x="7251700" y="4694238"/>
          <p14:tracePt t="59788" x="7232650" y="4694238"/>
          <p14:tracePt t="59796" x="7215188" y="4694238"/>
          <p14:tracePt t="59804" x="7205663" y="4694238"/>
          <p14:tracePt t="59813" x="7186613" y="4694238"/>
          <p14:tracePt t="59820" x="7178675" y="4694238"/>
          <p14:tracePt t="59836" x="7159625" y="4694238"/>
          <p14:tracePt t="59845" x="7150100" y="4694238"/>
          <p14:tracePt t="59852" x="7142163" y="4702175"/>
          <p14:tracePt t="59860" x="7132638" y="4702175"/>
          <p14:tracePt t="59876" x="7123113" y="4702175"/>
          <p14:tracePt t="59932" x="7113588" y="4702175"/>
          <p14:tracePt t="59956" x="7105650" y="4711700"/>
          <p14:tracePt t="60104" x="7113588" y="4711700"/>
          <p14:tracePt t="60113" x="7132638" y="4711700"/>
          <p14:tracePt t="60120" x="7169150" y="4711700"/>
          <p14:tracePt t="60130" x="7186613" y="4711700"/>
          <p14:tracePt t="60132" x="7242175" y="4711700"/>
          <p14:tracePt t="60140" x="7296150" y="4711700"/>
          <p14:tracePt t="60148" x="7351713" y="4711700"/>
          <p14:tracePt t="60156" x="7397750" y="4711700"/>
          <p14:tracePt t="60165" x="7424738" y="4711700"/>
          <p14:tracePt t="60172" x="7470775" y="4694238"/>
          <p14:tracePt t="60182" x="7488238" y="4694238"/>
          <p14:tracePt t="60188" x="7507288" y="4694238"/>
          <p14:tracePt t="60197" x="7516813" y="4694238"/>
          <p14:tracePt t="60228" x="7524750" y="4694238"/>
          <p14:tracePt t="60252" x="7543800" y="4694238"/>
          <p14:tracePt t="60260" x="7553325" y="4694238"/>
          <p14:tracePt t="60269" x="7570788" y="4694238"/>
          <p14:tracePt t="60276" x="7589838" y="4694238"/>
          <p14:tracePt t="60285" x="7616825" y="4694238"/>
          <p14:tracePt t="60292" x="7670800" y="4675188"/>
          <p14:tracePt t="60301" x="7689850" y="4675188"/>
          <p14:tracePt t="60308" x="7716838" y="4675188"/>
          <p14:tracePt t="60317" x="7735888" y="4675188"/>
          <p14:tracePt t="60324" x="7753350" y="4665663"/>
          <p14:tracePt t="61052" x="7762875" y="4657725"/>
          <p14:tracePt t="61060" x="7789863" y="4648200"/>
          <p14:tracePt t="61068" x="7799388" y="4648200"/>
          <p14:tracePt t="61076" x="7826375" y="4648200"/>
          <p14:tracePt t="61085" x="7853363" y="4629150"/>
          <p14:tracePt t="61092" x="7872413" y="4621213"/>
          <p14:tracePt t="61101" x="7889875" y="4621213"/>
          <p14:tracePt t="61108" x="7899400" y="4611688"/>
          <p14:tracePt t="61117" x="7926388" y="4611688"/>
          <p14:tracePt t="61124" x="7954963" y="4611688"/>
          <p14:tracePt t="61132" x="7962900" y="4611688"/>
          <p14:tracePt t="61140" x="7991475" y="4602163"/>
          <p14:tracePt t="61172" x="7999413" y="4602163"/>
          <p14:tracePt t="61196" x="8018463" y="4602163"/>
          <p14:tracePt t="61204" x="8027988" y="4602163"/>
          <p14:tracePt t="61214" x="8035925" y="4592638"/>
          <p14:tracePt t="61220" x="8064500" y="4584700"/>
          <p14:tracePt t="61228" x="8072438" y="4584700"/>
          <p14:tracePt t="61236" x="8091488" y="4584700"/>
          <p14:tracePt t="61245" x="8118475" y="4584700"/>
          <p14:tracePt t="61252" x="8128000" y="4584700"/>
          <p14:tracePt t="61269" x="8147050" y="4584700"/>
          <p14:tracePt t="61276" x="8154988" y="4584700"/>
          <p14:tracePt t="61292" x="8174038" y="4584700"/>
          <p14:tracePt t="61308" x="8183563" y="4584700"/>
          <p14:tracePt t="61317" x="8191500" y="4584700"/>
          <p14:tracePt t="61340" x="8201025" y="4584700"/>
          <p14:tracePt t="61349" x="8210550" y="4584700"/>
          <p14:tracePt t="61365" x="8228013" y="4602163"/>
          <p14:tracePt t="61372" x="8237538" y="4602163"/>
          <p14:tracePt t="61388" x="8247063" y="4602163"/>
          <p14:tracePt t="61398" x="8256588" y="4611688"/>
          <p14:tracePt t="61404" x="8274050" y="4611688"/>
          <p14:tracePt t="61412" x="8283575" y="4621213"/>
          <p14:tracePt t="61428" x="8301038" y="4621213"/>
          <p14:tracePt t="61436" x="8320088" y="4638675"/>
          <p14:tracePt t="61476" x="8329613" y="4648200"/>
          <p14:tracePt t="61492" x="8337550" y="4657725"/>
          <p14:tracePt t="61508" x="8347075" y="4657725"/>
          <p14:tracePt t="61517" x="8366125" y="4665663"/>
          <p14:tracePt t="61524" x="8383588" y="4675188"/>
          <p14:tracePt t="61540" x="8410575" y="4684713"/>
          <p14:tracePt t="61548" x="8456613" y="4684713"/>
          <p14:tracePt t="61556" x="8483600" y="4684713"/>
          <p14:tracePt t="61565" x="8512175" y="4694238"/>
          <p14:tracePt t="61572" x="8539163" y="4694238"/>
          <p14:tracePt t="61581" x="8556625" y="4694238"/>
          <p14:tracePt t="61588" x="8566150" y="4694238"/>
          <p14:tracePt t="61597" x="8575675" y="4694238"/>
          <p14:tracePt t="61704" x="8593138" y="4694238"/>
          <p14:tracePt t="61720" x="8602663" y="4694238"/>
          <p14:tracePt t="61728" x="8621713" y="4694238"/>
          <p14:tracePt t="61736" x="8648700" y="4694238"/>
          <p14:tracePt t="61744" x="8658225" y="4694238"/>
          <p14:tracePt t="61752" x="8666163" y="4694238"/>
          <p14:tracePt t="61760" x="8685213" y="4694238"/>
          <p14:tracePt t="61769" x="8702675" y="4694238"/>
          <p14:tracePt t="61776" x="8721725" y="4694238"/>
          <p14:tracePt t="61782" x="8731250" y="4694238"/>
          <p14:tracePt t="61788" x="8748713" y="4694238"/>
          <p14:tracePt t="61797" x="8758238" y="4694238"/>
          <p14:tracePt t="61845" x="8767763" y="4694238"/>
          <p14:tracePt t="61869" x="8785225" y="4694238"/>
          <p14:tracePt t="61876" x="8794750" y="4694238"/>
          <p14:tracePt t="61884" x="8812213" y="4694238"/>
          <p14:tracePt t="61892" x="8840788" y="4684713"/>
          <p14:tracePt t="61901" x="8848725" y="4684713"/>
          <p14:tracePt t="61918" x="8877300" y="4675188"/>
          <p14:tracePt t="61923" x="8885238" y="4665663"/>
          <p14:tracePt t="61988" x="8894763" y="4665663"/>
          <p14:tracePt t="62012" x="8904288" y="4665663"/>
          <p14:tracePt t="62020" x="8913813" y="4665663"/>
          <p14:tracePt t="62036" x="8931275" y="4665663"/>
          <p14:tracePt t="62044" x="8940800" y="4665663"/>
          <p14:tracePt t="62060" x="8950325" y="4665663"/>
          <p14:tracePt t="62125" x="8959850" y="4665663"/>
          <p14:tracePt t="62133" x="8967788" y="4665663"/>
          <p14:tracePt t="62140" x="8986838" y="4665663"/>
          <p14:tracePt t="62148" x="9004300" y="4665663"/>
          <p14:tracePt t="62155" x="9023350" y="4665663"/>
          <p14:tracePt t="62164" x="9059863" y="4665663"/>
          <p14:tracePt t="62172" x="9113838" y="4665663"/>
          <p14:tracePt t="62181" x="9159875" y="4665663"/>
          <p14:tracePt t="62188" x="9196388" y="4665663"/>
          <p14:tracePt t="62198" x="9232900" y="4665663"/>
          <p14:tracePt t="62204" x="9269413" y="4665663"/>
          <p14:tracePt t="62213" x="9296400" y="4638675"/>
          <p14:tracePt t="62220" x="9332913" y="4629150"/>
          <p14:tracePt t="62229" x="9342438" y="4621213"/>
          <p14:tracePt t="62312" x="9351963" y="4621213"/>
          <p14:tracePt t="62316" x="9361488" y="4621213"/>
          <p14:tracePt t="62324" x="9369425" y="4621213"/>
          <p14:tracePt t="62334" x="9378950" y="4621213"/>
          <p14:tracePt t="62340" x="9388475" y="4621213"/>
          <p14:tracePt t="62348" x="9415463" y="4621213"/>
          <p14:tracePt t="62356" x="9434513" y="4621213"/>
          <p14:tracePt t="62365" x="9442450" y="4621213"/>
          <p14:tracePt t="62372" x="9478963" y="4621213"/>
          <p14:tracePt t="62404" x="9488488" y="4621213"/>
          <p14:tracePt t="62452" x="9498013" y="4621213"/>
          <p14:tracePt t="62460" x="9515475" y="4621213"/>
          <p14:tracePt t="62468" x="9534525" y="4621213"/>
          <p14:tracePt t="62476" x="9544050" y="4621213"/>
          <p14:tracePt t="62484" x="9561513" y="4621213"/>
          <p14:tracePt t="62492" x="9580563" y="4621213"/>
          <p14:tracePt t="62508" x="9588500" y="4621213"/>
          <p14:tracePt t="62517" x="9598025" y="4621213"/>
          <p14:tracePt t="62524" x="9617075" y="4621213"/>
          <p14:tracePt t="62548" x="9625013" y="4621213"/>
          <p14:tracePt t="62620" x="9634538" y="4621213"/>
          <p14:tracePt t="62660" x="9634538" y="4629150"/>
          <p14:tracePt t="62668" x="9634538" y="4638675"/>
          <p14:tracePt t="62676" x="9598025" y="4648200"/>
          <p14:tracePt t="62684" x="9571038" y="4657725"/>
          <p14:tracePt t="62692" x="9525000" y="4657725"/>
          <p14:tracePt t="62700" x="9478963" y="4665663"/>
          <p14:tracePt t="62708" x="9424988" y="4684713"/>
          <p14:tracePt t="62717" x="9398000" y="4684713"/>
          <p14:tracePt t="62724" x="9351963" y="4694238"/>
          <p14:tracePt t="62733" x="9324975" y="4694238"/>
          <p14:tracePt t="62740" x="9296400" y="4702175"/>
          <p14:tracePt t="62750" x="9259888" y="4702175"/>
          <p14:tracePt t="62756" x="9242425" y="4711700"/>
          <p14:tracePt t="62764" x="9215438" y="4711700"/>
          <p14:tracePt t="62772" x="9196388" y="4711700"/>
          <p14:tracePt t="62780" x="9178925" y="4711700"/>
          <p14:tracePt t="62788" x="9159875" y="4721225"/>
          <p14:tracePt t="62797" x="9132888" y="4721225"/>
          <p14:tracePt t="62813" x="9096375" y="4721225"/>
          <p14:tracePt t="62820" x="9059863" y="4721225"/>
          <p14:tracePt t="62828" x="9032875" y="4721225"/>
          <p14:tracePt t="62836" x="9004300" y="4721225"/>
          <p14:tracePt t="62845" x="8977313" y="4730750"/>
          <p14:tracePt t="62852" x="8967788" y="4730750"/>
          <p14:tracePt t="62860" x="8950325" y="4738688"/>
          <p14:tracePt t="62924" x="8940800" y="4738688"/>
          <p14:tracePt t="62933" x="8931275" y="4738688"/>
          <p14:tracePt t="62940" x="8913813" y="4748213"/>
          <p14:tracePt t="62949" x="8894763" y="4757738"/>
          <p14:tracePt t="62955" x="8877300" y="4757738"/>
          <p14:tracePt t="62964" x="8858250" y="4767263"/>
          <p14:tracePt t="62972" x="8848725" y="4767263"/>
          <p14:tracePt t="62981" x="8840788" y="4775200"/>
          <p14:tracePt t="62988" x="8794750" y="4784725"/>
          <p14:tracePt t="63004" x="8775700" y="4784725"/>
          <p14:tracePt t="63013" x="8758238" y="4794250"/>
          <p14:tracePt t="63036" x="8748713" y="4803775"/>
          <p14:tracePt t="63696" x="8748713" y="4811713"/>
          <p14:tracePt t="64316" x="8748713" y="4821238"/>
          <p14:tracePt t="64452" x="8748713" y="4811713"/>
          <p14:tracePt t="64460" x="8739188" y="4803775"/>
          <p14:tracePt t="64468" x="8721725" y="4784725"/>
          <p14:tracePt t="64476" x="8721725" y="4775200"/>
          <p14:tracePt t="64484" x="8694738" y="4748213"/>
          <p14:tracePt t="64492" x="8685213" y="4738688"/>
          <p14:tracePt t="64501" x="8666163" y="4721225"/>
          <p14:tracePt t="64508" x="8648700" y="4702175"/>
          <p14:tracePt t="64517" x="8639175" y="4675188"/>
          <p14:tracePt t="64525" x="8612188" y="4657725"/>
          <p14:tracePt t="64533" x="8593138" y="4611688"/>
          <p14:tracePt t="64540" x="8575675" y="4584700"/>
          <p14:tracePt t="64550" x="8548688" y="4538663"/>
          <p14:tracePt t="64556" x="8529638" y="4492625"/>
          <p14:tracePt t="64564" x="8520113" y="4475163"/>
          <p14:tracePt t="64572" x="8493125" y="4429125"/>
          <p14:tracePt t="64580" x="8483600" y="4402138"/>
          <p14:tracePt t="64588" x="8483600" y="4392613"/>
          <p14:tracePt t="64597" x="8466138" y="4365625"/>
          <p14:tracePt t="64604" x="8456613" y="4346575"/>
          <p14:tracePt t="64613" x="8439150" y="4300538"/>
          <p14:tracePt t="64620" x="8439150" y="4292600"/>
          <p14:tracePt t="64628" x="8410575" y="4256088"/>
          <p14:tracePt t="64636" x="8410575" y="4246563"/>
          <p14:tracePt t="64645" x="8393113" y="4219575"/>
          <p14:tracePt t="64652" x="8383588" y="4200525"/>
          <p14:tracePt t="64660" x="8374063" y="4183063"/>
          <p14:tracePt t="64676" x="8366125" y="4164013"/>
          <p14:tracePt t="64685" x="8356600" y="4146550"/>
          <p14:tracePt t="64692" x="8347075" y="4137025"/>
          <p14:tracePt t="64700" x="8337550" y="4127500"/>
          <p14:tracePt t="64708" x="8329613" y="4127500"/>
          <p14:tracePt t="64717" x="8310563" y="4100513"/>
          <p14:tracePt t="64724" x="8301038" y="4090988"/>
          <p14:tracePt t="64732" x="8283575" y="4073525"/>
          <p14:tracePt t="64740" x="8264525" y="4054475"/>
          <p14:tracePt t="64749" x="8247063" y="4037013"/>
          <p14:tracePt t="64756" x="8228013" y="4008438"/>
          <p14:tracePt t="64764" x="8201025" y="3981450"/>
          <p14:tracePt t="64772" x="8164513" y="3935413"/>
          <p14:tracePt t="64780" x="8137525" y="3898900"/>
          <p14:tracePt t="64798" x="8108950" y="3881438"/>
          <p14:tracePt t="64804" x="8072438" y="3852863"/>
          <p14:tracePt t="64814" x="8064500" y="3844925"/>
          <p14:tracePt t="64820" x="8054975" y="3844925"/>
          <p14:tracePt t="64836" x="8054975" y="3825875"/>
          <p14:tracePt t="64844" x="8045450" y="3816350"/>
          <p14:tracePt t="64860" x="8045450" y="3808413"/>
          <p14:tracePt t="64868" x="8045450" y="3798888"/>
          <p14:tracePt t="64876" x="8035925" y="3779838"/>
          <p14:tracePt t="64885" x="8027988" y="3771900"/>
          <p14:tracePt t="64892" x="8018463" y="3762375"/>
          <p14:tracePt t="64908" x="7999413" y="3735388"/>
          <p14:tracePt t="64918" x="7991475" y="3716338"/>
          <p14:tracePt t="64924" x="7972425" y="3698875"/>
          <p14:tracePt t="64934" x="7962900" y="3689350"/>
          <p14:tracePt t="64940" x="7954963" y="3689350"/>
          <p14:tracePt t="64949" x="7945438" y="3679825"/>
          <p14:tracePt t="64956" x="7918450" y="3662363"/>
          <p14:tracePt t="64967" x="7908925" y="3652838"/>
          <p14:tracePt t="64972" x="7899400" y="3643313"/>
          <p14:tracePt t="64980" x="7889875" y="3633788"/>
          <p14:tracePt t="64997" x="7881938" y="3625850"/>
          <p14:tracePt t="65128" x="7881938" y="3616325"/>
          <p14:tracePt t="65136" x="7881938" y="3606800"/>
          <p14:tracePt t="65152" x="7881938" y="3597275"/>
          <p14:tracePt t="65164" x="7881938" y="3589338"/>
          <p14:tracePt t="65172" x="7881938" y="3579813"/>
          <p14:tracePt t="65181" x="7881938" y="3570288"/>
          <p14:tracePt t="65188" x="7872413" y="3560763"/>
          <p14:tracePt t="65197" x="7872413" y="3552825"/>
          <p14:tracePt t="65214" x="7862888" y="3552825"/>
          <p14:tracePt t="65220" x="7853363" y="3533775"/>
          <p14:tracePt t="65228" x="7845425" y="3516313"/>
          <p14:tracePt t="65237" x="7826375" y="3487738"/>
          <p14:tracePt t="65252" x="7816850" y="3487738"/>
          <p14:tracePt t="65260" x="7808913" y="3479800"/>
          <p14:tracePt t="65268" x="7799388" y="3470275"/>
          <p14:tracePt t="65276" x="7780338" y="3451225"/>
          <p14:tracePt t="65284" x="7780338" y="3443288"/>
          <p14:tracePt t="65292" x="7780338" y="3433763"/>
          <p14:tracePt t="65301" x="7762875" y="3414713"/>
          <p14:tracePt t="65317" x="7762875" y="3397250"/>
          <p14:tracePt t="65325" x="7735888" y="3378200"/>
          <p14:tracePt t="65333" x="7735888" y="3370263"/>
          <p14:tracePt t="65340" x="7726363" y="3351213"/>
          <p14:tracePt t="65356" x="7716838" y="3341688"/>
          <p14:tracePt t="65365" x="7699375" y="3324225"/>
          <p14:tracePt t="65388" x="7689850" y="3305175"/>
          <p14:tracePt t="65404" x="7689850" y="3297238"/>
          <p14:tracePt t="65413" x="7680325" y="3287713"/>
          <p14:tracePt t="65429" x="7670800" y="3278188"/>
          <p14:tracePt t="65445" x="7653338" y="3260725"/>
          <p14:tracePt t="65452" x="7643813" y="3251200"/>
          <p14:tracePt t="65460" x="7634288" y="3232150"/>
          <p14:tracePt t="65468" x="7616825" y="3224213"/>
          <p14:tracePt t="65476" x="7597775" y="3214688"/>
          <p14:tracePt t="65485" x="7570788" y="3214688"/>
          <p14:tracePt t="65492" x="7543800" y="3214688"/>
          <p14:tracePt t="65501" x="7516813" y="3205163"/>
          <p14:tracePt t="65508" x="7470775" y="3205163"/>
          <p14:tracePt t="65517" x="7451725" y="3205163"/>
          <p14:tracePt t="65524" x="7424738" y="3205163"/>
          <p14:tracePt t="65533" x="7397750" y="3205163"/>
          <p14:tracePt t="65540" x="7378700" y="3205163"/>
          <p14:tracePt t="65548" x="7351713" y="3224213"/>
          <p14:tracePt t="65556" x="7334250" y="3224213"/>
          <p14:tracePt t="65564" x="7315200" y="3224213"/>
          <p14:tracePt t="65572" x="7296150" y="3241675"/>
          <p14:tracePt t="65580" x="7288213" y="3251200"/>
          <p14:tracePt t="65588" x="7278688" y="3251200"/>
          <p14:tracePt t="65604" x="7269163" y="3260725"/>
          <p14:tracePt t="65620" x="7251700" y="3278188"/>
          <p14:tracePt t="65636" x="7232650" y="3297238"/>
          <p14:tracePt t="65645" x="7223125" y="3305175"/>
          <p14:tracePt t="65652" x="7205663" y="3324225"/>
          <p14:tracePt t="65661" x="7196138" y="3341688"/>
          <p14:tracePt t="65668" x="7186613" y="3360738"/>
          <p14:tracePt t="65676" x="7178675" y="3370263"/>
          <p14:tracePt t="65684" x="7178675" y="3397250"/>
          <p14:tracePt t="65692" x="7159625" y="3424238"/>
          <p14:tracePt t="65700" x="7159625" y="3451225"/>
          <p14:tracePt t="65708" x="7159625" y="3470275"/>
          <p14:tracePt t="65717" x="7159625" y="3487738"/>
          <p14:tracePt t="65724" x="7159625" y="3506788"/>
          <p14:tracePt t="65733" x="7159625" y="3533775"/>
          <p14:tracePt t="65740" x="7159625" y="3543300"/>
          <p14:tracePt t="65749" x="7159625" y="3560763"/>
          <p14:tracePt t="65756" x="7186613" y="3606800"/>
          <p14:tracePt t="65764" x="7196138" y="3625850"/>
          <p14:tracePt t="65772" x="7223125" y="3662363"/>
          <p14:tracePt t="65781" x="7259638" y="3689350"/>
          <p14:tracePt t="65788" x="7288213" y="3706813"/>
          <p14:tracePt t="65796" x="7342188" y="3743325"/>
          <p14:tracePt t="65804" x="7388225" y="3743325"/>
          <p14:tracePt t="65813" x="7415213" y="3762375"/>
          <p14:tracePt t="65820" x="7470775" y="3762375"/>
          <p14:tracePt t="65828" x="7534275" y="3762375"/>
          <p14:tracePt t="65836" x="7570788" y="3762375"/>
          <p14:tracePt t="65844" x="7607300" y="3762375"/>
          <p14:tracePt t="65852" x="7653338" y="3762375"/>
          <p14:tracePt t="65861" x="7680325" y="3762375"/>
          <p14:tracePt t="65868" x="7689850" y="3762375"/>
          <p14:tracePt t="65876" x="7699375" y="3762375"/>
          <p14:tracePt t="65892" x="7699375" y="3743325"/>
          <p14:tracePt t="65901" x="7699375" y="3735388"/>
          <p14:tracePt t="65918" x="7662863" y="3689350"/>
          <p14:tracePt t="65924" x="7634288" y="3679825"/>
          <p14:tracePt t="65932" x="7616825" y="3670300"/>
          <p14:tracePt t="65940" x="7589838" y="3670300"/>
          <p14:tracePt t="65949" x="7561263" y="3662363"/>
          <p14:tracePt t="65956" x="7553325" y="3662363"/>
          <p14:tracePt t="65965" x="7534275" y="3662363"/>
          <p14:tracePt t="65981" x="7524750" y="3662363"/>
          <p14:tracePt t="66045" x="7524750" y="3689350"/>
          <p14:tracePt t="66060" x="7524750" y="3706813"/>
          <p14:tracePt t="66068" x="7524750" y="3725863"/>
          <p14:tracePt t="66076" x="7524750" y="3752850"/>
          <p14:tracePt t="66085" x="7524750" y="3789363"/>
          <p14:tracePt t="66092" x="7534275" y="3825875"/>
          <p14:tracePt t="66100" x="7553325" y="3871913"/>
          <p14:tracePt t="66108" x="7570788" y="3954463"/>
          <p14:tracePt t="66117" x="7580313" y="3990975"/>
          <p14:tracePt t="66124" x="7607300" y="4054475"/>
          <p14:tracePt t="66133" x="7643813" y="4154488"/>
          <p14:tracePt t="66140" x="7689850" y="4264025"/>
          <p14:tracePt t="66149" x="7743825" y="4365625"/>
          <p14:tracePt t="66156" x="7789863" y="4465638"/>
          <p14:tracePt t="66164" x="7816850" y="4548188"/>
          <p14:tracePt t="66172" x="7835900" y="4602163"/>
          <p14:tracePt t="66181" x="7853363" y="4621213"/>
          <p14:tracePt t="66188" x="7862888" y="4629150"/>
          <p14:tracePt t="66293" x="7862888" y="4611688"/>
          <p14:tracePt t="66300" x="7853363" y="4602163"/>
          <p14:tracePt t="66317" x="7853363" y="4592638"/>
          <p14:tracePt t="66436" x="7845425" y="4584700"/>
          <p14:tracePt t="66460" x="7826375" y="4565650"/>
          <p14:tracePt t="66536" x="7816850" y="4556125"/>
          <p14:tracePt t="66572" x="7808913" y="4538663"/>
          <p14:tracePt t="66588" x="7808913" y="4529138"/>
          <p14:tracePt t="66596" x="7799388" y="4511675"/>
          <p14:tracePt t="66604" x="7789863" y="4502150"/>
          <p14:tracePt t="66613" x="7789863" y="4492625"/>
          <p14:tracePt t="66620" x="7780338" y="4483100"/>
          <p14:tracePt t="66629" x="7780338" y="4475163"/>
          <p14:tracePt t="66645" x="7762875" y="4456113"/>
          <p14:tracePt t="66660" x="7743825" y="4429125"/>
          <p14:tracePt t="66676" x="7735888" y="4429125"/>
          <p14:tracePt t="66685" x="7716838" y="4402138"/>
          <p14:tracePt t="66692" x="7716838" y="4392613"/>
          <p14:tracePt t="66700" x="7707313" y="4383088"/>
          <p14:tracePt t="66708" x="7699375" y="4365625"/>
          <p14:tracePt t="66716" x="7680325" y="4346575"/>
          <p14:tracePt t="66724" x="7662863" y="4337050"/>
          <p14:tracePt t="66732" x="7634288" y="4300538"/>
          <p14:tracePt t="66740" x="7616825" y="4283075"/>
          <p14:tracePt t="66748" x="7607300" y="4273550"/>
          <p14:tracePt t="66780" x="7589838" y="4264025"/>
          <p14:tracePt t="66796" x="7570788" y="4264025"/>
          <p14:tracePt t="66804" x="7561263" y="4264025"/>
          <p14:tracePt t="66813" x="7553325" y="4264025"/>
          <p14:tracePt t="66820" x="7534275" y="4264025"/>
          <p14:tracePt t="66828" x="7524750" y="4264025"/>
          <p14:tracePt t="66836" x="7507288" y="4264025"/>
          <p14:tracePt t="66843" x="7480300" y="4264025"/>
          <p14:tracePt t="66853" x="7470775" y="4264025"/>
          <p14:tracePt t="66860" x="7434263" y="4283075"/>
          <p14:tracePt t="66868" x="7415213" y="4283075"/>
          <p14:tracePt t="66876" x="7407275" y="4283075"/>
          <p14:tracePt t="66884" x="7397750" y="4283075"/>
          <p14:tracePt t="66892" x="7361238" y="4283075"/>
          <p14:tracePt t="66908" x="7334250" y="4292600"/>
          <p14:tracePt t="66917" x="7324725" y="4300538"/>
          <p14:tracePt t="66924" x="7315200" y="4300538"/>
          <p14:tracePt t="66933" x="7305675" y="4310063"/>
          <p14:tracePt t="66949" x="7288213" y="4329113"/>
          <p14:tracePt t="66965" x="7259638" y="4337050"/>
          <p14:tracePt t="66972" x="7251700" y="4346575"/>
          <p14:tracePt t="66987" x="7232650" y="4365625"/>
          <p14:tracePt t="66996" x="7223125" y="4373563"/>
          <p14:tracePt t="67004" x="7223125" y="4383088"/>
          <p14:tracePt t="67014" x="7215188" y="4402138"/>
          <p14:tracePt t="67020" x="7205663" y="4429125"/>
          <p14:tracePt t="67036" x="7196138" y="4446588"/>
          <p14:tracePt t="67045" x="7186613" y="4456113"/>
          <p14:tracePt t="67052" x="7186613" y="4465638"/>
          <p14:tracePt t="67061" x="7186613" y="4475163"/>
          <p14:tracePt t="67076" x="7186613" y="4483100"/>
          <p14:tracePt t="67084" x="7186613" y="4492625"/>
          <p14:tracePt t="67092" x="7186613" y="4502150"/>
          <p14:tracePt t="67108" x="7186613" y="4519613"/>
          <p14:tracePt t="67117" x="7186613" y="4556125"/>
          <p14:tracePt t="67133" x="7186613" y="4575175"/>
          <p14:tracePt t="67140" x="7196138" y="4592638"/>
          <p14:tracePt t="67148" x="7215188" y="4621213"/>
          <p14:tracePt t="67157" x="7223125" y="4621213"/>
          <p14:tracePt t="67165" x="7251700" y="4629150"/>
          <p14:tracePt t="67172" x="7269163" y="4629150"/>
          <p14:tracePt t="67181" x="7315200" y="4657725"/>
          <p14:tracePt t="67188" x="7324725" y="4657725"/>
          <p14:tracePt t="67196" x="7342188" y="4657725"/>
          <p14:tracePt t="67204" x="7370763" y="4657725"/>
          <p14:tracePt t="67213" x="7388225" y="4657725"/>
          <p14:tracePt t="67220" x="7397750" y="4657725"/>
          <p14:tracePt t="67440" x="7407275" y="4665663"/>
          <p14:tracePt t="67476" x="7407275" y="4675188"/>
          <p14:tracePt t="67480" x="7407275" y="4684713"/>
          <p14:tracePt t="67496" x="7407275" y="4694238"/>
          <p14:tracePt t="67504" x="7407275" y="4702175"/>
          <p14:tracePt t="67513" x="7407275" y="4711700"/>
          <p14:tracePt t="67520" x="7407275" y="4721225"/>
          <p14:tracePt t="67529" x="7407275" y="4730750"/>
          <p14:tracePt t="67536" x="7407275" y="4738688"/>
          <p14:tracePt t="67540" x="7407275" y="4767263"/>
          <p14:tracePt t="67551" x="7407275" y="4784725"/>
          <p14:tracePt t="67556" x="7407275" y="4811713"/>
          <p14:tracePt t="67565" x="7407275" y="4857750"/>
          <p14:tracePt t="67572" x="7397750" y="4913313"/>
          <p14:tracePt t="67582" x="7397750" y="4959350"/>
          <p14:tracePt t="67588" x="7388225" y="5013325"/>
          <p14:tracePt t="67596" x="7361238" y="5068888"/>
          <p14:tracePt t="67604" x="7351713" y="5149850"/>
          <p14:tracePt t="67613" x="7324725" y="5178425"/>
          <p14:tracePt t="67620" x="7315200" y="5195888"/>
          <p14:tracePt t="67628" x="7305675" y="5214938"/>
          <p14:tracePt t="67636" x="7305675" y="5222875"/>
          <p14:tracePt t="67652" x="7296150" y="5222875"/>
          <p14:tracePt t="67660" x="7288213" y="5222875"/>
          <p14:tracePt t="67669" x="7259638" y="5222875"/>
          <p14:tracePt t="67677" x="7242175" y="5232400"/>
          <p14:tracePt t="67684" x="7196138" y="5241925"/>
          <p14:tracePt t="67692" x="7159625" y="5241925"/>
          <p14:tracePt t="67701" x="7105650" y="5268913"/>
          <p14:tracePt t="67708" x="7040563" y="5278438"/>
          <p14:tracePt t="67716" x="7013575" y="5278438"/>
          <p14:tracePt t="67724" x="6959600" y="5287963"/>
          <p14:tracePt t="67732" x="6858000" y="5305425"/>
          <p14:tracePt t="67740" x="6748463" y="5314950"/>
          <p14:tracePt t="67749" x="6638925" y="5314950"/>
          <p14:tracePt t="67756" x="6511925" y="5314950"/>
          <p14:tracePt t="67765" x="6383338" y="5314950"/>
          <p14:tracePt t="67772" x="6273800" y="5314950"/>
          <p14:tracePt t="67781" x="6146800" y="5314950"/>
          <p14:tracePt t="67788" x="6054725" y="5314950"/>
          <p14:tracePt t="67797" x="5964238" y="5314950"/>
          <p14:tracePt t="67804" x="5854700" y="5332413"/>
          <p14:tracePt t="67813" x="5735638" y="5351463"/>
          <p14:tracePt t="67820" x="5643563" y="5360988"/>
          <p14:tracePt t="67828" x="5553075" y="5368925"/>
          <p14:tracePt t="67836" x="5470525" y="5387975"/>
          <p14:tracePt t="67844" x="5397500" y="5397500"/>
          <p14:tracePt t="67852" x="5324475" y="5397500"/>
          <p14:tracePt t="67860" x="5232400" y="5397500"/>
          <p14:tracePt t="67868" x="5122863" y="5397500"/>
          <p14:tracePt t="67876" x="4976813" y="5397500"/>
          <p14:tracePt t="67884" x="4849813" y="5397500"/>
          <p14:tracePt t="67893" x="4703763" y="5397500"/>
          <p14:tracePt t="67901" x="4557713" y="5397500"/>
          <p14:tracePt t="67918" x="4246563" y="5397500"/>
          <p14:tracePt t="67925" x="4119563" y="5378450"/>
          <p14:tracePt t="67932" x="4017963" y="5368925"/>
          <p14:tracePt t="67940" x="3944938" y="5351463"/>
          <p14:tracePt t="67949" x="3881438" y="5341938"/>
          <p14:tracePt t="67956" x="3854450" y="5332413"/>
          <p14:tracePt t="67966" x="3808413" y="5305425"/>
          <p14:tracePt t="67972" x="3781425" y="5295900"/>
          <p14:tracePt t="67980" x="3725863" y="5259388"/>
          <p14:tracePt t="67988" x="3679825" y="5241925"/>
          <p14:tracePt t="67996" x="3589338" y="5168900"/>
          <p14:tracePt t="68004" x="3562350" y="5159375"/>
          <p14:tracePt t="68016" x="3489325" y="5113338"/>
          <p14:tracePt t="68020" x="3387725" y="5040313"/>
          <p14:tracePt t="68029" x="3251200" y="4930775"/>
          <p14:tracePt t="68036" x="3068638" y="4803775"/>
          <p14:tracePt t="68045" x="2903538" y="4648200"/>
          <p14:tracePt t="68052" x="2703513" y="4511675"/>
          <p14:tracePt t="68060" x="2538413" y="4356100"/>
          <p14:tracePt t="68068" x="2328863" y="4173538"/>
          <p14:tracePt t="68076" x="2127250" y="3981450"/>
          <p14:tracePt t="68084" x="1954213" y="3808413"/>
          <p14:tracePt t="68093" x="1781175" y="3652838"/>
          <p14:tracePt t="68100" x="1644650" y="3516313"/>
          <p14:tracePt t="68108" x="1506538" y="3378200"/>
          <p14:tracePt t="68117" x="1370013" y="3241675"/>
          <p14:tracePt t="68125" x="1241425" y="3105150"/>
          <p14:tracePt t="68133" x="1123950" y="2968625"/>
          <p14:tracePt t="68140" x="1014413" y="2849563"/>
          <p14:tracePt t="68148" x="895350" y="2703513"/>
          <p14:tracePt t="68156" x="776288" y="2565400"/>
          <p14:tracePt t="68165" x="666750" y="2428875"/>
          <p14:tracePt t="68172" x="547688" y="2292350"/>
          <p14:tracePt t="68180" x="438150" y="2155825"/>
          <p14:tracePt t="68188" x="328613" y="2017713"/>
          <p14:tracePt t="68196" x="238125" y="1898650"/>
          <p14:tracePt t="68204" x="173038" y="1798638"/>
          <p14:tracePt t="68213" x="119063" y="1716088"/>
          <p14:tracePt t="68220" x="73025" y="1652588"/>
          <p14:tracePt t="68229" x="55563" y="1589088"/>
          <p14:tracePt t="68236" x="26988" y="1533525"/>
          <p14:tracePt t="68245" x="19050" y="1470025"/>
          <p14:tracePt t="68252" x="0" y="1416050"/>
          <p14:tracePt t="68260" x="0" y="1370013"/>
          <p14:tracePt t="68268" x="0" y="1343025"/>
          <p14:tracePt t="68276" x="0" y="1296988"/>
          <p14:tracePt t="68284" x="0" y="1250950"/>
          <p14:tracePt t="68293" x="0" y="1204913"/>
          <p14:tracePt t="68301" x="0" y="1177925"/>
          <p14:tracePt t="68308" x="0" y="1150938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D8B54-9D9D-416C-A37A-1F964BF9F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658100" cy="1325563"/>
          </a:xfr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el-GR" b="1" dirty="0"/>
              <a:t>Έχουμε οκτώ είδη αντωνυμιών</a:t>
            </a:r>
            <a:endParaRPr lang="en-US" b="1" dirty="0"/>
          </a:p>
        </p:txBody>
      </p:sp>
      <p:pic>
        <p:nvPicPr>
          <p:cNvPr id="3074" name="Picture 2" descr="Διαφάνεια31">
            <a:extLst>
              <a:ext uri="{FF2B5EF4-FFF2-40B4-BE49-F238E27FC236}">
                <a16:creationId xmlns:a16="http://schemas.microsoft.com/office/drawing/2014/main" id="{AAE47426-3EBA-4810-8E0A-2221F8708B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08" y="1825625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1E8258-346E-49F7-9604-D1D8C4BA3E52}"/>
              </a:ext>
            </a:extLst>
          </p:cNvPr>
          <p:cNvSpPr txBox="1"/>
          <p:nvPr/>
        </p:nvSpPr>
        <p:spPr>
          <a:xfrm>
            <a:off x="473014" y="2908300"/>
            <a:ext cx="3136961" cy="12311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/>
              <a:t>Σήμερα θα γνωρίσουμε τις </a:t>
            </a:r>
            <a:r>
              <a:rPr lang="el-GR" sz="2800" b="1" dirty="0"/>
              <a:t>προσωπικές αντωνυμίες</a:t>
            </a:r>
            <a:r>
              <a:rPr lang="el-GR" dirty="0"/>
              <a:t>.</a:t>
            </a:r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16D6A42-C270-459B-9DC2-4ACE203DA824}"/>
              </a:ext>
            </a:extLst>
          </p:cNvPr>
          <p:cNvCxnSpPr>
            <a:cxnSpLocks/>
          </p:cNvCxnSpPr>
          <p:nvPr/>
        </p:nvCxnSpPr>
        <p:spPr>
          <a:xfrm>
            <a:off x="2238375" y="2238375"/>
            <a:ext cx="1828800" cy="25717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CF77557-4049-4FFA-9E32-8946E35BD0E2}"/>
              </a:ext>
            </a:extLst>
          </p:cNvPr>
          <p:cNvCxnSpPr>
            <a:cxnSpLocks/>
          </p:cNvCxnSpPr>
          <p:nvPr/>
        </p:nvCxnSpPr>
        <p:spPr>
          <a:xfrm flipH="1">
            <a:off x="8135414" y="2151459"/>
            <a:ext cx="1792814" cy="4595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F1E82D57-6B86-4179-B67B-D8ACD25A11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221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07"/>
    </mc:Choice>
    <mc:Fallback xmlns="">
      <p:transition spd="slow" advTm="25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</p:bldLst>
  </p:timing>
  <p:extLst>
    <p:ext uri="{3A86A75C-4F4B-4683-9AE1-C65F6400EC91}">
      <p14:laserTraceLst xmlns:p14="http://schemas.microsoft.com/office/powerpoint/2010/main">
        <p14:tracePtLst>
          <p14:tracePt t="4779" x="2146300" y="6775450"/>
          <p14:tracePt t="4786" x="2173288" y="6748463"/>
          <p14:tracePt t="4795" x="2200275" y="6702425"/>
          <p14:tracePt t="4802" x="2236788" y="6648450"/>
          <p14:tracePt t="4807" x="2273300" y="6619875"/>
          <p14:tracePt t="4814" x="2309813" y="6575425"/>
          <p14:tracePt t="4823" x="2338388" y="6538913"/>
          <p14:tracePt t="4830" x="2382838" y="6492875"/>
          <p14:tracePt t="4839" x="2428875" y="6410325"/>
          <p14:tracePt t="4846" x="2465388" y="6364288"/>
          <p14:tracePt t="4855" x="2520950" y="6300788"/>
          <p14:tracePt t="4862" x="2547938" y="6246813"/>
          <p14:tracePt t="4866" x="2584450" y="6200775"/>
          <p14:tracePt t="4875" x="2640013" y="6137275"/>
          <p14:tracePt t="4882" x="2676525" y="6091238"/>
          <p14:tracePt t="4894" x="2713038" y="6027738"/>
          <p14:tracePt t="4898" x="2740025" y="5981700"/>
          <p14:tracePt t="4913" x="2776538" y="5899150"/>
          <p14:tracePt t="4915" x="2786063" y="5835650"/>
          <p14:tracePt t="4923" x="2813050" y="5762625"/>
          <p14:tracePt t="4931" x="2830513" y="5716588"/>
          <p14:tracePt t="4939" x="2840038" y="5661025"/>
          <p14:tracePt t="4947" x="2849563" y="5580063"/>
          <p14:tracePt t="4954" x="2849563" y="5543550"/>
          <p14:tracePt t="4962" x="2859088" y="5497513"/>
          <p14:tracePt t="4970" x="2886075" y="5451475"/>
          <p14:tracePt t="4978" x="2913063" y="5387975"/>
          <p14:tracePt t="4986" x="2922588" y="5360988"/>
          <p14:tracePt t="4995" x="2949575" y="5314950"/>
          <p14:tracePt t="5002" x="2976563" y="5287963"/>
          <p14:tracePt t="5011" x="2995613" y="5222875"/>
          <p14:tracePt t="5018" x="3013075" y="5205413"/>
          <p14:tracePt t="5027" x="3049588" y="5149850"/>
          <p14:tracePt t="5034" x="3086100" y="5105400"/>
          <p14:tracePt t="5044" x="3122613" y="5049838"/>
          <p14:tracePt t="5050" x="3178175" y="4967288"/>
          <p14:tracePt t="5060" x="3214688" y="4922838"/>
          <p14:tracePt t="5066" x="3287713" y="4840288"/>
          <p14:tracePt t="5074" x="3306763" y="4811713"/>
          <p14:tracePt t="5082" x="3351213" y="4767263"/>
          <p14:tracePt t="5091" x="3387725" y="4702175"/>
          <p14:tracePt t="5098" x="3443288" y="4629150"/>
          <p14:tracePt t="5107" x="3506788" y="4565650"/>
          <p14:tracePt t="5114" x="3570288" y="4511675"/>
          <p14:tracePt t="5123" x="3625850" y="4465638"/>
          <p14:tracePt t="5130" x="3689350" y="4410075"/>
          <p14:tracePt t="5140" x="3735388" y="4365625"/>
          <p14:tracePt t="5146" x="3789363" y="4310063"/>
          <p14:tracePt t="5154" x="3825875" y="4264025"/>
          <p14:tracePt t="5162" x="3844925" y="4246563"/>
          <p14:tracePt t="5171" x="3881438" y="4183063"/>
          <p14:tracePt t="5178" x="3898900" y="4137025"/>
          <p14:tracePt t="5187" x="3927475" y="4064000"/>
          <p14:tracePt t="5195" x="3954463" y="4017963"/>
          <p14:tracePt t="5203" x="3971925" y="3971925"/>
          <p14:tracePt t="5211" x="4008438" y="3927475"/>
          <p14:tracePt t="5218" x="4037013" y="3862388"/>
          <p14:tracePt t="5227" x="4054475" y="3816350"/>
          <p14:tracePt t="5234" x="4064000" y="3771900"/>
          <p14:tracePt t="5245" x="4090988" y="3716338"/>
          <p14:tracePt t="5250" x="4119563" y="3670300"/>
          <p14:tracePt t="5259" x="4127500" y="3625850"/>
          <p14:tracePt t="5267" x="4146550" y="3579813"/>
          <p14:tracePt t="5276" x="4183063" y="3533775"/>
          <p14:tracePt t="5282" x="4192588" y="3487738"/>
          <p14:tracePt t="5291" x="4219575" y="3443288"/>
          <p14:tracePt t="5298" x="4237038" y="3397250"/>
          <p14:tracePt t="5307" x="4246563" y="3370263"/>
          <p14:tracePt t="5314" x="4273550" y="3341688"/>
          <p14:tracePt t="5323" x="4292600" y="3305175"/>
          <p14:tracePt t="5330" x="4302125" y="3278188"/>
          <p14:tracePt t="5338" x="4310063" y="3251200"/>
          <p14:tracePt t="5346" x="4319588" y="3241675"/>
          <p14:tracePt t="5354" x="4329113" y="3214688"/>
          <p14:tracePt t="5362" x="4338638" y="3195638"/>
          <p14:tracePt t="5370" x="4346575" y="3151188"/>
          <p14:tracePt t="5378" x="4346575" y="3141663"/>
          <p14:tracePt t="5387" x="4365625" y="3114675"/>
          <p14:tracePt t="5403" x="4383088" y="3086100"/>
          <p14:tracePt t="5411" x="4392613" y="3078163"/>
          <p14:tracePt t="5419" x="4392613" y="3059113"/>
          <p14:tracePt t="5427" x="4411663" y="3041650"/>
          <p14:tracePt t="5434" x="4429125" y="3022600"/>
          <p14:tracePt t="5450" x="4438650" y="3005138"/>
          <p14:tracePt t="5459" x="4448175" y="2995613"/>
          <p14:tracePt t="5466" x="4456113" y="2976563"/>
          <p14:tracePt t="5476" x="4456113" y="2968625"/>
          <p14:tracePt t="5482" x="4465638" y="2949575"/>
          <p14:tracePt t="5490" x="4475163" y="2940050"/>
          <p14:tracePt t="5499" x="4475163" y="2930525"/>
          <p14:tracePt t="5507" x="4484688" y="2930525"/>
          <p14:tracePt t="5514" x="4484688" y="2922588"/>
          <p14:tracePt t="5523" x="4484688" y="2913063"/>
          <p14:tracePt t="5531" x="4492625" y="2894013"/>
          <p14:tracePt t="5546" x="4502150" y="2886075"/>
          <p14:tracePt t="5555" x="4502150" y="2867025"/>
          <p14:tracePt t="5562" x="4511675" y="2857500"/>
          <p14:tracePt t="5570" x="4511675" y="2849563"/>
          <p14:tracePt t="5578" x="4511675" y="2840038"/>
          <p14:tracePt t="5587" x="4511675" y="2820988"/>
          <p14:tracePt t="5603" x="4511675" y="2803525"/>
          <p14:tracePt t="5611" x="4511675" y="2794000"/>
          <p14:tracePt t="5619" x="4511675" y="2784475"/>
          <p14:tracePt t="5627" x="4511675" y="2776538"/>
          <p14:tracePt t="5634" x="4511675" y="2767013"/>
          <p14:tracePt t="5643" x="4511675" y="2757488"/>
          <p14:tracePt t="5659" x="4511675" y="2740025"/>
          <p14:tracePt t="5675" x="4511675" y="2730500"/>
          <p14:tracePt t="5682" x="4511675" y="2720975"/>
          <p14:tracePt t="5691" x="4521200" y="2711450"/>
          <p14:tracePt t="5715" x="4521200" y="2703513"/>
          <p14:tracePt t="5723" x="4521200" y="2693988"/>
          <p14:tracePt t="5730" x="4521200" y="2684463"/>
          <p14:tracePt t="5740" x="4521200" y="2674938"/>
          <p14:tracePt t="5746" x="4521200" y="2657475"/>
          <p14:tracePt t="5779" x="4521200" y="2647950"/>
          <p14:tracePt t="5787" x="4521200" y="2638425"/>
          <p14:tracePt t="5803" x="4529138" y="2630488"/>
          <p14:tracePt t="5818" x="4538663" y="2620963"/>
          <p14:tracePt t="5834" x="4538663" y="2601913"/>
          <p14:tracePt t="5874" x="4538663" y="2593975"/>
          <p14:tracePt t="6431" x="4538663" y="2601913"/>
          <p14:tracePt t="6435" x="4548188" y="2620963"/>
          <p14:tracePt t="6454" x="4548188" y="2630488"/>
          <p14:tracePt t="6462" x="4548188" y="2647950"/>
          <p14:tracePt t="6470" x="4548188" y="2657475"/>
          <p14:tracePt t="6478" x="4548188" y="2667000"/>
          <p14:tracePt t="6487" x="4548188" y="2674938"/>
          <p14:tracePt t="6495" x="4548188" y="2684463"/>
          <p14:tracePt t="6498" x="4548188" y="2703513"/>
          <p14:tracePt t="6508" x="4548188" y="2711450"/>
          <p14:tracePt t="6514" x="4548188" y="2720975"/>
          <p14:tracePt t="6531" x="4548188" y="2740025"/>
          <p14:tracePt t="6539" x="4548188" y="2747963"/>
          <p14:tracePt t="6547" x="4548188" y="2757488"/>
          <p14:tracePt t="6563" x="4548188" y="2776538"/>
          <p14:tracePt t="6570" x="4548188" y="2794000"/>
          <p14:tracePt t="6578" x="4548188" y="2803525"/>
          <p14:tracePt t="6588" x="4548188" y="2820988"/>
          <p14:tracePt t="6595" x="4548188" y="2830513"/>
          <p14:tracePt t="6602" x="4548188" y="2849563"/>
          <p14:tracePt t="6619" x="4548188" y="2867025"/>
          <p14:tracePt t="6635" x="4557713" y="2876550"/>
          <p14:tracePt t="6643" x="4557713" y="2894013"/>
          <p14:tracePt t="6682" x="4557713" y="2903538"/>
          <p14:tracePt t="6714" x="4557713" y="2913063"/>
          <p14:tracePt t="6723" x="4557713" y="2922588"/>
          <p14:tracePt t="6730" x="4557713" y="2930525"/>
          <p14:tracePt t="6738" x="4557713" y="2949575"/>
          <p14:tracePt t="6746" x="4557713" y="2959100"/>
          <p14:tracePt t="6762" x="4557713" y="2968625"/>
          <p14:tracePt t="6787" x="4557713" y="2986088"/>
          <p14:tracePt t="7994" x="4557713" y="2995613"/>
          <p14:tracePt t="8027" x="4557713" y="3005138"/>
          <p14:tracePt t="8044" x="4557713" y="3013075"/>
          <p14:tracePt t="8050" x="4557713" y="3022600"/>
          <p14:tracePt t="8075" x="4557713" y="3032125"/>
          <p14:tracePt t="8090" x="4557713" y="3049588"/>
          <p14:tracePt t="8099" x="4557713" y="3059113"/>
          <p14:tracePt t="8107" x="4557713" y="3068638"/>
          <p14:tracePt t="8139" x="4557713" y="3078163"/>
          <p14:tracePt t="8155" x="4557713" y="3095625"/>
          <p14:tracePt t="8162" x="4557713" y="3114675"/>
          <p14:tracePt t="8170" x="4557713" y="3122613"/>
          <p14:tracePt t="8178" x="4557713" y="3151188"/>
          <p14:tracePt t="8186" x="4557713" y="3178175"/>
          <p14:tracePt t="8195" x="4557713" y="3195638"/>
          <p14:tracePt t="8203" x="4557713" y="3224213"/>
          <p14:tracePt t="8211" x="4557713" y="3251200"/>
          <p14:tracePt t="8219" x="4557713" y="3268663"/>
          <p14:tracePt t="8227" x="4557713" y="3305175"/>
          <p14:tracePt t="8235" x="4557713" y="3324225"/>
          <p14:tracePt t="8243" x="4557713" y="3351213"/>
          <p14:tracePt t="8250" x="4557713" y="3360738"/>
          <p14:tracePt t="8267" x="4557713" y="3370263"/>
          <p14:tracePt t="8283" x="4557713" y="3378200"/>
          <p14:tracePt t="8314" x="4557713" y="3387725"/>
          <p14:tracePt t="8355" x="4557713" y="3397250"/>
          <p14:tracePt t="8459" x="4557713" y="3406775"/>
          <p14:tracePt t="8506" x="4557713" y="3414713"/>
          <p14:tracePt t="8539" x="4557713" y="3424238"/>
          <p14:tracePt t="9371" x="4557713" y="3433763"/>
          <p14:tracePt t="9442" x="4557713" y="3424238"/>
          <p14:tracePt t="9707" x="4557713" y="3443288"/>
          <p14:tracePt t="9715" x="4557713" y="3451225"/>
          <p14:tracePt t="9724" x="4557713" y="3460750"/>
          <p14:tracePt t="9731" x="4557713" y="3479800"/>
          <p14:tracePt t="9746" x="4557713" y="3497263"/>
          <p14:tracePt t="9756" x="4557713" y="3506788"/>
          <p14:tracePt t="9762" x="4557713" y="3524250"/>
          <p14:tracePt t="9766" x="4557713" y="3533775"/>
          <p14:tracePt t="9771" x="4557713" y="3543300"/>
          <p14:tracePt t="9786" x="4557713" y="3552825"/>
          <p14:tracePt t="9795" x="4557713" y="3560763"/>
          <p14:tracePt t="9803" x="4557713" y="3579813"/>
          <p14:tracePt t="9811" x="4557713" y="3589338"/>
          <p14:tracePt t="9818" x="4557713" y="3597275"/>
          <p14:tracePt t="9827" x="4557713" y="3625850"/>
          <p14:tracePt t="9839" x="4557713" y="3633788"/>
          <p14:tracePt t="9846" x="4557713" y="3652838"/>
          <p14:tracePt t="9855" x="4557713" y="3670300"/>
          <p14:tracePt t="9862" x="4557713" y="3689350"/>
          <p14:tracePt t="9871" x="4557713" y="3706813"/>
          <p14:tracePt t="9878" x="4557713" y="3725863"/>
          <p14:tracePt t="9894" x="4557713" y="3762375"/>
          <p14:tracePt t="9898" x="4557713" y="3779838"/>
          <p14:tracePt t="9914" x="4557713" y="3789363"/>
          <p14:tracePt t="9923" x="4557713" y="3798888"/>
          <p14:tracePt t="9930" x="4557713" y="3816350"/>
          <p14:tracePt t="9955" x="4565650" y="3844925"/>
          <p14:tracePt t="9971" x="4565650" y="3852863"/>
          <p14:tracePt t="9987" x="4575175" y="3881438"/>
          <p14:tracePt t="9995" x="4575175" y="3889375"/>
          <p14:tracePt t="10002" x="4575175" y="3898900"/>
          <p14:tracePt t="10011" x="4584700" y="3927475"/>
          <p14:tracePt t="10019" x="4594225" y="3927475"/>
          <p14:tracePt t="10027" x="4594225" y="3944938"/>
          <p14:tracePt t="10034" x="4594225" y="3963988"/>
          <p14:tracePt t="10044" x="4594225" y="3981450"/>
          <p14:tracePt t="10050" x="4594225" y="3990975"/>
          <p14:tracePt t="10067" x="4594225" y="4008438"/>
          <p14:tracePt t="10074" x="4594225" y="4017963"/>
          <p14:tracePt t="10092" x="4594225" y="4027488"/>
          <p14:tracePt t="10403" x="4594225" y="4017963"/>
          <p14:tracePt t="10434" x="4594225" y="4008438"/>
          <p14:tracePt t="10515" x="4594225" y="4000500"/>
          <p14:tracePt t="10530" x="4594225" y="3990975"/>
          <p14:tracePt t="10563" x="4594225" y="3981450"/>
          <p14:tracePt t="11899" x="4594225" y="3971925"/>
          <p14:tracePt t="11979" x="4594225" y="3981450"/>
          <p14:tracePt t="11987" x="4594225" y="3990975"/>
          <p14:tracePt t="11995" x="4602163" y="4000500"/>
          <p14:tracePt t="12011" x="4611688" y="4017963"/>
          <p14:tracePt t="12019" x="4611688" y="4037013"/>
          <p14:tracePt t="12028" x="4621213" y="4054475"/>
          <p14:tracePt t="12035" x="4630738" y="4073525"/>
          <p14:tracePt t="12044" x="4638675" y="4110038"/>
          <p14:tracePt t="12051" x="4638675" y="4117975"/>
          <p14:tracePt t="12061" x="4648200" y="4146550"/>
          <p14:tracePt t="12067" x="4648200" y="4173538"/>
          <p14:tracePt t="12077" x="4648200" y="4210050"/>
          <p14:tracePt t="12082" x="4657725" y="4227513"/>
          <p14:tracePt t="12090" x="4657725" y="4246563"/>
          <p14:tracePt t="12106" x="4657725" y="4264025"/>
          <p14:tracePt t="12123" x="4657725" y="4273550"/>
          <p14:tracePt t="12131" x="4657725" y="4283075"/>
          <p14:tracePt t="12140" x="4657725" y="4292600"/>
          <p14:tracePt t="12147" x="4657725" y="4300538"/>
          <p14:tracePt t="12155" x="4657725" y="4310063"/>
          <p14:tracePt t="12162" x="4657725" y="4319588"/>
          <p14:tracePt t="12171" x="4657725" y="4329113"/>
          <p14:tracePt t="12179" x="4657725" y="4337050"/>
          <p14:tracePt t="12187" x="4657725" y="4346575"/>
          <p14:tracePt t="12195" x="4657725" y="4365625"/>
          <p14:tracePt t="12203" x="4657725" y="4373563"/>
          <p14:tracePt t="12211" x="4657725" y="4383088"/>
          <p14:tracePt t="12218" x="4657725" y="4402138"/>
          <p14:tracePt t="12235" x="4657725" y="4410075"/>
          <p14:tracePt t="12251" x="4657725" y="4419600"/>
          <p14:tracePt t="12259" x="4657725" y="4429125"/>
          <p14:tracePt t="12266" x="4657725" y="4438650"/>
          <p14:tracePt t="12283" x="4657725" y="4446588"/>
          <p14:tracePt t="12315" x="4657725" y="4456113"/>
          <p14:tracePt t="12355" x="4657725" y="4465638"/>
          <p14:tracePt t="12371" x="4657725" y="4475163"/>
          <p14:tracePt t="13590" x="4657725" y="4483100"/>
          <p14:tracePt t="13658" x="4657725" y="4492625"/>
          <p14:tracePt t="13691" x="4648200" y="4502150"/>
          <p14:tracePt t="13746" x="4638675" y="4511675"/>
          <p14:tracePt t="13755" x="4630738" y="4519613"/>
          <p14:tracePt t="13770" x="4621213" y="4529138"/>
          <p14:tracePt t="13778" x="4611688" y="4538663"/>
          <p14:tracePt t="13794" x="4602163" y="4548188"/>
          <p14:tracePt t="13802" x="4602163" y="4556125"/>
          <p14:tracePt t="13810" x="4594225" y="4556125"/>
          <p14:tracePt t="13819" x="4594225" y="4565650"/>
          <p14:tracePt t="13827" x="4594225" y="4575175"/>
          <p14:tracePt t="13835" x="4594225" y="4584700"/>
          <p14:tracePt t="13843" x="4594225" y="4592638"/>
          <p14:tracePt t="13851" x="4594225" y="4602163"/>
          <p14:tracePt t="13859" x="4584700" y="4602163"/>
          <p14:tracePt t="13867" x="4575175" y="4611688"/>
          <p14:tracePt t="13876" x="4575175" y="4621213"/>
          <p14:tracePt t="13883" x="4575175" y="4629150"/>
          <p14:tracePt t="13893" x="4565650" y="4638675"/>
          <p14:tracePt t="13908" x="4565650" y="4648200"/>
          <p14:tracePt t="13914" x="4548188" y="4675188"/>
          <p14:tracePt t="13923" x="4548188" y="4684713"/>
          <p14:tracePt t="13940" x="4529138" y="4694238"/>
          <p14:tracePt t="13946" x="4529138" y="4702175"/>
          <p14:tracePt t="13955" x="4521200" y="4721225"/>
          <p14:tracePt t="13971" x="4511675" y="4738688"/>
          <p14:tracePt t="13978" x="4502150" y="4748213"/>
          <p14:tracePt t="13987" x="4502150" y="4767263"/>
          <p14:tracePt t="13994" x="4492625" y="4775200"/>
          <p14:tracePt t="14003" x="4492625" y="4784725"/>
          <p14:tracePt t="14018" x="4492625" y="4803775"/>
          <p14:tracePt t="14027" x="4484688" y="4811713"/>
          <p14:tracePt t="14034" x="4484688" y="4821238"/>
          <p14:tracePt t="14043" x="4475163" y="4840288"/>
          <p14:tracePt t="14050" x="4465638" y="4848225"/>
          <p14:tracePt t="14059" x="4465638" y="4857750"/>
          <p14:tracePt t="14066" x="4456113" y="4857750"/>
          <p14:tracePt t="14139" x="4456113" y="4867275"/>
          <p14:tracePt t="14179" x="4456113" y="4884738"/>
          <p14:tracePt t="14187" x="4448175" y="4894263"/>
          <p14:tracePt t="14211" x="4448175" y="4913313"/>
          <p14:tracePt t="14219" x="4438650" y="4930775"/>
          <p14:tracePt t="14227" x="4438650" y="4940300"/>
          <p14:tracePt t="14243" x="4438650" y="4949825"/>
          <p14:tracePt t="14250" x="4429125" y="4959350"/>
          <p14:tracePt t="15559" x="4429125" y="4967288"/>
          <p14:tracePt t="15571" x="4429125" y="4976813"/>
          <p14:tracePt t="15578" x="4429125" y="4986338"/>
          <p14:tracePt t="15587" x="4429125" y="5003800"/>
          <p14:tracePt t="15595" x="4429125" y="5022850"/>
          <p14:tracePt t="15602" x="4429125" y="5040313"/>
          <p14:tracePt t="15610" x="4448175" y="5076825"/>
          <p14:tracePt t="15618" x="4448175" y="5086350"/>
          <p14:tracePt t="15627" x="4448175" y="5113338"/>
          <p14:tracePt t="15635" x="4456113" y="5132388"/>
          <p14:tracePt t="15644" x="4456113" y="5159375"/>
          <p14:tracePt t="15659" x="4465638" y="5195888"/>
          <p14:tracePt t="15666" x="4465638" y="5205413"/>
          <p14:tracePt t="15674" x="4465638" y="5214938"/>
          <p14:tracePt t="15682" x="4475163" y="5222875"/>
          <p14:tracePt t="15698" x="4475163" y="5241925"/>
          <p14:tracePt t="15714" x="4475163" y="5251450"/>
          <p14:tracePt t="15739" x="4475163" y="5268913"/>
          <p14:tracePt t="15762" x="4475163" y="5287963"/>
          <p14:tracePt t="15794" x="4475163" y="5295900"/>
          <p14:tracePt t="15810" x="4475163" y="5305425"/>
          <p14:tracePt t="15828" x="4475163" y="5314950"/>
          <p14:tracePt t="15835" x="4475163" y="5324475"/>
          <p14:tracePt t="15843" x="4475163" y="5332413"/>
          <p14:tracePt t="15851" x="4475163" y="5351463"/>
          <p14:tracePt t="15875" x="4475163" y="5360988"/>
          <p14:tracePt t="15893" x="4475163" y="5368925"/>
          <p14:tracePt t="17151" x="4484688" y="5378450"/>
          <p14:tracePt t="17167" x="4492625" y="5387975"/>
          <p14:tracePt t="17175" x="4511675" y="5405438"/>
          <p14:tracePt t="17223" x="4511675" y="5414963"/>
          <p14:tracePt t="17267" x="4521200" y="5434013"/>
          <p14:tracePt t="17283" x="4521200" y="5441950"/>
          <p14:tracePt t="17298" x="4529138" y="5470525"/>
          <p14:tracePt t="17331" x="4548188" y="5514975"/>
          <p14:tracePt t="17339" x="4557713" y="5524500"/>
          <p14:tracePt t="17346" x="4557713" y="5534025"/>
          <p14:tracePt t="17356" x="4565650" y="5543550"/>
          <p14:tracePt t="17371" x="4565650" y="5561013"/>
          <p14:tracePt t="17378" x="4575175" y="5580063"/>
          <p14:tracePt t="17387" x="4575175" y="5597525"/>
          <p14:tracePt t="17394" x="4584700" y="5634038"/>
          <p14:tracePt t="17419" x="4584700" y="5643563"/>
          <p14:tracePt t="17435" x="4584700" y="5653088"/>
          <p14:tracePt t="17443" x="4584700" y="5661025"/>
          <p14:tracePt t="17450" x="4584700" y="5670550"/>
          <p14:tracePt t="17466" x="4584700" y="5680075"/>
          <p14:tracePt t="17482" x="4584700" y="5697538"/>
          <p14:tracePt t="17506" x="4584700" y="5707063"/>
          <p14:tracePt t="17514" x="4584700" y="5716588"/>
          <p14:tracePt t="17523" x="4584700" y="5726113"/>
          <p14:tracePt t="17539" x="4584700" y="5734050"/>
          <p14:tracePt t="17572" x="4584700" y="5743575"/>
          <p14:tracePt t="17578" x="4584700" y="5753100"/>
          <p14:tracePt t="17610" x="4584700" y="5762625"/>
          <p14:tracePt t="17618" x="4584700" y="5770563"/>
          <p14:tracePt t="17644" x="4584700" y="5780088"/>
          <p14:tracePt t="17683" x="4584700" y="5789613"/>
          <p14:tracePt t="17691" x="4584700" y="5799138"/>
          <p14:tracePt t="17707" x="4584700" y="5807075"/>
          <p14:tracePt t="17714" x="4584700" y="5816600"/>
          <p14:tracePt t="17722" x="4584700" y="5826125"/>
          <p14:tracePt t="17731" x="4584700" y="5835650"/>
          <p14:tracePt t="17740" x="4584700" y="5843588"/>
          <p14:tracePt t="17756" x="4584700" y="5853113"/>
          <p14:tracePt t="18343" x="4584700" y="5862638"/>
          <p14:tracePt t="18362" x="4602163" y="5881688"/>
          <p14:tracePt t="18371" x="4611688" y="5881688"/>
          <p14:tracePt t="18378" x="4630738" y="5899150"/>
          <p14:tracePt t="18387" x="4648200" y="5918200"/>
          <p14:tracePt t="18394" x="4657725" y="5935663"/>
          <p14:tracePt t="18403" x="4675188" y="5972175"/>
          <p14:tracePt t="18411" x="4684713" y="5981700"/>
          <p14:tracePt t="18419" x="4694238" y="5999163"/>
          <p14:tracePt t="18427" x="4703763" y="6018213"/>
          <p14:tracePt t="18443" x="4711700" y="6035675"/>
          <p14:tracePt t="18450" x="4721225" y="6045200"/>
          <p14:tracePt t="18459" x="4740275" y="6054725"/>
          <p14:tracePt t="18475" x="4757738" y="6081713"/>
          <p14:tracePt t="18483" x="4767263" y="6100763"/>
          <p14:tracePt t="18491" x="4784725" y="6118225"/>
          <p14:tracePt t="18499" x="4821238" y="6145213"/>
          <p14:tracePt t="18507" x="4840288" y="6164263"/>
          <p14:tracePt t="18514" x="4886325" y="6200775"/>
          <p14:tracePt t="18522" x="4913313" y="6218238"/>
          <p14:tracePt t="18531" x="4959350" y="6246813"/>
          <p14:tracePt t="18540" x="5022850" y="6283325"/>
          <p14:tracePt t="18546" x="5105400" y="6319838"/>
          <p14:tracePt t="18555" x="5168900" y="6364288"/>
          <p14:tracePt t="18562" x="5251450" y="6400800"/>
          <p14:tracePt t="18571" x="5278438" y="6410325"/>
          <p14:tracePt t="18578" x="5334000" y="6437313"/>
          <p14:tracePt t="18587" x="5397500" y="6446838"/>
          <p14:tracePt t="18594" x="5470525" y="6473825"/>
          <p14:tracePt t="18603" x="5553075" y="6510338"/>
          <p14:tracePt t="18610" x="5634038" y="6538913"/>
          <p14:tracePt t="18618" x="5716588" y="6565900"/>
          <p14:tracePt t="18627" x="5789613" y="6592888"/>
          <p14:tracePt t="18634" x="5872163" y="6619875"/>
          <p14:tracePt t="18643" x="5945188" y="6629400"/>
          <p14:tracePt t="18651" x="6045200" y="6648450"/>
          <p14:tracePt t="18659" x="6118225" y="6648450"/>
          <p14:tracePt t="18666" x="6191250" y="6656388"/>
          <p14:tracePt t="18675" x="6264275" y="6656388"/>
          <p14:tracePt t="18682" x="6365875" y="6665913"/>
          <p14:tracePt t="18690" x="6456363" y="6684963"/>
          <p14:tracePt t="18698" x="6548438" y="6684963"/>
          <p14:tracePt t="18706" x="6657975" y="6684963"/>
          <p14:tracePt t="18714" x="6767513" y="6684963"/>
          <p14:tracePt t="18723" x="6877050" y="6684963"/>
          <p14:tracePt t="18730" x="6967538" y="6684963"/>
          <p14:tracePt t="18739" x="7077075" y="6684963"/>
          <p14:tracePt t="18746" x="7205663" y="6684963"/>
          <p14:tracePt t="18756" x="7334250" y="6675438"/>
          <p14:tracePt t="18762" x="7488238" y="6629400"/>
          <p14:tracePt t="18772" x="7634288" y="6592888"/>
          <p14:tracePt t="18778" x="7789863" y="6546850"/>
          <p14:tracePt t="18787" x="7972425" y="6502400"/>
          <p14:tracePt t="18794" x="8154988" y="6465888"/>
          <p14:tracePt t="18803" x="8337550" y="6419850"/>
          <p14:tracePt t="18810" x="8548688" y="6392863"/>
          <p14:tracePt t="18818" x="8731250" y="6346825"/>
          <p14:tracePt t="18827" x="8940800" y="6291263"/>
          <p14:tracePt t="18835" x="9242425" y="6218238"/>
          <p14:tracePt t="18843" x="9544050" y="6118225"/>
          <p14:tracePt t="18851" x="9882188" y="6008688"/>
          <p14:tracePt t="18859" x="10210800" y="5926138"/>
          <p14:tracePt t="18867" x="10547350" y="5843588"/>
          <p14:tracePt t="18875" x="10877550" y="5762625"/>
          <p14:tracePt t="18882" x="11169650" y="5680075"/>
          <p14:tracePt t="18892" x="11471275" y="5597525"/>
          <p14:tracePt t="18908" x="11982450" y="5470525"/>
          <p14:tracePt t="22474" x="11982450" y="3589338"/>
          <p14:tracePt t="22482" x="11880850" y="3533775"/>
          <p14:tracePt t="22492" x="11780838" y="3470275"/>
          <p14:tracePt t="22498" x="11680825" y="3433763"/>
          <p14:tracePt t="22507" x="11598275" y="3378200"/>
          <p14:tracePt t="22514" x="11571288" y="3370263"/>
          <p14:tracePt t="22522" x="11498263" y="3333750"/>
          <p14:tracePt t="22530" x="11434763" y="3287713"/>
          <p14:tracePt t="22539" x="11406188" y="3278188"/>
          <p14:tracePt t="22546" x="11360150" y="3260725"/>
          <p14:tracePt t="22556" x="11323638" y="3251200"/>
          <p14:tracePt t="22562" x="11269663" y="3241675"/>
          <p14:tracePt t="22571" x="11214100" y="3224213"/>
          <p14:tracePt t="22579" x="11133138" y="3214688"/>
          <p14:tracePt t="22587" x="11060113" y="3214688"/>
          <p14:tracePt t="22594" x="10968038" y="3214688"/>
          <p14:tracePt t="22603" x="10895013" y="3214688"/>
          <p14:tracePt t="22610" x="10821988" y="3214688"/>
          <p14:tracePt t="22618" x="10748963" y="3214688"/>
          <p14:tracePt t="22626" x="10675938" y="3214688"/>
          <p14:tracePt t="22635" x="10612438" y="3214688"/>
          <p14:tracePt t="22643" x="10539413" y="3232150"/>
          <p14:tracePt t="22651" x="10474325" y="3232150"/>
          <p14:tracePt t="22660" x="10401300" y="3232150"/>
          <p14:tracePt t="22666" x="10328275" y="3232150"/>
          <p14:tracePt t="22675" x="10255250" y="3232150"/>
          <p14:tracePt t="22683" x="10182225" y="3232150"/>
          <p14:tracePt t="22692" x="10091738" y="3224213"/>
          <p14:tracePt t="22698" x="9991725" y="3214688"/>
          <p14:tracePt t="22706" x="9899650" y="3187700"/>
          <p14:tracePt t="22715" x="9799638" y="3159125"/>
          <p14:tracePt t="22722" x="9690100" y="3132138"/>
          <p14:tracePt t="22730" x="9588500" y="3105150"/>
          <p14:tracePt t="22739" x="9515475" y="3078163"/>
          <p14:tracePt t="22746" x="9415463" y="3049588"/>
          <p14:tracePt t="22755" x="9332913" y="3022600"/>
          <p14:tracePt t="22762" x="9259888" y="2995613"/>
          <p14:tracePt t="22772" x="9196388" y="2968625"/>
          <p14:tracePt t="22778" x="9132888" y="2940050"/>
          <p14:tracePt t="22787" x="9077325" y="2930525"/>
          <p14:tracePt t="22794" x="9013825" y="2903538"/>
          <p14:tracePt t="22803" x="8950325" y="2894013"/>
          <p14:tracePt t="22810" x="8894763" y="2867025"/>
          <p14:tracePt t="22819" x="8812213" y="2849563"/>
          <p14:tracePt t="22827" x="8731250" y="2820988"/>
          <p14:tracePt t="22835" x="8675688" y="2794000"/>
          <p14:tracePt t="22843" x="8612188" y="2767013"/>
          <p14:tracePt t="22850" x="8529638" y="2740025"/>
          <p14:tracePt t="22859" x="8475663" y="2730500"/>
          <p14:tracePt t="22866" x="8410575" y="2703513"/>
          <p14:tracePt t="22875" x="8383588" y="2693988"/>
          <p14:tracePt t="22883" x="8337550" y="2674938"/>
          <p14:tracePt t="22891" x="8301038" y="2638425"/>
          <p14:tracePt t="22898" x="8256588" y="2620963"/>
          <p14:tracePt t="22908" x="8220075" y="2611438"/>
          <p14:tracePt t="22914" x="8154988" y="2593975"/>
          <p14:tracePt t="22922" x="8091488" y="2574925"/>
          <p14:tracePt t="22930" x="8035925" y="2574925"/>
          <p14:tracePt t="22939" x="8008938" y="2547938"/>
          <p14:tracePt t="22946" x="7962900" y="2538413"/>
          <p14:tracePt t="22955" x="7926388" y="2528888"/>
          <p14:tracePt t="22962" x="7908925" y="2520950"/>
          <p14:tracePt t="22972" x="7889875" y="2520950"/>
          <p14:tracePt t="22986" x="7881938" y="2511425"/>
          <p14:tracePt t="23035" x="7872413" y="2511425"/>
          <p14:tracePt t="23059" x="7853363" y="2511425"/>
          <p14:tracePt t="23076" x="7845425" y="2511425"/>
          <p14:tracePt t="23083" x="7816850" y="2511425"/>
          <p14:tracePt t="23091" x="7808913" y="2520950"/>
          <p14:tracePt t="23098" x="7808913" y="2528888"/>
          <p14:tracePt t="23106" x="7780338" y="2538413"/>
          <p14:tracePt t="23114" x="7762875" y="2557463"/>
          <p14:tracePt t="23124" x="7753350" y="2557463"/>
          <p14:tracePt t="23130" x="7743825" y="2565400"/>
          <p14:tracePt t="23138" x="7726363" y="2574925"/>
          <p14:tracePt t="23146" x="7716838" y="2584450"/>
          <p14:tracePt t="23162" x="7699375" y="2593975"/>
          <p14:tracePt t="23172" x="7689850" y="2601913"/>
          <p14:tracePt t="23194" x="7680325" y="2611438"/>
          <p14:tracePt t="23219" x="7670800" y="2630488"/>
          <p14:tracePt t="23234" x="7670800" y="2638425"/>
          <p14:tracePt t="23243" x="7662863" y="2647950"/>
          <p14:tracePt t="23963" x="7662863" y="2657475"/>
          <p14:tracePt t="24011" x="7670800" y="2657475"/>
          <p14:tracePt t="24270" x="7680325" y="2657475"/>
          <p14:tracePt t="24714" x="7689850" y="2657475"/>
          <p14:tracePt t="24726" x="7699375" y="2657475"/>
          <p14:tracePt t="24731" x="7707313" y="2657475"/>
          <p14:tracePt t="24738" x="7716838" y="2657475"/>
          <p14:tracePt t="24746" x="7735888" y="2657475"/>
          <p14:tracePt t="24756" x="7762875" y="2657475"/>
          <p14:tracePt t="24759" x="7789863" y="2657475"/>
          <p14:tracePt t="24762" x="7826375" y="2657475"/>
          <p14:tracePt t="24772" x="7872413" y="2657475"/>
          <p14:tracePt t="24778" x="7899400" y="2657475"/>
          <p14:tracePt t="24787" x="7972425" y="2647950"/>
          <p14:tracePt t="24794" x="8027988" y="2647950"/>
          <p14:tracePt t="24803" x="8101013" y="2647950"/>
          <p14:tracePt t="24811" x="8164513" y="2657475"/>
          <p14:tracePt t="24819" x="8191500" y="2667000"/>
          <p14:tracePt t="24822" x="8237538" y="2684463"/>
          <p14:tracePt t="24830" x="8320088" y="2730500"/>
          <p14:tracePt t="24839" x="8402638" y="2784475"/>
          <p14:tracePt t="24846" x="8483600" y="2849563"/>
          <p14:tracePt t="24856" x="8566150" y="2949575"/>
          <p14:tracePt t="24863" x="8658225" y="3068638"/>
          <p14:tracePt t="24872" x="8731250" y="3205163"/>
          <p14:tracePt t="24892" x="8931275" y="3735388"/>
          <p14:tracePt t="24898" x="8986838" y="3954463"/>
          <p14:tracePt t="24906" x="9013825" y="4137025"/>
          <p14:tracePt t="24915" x="9050338" y="4346575"/>
          <p14:tracePt t="24924" x="9059863" y="4529138"/>
          <p14:tracePt t="24930" x="9059863" y="4684713"/>
          <p14:tracePt t="24938" x="9059863" y="4848225"/>
          <p14:tracePt t="24946" x="9059863" y="4995863"/>
          <p14:tracePt t="24955" x="9059863" y="5141913"/>
          <p14:tracePt t="24962" x="9013825" y="5295900"/>
          <p14:tracePt t="24971" x="8950325" y="5424488"/>
          <p14:tracePt t="24978" x="8867775" y="5561013"/>
          <p14:tracePt t="24987" x="8775700" y="5697538"/>
          <p14:tracePt t="24994" x="8648700" y="5835650"/>
          <p14:tracePt t="25003" x="8483600" y="5999163"/>
          <p14:tracePt t="25010" x="8274050" y="6191250"/>
          <p14:tracePt t="25018" x="8045450" y="6364288"/>
          <p14:tracePt t="25026" x="7816850" y="6538913"/>
          <p14:tracePt t="25034" x="7597775" y="6665913"/>
          <p14:tracePt t="25043" x="7388225" y="6765925"/>
          <p14:tracePt t="25203" x="1744663" y="6602413"/>
          <p14:tracePt t="25210" x="1443038" y="6392863"/>
          <p14:tracePt t="25218" x="1168400" y="6154738"/>
          <p14:tracePt t="25226" x="912813" y="5872163"/>
          <p14:tracePt t="25235" x="684213" y="5507038"/>
          <p14:tracePt t="25243" x="457200" y="5040313"/>
          <p14:tracePt t="25250" x="265113" y="4548188"/>
          <p14:tracePt t="25259" x="92075" y="405447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387047B-8C95-4538-9402-5AB20F962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4650"/>
            <a:ext cx="10515600" cy="132556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l-GR" sz="1600" b="1" dirty="0">
                <a:latin typeface="Comic Sans MS" panose="030F0702030302020204" pitchFamily="66" charset="0"/>
              </a:rPr>
              <a:t>Χρησιμοποιούμε </a:t>
            </a:r>
            <a:r>
              <a:rPr lang="el-GR" sz="18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προσωπικές αντωνυμίες </a:t>
            </a:r>
            <a:r>
              <a:rPr lang="el-GR" sz="1600" b="1" dirty="0">
                <a:latin typeface="Comic Sans MS" panose="030F0702030302020204" pitchFamily="66" charset="0"/>
              </a:rPr>
              <a:t>όταν θέλουμε να μιλήσουμε για τα τρία πρόσωπα που είναι δυνατόν να μας απασχολούν σε μια συζήτηση, δηλαδή:</a:t>
            </a:r>
            <a:br>
              <a:rPr lang="el-GR" sz="1600" b="1" dirty="0">
                <a:latin typeface="Comic Sans MS" panose="030F0702030302020204" pitchFamily="66" charset="0"/>
              </a:rPr>
            </a:br>
            <a:r>
              <a:rPr lang="el-GR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για εμένα (εγώ - πρώτο πρόσωπο), </a:t>
            </a:r>
            <a:br>
              <a:rPr lang="el-GR" sz="1600" b="1" dirty="0">
                <a:latin typeface="Comic Sans MS" panose="030F0702030302020204" pitchFamily="66" charset="0"/>
              </a:rPr>
            </a:br>
            <a:r>
              <a:rPr lang="el-GR" sz="1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για εσένα (εσύ- δεύτερο πρόσωπο) και</a:t>
            </a:r>
            <a:br>
              <a:rPr lang="el-GR" sz="1600" b="1" dirty="0">
                <a:latin typeface="Comic Sans MS" panose="030F0702030302020204" pitchFamily="66" charset="0"/>
              </a:rPr>
            </a:br>
            <a:r>
              <a:rPr lang="el-GR" sz="1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για κάποιον άλλο (αυτός, αυτή, αυτό - τρίτο πρόσωπο).</a:t>
            </a:r>
            <a:endParaRPr lang="en-US" sz="1600" b="1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2" descr="Διαφάνεια35">
            <a:extLst>
              <a:ext uri="{FF2B5EF4-FFF2-40B4-BE49-F238E27FC236}">
                <a16:creationId xmlns:a16="http://schemas.microsoft.com/office/drawing/2014/main" id="{4C977C3F-9469-4D81-8837-03D10B7A0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848" y="1692592"/>
            <a:ext cx="6387677" cy="479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ED61399-520D-40E8-BDB0-5C12311A7F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79"/>
    </mc:Choice>
    <mc:Fallback xmlns="">
      <p:transition spd="slow" advTm="56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66" x="26988" y="3049588"/>
          <p14:tracePt t="2875" x="63500" y="3105150"/>
          <p14:tracePt t="2883" x="109538" y="3151188"/>
          <p14:tracePt t="2890" x="136525" y="3178175"/>
          <p14:tracePt t="2900" x="182563" y="3224213"/>
          <p14:tracePt t="2907" x="228600" y="3251200"/>
          <p14:tracePt t="2915" x="274638" y="3268663"/>
          <p14:tracePt t="2935" x="374650" y="3297238"/>
          <p14:tracePt t="2939" x="428625" y="3324225"/>
          <p14:tracePt t="2948" x="474663" y="3324225"/>
          <p14:tracePt t="2954" x="530225" y="3333750"/>
          <p14:tracePt t="2962" x="593725" y="3341688"/>
          <p14:tracePt t="2970" x="666750" y="3351213"/>
          <p14:tracePt t="2979" x="712788" y="3370263"/>
          <p14:tracePt t="2986" x="766763" y="3378200"/>
          <p14:tracePt t="2995" x="849313" y="3406775"/>
          <p14:tracePt t="3003" x="922338" y="3433763"/>
          <p14:tracePt t="3010" x="1022350" y="3470275"/>
          <p14:tracePt t="3019" x="1123950" y="3533775"/>
          <p14:tracePt t="3027" x="1223963" y="3597275"/>
          <p14:tracePt t="3034" x="1323975" y="3670300"/>
          <p14:tracePt t="3042" x="1423988" y="3779838"/>
          <p14:tracePt t="3052" x="1533525" y="3898900"/>
          <p14:tracePt t="3058" x="1606550" y="4017963"/>
          <p14:tracePt t="3067" x="1681163" y="4127500"/>
          <p14:tracePt t="3075" x="1735138" y="4227513"/>
          <p14:tracePt t="3084" x="1798638" y="4346575"/>
          <p14:tracePt t="3090" x="1827213" y="4446588"/>
          <p14:tracePt t="3099" x="1854200" y="4538663"/>
          <p14:tracePt t="3106" x="1863725" y="4629150"/>
          <p14:tracePt t="3114" x="1871663" y="4711700"/>
          <p14:tracePt t="3123" x="1871663" y="4784725"/>
          <p14:tracePt t="3132" x="1871663" y="4840288"/>
          <p14:tracePt t="3139" x="1871663" y="4884738"/>
          <p14:tracePt t="3148" x="1900238" y="4913313"/>
          <p14:tracePt t="3154" x="1900238" y="4930775"/>
          <p14:tracePt t="3163" x="1908175" y="4949825"/>
          <p14:tracePt t="3170" x="1917700" y="4959350"/>
          <p14:tracePt t="3179" x="1927225" y="4967288"/>
          <p14:tracePt t="3186" x="1954213" y="4976813"/>
          <p14:tracePt t="3203" x="1973263" y="4976813"/>
          <p14:tracePt t="3322" x="1973263" y="5003800"/>
          <p14:tracePt t="3339" x="1963738" y="5013325"/>
          <p14:tracePt t="3347" x="1963738" y="5022850"/>
          <p14:tracePt t="3354" x="1963738" y="5040313"/>
          <p14:tracePt t="3370" x="1963738" y="5059363"/>
          <p14:tracePt t="3379" x="1963738" y="5076825"/>
          <p14:tracePt t="3386" x="1963738" y="5086350"/>
          <p14:tracePt t="3403" x="1963738" y="5105400"/>
          <p14:tracePt t="3419" x="1963738" y="5113338"/>
          <p14:tracePt t="4243" x="1963738" y="5049838"/>
          <p14:tracePt t="4252" x="1963738" y="5022850"/>
          <p14:tracePt t="4259" x="1963738" y="4967288"/>
          <p14:tracePt t="4268" x="1963738" y="4894263"/>
          <p14:tracePt t="4274" x="1963738" y="4821238"/>
          <p14:tracePt t="4283" x="1963738" y="4748213"/>
          <p14:tracePt t="4290" x="1963738" y="4675188"/>
          <p14:tracePt t="4299" x="1963738" y="4592638"/>
          <p14:tracePt t="4307" x="1963738" y="4519613"/>
          <p14:tracePt t="4315" x="1981200" y="4429125"/>
          <p14:tracePt t="4323" x="2009775" y="4329113"/>
          <p14:tracePt t="4331" x="2036763" y="4256088"/>
          <p14:tracePt t="4339" x="2063750" y="4154488"/>
          <p14:tracePt t="4348" x="2090738" y="4073525"/>
          <p14:tracePt t="4355" x="2119313" y="4000500"/>
          <p14:tracePt t="4364" x="2155825" y="3917950"/>
          <p14:tracePt t="4370" x="2200275" y="3816350"/>
          <p14:tracePt t="4378" x="2228850" y="3743325"/>
          <p14:tracePt t="4386" x="2282825" y="3652838"/>
          <p14:tracePt t="4394" x="2338388" y="3589338"/>
          <p14:tracePt t="4402" x="2392363" y="3506788"/>
          <p14:tracePt t="4410" x="2447925" y="3424238"/>
          <p14:tracePt t="4418" x="2493963" y="3360738"/>
          <p14:tracePt t="4427" x="2547938" y="3297238"/>
          <p14:tracePt t="4435" x="2603500" y="3214688"/>
          <p14:tracePt t="4443" x="2657475" y="3151188"/>
          <p14:tracePt t="4451" x="2693988" y="3095625"/>
          <p14:tracePt t="4458" x="2740025" y="3049588"/>
          <p14:tracePt t="4467" x="2803525" y="2995613"/>
          <p14:tracePt t="4474" x="2859088" y="2949575"/>
          <p14:tracePt t="4482" x="2903538" y="2913063"/>
          <p14:tracePt t="4490" x="2932113" y="2894013"/>
          <p14:tracePt t="4502" x="2976563" y="2857500"/>
          <p14:tracePt t="4506" x="3032125" y="2820988"/>
          <p14:tracePt t="4515" x="3105150" y="2784475"/>
          <p14:tracePt t="4522" x="3151188" y="2757488"/>
          <p14:tracePt t="4530" x="3224213" y="2703513"/>
          <p14:tracePt t="4538" x="3297238" y="2667000"/>
          <p14:tracePt t="4547" x="3333750" y="2647950"/>
          <p14:tracePt t="4554" x="3387725" y="2593975"/>
          <p14:tracePt t="4563" x="3470275" y="2538413"/>
          <p14:tracePt t="4570" x="3570288" y="2474913"/>
          <p14:tracePt t="4580" x="3679825" y="2401888"/>
          <p14:tracePt t="4586" x="3781425" y="2309813"/>
          <p14:tracePt t="4594" x="3898900" y="2219325"/>
          <p14:tracePt t="4603" x="4017963" y="2146300"/>
          <p14:tracePt t="4610" x="4146550" y="2054225"/>
          <p14:tracePt t="4619" x="4246563" y="1981200"/>
          <p14:tracePt t="4627" x="4365625" y="1908175"/>
          <p14:tracePt t="4635" x="4465638" y="1844675"/>
          <p14:tracePt t="4642" x="4565650" y="1781175"/>
          <p14:tracePt t="4651" x="4667250" y="1725613"/>
          <p14:tracePt t="4659" x="4748213" y="1689100"/>
          <p14:tracePt t="4667" x="4830763" y="1635125"/>
          <p14:tracePt t="4674" x="4895850" y="1589088"/>
          <p14:tracePt t="4685" x="4959350" y="1570038"/>
          <p14:tracePt t="4690" x="5022850" y="1543050"/>
          <p14:tracePt t="4700" x="5068888" y="1525588"/>
          <p14:tracePt t="4707" x="5105400" y="1506538"/>
          <p14:tracePt t="4714" x="5168900" y="1489075"/>
          <p14:tracePt t="4722" x="5214938" y="1460500"/>
          <p14:tracePt t="4731" x="5278438" y="1433513"/>
          <p14:tracePt t="4739" x="5351463" y="1423988"/>
          <p14:tracePt t="4748" x="5451475" y="1397000"/>
          <p14:tracePt t="4754" x="5543550" y="1370013"/>
          <p14:tracePt t="4762" x="5662613" y="1323975"/>
          <p14:tracePt t="4770" x="5772150" y="1287463"/>
          <p14:tracePt t="4778" x="5891213" y="1260475"/>
          <p14:tracePt t="4786" x="5981700" y="1214438"/>
          <p14:tracePt t="4795" x="6118225" y="1168400"/>
          <p14:tracePt t="4803" x="6219825" y="1141413"/>
          <p14:tracePt t="4810" x="6310313" y="1095375"/>
          <p14:tracePt t="4819" x="6410325" y="1058863"/>
          <p14:tracePt t="4827" x="6492875" y="1014413"/>
          <p14:tracePt t="4835" x="6565900" y="995363"/>
          <p14:tracePt t="4843" x="6630988" y="968375"/>
          <p14:tracePt t="4851" x="6694488" y="939800"/>
          <p14:tracePt t="4859" x="6757988" y="912813"/>
          <p14:tracePt t="4867" x="6821488" y="895350"/>
          <p14:tracePt t="4874" x="6840538" y="885825"/>
          <p14:tracePt t="4882" x="6840538" y="876300"/>
          <p14:tracePt t="4890" x="6867525" y="858838"/>
          <p14:tracePt t="4906" x="6886575" y="858838"/>
          <p14:tracePt t="4914" x="6923088" y="839788"/>
          <p14:tracePt t="4923" x="6940550" y="839788"/>
          <p14:tracePt t="4931" x="6967538" y="830263"/>
          <p14:tracePt t="4939" x="7013575" y="812800"/>
          <p14:tracePt t="4948" x="7050088" y="793750"/>
          <p14:tracePt t="4955" x="7096125" y="785813"/>
          <p14:tracePt t="4963" x="7142163" y="776288"/>
          <p14:tracePt t="4970" x="7215188" y="749300"/>
          <p14:tracePt t="4979" x="7278688" y="720725"/>
          <p14:tracePt t="4986" x="7324725" y="703263"/>
          <p14:tracePt t="4995" x="7351713" y="676275"/>
          <p14:tracePt t="5002" x="7378700" y="657225"/>
          <p14:tracePt t="5010" x="7378700" y="647700"/>
          <p14:tracePt t="5026" x="7378700" y="639763"/>
          <p14:tracePt t="5187" x="7397750" y="676275"/>
          <p14:tracePt t="5203" x="7424738" y="703263"/>
          <p14:tracePt t="5235" x="7434263" y="712788"/>
          <p14:tracePt t="5259" x="7443788" y="720725"/>
          <p14:tracePt t="5267" x="7451725" y="720725"/>
          <p14:tracePt t="5274" x="7461250" y="730250"/>
          <p14:tracePt t="5283" x="7470775" y="739775"/>
          <p14:tracePt t="5290" x="7507288" y="757238"/>
          <p14:tracePt t="5299" x="7524750" y="776288"/>
          <p14:tracePt t="5306" x="7534275" y="785813"/>
          <p14:tracePt t="5315" x="7553325" y="803275"/>
          <p14:tracePt t="5322" x="7580313" y="812800"/>
          <p14:tracePt t="5331" x="7597775" y="830263"/>
          <p14:tracePt t="5338" x="7626350" y="839788"/>
          <p14:tracePt t="5347" x="7653338" y="849313"/>
          <p14:tracePt t="5354" x="7670800" y="858838"/>
          <p14:tracePt t="5364" x="7699375" y="866775"/>
          <p14:tracePt t="5370" x="7707313" y="876300"/>
          <p14:tracePt t="5379" x="7726363" y="885825"/>
          <p14:tracePt t="5387" x="7743825" y="895350"/>
          <p14:tracePt t="5394" x="7762875" y="895350"/>
          <p14:tracePt t="5402" x="7789863" y="895350"/>
          <p14:tracePt t="5410" x="7816850" y="903288"/>
          <p14:tracePt t="5418" x="7845425" y="903288"/>
          <p14:tracePt t="5426" x="7889875" y="903288"/>
          <p14:tracePt t="5434" x="7926388" y="903288"/>
          <p14:tracePt t="5442" x="7981950" y="903288"/>
          <p14:tracePt t="5452" x="8008938" y="903288"/>
          <p14:tracePt t="5459" x="8045450" y="903288"/>
          <p14:tracePt t="5467" x="8081963" y="903288"/>
          <p14:tracePt t="5474" x="8108950" y="903288"/>
          <p14:tracePt t="5483" x="8147050" y="903288"/>
          <p14:tracePt t="5514" x="8154988" y="903288"/>
          <p14:tracePt t="5530" x="8164513" y="903288"/>
          <p14:tracePt t="5538" x="8174038" y="903288"/>
          <p14:tracePt t="5547" x="8191500" y="903288"/>
          <p14:tracePt t="5555" x="8201025" y="903288"/>
          <p14:tracePt t="5563" x="8228013" y="903288"/>
          <p14:tracePt t="5570" x="8247063" y="895350"/>
          <p14:tracePt t="5580" x="8283575" y="895350"/>
          <p14:tracePt t="5586" x="8310563" y="885825"/>
          <p14:tracePt t="5594" x="8347075" y="876300"/>
          <p14:tracePt t="5602" x="8366125" y="876300"/>
          <p14:tracePt t="5610" x="8393113" y="866775"/>
          <p14:tracePt t="5619" x="8420100" y="858838"/>
          <p14:tracePt t="5627" x="8466138" y="858838"/>
          <p14:tracePt t="5635" x="8483600" y="858838"/>
          <p14:tracePt t="5642" x="8512175" y="849313"/>
          <p14:tracePt t="5651" x="8529638" y="839788"/>
          <p14:tracePt t="5658" x="8548688" y="839788"/>
          <p14:tracePt t="5668" x="8556625" y="839788"/>
          <p14:tracePt t="5674" x="8566150" y="839788"/>
          <p14:tracePt t="5683" x="8566150" y="830263"/>
          <p14:tracePt t="5690" x="8585200" y="830263"/>
          <p14:tracePt t="5699" x="8593138" y="830263"/>
          <p14:tracePt t="5707" x="8602663" y="830263"/>
          <p14:tracePt t="5714" x="8621713" y="830263"/>
          <p14:tracePt t="5723" x="8629650" y="830263"/>
          <p14:tracePt t="5733" x="8639175" y="830263"/>
          <p14:tracePt t="5748" x="8648700" y="830263"/>
          <p14:tracePt t="5755" x="8658225" y="830263"/>
          <p14:tracePt t="5764" x="8675688" y="830263"/>
          <p14:tracePt t="5770" x="8685213" y="830263"/>
          <p14:tracePt t="5779" x="8702675" y="830263"/>
          <p14:tracePt t="5786" x="8721725" y="830263"/>
          <p14:tracePt t="5794" x="8748713" y="830263"/>
          <p14:tracePt t="5802" x="8767763" y="830263"/>
          <p14:tracePt t="5810" x="8794750" y="849313"/>
          <p14:tracePt t="5819" x="8812213" y="849313"/>
          <p14:tracePt t="5826" x="8840788" y="849313"/>
          <p14:tracePt t="5836" x="8858250" y="849313"/>
          <p14:tracePt t="5843" x="8867775" y="849313"/>
          <p14:tracePt t="5851" x="8877300" y="849313"/>
          <p14:tracePt t="5859" x="8885238" y="849313"/>
          <p14:tracePt t="5922" x="8894763" y="858838"/>
          <p14:tracePt t="5947" x="8904288" y="866775"/>
          <p14:tracePt t="5955" x="8913813" y="876300"/>
          <p14:tracePt t="5963" x="8921750" y="876300"/>
          <p14:tracePt t="5970" x="8950325" y="876300"/>
          <p14:tracePt t="5979" x="8977313" y="895350"/>
          <p14:tracePt t="5986" x="9013825" y="903288"/>
          <p14:tracePt t="5995" x="9040813" y="903288"/>
          <p14:tracePt t="6002" x="9069388" y="903288"/>
          <p14:tracePt t="6010" x="9096375" y="903288"/>
          <p14:tracePt t="6019" x="9113838" y="903288"/>
          <p14:tracePt t="6026" x="9132888" y="903288"/>
          <p14:tracePt t="6035" x="9142413" y="903288"/>
          <p14:tracePt t="6084" x="9150350" y="903288"/>
          <p14:tracePt t="6299" x="9150350" y="895350"/>
          <p14:tracePt t="6323" x="9159875" y="885825"/>
          <p14:tracePt t="6347" x="9159875" y="876300"/>
          <p14:tracePt t="6363" x="9169400" y="876300"/>
          <p14:tracePt t="6370" x="9178925" y="876300"/>
          <p14:tracePt t="6379" x="9186863" y="876300"/>
          <p14:tracePt t="6387" x="9196388" y="876300"/>
          <p14:tracePt t="6395" x="9215438" y="876300"/>
          <p14:tracePt t="6418" x="9223375" y="876300"/>
          <p14:tracePt t="6426" x="9232900" y="876300"/>
          <p14:tracePt t="6444" x="9242425" y="876300"/>
          <p14:tracePt t="6451" x="9251950" y="876300"/>
          <p14:tracePt t="6459" x="9259888" y="876300"/>
          <p14:tracePt t="6474" x="9269413" y="876300"/>
          <p14:tracePt t="6499" x="9278938" y="876300"/>
          <p14:tracePt t="6506" x="9296400" y="876300"/>
          <p14:tracePt t="6514" x="9342438" y="876300"/>
          <p14:tracePt t="6522" x="9369425" y="876300"/>
          <p14:tracePt t="6531" x="9398000" y="885825"/>
          <p14:tracePt t="6539" x="9442450" y="885825"/>
          <p14:tracePt t="6547" x="9478963" y="895350"/>
          <p14:tracePt t="6554" x="9525000" y="895350"/>
          <p14:tracePt t="6563" x="9580563" y="895350"/>
          <p14:tracePt t="6570" x="9617075" y="895350"/>
          <p14:tracePt t="6580" x="9661525" y="895350"/>
          <p14:tracePt t="6587" x="9698038" y="895350"/>
          <p14:tracePt t="6595" x="9717088" y="895350"/>
          <p14:tracePt t="6602" x="9744075" y="895350"/>
          <p14:tracePt t="6610" x="9753600" y="895350"/>
          <p14:tracePt t="6618" x="9763125" y="895350"/>
          <p14:tracePt t="6635" x="9772650" y="895350"/>
          <p14:tracePt t="6659" x="9780588" y="895350"/>
          <p14:tracePt t="6683" x="9799638" y="895350"/>
          <p14:tracePt t="6690" x="9817100" y="903288"/>
          <p14:tracePt t="6698" x="9836150" y="903288"/>
          <p14:tracePt t="6708" x="9863138" y="903288"/>
          <p14:tracePt t="6715" x="9872663" y="903288"/>
          <p14:tracePt t="6723" x="9882188" y="903288"/>
          <p14:tracePt t="6731" x="9899650" y="903288"/>
          <p14:tracePt t="7243" x="9899650" y="912813"/>
          <p14:tracePt t="7254" x="9890125" y="922338"/>
          <p14:tracePt t="7259" x="9882188" y="922338"/>
          <p14:tracePt t="7263" x="9872663" y="931863"/>
          <p14:tracePt t="7270" x="9863138" y="931863"/>
          <p14:tracePt t="7279" x="9845675" y="939800"/>
          <p14:tracePt t="7286" x="9836150" y="939800"/>
          <p14:tracePt t="7294" x="9809163" y="939800"/>
          <p14:tracePt t="7302" x="9763125" y="949325"/>
          <p14:tracePt t="7310" x="9734550" y="958850"/>
          <p14:tracePt t="7314" x="9707563" y="958850"/>
          <p14:tracePt t="7319" x="9661525" y="968375"/>
          <p14:tracePt t="7327" x="9607550" y="968375"/>
          <p14:tracePt t="7335" x="9534525" y="985838"/>
          <p14:tracePt t="7343" x="9478963" y="985838"/>
          <p14:tracePt t="7351" x="9442450" y="985838"/>
          <p14:tracePt t="7359" x="9378950" y="985838"/>
          <p14:tracePt t="7367" x="9296400" y="995363"/>
          <p14:tracePt t="7374" x="9205913" y="995363"/>
          <p14:tracePt t="7380" x="9113838" y="995363"/>
          <p14:tracePt t="7386" x="9004300" y="1014413"/>
          <p14:tracePt t="7394" x="8894763" y="1041400"/>
          <p14:tracePt t="7402" x="8758238" y="1068388"/>
          <p14:tracePt t="7410" x="8629650" y="1095375"/>
          <p14:tracePt t="7418" x="8512175" y="1123950"/>
          <p14:tracePt t="7427" x="8402638" y="1150938"/>
          <p14:tracePt t="7435" x="8274050" y="1168400"/>
          <p14:tracePt t="7442" x="8147050" y="1177925"/>
          <p14:tracePt t="7451" x="8008938" y="1196975"/>
          <p14:tracePt t="7459" x="7899400" y="1214438"/>
          <p14:tracePt t="7467" x="7789863" y="1223963"/>
          <p14:tracePt t="7474" x="7680325" y="1250950"/>
          <p14:tracePt t="7483" x="7580313" y="1270000"/>
          <p14:tracePt t="7491" x="7507288" y="1296988"/>
          <p14:tracePt t="7499" x="7407275" y="1323975"/>
          <p14:tracePt t="7506" x="7315200" y="1333500"/>
          <p14:tracePt t="7516" x="7223125" y="1333500"/>
          <p14:tracePt t="7522" x="7142163" y="1343025"/>
          <p14:tracePt t="7531" x="7050088" y="1343025"/>
          <p14:tracePt t="7538" x="6940550" y="1360488"/>
          <p14:tracePt t="7547" x="6850063" y="1370013"/>
          <p14:tracePt t="7554" x="6748463" y="1370013"/>
          <p14:tracePt t="7563" x="6638925" y="1387475"/>
          <p14:tracePt t="7570" x="6548438" y="1397000"/>
          <p14:tracePt t="7579" x="6465888" y="1416050"/>
          <p14:tracePt t="7586" x="6373813" y="1416050"/>
          <p14:tracePt t="7594" x="6300788" y="1416050"/>
          <p14:tracePt t="7602" x="6246813" y="1423988"/>
          <p14:tracePt t="7610" x="6183313" y="1443038"/>
          <p14:tracePt t="7618" x="6127750" y="1452563"/>
          <p14:tracePt t="7626" x="6064250" y="1460500"/>
          <p14:tracePt t="7635" x="6008688" y="1470025"/>
          <p14:tracePt t="7642" x="5972175" y="1489075"/>
          <p14:tracePt t="7652" x="5935663" y="1497013"/>
          <p14:tracePt t="7659" x="5908675" y="1506538"/>
          <p14:tracePt t="7667" x="5872163" y="1506538"/>
          <p14:tracePt t="7674" x="5854700" y="1516063"/>
          <p14:tracePt t="7683" x="5826125" y="1525588"/>
          <p14:tracePt t="7690" x="5799138" y="1525588"/>
          <p14:tracePt t="7700" x="5781675" y="1533525"/>
          <p14:tracePt t="7707" x="5753100" y="1533525"/>
          <p14:tracePt t="7715" x="5735638" y="1533525"/>
          <p14:tracePt t="7723" x="5699125" y="1533525"/>
          <p14:tracePt t="7731" x="5662613" y="1533525"/>
          <p14:tracePt t="7739" x="5607050" y="1533525"/>
          <p14:tracePt t="7747" x="5553075" y="1533525"/>
          <p14:tracePt t="7755" x="5497513" y="1533525"/>
          <p14:tracePt t="7764" x="5461000" y="1533525"/>
          <p14:tracePt t="7770" x="5407025" y="1533525"/>
          <p14:tracePt t="7780" x="5334000" y="1533525"/>
          <p14:tracePt t="7786" x="5241925" y="1533525"/>
          <p14:tracePt t="7794" x="5151438" y="1516063"/>
          <p14:tracePt t="7802" x="5049838" y="1506538"/>
          <p14:tracePt t="7810" x="4959350" y="1506538"/>
          <p14:tracePt t="7819" x="4886325" y="1489075"/>
          <p14:tracePt t="7826" x="4803775" y="1479550"/>
          <p14:tracePt t="7835" x="4711700" y="1460500"/>
          <p14:tracePt t="7843" x="4638675" y="1452563"/>
          <p14:tracePt t="7851" x="4557713" y="1452563"/>
          <p14:tracePt t="7858" x="4484688" y="1433513"/>
          <p14:tracePt t="7867" x="4392613" y="1423988"/>
          <p14:tracePt t="7874" x="4292600" y="1397000"/>
          <p14:tracePt t="7883" x="4183063" y="1379538"/>
          <p14:tracePt t="7890" x="4073525" y="1370013"/>
          <p14:tracePt t="7899" x="3935413" y="1350963"/>
          <p14:tracePt t="7907" x="3808413" y="1343025"/>
          <p14:tracePt t="7915" x="3679825" y="1323975"/>
          <p14:tracePt t="7922" x="3570288" y="1314450"/>
          <p14:tracePt t="7930" x="3460750" y="1296988"/>
          <p14:tracePt t="7939" x="3343275" y="1287463"/>
          <p14:tracePt t="7947" x="3251200" y="1270000"/>
          <p14:tracePt t="7955" x="3159125" y="1260475"/>
          <p14:tracePt t="7964" x="3078163" y="1241425"/>
          <p14:tracePt t="7970" x="3022600" y="1241425"/>
          <p14:tracePt t="7979" x="2968625" y="1233488"/>
          <p14:tracePt t="7987" x="2922588" y="1223963"/>
          <p14:tracePt t="7995" x="2876550" y="1214438"/>
          <p14:tracePt t="8002" x="2849563" y="1214438"/>
          <p14:tracePt t="8010" x="2830513" y="1204913"/>
          <p14:tracePt t="8019" x="2803525" y="1204913"/>
          <p14:tracePt t="8027" x="2786063" y="1204913"/>
          <p14:tracePt t="8035" x="2767013" y="1204913"/>
          <p14:tracePt t="8042" x="2757488" y="1196975"/>
          <p14:tracePt t="8051" x="2740025" y="1196975"/>
          <p14:tracePt t="8059" x="2720975" y="1196975"/>
          <p14:tracePt t="8075" x="2703513" y="1196975"/>
          <p14:tracePt t="8082" x="2657475" y="1196975"/>
          <p14:tracePt t="8090" x="2620963" y="1196975"/>
          <p14:tracePt t="8100" x="2574925" y="1196975"/>
          <p14:tracePt t="8106" x="2511425" y="1196975"/>
          <p14:tracePt t="8115" x="2438400" y="1196975"/>
          <p14:tracePt t="8122" x="2392363" y="1196975"/>
          <p14:tracePt t="8131" x="2328863" y="1196975"/>
          <p14:tracePt t="8152" x="2155825" y="1196975"/>
          <p14:tracePt t="8154" x="2082800" y="1196975"/>
          <p14:tracePt t="8163" x="2027238" y="1196975"/>
          <p14:tracePt t="8171" x="1973263" y="1196975"/>
          <p14:tracePt t="8179" x="1927225" y="1196975"/>
          <p14:tracePt t="8186" x="1917700" y="1196975"/>
          <p14:tracePt t="8243" x="1908175" y="1196975"/>
          <p14:tracePt t="8251" x="1900238" y="1196975"/>
          <p14:tracePt t="8258" x="1881188" y="1196975"/>
          <p14:tracePt t="8267" x="1863725" y="1196975"/>
          <p14:tracePt t="8274" x="1854200" y="1196975"/>
          <p14:tracePt t="8283" x="1844675" y="1196975"/>
          <p14:tracePt t="8300" x="1844675" y="1187450"/>
          <p14:tracePt t="8346" x="1835150" y="1177925"/>
          <p14:tracePt t="8395" x="1835150" y="1160463"/>
          <p14:tracePt t="8410" x="1835150" y="1150938"/>
          <p14:tracePt t="8443" x="1835150" y="1141413"/>
          <p14:tracePt t="8459" x="1835150" y="1131888"/>
          <p14:tracePt t="8483" x="1844675" y="1131888"/>
          <p14:tracePt t="8499" x="1854200" y="1123950"/>
          <p14:tracePt t="8514" x="1854200" y="1114425"/>
          <p14:tracePt t="8522" x="1863725" y="1095375"/>
          <p14:tracePt t="8530" x="1871663" y="1087438"/>
          <p14:tracePt t="8539" x="1890713" y="1068388"/>
          <p14:tracePt t="8547" x="1908175" y="1068388"/>
          <p14:tracePt t="8555" x="1917700" y="1068388"/>
          <p14:tracePt t="8563" x="1936750" y="1068388"/>
          <p14:tracePt t="8570" x="1981200" y="1068388"/>
          <p14:tracePt t="8579" x="2036763" y="1068388"/>
          <p14:tracePt t="8587" x="2082800" y="1050925"/>
          <p14:tracePt t="8594" x="2119313" y="1041400"/>
          <p14:tracePt t="8602" x="2192338" y="1041400"/>
          <p14:tracePt t="8610" x="2273300" y="1031875"/>
          <p14:tracePt t="8618" x="2328863" y="1022350"/>
          <p14:tracePt t="8627" x="2355850" y="1022350"/>
          <p14:tracePt t="8635" x="2411413" y="1022350"/>
          <p14:tracePt t="8643" x="2474913" y="1022350"/>
          <p14:tracePt t="8651" x="2530475" y="1022350"/>
          <p14:tracePt t="8658" x="2557463" y="1022350"/>
          <p14:tracePt t="8668" x="2593975" y="1022350"/>
          <p14:tracePt t="8674" x="2611438" y="1022350"/>
          <p14:tracePt t="8682" x="2647950" y="1022350"/>
          <p14:tracePt t="8690" x="2667000" y="1022350"/>
          <p14:tracePt t="8706" x="2676525" y="1022350"/>
          <p14:tracePt t="8715" x="2684463" y="1022350"/>
          <p14:tracePt t="8733" x="2703513" y="1022350"/>
          <p14:tracePt t="8739" x="2713038" y="1014413"/>
          <p14:tracePt t="8755" x="2730500" y="1014413"/>
          <p14:tracePt t="8764" x="2749550" y="1004888"/>
          <p14:tracePt t="8780" x="2767013" y="1004888"/>
          <p14:tracePt t="8786" x="2776538" y="995363"/>
          <p14:tracePt t="8794" x="2786063" y="995363"/>
          <p14:tracePt t="8802" x="2794000" y="985838"/>
          <p14:tracePt t="8818" x="2803525" y="976313"/>
          <p14:tracePt t="8842" x="2813050" y="976313"/>
          <p14:tracePt t="8852" x="2822575" y="976313"/>
          <p14:tracePt t="8859" x="2830513" y="976313"/>
          <p14:tracePt t="8867" x="2849563" y="976313"/>
          <p14:tracePt t="8874" x="2876550" y="976313"/>
          <p14:tracePt t="8883" x="2922588" y="976313"/>
          <p14:tracePt t="8890" x="2949575" y="976313"/>
          <p14:tracePt t="8899" x="3005138" y="976313"/>
          <p14:tracePt t="8917" x="3086100" y="968375"/>
          <p14:tracePt t="8922" x="3141663" y="968375"/>
          <p14:tracePt t="8931" x="3178175" y="968375"/>
          <p14:tracePt t="8938" x="3214688" y="968375"/>
          <p14:tracePt t="8948" x="3241675" y="968375"/>
          <p14:tracePt t="8955" x="3260725" y="968375"/>
          <p14:tracePt t="8964" x="3278188" y="968375"/>
          <p14:tracePt t="8980" x="3287713" y="968375"/>
          <p14:tracePt t="9031" x="3297238" y="968375"/>
          <p14:tracePt t="9038" x="3324225" y="968375"/>
          <p14:tracePt t="9046" x="3351213" y="968375"/>
          <p14:tracePt t="9054" x="3387725" y="968375"/>
          <p14:tracePt t="9067" x="3424238" y="968375"/>
          <p14:tracePt t="9074" x="3470275" y="968375"/>
          <p14:tracePt t="9084" x="3506788" y="968375"/>
          <p14:tracePt t="9090" x="3552825" y="968375"/>
          <p14:tracePt t="9099" x="3606800" y="968375"/>
          <p14:tracePt t="9106" x="3662363" y="968375"/>
          <p14:tracePt t="9114" x="3698875" y="968375"/>
          <p14:tracePt t="9122" x="3744913" y="968375"/>
          <p14:tracePt t="9131" x="3781425" y="968375"/>
          <p14:tracePt t="9138" x="3798888" y="968375"/>
          <p14:tracePt t="9148" x="3825875" y="968375"/>
          <p14:tracePt t="9154" x="3854450" y="968375"/>
          <p14:tracePt t="9164" x="3871913" y="968375"/>
          <p14:tracePt t="9170" x="3881438" y="968375"/>
          <p14:tracePt t="9186" x="3890963" y="968375"/>
          <p14:tracePt t="9195" x="3898900" y="968375"/>
          <p14:tracePt t="9219" x="3908425" y="968375"/>
          <p14:tracePt t="9227" x="3917950" y="968375"/>
          <p14:tracePt t="9235" x="3927475" y="968375"/>
          <p14:tracePt t="9243" x="3944938" y="968375"/>
          <p14:tracePt t="9251" x="3963988" y="976313"/>
          <p14:tracePt t="9259" x="4008438" y="976313"/>
          <p14:tracePt t="9268" x="4037013" y="976313"/>
          <p14:tracePt t="9274" x="4083050" y="976313"/>
          <p14:tracePt t="9284" x="4137025" y="976313"/>
          <p14:tracePt t="9290" x="4164013" y="985838"/>
          <p14:tracePt t="9298" x="4200525" y="985838"/>
          <p14:tracePt t="9306" x="4219575" y="985838"/>
          <p14:tracePt t="9315" x="4237038" y="995363"/>
          <p14:tracePt t="9322" x="4246563" y="995363"/>
          <p14:tracePt t="9499" x="4256088" y="995363"/>
          <p14:tracePt t="9522" x="4273550" y="1004888"/>
          <p14:tracePt t="9530" x="4283075" y="1004888"/>
          <p14:tracePt t="9539" x="4302125" y="1014413"/>
          <p14:tracePt t="9547" x="4310063" y="1014413"/>
          <p14:tracePt t="9554" x="4346575" y="1022350"/>
          <p14:tracePt t="9563" x="4375150" y="1031875"/>
          <p14:tracePt t="9567" x="4411663" y="1041400"/>
          <p14:tracePt t="9574" x="4448175" y="1041400"/>
          <p14:tracePt t="9583" x="4502150" y="1050925"/>
          <p14:tracePt t="9590" x="4557713" y="1050925"/>
          <p14:tracePt t="9598" x="4621213" y="1068388"/>
          <p14:tracePt t="9607" x="4657725" y="1068388"/>
          <p14:tracePt t="9615" x="4711700" y="1068388"/>
          <p14:tracePt t="9622" x="4748213" y="1068388"/>
          <p14:tracePt t="9627" x="4803775" y="1068388"/>
          <p14:tracePt t="9634" x="4849813" y="1068388"/>
          <p14:tracePt t="9642" x="4876800" y="1068388"/>
          <p14:tracePt t="9651" x="4903788" y="1068388"/>
          <p14:tracePt t="9658" x="4922838" y="1068388"/>
          <p14:tracePt t="9667" x="4932363" y="1068388"/>
          <p14:tracePt t="9674" x="4959350" y="1068388"/>
          <p14:tracePt t="9683" x="4968875" y="1068388"/>
          <p14:tracePt t="9690" x="4976813" y="1068388"/>
          <p14:tracePt t="9700" x="4986338" y="1068388"/>
          <p14:tracePt t="10055" x="4995863" y="1068388"/>
          <p14:tracePt t="10067" x="5005388" y="1068388"/>
          <p14:tracePt t="10071" x="5013325" y="1077913"/>
          <p14:tracePt t="10086" x="5032375" y="1077913"/>
          <p14:tracePt t="10095" x="5041900" y="1077913"/>
          <p14:tracePt t="10119" x="5049838" y="1077913"/>
          <p14:tracePt t="10126" x="5059363" y="1077913"/>
          <p14:tracePt t="10135" x="5068888" y="1077913"/>
          <p14:tracePt t="10151" x="5078413" y="1077913"/>
          <p14:tracePt t="10167" x="5086350" y="1077913"/>
          <p14:tracePt t="10182" x="5095875" y="1077913"/>
          <p14:tracePt t="10202" x="5105400" y="1077913"/>
          <p14:tracePt t="10210" x="5114925" y="1077913"/>
          <p14:tracePt t="10218" x="5122863" y="1077913"/>
          <p14:tracePt t="10236" x="5132388" y="1077913"/>
          <p14:tracePt t="10259" x="5141913" y="1077913"/>
          <p14:tracePt t="10267" x="5151438" y="1087438"/>
          <p14:tracePt t="10403" x="5159375" y="1095375"/>
          <p14:tracePt t="10810" x="5168900" y="1095375"/>
          <p14:tracePt t="10822" x="5178425" y="1095375"/>
          <p14:tracePt t="10827" x="5187950" y="1095375"/>
          <p14:tracePt t="10839" x="5205413" y="1095375"/>
          <p14:tracePt t="10842" x="5214938" y="1087438"/>
          <p14:tracePt t="10851" x="5224463" y="1087438"/>
          <p14:tracePt t="10867" x="5241925" y="1077913"/>
          <p14:tracePt t="10875" x="5260975" y="1068388"/>
          <p14:tracePt t="10883" x="5278438" y="1068388"/>
          <p14:tracePt t="10890" x="5297488" y="1068388"/>
          <p14:tracePt t="10916" x="5360988" y="1068388"/>
          <p14:tracePt t="10919" x="5397500" y="1050925"/>
          <p14:tracePt t="10926" x="5424488" y="1050925"/>
          <p14:tracePt t="10936" x="5443538" y="1050925"/>
          <p14:tracePt t="10942" x="5470525" y="1050925"/>
          <p14:tracePt t="10951" x="5497513" y="1050925"/>
          <p14:tracePt t="10958" x="5524500" y="1041400"/>
          <p14:tracePt t="10963" x="5561013" y="1041400"/>
          <p14:tracePt t="10970" x="5597525" y="1041400"/>
          <p14:tracePt t="10979" x="5626100" y="1041400"/>
          <p14:tracePt t="10986" x="5653088" y="1041400"/>
          <p14:tracePt t="10995" x="5699125" y="1041400"/>
          <p14:tracePt t="11002" x="5726113" y="1041400"/>
          <p14:tracePt t="11010" x="5753100" y="1041400"/>
          <p14:tracePt t="11018" x="5789613" y="1041400"/>
          <p14:tracePt t="11026" x="5818188" y="1041400"/>
          <p14:tracePt t="11034" x="5835650" y="1041400"/>
          <p14:tracePt t="11043" x="5862638" y="1041400"/>
          <p14:tracePt t="11051" x="5881688" y="1041400"/>
          <p14:tracePt t="11059" x="5899150" y="1041400"/>
          <p14:tracePt t="11067" x="5918200" y="1041400"/>
          <p14:tracePt t="11074" x="5945188" y="1041400"/>
          <p14:tracePt t="11083" x="5972175" y="1041400"/>
          <p14:tracePt t="11090" x="6000750" y="1041400"/>
          <p14:tracePt t="11099" x="6045200" y="1041400"/>
          <p14:tracePt t="11106" x="6073775" y="1041400"/>
          <p14:tracePt t="11114" x="6110288" y="1041400"/>
          <p14:tracePt t="11122" x="6146800" y="1041400"/>
          <p14:tracePt t="11131" x="6173788" y="1031875"/>
          <p14:tracePt t="11147" x="6183313" y="1031875"/>
          <p14:tracePt t="11155" x="6191250" y="1031875"/>
          <p14:tracePt t="11739" x="6200775" y="1031875"/>
          <p14:tracePt t="11755" x="6210300" y="1041400"/>
          <p14:tracePt t="11759" x="6219825" y="1050925"/>
          <p14:tracePt t="11803" x="6219825" y="1068388"/>
          <p14:tracePt t="11810" x="6210300" y="1068388"/>
          <p14:tracePt t="11818" x="6164263" y="1087438"/>
          <p14:tracePt t="11826" x="6146800" y="1104900"/>
          <p14:tracePt t="11835" x="6137275" y="1104900"/>
          <p14:tracePt t="11851" x="6127750" y="1104900"/>
          <p14:tracePt t="11859" x="6110288" y="1114425"/>
          <p14:tracePt t="11867" x="6091238" y="1114425"/>
          <p14:tracePt t="11874" x="6064250" y="1114425"/>
          <p14:tracePt t="11883" x="6045200" y="1114425"/>
          <p14:tracePt t="11890" x="6000750" y="1114425"/>
          <p14:tracePt t="11899" x="5964238" y="1123950"/>
          <p14:tracePt t="11907" x="5918200" y="1123950"/>
          <p14:tracePt t="11914" x="5854700" y="1123950"/>
          <p14:tracePt t="11934" x="5753100" y="1123950"/>
          <p14:tracePt t="11938" x="5643563" y="1123950"/>
          <p14:tracePt t="11947" x="5534025" y="1123950"/>
          <p14:tracePt t="11954" x="5424488" y="1123950"/>
          <p14:tracePt t="11964" x="5268913" y="1150938"/>
          <p14:tracePt t="11971" x="5122863" y="1168400"/>
          <p14:tracePt t="11979" x="4976813" y="1196975"/>
          <p14:tracePt t="11986" x="4830763" y="1233488"/>
          <p14:tracePt t="11996" x="4694238" y="1260475"/>
          <p14:tracePt t="12002" x="4548188" y="1287463"/>
          <p14:tracePt t="12010" x="4419600" y="1314450"/>
          <p14:tracePt t="12019" x="4310063" y="1333500"/>
          <p14:tracePt t="12027" x="4192588" y="1360488"/>
          <p14:tracePt t="12035" x="4100513" y="1370013"/>
          <p14:tracePt t="12043" x="4008438" y="1387475"/>
          <p14:tracePt t="12051" x="3890963" y="1397000"/>
          <p14:tracePt t="12058" x="3798888" y="1416050"/>
          <p14:tracePt t="12068" x="3689350" y="1423988"/>
          <p14:tracePt t="12074" x="3562350" y="1423988"/>
          <p14:tracePt t="12083" x="3443288" y="1443038"/>
          <p14:tracePt t="12090" x="3351213" y="1452563"/>
          <p14:tracePt t="12100" x="3260725" y="1470025"/>
          <p14:tracePt t="12106" x="3178175" y="1479550"/>
          <p14:tracePt t="12115" x="3105150" y="1497013"/>
          <p14:tracePt t="12122" x="3041650" y="1506538"/>
          <p14:tracePt t="12130" x="2986088" y="1516063"/>
          <p14:tracePt t="12138" x="2959100" y="1516063"/>
          <p14:tracePt t="12146" x="2903538" y="1525588"/>
          <p14:tracePt t="12154" x="2867025" y="1543050"/>
          <p14:tracePt t="12163" x="2813050" y="1543050"/>
          <p14:tracePt t="12170" x="2740025" y="1562100"/>
          <p14:tracePt t="12180" x="2676525" y="1562100"/>
          <p14:tracePt t="12186" x="2620963" y="1579563"/>
          <p14:tracePt t="12195" x="2557463" y="1589088"/>
          <p14:tracePt t="12203" x="2501900" y="1598613"/>
          <p14:tracePt t="12210" x="2474913" y="1598613"/>
          <p14:tracePt t="12218" x="2419350" y="1598613"/>
          <p14:tracePt t="12227" x="2365375" y="1598613"/>
          <p14:tracePt t="12235" x="2282825" y="1598613"/>
          <p14:tracePt t="12243" x="2209800" y="1616075"/>
          <p14:tracePt t="12252" x="2136775" y="1616075"/>
          <p14:tracePt t="12259" x="2082800" y="1616075"/>
          <p14:tracePt t="12267" x="2027238" y="1616075"/>
          <p14:tracePt t="12274" x="1981200" y="1616075"/>
          <p14:tracePt t="12284" x="1944688" y="1616075"/>
          <p14:tracePt t="12290" x="1908175" y="1616075"/>
          <p14:tracePt t="12300" x="1881188" y="1589088"/>
          <p14:tracePt t="12306" x="1827213" y="1570038"/>
          <p14:tracePt t="12316" x="1808163" y="1562100"/>
          <p14:tracePt t="12322" x="1744663" y="1552575"/>
          <p14:tracePt t="12331" x="1725613" y="1543050"/>
          <p14:tracePt t="12338" x="1671638" y="1516063"/>
          <p14:tracePt t="12346" x="1625600" y="1479550"/>
          <p14:tracePt t="12354" x="1589088" y="1460500"/>
          <p14:tracePt t="12363" x="1562100" y="1452563"/>
          <p14:tracePt t="12371" x="1516063" y="1443038"/>
          <p14:tracePt t="12379" x="1479550" y="1433513"/>
          <p14:tracePt t="12387" x="1470025" y="1433513"/>
          <p14:tracePt t="12395" x="1443038" y="1416050"/>
          <p14:tracePt t="12418" x="1423988" y="1406525"/>
          <p14:tracePt t="12426" x="1406525" y="1397000"/>
          <p14:tracePt t="12443" x="1397000" y="1387475"/>
          <p14:tracePt t="12451" x="1370013" y="1379538"/>
          <p14:tracePt t="12458" x="1350963" y="1370013"/>
          <p14:tracePt t="12467" x="1323975" y="1360488"/>
          <p14:tracePt t="12474" x="1296988" y="1343025"/>
          <p14:tracePt t="12483" x="1287463" y="1343025"/>
          <p14:tracePt t="12491" x="1260475" y="1333500"/>
          <p14:tracePt t="12506" x="1250950" y="1333500"/>
          <p14:tracePt t="12515" x="1241425" y="1323975"/>
          <p14:tracePt t="12539" x="1233488" y="1314450"/>
          <p14:tracePt t="12571" x="1233488" y="1306513"/>
          <p14:tracePt t="12595" x="1233488" y="1296988"/>
          <p14:tracePt t="12610" x="1241425" y="1277938"/>
          <p14:tracePt t="12619" x="1270000" y="1277938"/>
          <p14:tracePt t="12627" x="1323975" y="1277938"/>
          <p14:tracePt t="12634" x="1387475" y="1270000"/>
          <p14:tracePt t="12642" x="1443038" y="1260475"/>
          <p14:tracePt t="12651" x="1525588" y="1241425"/>
          <p14:tracePt t="12658" x="1552575" y="1241425"/>
          <p14:tracePt t="12668" x="1606550" y="1241425"/>
          <p14:tracePt t="12674" x="1662113" y="1241425"/>
          <p14:tracePt t="12683" x="1744663" y="1233488"/>
          <p14:tracePt t="12690" x="1798638" y="1233488"/>
          <p14:tracePt t="12700" x="1835150" y="1233488"/>
          <p14:tracePt t="12706" x="1844675" y="1233488"/>
          <p14:tracePt t="12715" x="1863725" y="1233488"/>
          <p14:tracePt t="12722" x="1871663" y="1233488"/>
          <p14:tracePt t="12746" x="1881188" y="1233488"/>
          <p14:tracePt t="12907" x="1881188" y="1223963"/>
          <p14:tracePt t="13403" x="1900238" y="1214438"/>
          <p14:tracePt t="13410" x="1908175" y="1204913"/>
          <p14:tracePt t="13414" x="1917700" y="1204913"/>
          <p14:tracePt t="13418" x="1927225" y="1204913"/>
          <p14:tracePt t="13433" x="1936750" y="1204913"/>
          <p14:tracePt t="13435" x="1944688" y="1204913"/>
          <p14:tracePt t="13459" x="1954213" y="1204913"/>
          <p14:tracePt t="13475" x="1973263" y="1204913"/>
          <p14:tracePt t="13483" x="1981200" y="1204913"/>
          <p14:tracePt t="13496" x="2000250" y="1204913"/>
          <p14:tracePt t="13502" x="2009775" y="1204913"/>
          <p14:tracePt t="13527" x="2027238" y="1204913"/>
          <p14:tracePt t="13543" x="2036763" y="1204913"/>
          <p14:tracePt t="13551" x="2046288" y="1214438"/>
          <p14:tracePt t="13554" x="2054225" y="1223963"/>
          <p14:tracePt t="13564" x="2073275" y="1233488"/>
          <p14:tracePt t="13570" x="2082800" y="1233488"/>
          <p14:tracePt t="13579" x="2090738" y="1241425"/>
          <p14:tracePt t="13586" x="2100263" y="1241425"/>
          <p14:tracePt t="13595" x="2119313" y="1250950"/>
          <p14:tracePt t="14090" x="2127250" y="1250950"/>
          <p14:tracePt t="14155" x="2127250" y="1241425"/>
          <p14:tracePt t="14179" x="2136775" y="1233488"/>
          <p14:tracePt t="14187" x="2146300" y="1223963"/>
          <p14:tracePt t="14203" x="2163763" y="1223963"/>
          <p14:tracePt t="14210" x="2182813" y="1223963"/>
          <p14:tracePt t="14218" x="2200275" y="1214438"/>
          <p14:tracePt t="14227" x="2219325" y="1204913"/>
          <p14:tracePt t="14234" x="2236788" y="1204913"/>
          <p14:tracePt t="14243" x="2246313" y="1204913"/>
          <p14:tracePt t="14251" x="2282825" y="1204913"/>
          <p14:tracePt t="14259" x="2319338" y="1204913"/>
          <p14:tracePt t="14267" x="2365375" y="1204913"/>
          <p14:tracePt t="14275" x="2401888" y="1204913"/>
          <p14:tracePt t="14283" x="2428875" y="1204913"/>
          <p14:tracePt t="14290" x="2465388" y="1204913"/>
          <p14:tracePt t="14299" x="2501900" y="1204913"/>
          <p14:tracePt t="14306" x="2520950" y="1204913"/>
          <p14:tracePt t="14314" x="2530475" y="1204913"/>
          <p14:tracePt t="14322" x="2547938" y="1204913"/>
          <p14:tracePt t="14331" x="2566988" y="1204913"/>
          <p14:tracePt t="14339" x="2574925" y="1204913"/>
          <p14:tracePt t="14347" x="2584450" y="1204913"/>
          <p14:tracePt t="14354" x="2593975" y="1204913"/>
          <p14:tracePt t="14364" x="2603500" y="1204913"/>
          <p14:tracePt t="14370" x="2611438" y="1204913"/>
          <p14:tracePt t="14380" x="2620963" y="1196975"/>
          <p14:tracePt t="14395" x="2630488" y="1196975"/>
          <p14:tracePt t="14410" x="2647950" y="1196975"/>
          <p14:tracePt t="14419" x="2676525" y="1196975"/>
          <p14:tracePt t="14427" x="2693988" y="1196975"/>
          <p14:tracePt t="14434" x="2713038" y="1196975"/>
          <p14:tracePt t="14443" x="2720975" y="1196975"/>
          <p14:tracePt t="14451" x="2740025" y="1196975"/>
          <p14:tracePt t="14459" x="2749550" y="1196975"/>
          <p14:tracePt t="14467" x="2757488" y="1196975"/>
          <p14:tracePt t="14474" x="2767013" y="1196975"/>
          <p14:tracePt t="14530" x="2776538" y="1196975"/>
          <p14:tracePt t="14546" x="2794000" y="1196975"/>
          <p14:tracePt t="14554" x="2813050" y="1196975"/>
          <p14:tracePt t="14563" x="2840038" y="1196975"/>
          <p14:tracePt t="14570" x="2895600" y="1196975"/>
          <p14:tracePt t="14580" x="2940050" y="1196975"/>
          <p14:tracePt t="14587" x="3005138" y="1196975"/>
          <p14:tracePt t="14595" x="3086100" y="1196975"/>
          <p14:tracePt t="14603" x="3114675" y="1196975"/>
          <p14:tracePt t="14610" x="3168650" y="1196975"/>
          <p14:tracePt t="14619" x="3241675" y="1196975"/>
          <p14:tracePt t="14627" x="3351213" y="1214438"/>
          <p14:tracePt t="14634" x="3433763" y="1223963"/>
          <p14:tracePt t="14643" x="3489325" y="1223963"/>
          <p14:tracePt t="14651" x="3562350" y="1223963"/>
          <p14:tracePt t="14658" x="3616325" y="1223963"/>
          <p14:tracePt t="14667" x="3671888" y="1223963"/>
          <p14:tracePt t="14674" x="3698875" y="1223963"/>
          <p14:tracePt t="14683" x="3744913" y="1223963"/>
          <p14:tracePt t="14690" x="3771900" y="1223963"/>
          <p14:tracePt t="14700" x="3798888" y="1223963"/>
          <p14:tracePt t="14706" x="3844925" y="1223963"/>
          <p14:tracePt t="14715" x="3881438" y="1223963"/>
          <p14:tracePt t="14722" x="3927475" y="1223963"/>
          <p14:tracePt t="14731" x="3954463" y="1233488"/>
          <p14:tracePt t="14739" x="4000500" y="1233488"/>
          <p14:tracePt t="14747" x="4037013" y="1233488"/>
          <p14:tracePt t="14754" x="4083050" y="1250950"/>
          <p14:tracePt t="14763" x="4137025" y="1260475"/>
          <p14:tracePt t="14771" x="4183063" y="1260475"/>
          <p14:tracePt t="14779" x="4210050" y="1260475"/>
          <p14:tracePt t="14786" x="4229100" y="1260475"/>
          <p14:tracePt t="14795" x="4237038" y="1260475"/>
          <p14:tracePt t="14859" x="4246563" y="1260475"/>
          <p14:tracePt t="14867" x="4246563" y="1270000"/>
          <p14:tracePt t="15339" x="4237038" y="1270000"/>
          <p14:tracePt t="15347" x="4229100" y="1270000"/>
          <p14:tracePt t="15355" x="4210050" y="1270000"/>
          <p14:tracePt t="15363" x="4192588" y="1277938"/>
          <p14:tracePt t="15370" x="4173538" y="1277938"/>
          <p14:tracePt t="15380" x="4146550" y="1287463"/>
          <p14:tracePt t="15387" x="4100513" y="1287463"/>
          <p14:tracePt t="15395" x="4037013" y="1287463"/>
          <p14:tracePt t="15402" x="4000500" y="1306513"/>
          <p14:tracePt t="15411" x="3963988" y="1306513"/>
          <p14:tracePt t="15419" x="3908425" y="1314450"/>
          <p14:tracePt t="15426" x="3844925" y="1333500"/>
          <p14:tracePt t="15434" x="3771900" y="1343025"/>
          <p14:tracePt t="15442" x="3689350" y="1370013"/>
          <p14:tracePt t="15450" x="3616325" y="1379538"/>
          <p14:tracePt t="15459" x="3533775" y="1406525"/>
          <p14:tracePt t="15467" x="3452813" y="1433513"/>
          <p14:tracePt t="15474" x="3387725" y="1470025"/>
          <p14:tracePt t="15483" x="3360738" y="1506538"/>
          <p14:tracePt t="15490" x="3297238" y="1543050"/>
          <p14:tracePt t="15499" x="3232150" y="1579563"/>
          <p14:tracePt t="15506" x="3187700" y="1606550"/>
          <p14:tracePt t="15515" x="3122613" y="1652588"/>
          <p14:tracePt t="15522" x="3059113" y="1679575"/>
          <p14:tracePt t="15532" x="2995613" y="1708150"/>
          <p14:tracePt t="15538" x="2949575" y="1725613"/>
          <p14:tracePt t="15547" x="2903538" y="1752600"/>
          <p14:tracePt t="15554" x="2849563" y="1771650"/>
          <p14:tracePt t="15563" x="2803525" y="1771650"/>
          <p14:tracePt t="15570" x="2757488" y="1789113"/>
          <p14:tracePt t="15580" x="2720975" y="1789113"/>
          <p14:tracePt t="15586" x="2667000" y="1798638"/>
          <p14:tracePt t="15596" x="2620963" y="1798638"/>
          <p14:tracePt t="15602" x="2557463" y="1798638"/>
          <p14:tracePt t="15611" x="2501900" y="1798638"/>
          <p14:tracePt t="15618" x="2438400" y="1798638"/>
          <p14:tracePt t="15626" x="2365375" y="1798638"/>
          <p14:tracePt t="15634" x="2292350" y="1798638"/>
          <p14:tracePt t="15642" x="2236788" y="1798638"/>
          <p14:tracePt t="15650" x="2163763" y="1798638"/>
          <p14:tracePt t="15659" x="2100263" y="1798638"/>
          <p14:tracePt t="15667" x="2046288" y="1781175"/>
          <p14:tracePt t="15674" x="2000250" y="1781175"/>
          <p14:tracePt t="15683" x="1944688" y="1781175"/>
          <p14:tracePt t="15690" x="1917700" y="1771650"/>
          <p14:tracePt t="15699" x="1863725" y="1771650"/>
          <p14:tracePt t="15707" x="1844675" y="1771650"/>
          <p14:tracePt t="15715" x="1808163" y="1771650"/>
          <p14:tracePt t="15724" x="1762125" y="1771650"/>
          <p14:tracePt t="15730" x="1735138" y="1771650"/>
          <p14:tracePt t="15739" x="1689100" y="1771650"/>
          <p14:tracePt t="15747" x="1625600" y="1762125"/>
          <p14:tracePt t="15754" x="1562100" y="1752600"/>
          <p14:tracePt t="15763" x="1506538" y="1735138"/>
          <p14:tracePt t="15770" x="1423988" y="1735138"/>
          <p14:tracePt t="15779" x="1387475" y="1725613"/>
          <p14:tracePt t="15787" x="1333500" y="1725613"/>
          <p14:tracePt t="15795" x="1287463" y="1716088"/>
          <p14:tracePt t="15802" x="1260475" y="1716088"/>
          <p14:tracePt t="15811" x="1250950" y="1716088"/>
          <p14:tracePt t="15818" x="1241425" y="1716088"/>
          <p14:tracePt t="15826" x="1233488" y="1716088"/>
          <p14:tracePt t="15843" x="1223963" y="1708150"/>
          <p14:tracePt t="15875" x="1223963" y="1689100"/>
          <p14:tracePt t="15890" x="1223963" y="1679575"/>
          <p14:tracePt t="15947" x="1223963" y="1671638"/>
          <p14:tracePt t="15995" x="1223963" y="1662113"/>
          <p14:tracePt t="16027" x="1223963" y="1652588"/>
          <p14:tracePt t="16067" x="1223963" y="1643063"/>
          <p14:tracePt t="16083" x="1223963" y="1635125"/>
          <p14:tracePt t="16107" x="1223963" y="1616075"/>
          <p14:tracePt t="16146" x="1223963" y="1606550"/>
          <p14:tracePt t="16154" x="1233488" y="1598613"/>
          <p14:tracePt t="16162" x="1241425" y="1598613"/>
          <p14:tracePt t="16170" x="1277938" y="1598613"/>
          <p14:tracePt t="16180" x="1314450" y="1589088"/>
          <p14:tracePt t="16187" x="1360488" y="1589088"/>
          <p14:tracePt t="16196" x="1387475" y="1579563"/>
          <p14:tracePt t="16202" x="1433513" y="1579563"/>
          <p14:tracePt t="16210" x="1460500" y="1579563"/>
          <p14:tracePt t="16219" x="1516063" y="1579563"/>
          <p14:tracePt t="16227" x="1543050" y="1579563"/>
          <p14:tracePt t="16234" x="1562100" y="1579563"/>
          <p14:tracePt t="16242" x="1589088" y="1579563"/>
          <p14:tracePt t="16250" x="1606550" y="1579563"/>
          <p14:tracePt t="16258" x="1616075" y="1579563"/>
          <p14:tracePt t="16267" x="1625600" y="1579563"/>
          <p14:tracePt t="16274" x="1635125" y="1579563"/>
          <p14:tracePt t="16300" x="1644650" y="1579563"/>
          <p14:tracePt t="16315" x="1652588" y="1579563"/>
          <p14:tracePt t="16322" x="1671638" y="1579563"/>
          <p14:tracePt t="16330" x="1689100" y="1570038"/>
          <p14:tracePt t="16339" x="1708150" y="1570038"/>
          <p14:tracePt t="16347" x="1735138" y="1570038"/>
          <p14:tracePt t="16354" x="1771650" y="1570038"/>
          <p14:tracePt t="16362" x="1798638" y="1570038"/>
          <p14:tracePt t="16370" x="1827213" y="1570038"/>
          <p14:tracePt t="16380" x="1844675" y="1570038"/>
          <p14:tracePt t="16386" x="1900238" y="1570038"/>
          <p14:tracePt t="16396" x="1917700" y="1562100"/>
          <p14:tracePt t="16403" x="1927225" y="1562100"/>
          <p14:tracePt t="16410" x="1936750" y="1562100"/>
          <p14:tracePt t="16443" x="1936750" y="1552575"/>
          <p14:tracePt t="17075" x="1927225" y="1543050"/>
          <p14:tracePt t="17147" x="1927225" y="1533525"/>
          <p14:tracePt t="17203" x="1927225" y="1525588"/>
          <p14:tracePt t="17211" x="1936750" y="1516063"/>
          <p14:tracePt t="17267" x="1936750" y="1506538"/>
          <p14:tracePt t="17299" x="1954213" y="1506538"/>
          <p14:tracePt t="17306" x="1973263" y="1506538"/>
          <p14:tracePt t="17322" x="1981200" y="1506538"/>
          <p14:tracePt t="17330" x="2000250" y="1506538"/>
          <p14:tracePt t="17346" x="2009775" y="1506538"/>
          <p14:tracePt t="17354" x="2017713" y="1506538"/>
          <p14:tracePt t="17371" x="2036763" y="1506538"/>
          <p14:tracePt t="17387" x="2046288" y="1506538"/>
          <p14:tracePt t="17395" x="2054225" y="1506538"/>
          <p14:tracePt t="17402" x="2063750" y="1506538"/>
          <p14:tracePt t="17419" x="2073275" y="1506538"/>
          <p14:tracePt t="17482" x="2082800" y="1506538"/>
          <p14:tracePt t="17490" x="2090738" y="1506538"/>
          <p14:tracePt t="17499" x="2100263" y="1506538"/>
          <p14:tracePt t="17515" x="2119313" y="1506538"/>
          <p14:tracePt t="17539" x="2136775" y="1506538"/>
          <p14:tracePt t="18139" x="2146300" y="1506538"/>
          <p14:tracePt t="18155" x="2155825" y="1506538"/>
          <p14:tracePt t="18162" x="2163763" y="1497013"/>
          <p14:tracePt t="18178" x="2173288" y="1497013"/>
          <p14:tracePt t="18186" x="2182813" y="1489075"/>
          <p14:tracePt t="18195" x="2192338" y="1479550"/>
          <p14:tracePt t="18202" x="2200275" y="1479550"/>
          <p14:tracePt t="18211" x="2200275" y="1470025"/>
          <p14:tracePt t="18218" x="2209800" y="1460500"/>
          <p14:tracePt t="18226" x="2228850" y="1452563"/>
          <p14:tracePt t="18231" x="2255838" y="1452563"/>
          <p14:tracePt t="18239" x="2292350" y="1452563"/>
          <p14:tracePt t="18248" x="2309813" y="1443038"/>
          <p14:tracePt t="18254" x="2338388" y="1443038"/>
          <p14:tracePt t="18263" x="2355850" y="1433513"/>
          <p14:tracePt t="18270" x="2374900" y="1433513"/>
          <p14:tracePt t="18279" x="2392363" y="1433513"/>
          <p14:tracePt t="18287" x="2411413" y="1433513"/>
          <p14:tracePt t="18300" x="2428875" y="1433513"/>
          <p14:tracePt t="18306" x="2438400" y="1433513"/>
          <p14:tracePt t="18315" x="2447925" y="1433513"/>
          <p14:tracePt t="18322" x="2465388" y="1433513"/>
          <p14:tracePt t="18330" x="2484438" y="1433513"/>
          <p14:tracePt t="18339" x="2493963" y="1433513"/>
          <p14:tracePt t="18354" x="2501900" y="1433513"/>
          <p14:tracePt t="18363" x="2520950" y="1433513"/>
          <p14:tracePt t="18371" x="2530475" y="1433513"/>
          <p14:tracePt t="18380" x="2538413" y="1433513"/>
          <p14:tracePt t="18387" x="2547938" y="1433513"/>
          <p14:tracePt t="18397" x="2566988" y="1433513"/>
          <p14:tracePt t="18402" x="2574925" y="1433513"/>
          <p14:tracePt t="18419" x="2584450" y="1433513"/>
          <p14:tracePt t="18427" x="2603500" y="1433513"/>
          <p14:tracePt t="18434" x="2611438" y="1433513"/>
          <p14:tracePt t="18443" x="2630488" y="1433513"/>
          <p14:tracePt t="18451" x="2647950" y="1433513"/>
          <p14:tracePt t="18459" x="2657475" y="1433513"/>
          <p14:tracePt t="18467" x="2667000" y="1433513"/>
          <p14:tracePt t="18474" x="2676525" y="1433513"/>
          <p14:tracePt t="18479" x="2684463" y="1433513"/>
          <p14:tracePt t="18522" x="2693988" y="1433513"/>
          <p14:tracePt t="18570" x="2703513" y="1433513"/>
          <p14:tracePt t="18586" x="2713038" y="1433513"/>
          <p14:tracePt t="18602" x="2730500" y="1433513"/>
          <p14:tracePt t="18610" x="2749550" y="1443038"/>
          <p14:tracePt t="18619" x="2786063" y="1443038"/>
          <p14:tracePt t="18626" x="2794000" y="1443038"/>
          <p14:tracePt t="18634" x="2830513" y="1443038"/>
          <p14:tracePt t="18642" x="2859088" y="1443038"/>
          <p14:tracePt t="18650" x="2895600" y="1443038"/>
          <p14:tracePt t="18659" x="2932113" y="1443038"/>
          <p14:tracePt t="18667" x="2968625" y="1443038"/>
          <p14:tracePt t="18674" x="3005138" y="1443038"/>
          <p14:tracePt t="18683" x="3049588" y="1443038"/>
          <p14:tracePt t="18691" x="3068638" y="1443038"/>
          <p14:tracePt t="18699" x="3095625" y="1443038"/>
          <p14:tracePt t="18706" x="3114675" y="1443038"/>
          <p14:tracePt t="18715" x="3122613" y="1443038"/>
          <p14:tracePt t="18722" x="3151188" y="1443038"/>
          <p14:tracePt t="18730" x="3168650" y="1443038"/>
          <p14:tracePt t="18738" x="3187700" y="1433513"/>
          <p14:tracePt t="18747" x="3214688" y="1433513"/>
          <p14:tracePt t="18754" x="3232150" y="1433513"/>
          <p14:tracePt t="18763" x="3260725" y="1423988"/>
          <p14:tracePt t="18770" x="3287713" y="1423988"/>
          <p14:tracePt t="18780" x="3314700" y="1416050"/>
          <p14:tracePt t="18786" x="3351213" y="1406525"/>
          <p14:tracePt t="18796" x="3370263" y="1397000"/>
          <p14:tracePt t="18802" x="3397250" y="1397000"/>
          <p14:tracePt t="18811" x="3433763" y="1397000"/>
          <p14:tracePt t="18818" x="3470275" y="1387475"/>
          <p14:tracePt t="18826" x="3497263" y="1387475"/>
          <p14:tracePt t="18834" x="3533775" y="1387475"/>
          <p14:tracePt t="18842" x="3570288" y="1387475"/>
          <p14:tracePt t="18850" x="3598863" y="1387475"/>
          <p14:tracePt t="18859" x="3652838" y="1387475"/>
          <p14:tracePt t="18867" x="3679825" y="1387475"/>
          <p14:tracePt t="18875" x="3716338" y="1387475"/>
          <p14:tracePt t="18884" x="3752850" y="1387475"/>
          <p14:tracePt t="18886" x="3781425" y="1387475"/>
          <p14:tracePt t="18900" x="3817938" y="1387475"/>
          <p14:tracePt t="18907" x="3825875" y="1387475"/>
          <p14:tracePt t="18915" x="3862388" y="1387475"/>
          <p14:tracePt t="18933" x="3881438" y="1387475"/>
          <p14:tracePt t="18938" x="3908425" y="1387475"/>
          <p14:tracePt t="18946" x="3944938" y="1387475"/>
          <p14:tracePt t="18954" x="3971925" y="1387475"/>
          <p14:tracePt t="18962" x="4008438" y="1387475"/>
          <p14:tracePt t="18970" x="4064000" y="1387475"/>
          <p14:tracePt t="18979" x="4110038" y="1387475"/>
          <p14:tracePt t="18987" x="4164013" y="1387475"/>
          <p14:tracePt t="18995" x="4192588" y="1387475"/>
          <p14:tracePt t="19002" x="4210050" y="1387475"/>
          <p14:tracePt t="19012" x="4265613" y="1387475"/>
          <p14:tracePt t="19027" x="4273550" y="1387475"/>
          <p14:tracePt t="19630" x="4256088" y="1397000"/>
          <p14:tracePt t="19639" x="4237038" y="1416050"/>
          <p14:tracePt t="19642" x="4219575" y="1423988"/>
          <p14:tracePt t="19651" x="4164013" y="1433513"/>
          <p14:tracePt t="19659" x="4127500" y="1443038"/>
          <p14:tracePt t="19667" x="4073525" y="1452563"/>
          <p14:tracePt t="19675" x="4037013" y="1452563"/>
          <p14:tracePt t="19683" x="3990975" y="1460500"/>
          <p14:tracePt t="19690" x="3898900" y="1460500"/>
          <p14:tracePt t="19699" x="3789363" y="1460500"/>
          <p14:tracePt t="19702" x="3662363" y="1460500"/>
          <p14:tracePt t="19711" x="3516313" y="1460500"/>
          <p14:tracePt t="19723" x="3351213" y="1460500"/>
          <p14:tracePt t="19730" x="3187700" y="1460500"/>
          <p14:tracePt t="19738" x="3041650" y="1460500"/>
          <p14:tracePt t="19747" x="2895600" y="1460500"/>
          <p14:tracePt t="19755" x="2767013" y="1460500"/>
          <p14:tracePt t="19763" x="2676525" y="1479550"/>
          <p14:tracePt t="19770" x="2584450" y="1479550"/>
          <p14:tracePt t="19780" x="2557463" y="1497013"/>
          <p14:tracePt t="19787" x="2530475" y="1506538"/>
          <p14:tracePt t="19796" x="2501900" y="1506538"/>
          <p14:tracePt t="19802" x="2484438" y="1506538"/>
          <p14:tracePt t="19811" x="2484438" y="1516063"/>
          <p14:tracePt t="19818" x="2457450" y="1516063"/>
          <p14:tracePt t="19826" x="2411413" y="1516063"/>
          <p14:tracePt t="19834" x="2374900" y="1516063"/>
          <p14:tracePt t="19842" x="2301875" y="1516063"/>
          <p14:tracePt t="19850" x="2246313" y="1516063"/>
          <p14:tracePt t="19859" x="2173288" y="1516063"/>
          <p14:tracePt t="19867" x="2090738" y="1525588"/>
          <p14:tracePt t="19875" x="2063750" y="1525588"/>
          <p14:tracePt t="19883" x="2009775" y="1543050"/>
          <p14:tracePt t="19890" x="1944688" y="1552575"/>
          <p14:tracePt t="19896" x="1871663" y="1562100"/>
          <p14:tracePt t="19902" x="1817688" y="1579563"/>
          <p14:tracePt t="19916" x="1754188" y="1579563"/>
          <p14:tracePt t="19922" x="1725613" y="1579563"/>
          <p14:tracePt t="19930" x="1689100" y="1589088"/>
          <p14:tracePt t="19939" x="1652588" y="1598613"/>
          <p14:tracePt t="19947" x="1625600" y="1606550"/>
          <p14:tracePt t="19954" x="1606550" y="1616075"/>
          <p14:tracePt t="19962" x="1579563" y="1616075"/>
          <p14:tracePt t="19970" x="1543050" y="1625600"/>
          <p14:tracePt t="19979" x="1525588" y="1625600"/>
          <p14:tracePt t="19986" x="1497013" y="1625600"/>
          <p14:tracePt t="19996" x="1470025" y="1625600"/>
          <p14:tracePt t="20002" x="1423988" y="1635125"/>
          <p14:tracePt t="20011" x="1370013" y="1652588"/>
          <p14:tracePt t="20018" x="1343025" y="1652588"/>
          <p14:tracePt t="20027" x="1296988" y="1662113"/>
          <p14:tracePt t="20034" x="1270000" y="1671638"/>
          <p14:tracePt t="20042" x="1241425" y="1679575"/>
          <p14:tracePt t="20051" x="1204913" y="1679575"/>
          <p14:tracePt t="20059" x="1204913" y="1689100"/>
          <p14:tracePt t="20067" x="1177925" y="1698625"/>
          <p14:tracePt t="20074" x="1168400" y="1708150"/>
          <p14:tracePt t="20083" x="1160463" y="1708150"/>
          <p14:tracePt t="20096" x="1150938" y="1716088"/>
          <p14:tracePt t="20111" x="1141413" y="1725613"/>
          <p14:tracePt t="20235" x="1141413" y="1744663"/>
          <p14:tracePt t="20243" x="1141413" y="1752600"/>
          <p14:tracePt t="20250" x="1160463" y="1762125"/>
          <p14:tracePt t="20259" x="1168400" y="1762125"/>
          <p14:tracePt t="20267" x="1187450" y="1762125"/>
          <p14:tracePt t="20275" x="1241425" y="1781175"/>
          <p14:tracePt t="20283" x="1260475" y="1789113"/>
          <p14:tracePt t="20290" x="1287463" y="1798638"/>
          <p14:tracePt t="20300" x="1343025" y="1798638"/>
          <p14:tracePt t="20303" x="1387475" y="1798638"/>
          <p14:tracePt t="20310" x="1416050" y="1798638"/>
          <p14:tracePt t="20323" x="1470025" y="1798638"/>
          <p14:tracePt t="20332" x="1497013" y="1798638"/>
          <p14:tracePt t="20338" x="1543050" y="1798638"/>
          <p14:tracePt t="20347" x="1570038" y="1798638"/>
          <p14:tracePt t="20354" x="1598613" y="1798638"/>
          <p14:tracePt t="20363" x="1616075" y="1798638"/>
          <p14:tracePt t="20370" x="1635125" y="1798638"/>
          <p14:tracePt t="20381" x="1644650" y="1798638"/>
          <p14:tracePt t="20386" x="1662113" y="1798638"/>
          <p14:tracePt t="20402" x="1681163" y="1789113"/>
          <p14:tracePt t="20418" x="1698625" y="1789113"/>
          <p14:tracePt t="20428" x="1717675" y="1789113"/>
          <p14:tracePt t="20434" x="1725613" y="1789113"/>
          <p14:tracePt t="20442" x="1762125" y="1789113"/>
          <p14:tracePt t="20451" x="1790700" y="1789113"/>
          <p14:tracePt t="20459" x="1835150" y="1789113"/>
          <p14:tracePt t="20467" x="1871663" y="1771650"/>
          <p14:tracePt t="20474" x="1908175" y="1771650"/>
          <p14:tracePt t="20482" x="1944688" y="1762125"/>
          <p14:tracePt t="20491" x="1963738" y="1752600"/>
          <p14:tracePt t="20499" x="1990725" y="1752600"/>
          <p14:tracePt t="20506" x="2009775" y="1744663"/>
          <p14:tracePt t="20516" x="2027238" y="1744663"/>
          <p14:tracePt t="20522" x="2036763" y="1744663"/>
          <p14:tracePt t="20531" x="2046288" y="1744663"/>
          <p14:tracePt t="20538" x="2054225" y="1735138"/>
          <p14:tracePt t="20546" x="2063750" y="1735138"/>
          <p14:tracePt t="20562" x="2073275" y="1735138"/>
          <p14:tracePt t="20580" x="2082800" y="1735138"/>
          <p14:tracePt t="20586" x="2090738" y="1735138"/>
          <p14:tracePt t="20595" x="2100263" y="1735138"/>
          <p14:tracePt t="20602" x="2127250" y="1735138"/>
          <p14:tracePt t="20611" x="2146300" y="1735138"/>
          <p14:tracePt t="20619" x="2163763" y="1735138"/>
          <p14:tracePt t="20627" x="2192338" y="1735138"/>
          <p14:tracePt t="20634" x="2200275" y="1735138"/>
          <p14:tracePt t="20643" x="2228850" y="1735138"/>
          <p14:tracePt t="20650" x="2246313" y="1735138"/>
          <p14:tracePt t="20667" x="2273300" y="1725613"/>
          <p14:tracePt t="20674" x="2282825" y="1725613"/>
          <p14:tracePt t="20683" x="2309813" y="1716088"/>
          <p14:tracePt t="20690" x="2319338" y="1716088"/>
          <p14:tracePt t="20699" x="2328863" y="1716088"/>
          <p14:tracePt t="20707" x="2338388" y="1716088"/>
          <p14:tracePt t="20739" x="2346325" y="1716088"/>
          <p14:tracePt t="20799" x="2355850" y="1708150"/>
          <p14:tracePt t="20819" x="2365375" y="1698625"/>
          <p14:tracePt t="20834" x="2374900" y="1698625"/>
          <p14:tracePt t="20850" x="2392363" y="1698625"/>
          <p14:tracePt t="20859" x="2401888" y="1698625"/>
          <p14:tracePt t="20875" x="2411413" y="1698625"/>
          <p14:tracePt t="21167" x="2419350" y="1689100"/>
          <p14:tracePt t="21547" x="2428875" y="1689100"/>
          <p14:tracePt t="21643" x="2474913" y="1689100"/>
          <p14:tracePt t="21650" x="2520950" y="1689100"/>
          <p14:tracePt t="21659" x="2593975" y="1708150"/>
          <p14:tracePt t="21666" x="2647950" y="1708150"/>
          <p14:tracePt t="21676" x="2676525" y="1708150"/>
          <p14:tracePt t="21683" x="2703513" y="1708150"/>
          <p14:tracePt t="21686" x="2749550" y="1708150"/>
          <p14:tracePt t="21696" x="2767013" y="1708150"/>
          <p14:tracePt t="21702" x="2786063" y="1708150"/>
          <p14:tracePt t="21715" x="2803525" y="1708150"/>
          <p14:tracePt t="21730" x="2830513" y="1708150"/>
          <p14:tracePt t="21739" x="2840038" y="1708150"/>
          <p14:tracePt t="21770" x="2859088" y="1708150"/>
          <p14:tracePt t="21779" x="2876550" y="1708150"/>
          <p14:tracePt t="21786" x="2895600" y="1708150"/>
          <p14:tracePt t="21796" x="2913063" y="1708150"/>
          <p14:tracePt t="21802" x="2940050" y="1716088"/>
          <p14:tracePt t="21811" x="2976563" y="1725613"/>
          <p14:tracePt t="21816" x="3005138" y="1725613"/>
          <p14:tracePt t="21822" x="3032125" y="1735138"/>
          <p14:tracePt t="21830" x="3059113" y="1735138"/>
          <p14:tracePt t="21843" x="3068638" y="1735138"/>
          <p14:tracePt t="21851" x="3078163" y="1735138"/>
          <p14:tracePt t="22534" x="3086100" y="1735138"/>
          <p14:tracePt t="22551" x="3095625" y="1735138"/>
          <p14:tracePt t="22559" x="3114675" y="1735138"/>
          <p14:tracePt t="22566" x="3114675" y="1725613"/>
          <p14:tracePt t="22583" x="3132138" y="1725613"/>
          <p14:tracePt t="22595" x="3141663" y="1725613"/>
          <p14:tracePt t="22602" x="3151188" y="1725613"/>
          <p14:tracePt t="22611" x="3159125" y="1725613"/>
          <p14:tracePt t="22619" x="3187700" y="1725613"/>
          <p14:tracePt t="22627" x="3205163" y="1725613"/>
          <p14:tracePt t="22634" x="3224213" y="1725613"/>
          <p14:tracePt t="22650" x="3241675" y="1725613"/>
          <p14:tracePt t="22658" x="3270250" y="1725613"/>
          <p14:tracePt t="22663" x="3287713" y="1725613"/>
          <p14:tracePt t="22675" x="3324225" y="1725613"/>
          <p14:tracePt t="22683" x="3351213" y="1725613"/>
          <p14:tracePt t="22690" x="3379788" y="1725613"/>
          <p14:tracePt t="22699" x="3397250" y="1725613"/>
          <p14:tracePt t="22708" x="3406775" y="1725613"/>
          <p14:tracePt t="22715" x="3424238" y="1725613"/>
          <p14:tracePt t="22734" x="3460750" y="1725613"/>
          <p14:tracePt t="22766" x="3479800" y="1725613"/>
          <p14:tracePt t="22783" x="3489325" y="1725613"/>
          <p14:tracePt t="22803" x="3497263" y="1725613"/>
          <p14:tracePt t="22923" x="3506788" y="1735138"/>
          <p14:tracePt t="23335" x="3516313" y="1744663"/>
          <p14:tracePt t="23390" x="3525838" y="1735138"/>
          <p14:tracePt t="23435" x="3533775" y="1735138"/>
          <p14:tracePt t="23459" x="3552825" y="1725613"/>
          <p14:tracePt t="23474" x="3562350" y="1716088"/>
          <p14:tracePt t="23491" x="3570288" y="1716088"/>
          <p14:tracePt t="23499" x="3589338" y="1716088"/>
          <p14:tracePt t="23506" x="3598863" y="1716088"/>
          <p14:tracePt t="23515" x="3606800" y="1716088"/>
          <p14:tracePt t="23522" x="3625850" y="1716088"/>
          <p14:tracePt t="23531" x="3643313" y="1716088"/>
          <p14:tracePt t="23539" x="3671888" y="1716088"/>
          <p14:tracePt t="23546" x="3679825" y="1716088"/>
          <p14:tracePt t="23554" x="3716338" y="1716088"/>
          <p14:tracePt t="23562" x="3725863" y="1716088"/>
          <p14:tracePt t="23570" x="3744913" y="1716088"/>
          <p14:tracePt t="23578" x="3762375" y="1716088"/>
          <p14:tracePt t="23587" x="3789363" y="1716088"/>
          <p14:tracePt t="23590" x="3808413" y="1716088"/>
          <p14:tracePt t="23602" x="3817938" y="1716088"/>
          <p14:tracePt t="23611" x="3844925" y="1716088"/>
          <p14:tracePt t="23619" x="3862388" y="1716088"/>
          <p14:tracePt t="23634" x="3890963" y="1716088"/>
          <p14:tracePt t="23642" x="3898900" y="1716088"/>
          <p14:tracePt t="23650" x="3908425" y="1716088"/>
          <p14:tracePt t="23654" x="3927475" y="1716088"/>
          <p14:tracePt t="23663" x="3935413" y="1716088"/>
          <p14:tracePt t="23679" x="3944938" y="1716088"/>
          <p14:tracePt t="23795" x="3954463" y="1716088"/>
          <p14:tracePt t="23810" x="3963988" y="1716088"/>
          <p14:tracePt t="23819" x="3971925" y="1716088"/>
          <p14:tracePt t="23827" x="3990975" y="1716088"/>
          <p14:tracePt t="23834" x="4000500" y="1716088"/>
          <p14:tracePt t="23842" x="4017963" y="1716088"/>
          <p14:tracePt t="24230" x="4027488" y="1716088"/>
          <p14:tracePt t="24238" x="4044950" y="1716088"/>
          <p14:tracePt t="24250" x="4054475" y="1708150"/>
          <p14:tracePt t="24254" x="4064000" y="1698625"/>
          <p14:tracePt t="24270" x="4083050" y="1698625"/>
          <p14:tracePt t="24279" x="4090988" y="1689100"/>
          <p14:tracePt t="24287" x="4100513" y="1679575"/>
          <p14:tracePt t="24296" x="4110038" y="1671638"/>
          <p14:tracePt t="24302" x="4127500" y="1671638"/>
          <p14:tracePt t="24310" x="4146550" y="1652588"/>
          <p14:tracePt t="24315" x="4183063" y="1643063"/>
          <p14:tracePt t="24323" x="4200525" y="1635125"/>
          <p14:tracePt t="24330" x="4200525" y="1625600"/>
          <p14:tracePt t="24339" x="4229100" y="1616075"/>
          <p14:tracePt t="24348" x="4237038" y="1616075"/>
          <p14:tracePt t="24354" x="4256088" y="1606550"/>
          <p14:tracePt t="24362" x="4273550" y="1606550"/>
          <p14:tracePt t="24370" x="4283075" y="1606550"/>
          <p14:tracePt t="24374" x="4292600" y="1598613"/>
          <p14:tracePt t="24382" x="4302125" y="1598613"/>
          <p14:tracePt t="24399" x="4310063" y="1598613"/>
          <p14:tracePt t="24406" x="4329113" y="1598613"/>
          <p14:tracePt t="24415" x="4338638" y="1598613"/>
          <p14:tracePt t="24422" x="4365625" y="1598613"/>
          <p14:tracePt t="24431" x="4375150" y="1598613"/>
          <p14:tracePt t="24443" x="4392613" y="1598613"/>
          <p14:tracePt t="24451" x="4402138" y="1598613"/>
          <p14:tracePt t="24458" x="4419600" y="1598613"/>
          <p14:tracePt t="24475" x="4438650" y="1598613"/>
          <p14:tracePt t="24490" x="4448175" y="1598613"/>
          <p14:tracePt t="24503" x="4465638" y="1598613"/>
          <p14:tracePt t="24512" x="4484688" y="1598613"/>
          <p14:tracePt t="24519" x="4511675" y="1598613"/>
          <p14:tracePt t="24531" x="4529138" y="1598613"/>
          <p14:tracePt t="24539" x="4557713" y="1598613"/>
          <p14:tracePt t="24547" x="4611688" y="1606550"/>
          <p14:tracePt t="24554" x="4648200" y="1606550"/>
          <p14:tracePt t="24563" x="4675188" y="1616075"/>
          <p14:tracePt t="24570" x="4703763" y="1616075"/>
          <p14:tracePt t="24579" x="4730750" y="1635125"/>
          <p14:tracePt t="24587" x="4757738" y="1643063"/>
          <p14:tracePt t="24602" x="4776788" y="1652588"/>
          <p14:tracePt t="24611" x="4813300" y="1662113"/>
          <p14:tracePt t="24619" x="4821238" y="1662113"/>
          <p14:tracePt t="24627" x="4830763" y="1662113"/>
          <p14:tracePt t="24634" x="4886325" y="1671638"/>
          <p14:tracePt t="24643" x="4903788" y="1679575"/>
          <p14:tracePt t="24650" x="4922838" y="1679575"/>
          <p14:tracePt t="24659" x="4949825" y="1679575"/>
          <p14:tracePt t="24666" x="4976813" y="1689100"/>
          <p14:tracePt t="24682" x="4986338" y="1689100"/>
          <p14:tracePt t="24819" x="4995863" y="1698625"/>
          <p14:tracePt t="24923" x="5013325" y="1708150"/>
          <p14:tracePt t="24931" x="5022850" y="1708150"/>
          <p14:tracePt t="24946" x="5041900" y="1708150"/>
          <p14:tracePt t="24954" x="5049838" y="1708150"/>
          <p14:tracePt t="24963" x="5059363" y="1708150"/>
          <p14:tracePt t="24970" x="5068888" y="1708150"/>
          <p14:tracePt t="24980" x="5095875" y="1708150"/>
          <p14:tracePt t="24986" x="5105400" y="1708150"/>
          <p14:tracePt t="24995" x="5122863" y="1708150"/>
          <p14:tracePt t="24999" x="5141913" y="1708150"/>
          <p14:tracePt t="25006" x="5187950" y="1708150"/>
          <p14:tracePt t="25015" x="5241925" y="1708150"/>
          <p14:tracePt t="25022" x="5278438" y="1708150"/>
          <p14:tracePt t="25032" x="5334000" y="1708150"/>
          <p14:tracePt t="25043" x="5370513" y="1708150"/>
          <p14:tracePt t="25050" x="5424488" y="1708150"/>
          <p14:tracePt t="25059" x="5461000" y="1708150"/>
          <p14:tracePt t="25066" x="5507038" y="1698625"/>
          <p14:tracePt t="25075" x="5534025" y="1698625"/>
          <p14:tracePt t="25083" x="5553075" y="1698625"/>
          <p14:tracePt t="25090" x="5561013" y="1689100"/>
          <p14:tracePt t="25099" x="5580063" y="1689100"/>
          <p14:tracePt t="25107" x="5597525" y="1689100"/>
          <p14:tracePt t="25122" x="5626100" y="1689100"/>
          <p14:tracePt t="25127" x="5670550" y="1689100"/>
          <p14:tracePt t="25134" x="5708650" y="1689100"/>
          <p14:tracePt t="25143" x="5735638" y="1689100"/>
          <p14:tracePt t="25155" x="5789613" y="1689100"/>
          <p14:tracePt t="25163" x="5881688" y="1689100"/>
          <p14:tracePt t="25172" x="6000750" y="1689100"/>
          <p14:tracePt t="25179" x="6110288" y="1689100"/>
          <p14:tracePt t="25187" x="6200775" y="1689100"/>
          <p14:tracePt t="25191" x="6292850" y="1689100"/>
          <p14:tracePt t="25199" x="6365875" y="1689100"/>
          <p14:tracePt t="25207" x="6383338" y="1689100"/>
          <p14:tracePt t="27719" x="6383338" y="1698625"/>
          <p14:tracePt t="27815" x="6373813" y="1698625"/>
          <p14:tracePt t="27834" x="6365875" y="1708150"/>
          <p14:tracePt t="27859" x="6356350" y="1716088"/>
          <p14:tracePt t="27862" x="6346825" y="1716088"/>
          <p14:tracePt t="27870" x="6337300" y="1716088"/>
          <p14:tracePt t="27881" x="6319838" y="1725613"/>
          <p14:tracePt t="27886" x="6300788" y="1735138"/>
          <p14:tracePt t="27894" x="6283325" y="1744663"/>
          <p14:tracePt t="27902" x="6264275" y="1744663"/>
          <p14:tracePt t="27914" x="6227763" y="1744663"/>
          <p14:tracePt t="27923" x="6219825" y="1744663"/>
          <p14:tracePt t="27930" x="6183313" y="1752600"/>
          <p14:tracePt t="27939" x="6164263" y="1762125"/>
          <p14:tracePt t="27947" x="6137275" y="1762125"/>
          <p14:tracePt t="27954" x="6118225" y="1762125"/>
          <p14:tracePt t="27962" x="6081713" y="1762125"/>
          <p14:tracePt t="27970" x="6045200" y="1762125"/>
          <p14:tracePt t="27979" x="6000750" y="1771650"/>
          <p14:tracePt t="27986" x="5945188" y="1781175"/>
          <p14:tracePt t="27990" x="5891213" y="1781175"/>
          <p14:tracePt t="27999" x="5845175" y="1781175"/>
          <p14:tracePt t="28012" x="5789613" y="1798638"/>
          <p14:tracePt t="28019" x="5762625" y="1808163"/>
          <p14:tracePt t="28028" x="5708650" y="1817688"/>
          <p14:tracePt t="28034" x="5643563" y="1825625"/>
          <p14:tracePt t="28043" x="5561013" y="1854200"/>
          <p14:tracePt t="28050" x="5507038" y="1881188"/>
          <p14:tracePt t="28054" x="5424488" y="1890713"/>
          <p14:tracePt t="28063" x="5351463" y="1917700"/>
          <p14:tracePt t="28070" x="5268913" y="1944688"/>
          <p14:tracePt t="28078" x="5187950" y="1954213"/>
          <p14:tracePt t="28090" x="5132388" y="1973263"/>
          <p14:tracePt t="28099" x="5068888" y="1990725"/>
          <p14:tracePt t="28106" x="5005388" y="2017713"/>
          <p14:tracePt t="28115" x="4949825" y="2027238"/>
          <p14:tracePt t="28122" x="4932363" y="2027238"/>
          <p14:tracePt t="28131" x="4903788" y="2027238"/>
          <p14:tracePt t="28138" x="4886325" y="2027238"/>
          <p14:tracePt t="28147" x="4857750" y="2027238"/>
          <p14:tracePt t="28155" x="4830763" y="2017713"/>
          <p14:tracePt t="28178" x="4821238" y="2017713"/>
          <p14:tracePt t="28182" x="4813300" y="2017713"/>
          <p14:tracePt t="28190" x="4803775" y="2017713"/>
          <p14:tracePt t="28203" x="4784725" y="2017713"/>
          <p14:tracePt t="28212" x="4767263" y="2017713"/>
          <p14:tracePt t="28219" x="4757738" y="2017713"/>
          <p14:tracePt t="28228" x="4748213" y="2017713"/>
          <p14:tracePt t="28234" x="4730750" y="2017713"/>
          <p14:tracePt t="28242" x="4721225" y="2027238"/>
          <p14:tracePt t="28248" x="4703763" y="2027238"/>
          <p14:tracePt t="28254" x="4694238" y="2036763"/>
          <p14:tracePt t="28263" x="4675188" y="2046288"/>
          <p14:tracePt t="28270" x="4667250" y="2046288"/>
          <p14:tracePt t="28279" x="4667250" y="2054225"/>
          <p14:tracePt t="28286" x="4657725" y="2063750"/>
          <p14:tracePt t="28332" x="4648200" y="2063750"/>
          <p14:tracePt t="28339" x="4638675" y="2073275"/>
          <p14:tracePt t="28355" x="4630738" y="2082800"/>
          <p14:tracePt t="28363" x="4611688" y="2100263"/>
          <p14:tracePt t="28370" x="4602163" y="2109788"/>
          <p14:tracePt t="28380" x="4602163" y="2119313"/>
          <p14:tracePt t="28383" x="4594225" y="2127250"/>
          <p14:tracePt t="28390" x="4584700" y="2136775"/>
          <p14:tracePt t="28411" x="4575175" y="2146300"/>
          <p14:tracePt t="28418" x="4565650" y="2155825"/>
          <p14:tracePt t="28428" x="4557713" y="2163763"/>
          <p14:tracePt t="28434" x="4548188" y="2173288"/>
          <p14:tracePt t="28455" x="4538663" y="2182813"/>
          <p14:tracePt t="28463" x="4538663" y="2192338"/>
          <p14:tracePt t="28483" x="4529138" y="2219325"/>
          <p14:tracePt t="28490" x="4521200" y="2228850"/>
          <p14:tracePt t="28499" x="4511675" y="2236788"/>
          <p14:tracePt t="28514" x="4511675" y="2255838"/>
          <p14:tracePt t="28531" x="4502150" y="2265363"/>
          <p14:tracePt t="28730" x="4492625" y="2282825"/>
          <p14:tracePt t="29043" x="4484688" y="2292350"/>
          <p14:tracePt t="29075" x="4475163" y="2301875"/>
          <p14:tracePt t="29091" x="4475163" y="2319338"/>
          <p14:tracePt t="29099" x="4475163" y="2328863"/>
          <p14:tracePt t="29115" x="4475163" y="2338388"/>
          <p14:tracePt t="29119" x="4465638" y="2346325"/>
          <p14:tracePt t="29132" x="4456113" y="2346325"/>
          <p14:tracePt t="29167" x="4456113" y="2355850"/>
          <p14:tracePt t="29175" x="4448175" y="2365375"/>
          <p14:tracePt t="29267" x="4438650" y="2365375"/>
          <p14:tracePt t="29387" x="4429125" y="2374900"/>
          <p14:tracePt t="29403" x="4429125" y="2382838"/>
          <p14:tracePt t="29411" x="4429125" y="2392363"/>
          <p14:tracePt t="29419" x="4429125" y="2411413"/>
          <p14:tracePt t="29427" x="4438650" y="2428875"/>
          <p14:tracePt t="29444" x="4448175" y="2455863"/>
          <p14:tracePt t="29450" x="4456113" y="2492375"/>
          <p14:tracePt t="29459" x="4484688" y="2520950"/>
          <p14:tracePt t="29464" x="4484688" y="2538413"/>
          <p14:tracePt t="29475" x="4492625" y="2565400"/>
          <p14:tracePt t="29482" x="4492625" y="2584450"/>
          <p14:tracePt t="29490" x="4492625" y="2601913"/>
          <p14:tracePt t="29498" x="4492625" y="2611438"/>
          <p14:tracePt t="29506" x="4492625" y="2620963"/>
          <p14:tracePt t="29514" x="4502150" y="2647950"/>
          <p14:tracePt t="29522" x="4502150" y="2657475"/>
          <p14:tracePt t="29535" x="4502150" y="2667000"/>
          <p14:tracePt t="29544" x="4502150" y="2684463"/>
          <p14:tracePt t="29550" x="4502150" y="2693988"/>
          <p14:tracePt t="29563" x="4502150" y="2703513"/>
          <p14:tracePt t="29570" x="4502150" y="2720975"/>
          <p14:tracePt t="29579" x="4511675" y="2740025"/>
          <p14:tracePt t="29586" x="4511675" y="2747963"/>
          <p14:tracePt t="29590" x="4511675" y="2757488"/>
          <p14:tracePt t="29599" x="4511675" y="2794000"/>
          <p14:tracePt t="29606" x="4511675" y="2820988"/>
          <p14:tracePt t="29615" x="4521200" y="2849563"/>
          <p14:tracePt t="29622" x="4529138" y="2876550"/>
          <p14:tracePt t="29631" x="4538663" y="2922588"/>
          <p14:tracePt t="29639" x="4538663" y="2949575"/>
          <p14:tracePt t="29647" x="4538663" y="2976563"/>
          <p14:tracePt t="29659" x="4538663" y="2995613"/>
          <p14:tracePt t="29666" x="4548188" y="3032125"/>
          <p14:tracePt t="29674" x="4557713" y="3059113"/>
          <p14:tracePt t="29683" x="4557713" y="3078163"/>
          <p14:tracePt t="29690" x="4565650" y="3105150"/>
          <p14:tracePt t="29699" x="4565650" y="3114675"/>
          <p14:tracePt t="29707" x="4575175" y="3132138"/>
          <p14:tracePt t="29715" x="4575175" y="3141663"/>
          <p14:tracePt t="29718" x="4575175" y="3151188"/>
          <p14:tracePt t="29727" x="4575175" y="3159125"/>
          <p14:tracePt t="29734" x="4575175" y="3178175"/>
          <p14:tracePt t="29743" x="4575175" y="3187700"/>
          <p14:tracePt t="29751" x="4584700" y="3205163"/>
          <p14:tracePt t="29780" x="4584700" y="3214688"/>
          <p14:tracePt t="29794" x="4602163" y="3241675"/>
          <p14:tracePt t="29847" x="4602163" y="3251200"/>
          <p14:tracePt t="29870" x="4602163" y="3260725"/>
          <p14:tracePt t="29878" x="4602163" y="3268663"/>
          <p14:tracePt t="29890" x="4602163" y="3278188"/>
          <p14:tracePt t="29907" x="4602163" y="3297238"/>
          <p14:tracePt t="29932" x="4602163" y="3305175"/>
          <p14:tracePt t="30923" x="4621213" y="3314700"/>
          <p14:tracePt t="31186" x="4621213" y="3324225"/>
          <p14:tracePt t="31194" x="4621213" y="3341688"/>
          <p14:tracePt t="31202" x="4621213" y="3360738"/>
          <p14:tracePt t="31210" x="4621213" y="3387725"/>
          <p14:tracePt t="31219" x="4621213" y="3406775"/>
          <p14:tracePt t="31228" x="4621213" y="3414713"/>
          <p14:tracePt t="31235" x="4621213" y="3443288"/>
          <p14:tracePt t="31239" x="4621213" y="3460750"/>
          <p14:tracePt t="31243" x="4621213" y="3479800"/>
          <p14:tracePt t="31250" x="4621213" y="3506788"/>
          <p14:tracePt t="31259" x="4611688" y="3533775"/>
          <p14:tracePt t="31267" x="4602163" y="3552825"/>
          <p14:tracePt t="31274" x="4602163" y="3560763"/>
          <p14:tracePt t="31282" x="4602163" y="3570288"/>
          <p14:tracePt t="31290" x="4602163" y="3589338"/>
          <p14:tracePt t="31298" x="4602163" y="3597275"/>
          <p14:tracePt t="31311" x="4602163" y="3616325"/>
          <p14:tracePt t="31318" x="4602163" y="3625850"/>
          <p14:tracePt t="31334" x="4602163" y="3633788"/>
          <p14:tracePt t="31343" x="4602163" y="3643313"/>
          <p14:tracePt t="31350" x="4602163" y="3652838"/>
          <p14:tracePt t="31360" x="4602163" y="3662363"/>
          <p14:tracePt t="31371" x="4602163" y="3670300"/>
          <p14:tracePt t="31387" x="4602163" y="3679825"/>
          <p14:tracePt t="31767" x="4602163" y="3689350"/>
          <p14:tracePt t="31775" x="4611688" y="3689350"/>
          <p14:tracePt t="31778" x="4621213" y="3689350"/>
          <p14:tracePt t="31782" x="4630738" y="3679825"/>
          <p14:tracePt t="31795" x="4648200" y="3670300"/>
          <p14:tracePt t="31799" x="4657725" y="3662363"/>
          <p14:tracePt t="31816" x="4675188" y="3662363"/>
          <p14:tracePt t="31822" x="4694238" y="3662363"/>
          <p14:tracePt t="31832" x="4703763" y="3662363"/>
          <p14:tracePt t="31839" x="4711700" y="3652838"/>
          <p14:tracePt t="31847" x="4721225" y="3652838"/>
          <p14:tracePt t="31854" x="4757738" y="3643313"/>
          <p14:tracePt t="31860" x="4767263" y="3643313"/>
          <p14:tracePt t="31866" x="4776788" y="3643313"/>
          <p14:tracePt t="31874" x="4794250" y="3643313"/>
          <p14:tracePt t="31882" x="4813300" y="3643313"/>
          <p14:tracePt t="31891" x="4821238" y="3643313"/>
          <p14:tracePt t="31898" x="4840288" y="3643313"/>
          <p14:tracePt t="31907" x="4857750" y="3643313"/>
          <p14:tracePt t="31915" x="4867275" y="3643313"/>
          <p14:tracePt t="31922" x="4886325" y="3643313"/>
          <p14:tracePt t="31931" x="4922838" y="3643313"/>
          <p14:tracePt t="31938" x="4940300" y="3643313"/>
          <p14:tracePt t="31947" x="4976813" y="3643313"/>
          <p14:tracePt t="31954" x="5022850" y="3643313"/>
          <p14:tracePt t="31963" x="5059363" y="3643313"/>
          <p14:tracePt t="31970" x="5105400" y="3643313"/>
          <p14:tracePt t="31978" x="5141913" y="3643313"/>
          <p14:tracePt t="31983" x="5187950" y="3643313"/>
          <p14:tracePt t="31990" x="5224463" y="3643313"/>
          <p14:tracePt t="31998" x="5241925" y="3643313"/>
          <p14:tracePt t="32011" x="5268913" y="3643313"/>
          <p14:tracePt t="32018" x="5287963" y="3643313"/>
          <p14:tracePt t="32028" x="5297488" y="3643313"/>
          <p14:tracePt t="32080" x="5305425" y="3643313"/>
          <p14:tracePt t="32087" x="5314950" y="3643313"/>
          <p14:tracePt t="32094" x="5324475" y="3643313"/>
          <p14:tracePt t="32102" x="5360988" y="3643313"/>
          <p14:tracePt t="32111" x="5378450" y="3643313"/>
          <p14:tracePt t="32119" x="5407025" y="3643313"/>
          <p14:tracePt t="32128" x="5424488" y="3643313"/>
          <p14:tracePt t="32135" x="5443538" y="3643313"/>
          <p14:tracePt t="32147" x="5461000" y="3643313"/>
          <p14:tracePt t="32299" x="5470525" y="3643313"/>
          <p14:tracePt t="32306" x="5487988" y="3643313"/>
          <p14:tracePt t="32310" x="5497513" y="3643313"/>
          <p14:tracePt t="32318" x="5516563" y="3643313"/>
          <p14:tracePt t="32331" x="5543550" y="3643313"/>
          <p14:tracePt t="32339" x="5570538" y="3643313"/>
          <p14:tracePt t="32347" x="5589588" y="3643313"/>
          <p14:tracePt t="32354" x="5616575" y="3643313"/>
          <p14:tracePt t="32363" x="5643563" y="3643313"/>
          <p14:tracePt t="32370" x="5653088" y="3643313"/>
          <p14:tracePt t="32374" x="5670550" y="3643313"/>
          <p14:tracePt t="32382" x="5689600" y="3643313"/>
          <p14:tracePt t="32390" x="5708650" y="3643313"/>
          <p14:tracePt t="32398" x="5716588" y="3643313"/>
          <p14:tracePt t="32415" x="5735638" y="3643313"/>
          <p14:tracePt t="32428" x="5753100" y="3643313"/>
          <p14:tracePt t="32434" x="5781675" y="3662363"/>
          <p14:tracePt t="32438" x="5826125" y="3679825"/>
          <p14:tracePt t="32447" x="5845175" y="3689350"/>
          <p14:tracePt t="32454" x="5872163" y="3689350"/>
          <p14:tracePt t="32463" x="5918200" y="3716338"/>
          <p14:tracePt t="32470" x="5927725" y="3716338"/>
          <p14:tracePt t="32478" x="5935663" y="3716338"/>
          <p14:tracePt t="32486" x="5954713" y="3725863"/>
          <p14:tracePt t="32496" x="6000750" y="3735388"/>
          <p14:tracePt t="32502" x="6018213" y="3735388"/>
          <p14:tracePt t="32511" x="6045200" y="3735388"/>
          <p14:tracePt t="32522" x="6073775" y="3743325"/>
          <p14:tracePt t="32531" x="6091238" y="3743325"/>
          <p14:tracePt t="32538" x="6110288" y="3752850"/>
          <p14:tracePt t="32547" x="6146800" y="3752850"/>
          <p14:tracePt t="32554" x="6146800" y="3762375"/>
          <p14:tracePt t="32563" x="6173788" y="3771900"/>
          <p14:tracePt t="32566" x="6191250" y="3779838"/>
          <p14:tracePt t="32574" x="6210300" y="3779838"/>
          <p14:tracePt t="32582" x="6227763" y="3789363"/>
          <p14:tracePt t="32602" x="6237288" y="3789363"/>
          <p14:tracePt t="32610" x="6256338" y="3798888"/>
          <p14:tracePt t="32619" x="6273800" y="3808413"/>
          <p14:tracePt t="32627" x="6300788" y="3816350"/>
          <p14:tracePt t="32631" x="6329363" y="3825875"/>
          <p14:tracePt t="32639" x="6356350" y="3835400"/>
          <p14:tracePt t="32648" x="6373813" y="3835400"/>
          <p14:tracePt t="32655" x="6410325" y="3835400"/>
          <p14:tracePt t="32663" x="6446838" y="3844925"/>
          <p14:tracePt t="32670" x="6475413" y="3844925"/>
          <p14:tracePt t="32678" x="6492875" y="3844925"/>
          <p14:tracePt t="32686" x="6511925" y="3844925"/>
          <p14:tracePt t="32699" x="6538913" y="3844925"/>
          <p14:tracePt t="32707" x="6548438" y="3835400"/>
          <p14:tracePt t="32715" x="6575425" y="3835400"/>
          <p14:tracePt t="32731" x="6584950" y="3835400"/>
          <p14:tracePt t="32739" x="6611938" y="3835400"/>
          <p14:tracePt t="32747" x="6621463" y="3835400"/>
          <p14:tracePt t="32754" x="6630988" y="3835400"/>
          <p14:tracePt t="32760" x="6657975" y="3835400"/>
          <p14:tracePt t="32766" x="6675438" y="3835400"/>
          <p14:tracePt t="32775" x="6694488" y="3835400"/>
          <p14:tracePt t="32782" x="6694488" y="3825875"/>
          <p14:tracePt t="32819" x="6704013" y="3816350"/>
          <p14:tracePt t="32863" x="6711950" y="3808413"/>
          <p14:tracePt t="32871" x="6721475" y="3798888"/>
          <p14:tracePt t="32879" x="6731000" y="3798888"/>
          <p14:tracePt t="32887" x="6748463" y="3789363"/>
          <p14:tracePt t="32894" x="6777038" y="3789363"/>
          <p14:tracePt t="32902" x="6804025" y="3779838"/>
          <p14:tracePt t="32911" x="6850063" y="3771900"/>
          <p14:tracePt t="32932" x="6931025" y="3752850"/>
          <p14:tracePt t="32939" x="6959600" y="3752850"/>
          <p14:tracePt t="32947" x="6996113" y="3752850"/>
          <p14:tracePt t="32954" x="7023100" y="3735388"/>
          <p14:tracePt t="32963" x="7050088" y="3725863"/>
          <p14:tracePt t="32966" x="7059613" y="3725863"/>
          <p14:tracePt t="32974" x="7096125" y="3725863"/>
          <p14:tracePt t="32983" x="7123113" y="3725863"/>
          <p14:tracePt t="32990" x="7150100" y="3725863"/>
          <p14:tracePt t="32998" x="7169150" y="3725863"/>
          <p14:tracePt t="33007" x="7196138" y="3725863"/>
          <p14:tracePt t="33019" x="7232650" y="3725863"/>
          <p14:tracePt t="33028" x="7269163" y="3725863"/>
          <p14:tracePt t="33035" x="7296150" y="3725863"/>
          <p14:tracePt t="33044" x="7342188" y="3752850"/>
          <p14:tracePt t="33050" x="7351713" y="3752850"/>
          <p14:tracePt t="33059" x="7378700" y="3752850"/>
          <p14:tracePt t="33066" x="7388225" y="3752850"/>
          <p14:tracePt t="33074" x="7397750" y="3752850"/>
          <p14:tracePt t="33090" x="7407275" y="3752850"/>
          <p14:tracePt t="33131" x="7415213" y="3762375"/>
          <p14:tracePt t="33147" x="7424738" y="3771900"/>
          <p14:tracePt t="33154" x="7434263" y="3771900"/>
          <p14:tracePt t="33166" x="7443788" y="3771900"/>
          <p14:tracePt t="33174" x="7470775" y="3798888"/>
          <p14:tracePt t="33182" x="7480300" y="3798888"/>
          <p14:tracePt t="33190" x="7488238" y="3798888"/>
          <p14:tracePt t="33206" x="7497763" y="3798888"/>
          <p14:tracePt t="33719" x="7497763" y="3789363"/>
          <p14:tracePt t="33727" x="7488238" y="3779838"/>
          <p14:tracePt t="33734" x="7470775" y="3779838"/>
          <p14:tracePt t="33739" x="7424738" y="3779838"/>
          <p14:tracePt t="33744" x="7397750" y="3779838"/>
          <p14:tracePt t="33750" x="7370763" y="3779838"/>
          <p14:tracePt t="33759" x="7315200" y="3779838"/>
          <p14:tracePt t="33766" x="7251700" y="3798888"/>
          <p14:tracePt t="33775" x="7196138" y="3798888"/>
          <p14:tracePt t="33782" x="7169150" y="3798888"/>
          <p14:tracePt t="33790" x="7113588" y="3798888"/>
          <p14:tracePt t="33799" x="7040563" y="3798888"/>
          <p14:tracePt t="33802" x="6940550" y="3808413"/>
          <p14:tracePt t="33811" x="6850063" y="3825875"/>
          <p14:tracePt t="33819" x="6757988" y="3825875"/>
          <p14:tracePt t="33828" x="6684963" y="3825875"/>
          <p14:tracePt t="33834" x="6602413" y="3835400"/>
          <p14:tracePt t="33844" x="6529388" y="3835400"/>
          <p14:tracePt t="33851" x="6456363" y="3852863"/>
          <p14:tracePt t="33859" x="6383338" y="3852863"/>
          <p14:tracePt t="33863" x="6283325" y="3862388"/>
          <p14:tracePt t="33871" x="6210300" y="3862388"/>
          <p14:tracePt t="33879" x="6118225" y="3862388"/>
          <p14:tracePt t="33886" x="6008688" y="3881438"/>
          <p14:tracePt t="33896" x="5899150" y="3889375"/>
          <p14:tracePt t="33914" x="5662613" y="3889375"/>
          <p14:tracePt t="33918" x="5570538" y="3889375"/>
          <p14:tracePt t="33931" x="5487988" y="3889375"/>
          <p14:tracePt t="33939" x="5434013" y="3889375"/>
          <p14:tracePt t="33947" x="5378450" y="3889375"/>
          <p14:tracePt t="33954" x="5360988" y="3889375"/>
          <p14:tracePt t="33963" x="5341938" y="3881438"/>
          <p14:tracePt t="33979" x="5324475" y="3871913"/>
          <p14:tracePt t="33991" x="5287963" y="3844925"/>
          <p14:tracePt t="34011" x="5287963" y="3835400"/>
          <p14:tracePt t="34018" x="5278438" y="3825875"/>
          <p14:tracePt t="34027" x="5268913" y="3816350"/>
          <p14:tracePt t="34034" x="5260975" y="3816350"/>
          <p14:tracePt t="34043" x="5241925" y="3808413"/>
          <p14:tracePt t="34050" x="5232400" y="3808413"/>
          <p14:tracePt t="34064" x="5214938" y="3798888"/>
          <p14:tracePt t="34083" x="5214938" y="3789363"/>
          <p14:tracePt t="34126" x="5205413" y="3779838"/>
          <p14:tracePt t="34158" x="5205413" y="3762375"/>
          <p14:tracePt t="34166" x="5205413" y="3752850"/>
          <p14:tracePt t="34174" x="5214938" y="3743325"/>
          <p14:tracePt t="34183" x="5214938" y="3735388"/>
          <p14:tracePt t="34190" x="5214938" y="3725863"/>
          <p14:tracePt t="34211" x="5224463" y="3716338"/>
          <p14:tracePt t="34227" x="5224463" y="3706813"/>
          <p14:tracePt t="34243" x="5224463" y="3698875"/>
          <p14:tracePt t="34250" x="5224463" y="3679825"/>
          <p14:tracePt t="34260" x="5224463" y="3670300"/>
          <p14:tracePt t="34263" x="5232400" y="3662363"/>
          <p14:tracePt t="34270" x="5232400" y="3643313"/>
          <p14:tracePt t="34290" x="5241925" y="3633788"/>
          <p14:tracePt t="34298" x="5241925" y="3616325"/>
          <p14:tracePt t="34315" x="5241925" y="3597275"/>
          <p14:tracePt t="34322" x="5241925" y="3589338"/>
          <p14:tracePt t="34327" x="5241925" y="3579813"/>
          <p14:tracePt t="34344" x="5241925" y="3570288"/>
          <p14:tracePt t="34350" x="5241925" y="3560763"/>
          <p14:tracePt t="34375" x="5241925" y="3552825"/>
          <p14:tracePt t="34387" x="5241925" y="3543300"/>
          <p14:tracePt t="34399" x="5241925" y="3533775"/>
          <p14:tracePt t="34406" x="5241925" y="3516313"/>
          <p14:tracePt t="34423" x="5241925" y="3497263"/>
          <p14:tracePt t="34431" x="5241925" y="3487738"/>
          <p14:tracePt t="34439" x="5241925" y="3470275"/>
          <p14:tracePt t="34447" x="5241925" y="3451225"/>
          <p14:tracePt t="34454" x="5232400" y="3443288"/>
          <p14:tracePt t="34463" x="5224463" y="3433763"/>
          <p14:tracePt t="34470" x="5224463" y="3424238"/>
          <p14:tracePt t="34482" x="5214938" y="3424238"/>
          <p14:tracePt t="34490" x="5214938" y="3414713"/>
          <p14:tracePt t="34499" x="5205413" y="3406775"/>
          <p14:tracePt t="34507" x="5195888" y="3397250"/>
          <p14:tracePt t="34519" x="5168900" y="3378200"/>
          <p14:tracePt t="34534" x="5151438" y="3378200"/>
          <p14:tracePt t="34543" x="5122863" y="3370263"/>
          <p14:tracePt t="34559" x="5114925" y="3360738"/>
          <p14:tracePt t="34567" x="5105400" y="3360738"/>
          <p14:tracePt t="34578" x="5078413" y="3351213"/>
          <p14:tracePt t="34586" x="5059363" y="3341688"/>
          <p14:tracePt t="34602" x="5032375" y="3341688"/>
          <p14:tracePt t="34614" x="4986338" y="3341688"/>
          <p14:tracePt t="34619" x="4968875" y="3341688"/>
          <p14:tracePt t="34628" x="4940300" y="3341688"/>
          <p14:tracePt t="34635" x="4922838" y="3333750"/>
          <p14:tracePt t="34643" x="4895850" y="3333750"/>
          <p14:tracePt t="34647" x="4867275" y="3333750"/>
          <p14:tracePt t="34654" x="4857750" y="3333750"/>
          <p14:tracePt t="34663" x="4849813" y="3333750"/>
          <p14:tracePt t="34670" x="4840288" y="3333750"/>
          <p14:tracePt t="34678" x="4821238" y="3333750"/>
          <p14:tracePt t="34690" x="4803775" y="3341688"/>
          <p14:tracePt t="34698" x="4794250" y="3351213"/>
          <p14:tracePt t="34706" x="4784725" y="3360738"/>
          <p14:tracePt t="34712" x="4776788" y="3360738"/>
          <p14:tracePt t="34719" x="4767263" y="3370263"/>
          <p14:tracePt t="34728" x="4757738" y="3370263"/>
          <p14:tracePt t="34734" x="4730750" y="3370263"/>
          <p14:tracePt t="34743" x="4721225" y="3378200"/>
          <p14:tracePt t="34750" x="4711700" y="3387725"/>
          <p14:tracePt t="34760" x="4711700" y="3397250"/>
          <p14:tracePt t="34767" x="4703763" y="3397250"/>
          <p14:tracePt t="34774" x="4684713" y="3397250"/>
          <p14:tracePt t="34782" x="4675188" y="3406775"/>
          <p14:tracePt t="34796" x="4667250" y="3414713"/>
          <p14:tracePt t="34802" x="4657725" y="3424238"/>
          <p14:tracePt t="34811" x="4648200" y="3424238"/>
          <p14:tracePt t="34819" x="4648200" y="3433763"/>
          <p14:tracePt t="34828" x="4638675" y="3443288"/>
          <p14:tracePt t="34839" x="4630738" y="3451225"/>
          <p14:tracePt t="34855" x="4621213" y="3479800"/>
          <p14:tracePt t="34862" x="4621213" y="3487738"/>
          <p14:tracePt t="34870" x="4621213" y="3497263"/>
          <p14:tracePt t="34882" x="4621213" y="3506788"/>
          <p14:tracePt t="34890" x="4621213" y="3524250"/>
          <p14:tracePt t="34898" x="4621213" y="3560763"/>
          <p14:tracePt t="34902" x="4621213" y="3589338"/>
          <p14:tracePt t="34910" x="4621213" y="3606800"/>
          <p14:tracePt t="34919" x="4621213" y="3633788"/>
          <p14:tracePt t="34928" x="4621213" y="3662363"/>
          <p14:tracePt t="34935" x="4621213" y="3679825"/>
          <p14:tracePt t="34944" x="4621213" y="3698875"/>
          <p14:tracePt t="34950" x="4630738" y="3706813"/>
          <p14:tracePt t="34959" x="4638675" y="3725863"/>
          <p14:tracePt t="34994" x="4648200" y="3743325"/>
          <p14:tracePt t="35027" x="4657725" y="3752850"/>
          <p14:tracePt t="35047" x="4657725" y="3762375"/>
          <p14:tracePt t="35054" x="4675188" y="3771900"/>
          <p14:tracePt t="35070" x="4684713" y="3771900"/>
          <p14:tracePt t="35079" x="4694238" y="3771900"/>
          <p14:tracePt t="35086" x="4703763" y="3779838"/>
          <p14:tracePt t="35096" x="4730750" y="3798888"/>
          <p14:tracePt t="35102" x="4748213" y="3798888"/>
          <p14:tracePt t="35112" x="4757738" y="3808413"/>
          <p14:tracePt t="35128" x="4767263" y="3808413"/>
          <p14:tracePt t="35134" x="4776788" y="3808413"/>
          <p14:tracePt t="35144" x="4784725" y="3808413"/>
          <p14:tracePt t="35150" x="4794250" y="3808413"/>
          <p14:tracePt t="35167" x="4803775" y="3808413"/>
          <p14:tracePt t="35175" x="4813300" y="3808413"/>
          <p14:tracePt t="35190" x="4821238" y="3816350"/>
          <p14:tracePt t="35215" x="4840288" y="3816350"/>
          <p14:tracePt t="35223" x="4849813" y="3816350"/>
          <p14:tracePt t="35232" x="4867275" y="3816350"/>
          <p14:tracePt t="35239" x="4886325" y="3816350"/>
          <p14:tracePt t="35247" x="4903788" y="3816350"/>
          <p14:tracePt t="35254" x="4922838" y="3816350"/>
          <p14:tracePt t="35266" x="4940300" y="3816350"/>
          <p14:tracePt t="35274" x="4959350" y="3816350"/>
          <p14:tracePt t="35282" x="4968875" y="3816350"/>
          <p14:tracePt t="35286" x="4995863" y="3816350"/>
          <p14:tracePt t="35296" x="5005388" y="3816350"/>
          <p14:tracePt t="35303" x="5022850" y="3816350"/>
          <p14:tracePt t="35311" x="5032375" y="3816350"/>
          <p14:tracePt t="35319" x="5041900" y="3816350"/>
          <p14:tracePt t="35327" x="5049838" y="3816350"/>
          <p14:tracePt t="35386" x="5059363" y="3816350"/>
          <p14:tracePt t="35410" x="5078413" y="3816350"/>
          <p14:tracePt t="35419" x="5086350" y="3816350"/>
          <p14:tracePt t="35427" x="5095875" y="3816350"/>
          <p14:tracePt t="35439" x="5105400" y="3816350"/>
          <p14:tracePt t="35455" x="5114925" y="3808413"/>
          <p14:tracePt t="35471" x="5122863" y="3798888"/>
          <p14:tracePt t="35503" x="5122863" y="3789363"/>
          <p14:tracePt t="35510" x="5132388" y="3779838"/>
          <p14:tracePt t="35555" x="5132388" y="3762375"/>
          <p14:tracePt t="36007" x="5132388" y="3752850"/>
          <p14:tracePt t="36015" x="5141913" y="3743325"/>
          <p14:tracePt t="36032" x="5151438" y="3743325"/>
          <p14:tracePt t="36039" x="5159375" y="3743325"/>
          <p14:tracePt t="36439" x="5141913" y="3743325"/>
          <p14:tracePt t="36447" x="5132388" y="3743325"/>
          <p14:tracePt t="36463" x="5122863" y="3743325"/>
          <p14:tracePt t="36470" x="5105400" y="3743325"/>
          <p14:tracePt t="36486" x="5095875" y="3743325"/>
          <p14:tracePt t="36494" x="5086350" y="3743325"/>
          <p14:tracePt t="36502" x="5068888" y="3743325"/>
          <p14:tracePt t="36512" x="5059363" y="3743325"/>
          <p14:tracePt t="36519" x="5049838" y="3743325"/>
          <p14:tracePt t="36527" x="5022850" y="3743325"/>
          <p14:tracePt t="36532" x="4995863" y="3743325"/>
          <p14:tracePt t="36539" x="4976813" y="3752850"/>
          <p14:tracePt t="36547" x="4959350" y="3762375"/>
          <p14:tracePt t="36555" x="4940300" y="3762375"/>
          <p14:tracePt t="36563" x="4922838" y="3771900"/>
          <p14:tracePt t="36571" x="4903788" y="3771900"/>
          <p14:tracePt t="36579" x="4886325" y="3779838"/>
          <p14:tracePt t="36586" x="4867275" y="3779838"/>
          <p14:tracePt t="36590" x="4849813" y="3779838"/>
          <p14:tracePt t="36607" x="4830763" y="3779838"/>
          <p14:tracePt t="36615" x="4813300" y="3798888"/>
          <p14:tracePt t="36622" x="4794250" y="3798888"/>
          <p14:tracePt t="36631" x="4776788" y="3816350"/>
          <p14:tracePt t="36639" x="4757738" y="3825875"/>
          <p14:tracePt t="36647" x="4748213" y="3825875"/>
          <p14:tracePt t="36654" x="4740275" y="3835400"/>
          <p14:tracePt t="36663" x="4711700" y="3862388"/>
          <p14:tracePt t="36670" x="4703763" y="3881438"/>
          <p14:tracePt t="36679" x="4694238" y="3881438"/>
          <p14:tracePt t="36696" x="4667250" y="3889375"/>
          <p14:tracePt t="36712" x="4657725" y="3898900"/>
          <p14:tracePt t="36728" x="4648200" y="3917950"/>
          <p14:tracePt t="36743" x="4638675" y="3935413"/>
          <p14:tracePt t="36759" x="4638675" y="3944938"/>
          <p14:tracePt t="36766" x="4630738" y="3954463"/>
          <p14:tracePt t="36775" x="4630738" y="3963988"/>
          <p14:tracePt t="36782" x="4630738" y="3971925"/>
          <p14:tracePt t="36799" x="4621213" y="3990975"/>
          <p14:tracePt t="36807" x="4611688" y="4000500"/>
          <p14:tracePt t="36823" x="4611688" y="4008438"/>
          <p14:tracePt t="36831" x="4611688" y="4027488"/>
          <p14:tracePt t="36855" x="4611688" y="4037013"/>
          <p14:tracePt t="36899" x="4611688" y="4044950"/>
          <p14:tracePt t="38043" x="4611688" y="4054475"/>
          <p14:tracePt t="38050" x="4611688" y="4064000"/>
          <p14:tracePt t="38071" x="4611688" y="4073525"/>
          <p14:tracePt t="38127" x="4611688" y="4090988"/>
          <p14:tracePt t="38142" x="4611688" y="4117975"/>
          <p14:tracePt t="38150" x="4611688" y="4137025"/>
          <p14:tracePt t="38159" x="4611688" y="4154488"/>
          <p14:tracePt t="38167" x="4611688" y="4173538"/>
          <p14:tracePt t="38175" x="4611688" y="4191000"/>
          <p14:tracePt t="38182" x="4611688" y="4210050"/>
          <p14:tracePt t="38190" x="4611688" y="4227513"/>
          <p14:tracePt t="38199" x="4611688" y="4237038"/>
          <p14:tracePt t="38207" x="4611688" y="4246563"/>
          <p14:tracePt t="38215" x="4611688" y="4256088"/>
          <p14:tracePt t="38222" x="4611688" y="4264025"/>
          <p14:tracePt t="38231" x="4611688" y="4273550"/>
          <p14:tracePt t="38239" x="4611688" y="4283075"/>
          <p14:tracePt t="38247" x="4621213" y="4292600"/>
          <p14:tracePt t="38331" x="4638675" y="4292600"/>
          <p14:tracePt t="38335" x="4657725" y="4292600"/>
          <p14:tracePt t="38343" x="4675188" y="4292600"/>
          <p14:tracePt t="38350" x="4703763" y="4273550"/>
          <p14:tracePt t="38360" x="4721225" y="4264025"/>
          <p14:tracePt t="38367" x="4757738" y="4246563"/>
          <p14:tracePt t="38375" x="4776788" y="4227513"/>
          <p14:tracePt t="38382" x="4784725" y="4219575"/>
          <p14:tracePt t="38390" x="4794250" y="4210050"/>
          <p14:tracePt t="38408" x="4794250" y="4200525"/>
          <p14:tracePt t="38431" x="4794250" y="4191000"/>
          <p14:tracePt t="38519" x="4794250" y="4183063"/>
          <p14:tracePt t="38762" x="4784725" y="4183063"/>
          <p14:tracePt t="38923" x="4776788" y="4183063"/>
          <p14:tracePt t="38939" x="4757738" y="4183063"/>
          <p14:tracePt t="38964" x="4748213" y="4183063"/>
          <p14:tracePt t="38970" x="4740275" y="4183063"/>
          <p14:tracePt t="38983" x="4730750" y="4183063"/>
          <p14:tracePt t="38990" x="4721225" y="4183063"/>
          <p14:tracePt t="38998" x="4711700" y="4183063"/>
          <p14:tracePt t="39007" x="4694238" y="4183063"/>
          <p14:tracePt t="39014" x="4684713" y="4183063"/>
          <p14:tracePt t="39022" x="4675188" y="4183063"/>
          <p14:tracePt t="39038" x="4667250" y="4191000"/>
          <p14:tracePt t="39046" x="4657725" y="4200525"/>
          <p14:tracePt t="39055" x="4648200" y="4210050"/>
          <p14:tracePt t="39070" x="4638675" y="4219575"/>
          <p14:tracePt t="39086" x="4630738" y="4227513"/>
          <p14:tracePt t="39102" x="4621213" y="4237038"/>
          <p14:tracePt t="39119" x="4621213" y="4246563"/>
          <p14:tracePt t="39127" x="4621213" y="4256088"/>
          <p14:tracePt t="39144" x="4611688" y="4283075"/>
          <p14:tracePt t="39160" x="4611688" y="4300538"/>
          <p14:tracePt t="39167" x="4611688" y="4310063"/>
          <p14:tracePt t="39175" x="4611688" y="4319588"/>
          <p14:tracePt t="39190" x="4611688" y="4329113"/>
          <p14:tracePt t="39215" x="4611688" y="4337050"/>
          <p14:tracePt t="39222" x="4611688" y="4346575"/>
          <p14:tracePt t="39254" x="4611688" y="4356100"/>
          <p14:tracePt t="39280" x="4611688" y="4365625"/>
          <p14:tracePt t="39287" x="4611688" y="4373563"/>
          <p14:tracePt t="39302" x="4611688" y="4383088"/>
          <p14:tracePt t="39327" x="4611688" y="4392613"/>
          <p14:tracePt t="39335" x="4611688" y="4402138"/>
          <p14:tracePt t="39342" x="4621213" y="4410075"/>
          <p14:tracePt t="39359" x="4630738" y="4419600"/>
          <p14:tracePt t="39382" x="4638675" y="4419600"/>
          <p14:tracePt t="39390" x="4648200" y="4429125"/>
          <p14:tracePt t="39414" x="4657725" y="4438650"/>
          <p14:tracePt t="39447" x="4675188" y="4438650"/>
          <p14:tracePt t="39463" x="4684713" y="4438650"/>
          <p14:tracePt t="39480" x="4694238" y="4438650"/>
          <p14:tracePt t="39486" x="4703763" y="4438650"/>
          <p14:tracePt t="39502" x="4721225" y="4446588"/>
          <p14:tracePt t="39739" x="4730750" y="4456113"/>
          <p14:tracePt t="39764" x="4730750" y="4465638"/>
          <p14:tracePt t="40199" x="4730750" y="4475163"/>
          <p14:tracePt t="40339" x="4740275" y="4475163"/>
          <p14:tracePt t="40390" x="4748213" y="4475163"/>
          <p14:tracePt t="40407" x="4757738" y="4475163"/>
          <p14:tracePt t="40439" x="4776788" y="4475163"/>
          <p14:tracePt t="40454" x="4784725" y="4475163"/>
          <p14:tracePt t="40470" x="4803775" y="4475163"/>
          <p14:tracePt t="40479" x="4803775" y="4465638"/>
          <p14:tracePt t="40510" x="4813300" y="4465638"/>
          <p14:tracePt t="40595" x="4821238" y="4465638"/>
          <p14:tracePt t="40610" x="4830763" y="4465638"/>
          <p14:tracePt t="40619" x="4840288" y="4465638"/>
          <p14:tracePt t="40626" x="4849813" y="4465638"/>
          <p14:tracePt t="40631" x="4867275" y="4456113"/>
          <p14:tracePt t="40655" x="4895850" y="4446588"/>
          <p14:tracePt t="40670" x="4903788" y="4446588"/>
          <p14:tracePt t="40679" x="4913313" y="4446588"/>
          <p14:tracePt t="40695" x="4922838" y="4446588"/>
          <p14:tracePt t="40710" x="4932363" y="4446588"/>
          <p14:tracePt t="40743" x="4949825" y="4438650"/>
          <p14:tracePt t="40987" x="4968875" y="4438650"/>
          <p14:tracePt t="41019" x="4976813" y="4438650"/>
          <p14:tracePt t="41026" x="4986338" y="4438650"/>
          <p14:tracePt t="41055" x="5005388" y="4429125"/>
          <p14:tracePt t="41062" x="5022850" y="4419600"/>
          <p14:tracePt t="41070" x="5032375" y="4410075"/>
          <p14:tracePt t="41080" x="5041900" y="4410075"/>
          <p14:tracePt t="41086" x="5049838" y="4410075"/>
          <p14:tracePt t="41090" x="5059363" y="4410075"/>
          <p14:tracePt t="41150" x="5068888" y="4410075"/>
          <p14:tracePt t="41175" x="5086350" y="4410075"/>
          <p14:tracePt t="41183" x="5105400" y="4410075"/>
          <p14:tracePt t="41199" x="5114925" y="4410075"/>
          <p14:tracePt t="41206" x="5132388" y="4410075"/>
          <p14:tracePt t="41223" x="5151438" y="4410075"/>
          <p14:tracePt t="41231" x="5159375" y="4410075"/>
          <p14:tracePt t="41254" x="5168900" y="4410075"/>
          <p14:tracePt t="41303" x="5178425" y="4410075"/>
          <p14:tracePt t="41310" x="5187950" y="4410075"/>
          <p14:tracePt t="41342" x="5195888" y="4410075"/>
          <p14:tracePt t="41390" x="5214938" y="4410075"/>
          <p14:tracePt t="41430" x="5224463" y="4410075"/>
          <p14:tracePt t="41439" x="5232400" y="4402138"/>
          <p14:tracePt t="41470" x="5232400" y="4392613"/>
          <p14:tracePt t="41480" x="5232400" y="4383088"/>
          <p14:tracePt t="41495" x="5232400" y="4373563"/>
          <p14:tracePt t="41510" x="5232400" y="4365625"/>
          <p14:tracePt t="41559" x="5232400" y="4356100"/>
          <p14:tracePt t="41575" x="5232400" y="4346575"/>
          <p14:tracePt t="41590" x="5232400" y="4329113"/>
          <p14:tracePt t="41599" x="5232400" y="4319588"/>
          <p14:tracePt t="41606" x="5232400" y="4310063"/>
          <p14:tracePt t="41615" x="5232400" y="4300538"/>
          <p14:tracePt t="41631" x="5232400" y="4292600"/>
          <p14:tracePt t="41639" x="5232400" y="4283075"/>
          <p14:tracePt t="41647" x="5232400" y="4264025"/>
          <p14:tracePt t="41654" x="5232400" y="4256088"/>
          <p14:tracePt t="41663" x="5232400" y="4246563"/>
          <p14:tracePt t="41680" x="5232400" y="4237038"/>
          <p14:tracePt t="41702" x="5232400" y="4227513"/>
          <p14:tracePt t="41728" x="5232400" y="4210050"/>
          <p14:tracePt t="41734" x="5232400" y="4200525"/>
          <p14:tracePt t="41750" x="5224463" y="4183063"/>
          <p14:tracePt t="41767" x="5205413" y="4164013"/>
          <p14:tracePt t="41782" x="5195888" y="4154488"/>
          <p14:tracePt t="41790" x="5178425" y="4137025"/>
          <p14:tracePt t="41806" x="5159375" y="4117975"/>
          <p14:tracePt t="41814" x="5151438" y="4110038"/>
          <p14:tracePt t="41822" x="5132388" y="4100513"/>
          <p14:tracePt t="41830" x="5114925" y="4100513"/>
          <p14:tracePt t="41838" x="5086350" y="4081463"/>
          <p14:tracePt t="41854" x="5068888" y="4073525"/>
          <p14:tracePt t="41863" x="5059363" y="4064000"/>
          <p14:tracePt t="41870" x="5049838" y="4064000"/>
          <p14:tracePt t="41880" x="5032375" y="4054475"/>
          <p14:tracePt t="41895" x="5022850" y="4054475"/>
          <p14:tracePt t="41913" x="5005388" y="4044950"/>
          <p14:tracePt t="41928" x="4995863" y="4037013"/>
          <p14:tracePt t="41943" x="4986338" y="4037013"/>
          <p14:tracePt t="41950" x="4976813" y="4037013"/>
          <p14:tracePt t="41966" x="4968875" y="4037013"/>
          <p14:tracePt t="41975" x="4959350" y="4037013"/>
          <p14:tracePt t="41982" x="4940300" y="4037013"/>
          <p14:tracePt t="42006" x="4932363" y="4037013"/>
          <p14:tracePt t="42014" x="4913313" y="4037013"/>
          <p14:tracePt t="42023" x="4903788" y="4037013"/>
          <p14:tracePt t="42030" x="4895850" y="4037013"/>
          <p14:tracePt t="42038" x="4876800" y="4037013"/>
          <p14:tracePt t="42046" x="4857750" y="4037013"/>
          <p14:tracePt t="42054" x="4840288" y="4054475"/>
          <p14:tracePt t="42063" x="4830763" y="4054475"/>
          <p14:tracePt t="42070" x="4821238" y="4064000"/>
          <p14:tracePt t="42086" x="4794250" y="4073525"/>
          <p14:tracePt t="42095" x="4794250" y="4081463"/>
          <p14:tracePt t="42103" x="4784725" y="4081463"/>
          <p14:tracePt t="42119" x="4767263" y="4090988"/>
          <p14:tracePt t="42142" x="4757738" y="4110038"/>
          <p14:tracePt t="42167" x="4748213" y="4117975"/>
          <p14:tracePt t="42182" x="4748213" y="4137025"/>
          <p14:tracePt t="42190" x="4740275" y="4146550"/>
          <p14:tracePt t="42198" x="4730750" y="4154488"/>
          <p14:tracePt t="42215" x="4721225" y="4164013"/>
          <p14:tracePt t="42231" x="4721225" y="4173538"/>
          <p14:tracePt t="42247" x="4721225" y="4183063"/>
          <p14:tracePt t="42263" x="4721225" y="4191000"/>
          <p14:tracePt t="42279" x="4721225" y="4200525"/>
          <p14:tracePt t="42295" x="4721225" y="4210050"/>
          <p14:tracePt t="42334" x="4721225" y="4219575"/>
          <p14:tracePt t="42367" x="4721225" y="4237038"/>
          <p14:tracePt t="42382" x="4721225" y="4256088"/>
          <p14:tracePt t="42399" x="4721225" y="4283075"/>
          <p14:tracePt t="42406" x="4721225" y="4292600"/>
          <p14:tracePt t="42415" x="4711700" y="4300538"/>
          <p14:tracePt t="42423" x="4711700" y="4310063"/>
          <p14:tracePt t="42431" x="4711700" y="4337050"/>
          <p14:tracePt t="42439" x="4711700" y="4356100"/>
          <p14:tracePt t="42454" x="4711700" y="4373563"/>
          <p14:tracePt t="42463" x="4711700" y="4392613"/>
          <p14:tracePt t="42470" x="4711700" y="4410075"/>
          <p14:tracePt t="42480" x="4711700" y="4419600"/>
          <p14:tracePt t="42486" x="4711700" y="4429125"/>
          <p14:tracePt t="42495" x="4711700" y="4438650"/>
          <p14:tracePt t="42510" x="4711700" y="4446588"/>
          <p14:tracePt t="42542" x="4711700" y="4465638"/>
          <p14:tracePt t="42607" x="4711700" y="4475163"/>
          <p14:tracePt t="42655" x="4721225" y="4475163"/>
          <p14:tracePt t="42664" x="4730750" y="4465638"/>
          <p14:tracePt t="42710" x="4740275" y="4465638"/>
          <p14:tracePt t="42735" x="4748213" y="4465638"/>
          <p14:tracePt t="42783" x="4757738" y="4465638"/>
          <p14:tracePt t="42875" x="4767263" y="4456113"/>
          <p14:tracePt t="43734" x="4767263" y="4446588"/>
          <p14:tracePt t="44295" x="4767263" y="4438650"/>
          <p14:tracePt t="44302" x="4757738" y="4438650"/>
          <p14:tracePt t="44307" x="4740275" y="4438650"/>
          <p14:tracePt t="44310" x="4730750" y="4438650"/>
          <p14:tracePt t="44319" x="4711700" y="4438650"/>
          <p14:tracePt t="44326" x="4694238" y="4438650"/>
          <p14:tracePt t="44334" x="4684713" y="4438650"/>
          <p14:tracePt t="44347" x="4675188" y="4438650"/>
          <p14:tracePt t="44350" x="4667250" y="4438650"/>
          <p14:tracePt t="44360" x="4657725" y="4438650"/>
          <p14:tracePt t="44376" x="4648200" y="4438650"/>
          <p14:tracePt t="44406" x="4638675" y="4438650"/>
          <p14:tracePt t="44411" x="4630738" y="4438650"/>
          <p14:tracePt t="44418" x="4621213" y="4438650"/>
          <p14:tracePt t="44434" x="4611688" y="4438650"/>
          <p14:tracePt t="44443" x="4594225" y="4446588"/>
          <p14:tracePt t="44450" x="4584700" y="4446588"/>
          <p14:tracePt t="44459" x="4557713" y="4456113"/>
          <p14:tracePt t="44466" x="4548188" y="4465638"/>
          <p14:tracePt t="44480" x="4521200" y="4492625"/>
          <p14:tracePt t="44495" x="4511675" y="4502150"/>
          <p14:tracePt t="44518" x="4484688" y="4519613"/>
          <p14:tracePt t="44527" x="4475163" y="4529138"/>
          <p14:tracePt t="44542" x="4465638" y="4538663"/>
          <p14:tracePt t="44550" x="4456113" y="4548188"/>
          <p14:tracePt t="44559" x="4448175" y="4548188"/>
          <p14:tracePt t="44567" x="4438650" y="4556125"/>
          <p14:tracePt t="44575" x="4429125" y="4565650"/>
          <p14:tracePt t="44591" x="4429125" y="4575175"/>
          <p14:tracePt t="44606" x="4429125" y="4584700"/>
          <p14:tracePt t="44623" x="4419600" y="4592638"/>
          <p14:tracePt t="44630" x="4419600" y="4602163"/>
          <p14:tracePt t="44639" x="4411663" y="4611688"/>
          <p14:tracePt t="44647" x="4411663" y="4621213"/>
          <p14:tracePt t="44654" x="4402138" y="4638675"/>
          <p14:tracePt t="44670" x="4402138" y="4648200"/>
          <p14:tracePt t="44686" x="4392613" y="4657725"/>
          <p14:tracePt t="44703" x="4392613" y="4675188"/>
          <p14:tracePt t="44710" x="4383088" y="4684713"/>
          <p14:tracePt t="44734" x="4383088" y="4694238"/>
          <p14:tracePt t="44774" x="4383088" y="4702175"/>
          <p14:tracePt t="44807" x="4383088" y="4711700"/>
          <p14:tracePt t="44963" x="4375150" y="4721225"/>
          <p14:tracePt t="45815" x="4392613" y="4738688"/>
          <p14:tracePt t="45831" x="4402138" y="4757738"/>
          <p14:tracePt t="45839" x="4411663" y="4794250"/>
          <p14:tracePt t="45846" x="4419600" y="4811713"/>
          <p14:tracePt t="45850" x="4429125" y="4821238"/>
          <p14:tracePt t="45860" x="4438650" y="4840288"/>
          <p14:tracePt t="45867" x="4448175" y="4857750"/>
          <p14:tracePt t="45882" x="4465638" y="4876800"/>
          <p14:tracePt t="45898" x="4465638" y="4894263"/>
          <p14:tracePt t="45906" x="4475163" y="4903788"/>
          <p14:tracePt t="45934" x="4484688" y="4913313"/>
          <p14:tracePt t="45960" x="4484688" y="4922838"/>
          <p14:tracePt t="45975" x="4492625" y="4940300"/>
          <p14:tracePt t="45982" x="4492625" y="4949825"/>
          <p14:tracePt t="45999" x="4502150" y="4967288"/>
          <p14:tracePt t="46006" x="4529138" y="5003800"/>
          <p14:tracePt t="46014" x="4529138" y="5013325"/>
          <p14:tracePt t="46022" x="4548188" y="5040313"/>
          <p14:tracePt t="46030" x="4557713" y="5059363"/>
          <p14:tracePt t="46039" x="4565650" y="5076825"/>
          <p14:tracePt t="46903" x="4575175" y="5076825"/>
          <p14:tracePt t="46919" x="4584700" y="5076825"/>
          <p14:tracePt t="46926" x="4594225" y="5068888"/>
          <p14:tracePt t="46947" x="4602163" y="5068888"/>
          <p14:tracePt t="46963" x="4611688" y="5068888"/>
          <p14:tracePt t="46979" x="4630738" y="5068888"/>
          <p14:tracePt t="46986" x="4638675" y="5068888"/>
          <p14:tracePt t="46990" x="4648200" y="5068888"/>
          <p14:tracePt t="46999" x="4667250" y="5068888"/>
          <p14:tracePt t="47006" x="4675188" y="5068888"/>
          <p14:tracePt t="47014" x="4694238" y="5068888"/>
          <p14:tracePt t="47022" x="4703763" y="5068888"/>
          <p14:tracePt t="47030" x="4730750" y="5068888"/>
          <p14:tracePt t="47039" x="4740275" y="5068888"/>
          <p14:tracePt t="47047" x="4776788" y="5068888"/>
          <p14:tracePt t="47054" x="4813300" y="5068888"/>
          <p14:tracePt t="47063" x="4857750" y="5068888"/>
          <p14:tracePt t="47070" x="4886325" y="5068888"/>
          <p14:tracePt t="47079" x="4940300" y="5068888"/>
          <p14:tracePt t="47086" x="4995863" y="5068888"/>
          <p14:tracePt t="47095" x="5049838" y="5068888"/>
          <p14:tracePt t="47102" x="5114925" y="5059363"/>
          <p14:tracePt t="47111" x="5187950" y="5040313"/>
          <p14:tracePt t="47118" x="5232400" y="5040313"/>
          <p14:tracePt t="47127" x="5268913" y="5040313"/>
          <p14:tracePt t="47134" x="5297488" y="5040313"/>
          <p14:tracePt t="47143" x="5334000" y="5040313"/>
          <p14:tracePt t="47191" x="5341938" y="5040313"/>
          <p14:tracePt t="47206" x="5360988" y="5040313"/>
          <p14:tracePt t="47215" x="5387975" y="5040313"/>
          <p14:tracePt t="47222" x="5424488" y="5040313"/>
          <p14:tracePt t="47230" x="5451475" y="5059363"/>
          <p14:tracePt t="47239" x="5470525" y="5059363"/>
          <p14:tracePt t="47246" x="5507038" y="5068888"/>
          <p14:tracePt t="47254" x="5516563" y="5076825"/>
          <p14:tracePt t="47264" x="5534025" y="5076825"/>
          <p14:tracePt t="47303" x="5543550" y="5086350"/>
          <p14:tracePt t="47383" x="5543550" y="5095875"/>
          <p14:tracePt t="47627" x="5553075" y="5095875"/>
          <p14:tracePt t="47639" x="5570538" y="5095875"/>
          <p14:tracePt t="47663" x="5589588" y="5086350"/>
          <p14:tracePt t="47670" x="5597525" y="5086350"/>
          <p14:tracePt t="47695" x="5607050" y="5086350"/>
          <p14:tracePt t="47698" x="5616575" y="5086350"/>
          <p14:tracePt t="47722" x="5626100" y="5086350"/>
          <p14:tracePt t="47739" x="5634038" y="5086350"/>
          <p14:tracePt t="47754" x="5643563" y="5086350"/>
          <p14:tracePt t="47758" x="5653088" y="5086350"/>
          <p14:tracePt t="47766" x="5670550" y="5086350"/>
          <p14:tracePt t="47776" x="5689600" y="5086350"/>
          <p14:tracePt t="47782" x="5726113" y="5095875"/>
          <p14:tracePt t="47791" x="5745163" y="5095875"/>
          <p14:tracePt t="47799" x="5772150" y="5105400"/>
          <p14:tracePt t="47807" x="5799138" y="5105400"/>
          <p14:tracePt t="47814" x="5818188" y="5113338"/>
          <p14:tracePt t="47830" x="5835650" y="5122863"/>
          <p14:tracePt t="47947" x="5845175" y="5132388"/>
          <p14:tracePt t="47955" x="5854700" y="5132388"/>
          <p14:tracePt t="47958" x="5862638" y="5132388"/>
          <p14:tracePt t="47963" x="5872163" y="5141913"/>
          <p14:tracePt t="47979" x="5881688" y="5149850"/>
          <p14:tracePt t="47996" x="5891213" y="5168900"/>
          <p14:tracePt t="48022" x="5899150" y="5168900"/>
          <p14:tracePt t="48039" x="5908675" y="5178425"/>
          <p14:tracePt t="48266" x="5918200" y="5178425"/>
          <p14:tracePt t="48326" x="5935663" y="5168900"/>
          <p14:tracePt t="48399" x="5945188" y="5168900"/>
          <p14:tracePt t="48415" x="5954713" y="5168900"/>
          <p14:tracePt t="48454" x="5964238" y="5168900"/>
          <p14:tracePt t="48462" x="5981700" y="5168900"/>
          <p14:tracePt t="48480" x="5991225" y="5168900"/>
          <p14:tracePt t="48487" x="6008688" y="5168900"/>
          <p14:tracePt t="48495" x="6018213" y="5168900"/>
          <p14:tracePt t="48510" x="6027738" y="5168900"/>
          <p14:tracePt t="48518" x="6045200" y="5168900"/>
          <p14:tracePt t="48526" x="6064250" y="5168900"/>
          <p14:tracePt t="48534" x="6073775" y="5168900"/>
          <p14:tracePt t="48543" x="6118225" y="5178425"/>
          <p14:tracePt t="48550" x="6154738" y="5178425"/>
          <p14:tracePt t="48559" x="6183313" y="5186363"/>
          <p14:tracePt t="48566" x="6219825" y="5186363"/>
          <p14:tracePt t="48576" x="6256338" y="5195888"/>
          <p14:tracePt t="48582" x="6264275" y="5195888"/>
          <p14:tracePt t="48591" x="6273800" y="5195888"/>
          <p14:tracePt t="48599" x="6283325" y="5195888"/>
          <p14:tracePt t="48670" x="6300788" y="5214938"/>
          <p14:tracePt t="48694" x="6310313" y="5222875"/>
          <p14:tracePt t="48702" x="6319838" y="5232400"/>
          <p14:tracePt t="48711" x="6337300" y="5241925"/>
          <p14:tracePt t="48719" x="6356350" y="5251450"/>
          <p14:tracePt t="48726" x="6373813" y="5259388"/>
          <p14:tracePt t="48734" x="6402388" y="5268913"/>
          <p14:tracePt t="48744" x="6446838" y="5278438"/>
          <p14:tracePt t="48750" x="6465888" y="5287963"/>
          <p14:tracePt t="48759" x="6502400" y="5287963"/>
          <p14:tracePt t="48766" x="6538913" y="5295900"/>
          <p14:tracePt t="48775" x="6538913" y="5305425"/>
          <p14:tracePt t="48782" x="6548438" y="5305425"/>
          <p14:tracePt t="48791" x="6565900" y="5305425"/>
          <p14:tracePt t="48799" x="6575425" y="5305425"/>
          <p14:tracePt t="48846" x="6584950" y="5305425"/>
          <p14:tracePt t="48855" x="6594475" y="5305425"/>
          <p14:tracePt t="48871" x="6602413" y="5305425"/>
          <p14:tracePt t="48879" x="6621463" y="5305425"/>
          <p14:tracePt t="48887" x="6630988" y="5305425"/>
          <p14:tracePt t="48895" x="6648450" y="5305425"/>
          <p14:tracePt t="48902" x="6667500" y="5305425"/>
          <p14:tracePt t="48912" x="6684963" y="5305425"/>
          <p14:tracePt t="48919" x="6694488" y="5305425"/>
          <p14:tracePt t="49019" x="6711950" y="5305425"/>
          <p14:tracePt t="49042" x="6721475" y="5305425"/>
          <p14:tracePt t="49046" x="6731000" y="5305425"/>
          <p14:tracePt t="49054" x="6740525" y="5295900"/>
          <p14:tracePt t="49062" x="6748463" y="5295900"/>
          <p14:tracePt t="49079" x="6757988" y="5295900"/>
          <p14:tracePt t="49086" x="6767513" y="5295900"/>
          <p14:tracePt t="49096" x="6777038" y="5287963"/>
          <p14:tracePt t="49103" x="6784975" y="5278438"/>
          <p14:tracePt t="49111" x="6794500" y="5278438"/>
          <p14:tracePt t="49119" x="6813550" y="5278438"/>
          <p14:tracePt t="49127" x="6840538" y="5278438"/>
          <p14:tracePt t="49134" x="6886575" y="5278438"/>
          <p14:tracePt t="49142" x="6923088" y="5278438"/>
          <p14:tracePt t="49150" x="6967538" y="5278438"/>
          <p14:tracePt t="49159" x="7023100" y="5278438"/>
          <p14:tracePt t="49166" x="7050088" y="5278438"/>
          <p14:tracePt t="49175" x="7105650" y="5278438"/>
          <p14:tracePt t="49182" x="7178675" y="5278438"/>
          <p14:tracePt t="49191" x="7251700" y="5278438"/>
          <p14:tracePt t="49198" x="7305675" y="5278438"/>
          <p14:tracePt t="49207" x="7351713" y="5278438"/>
          <p14:tracePt t="49214" x="7388225" y="5278438"/>
          <p14:tracePt t="49222" x="7434263" y="5278438"/>
          <p14:tracePt t="49239" x="7443788" y="5278438"/>
          <p14:tracePt t="49335" x="7451725" y="5278438"/>
          <p14:tracePt t="49342" x="7470775" y="5278438"/>
          <p14:tracePt t="49350" x="7480300" y="5278438"/>
          <p14:tracePt t="49359" x="7497763" y="5278438"/>
          <p14:tracePt t="49366" x="7516813" y="5278438"/>
          <p14:tracePt t="49375" x="7524750" y="5278438"/>
          <p14:tracePt t="49610" x="7534275" y="5268913"/>
          <p14:tracePt t="49662" x="7543800" y="5259388"/>
          <p14:tracePt t="50119" x="7534275" y="5259388"/>
          <p14:tracePt t="50134" x="7524750" y="5259388"/>
          <p14:tracePt t="50143" x="7516813" y="5259388"/>
          <p14:tracePt t="50150" x="7497763" y="5259388"/>
          <p14:tracePt t="50158" x="7480300" y="5259388"/>
          <p14:tracePt t="50164" x="7461250" y="5259388"/>
          <p14:tracePt t="50166" x="7434263" y="5259388"/>
          <p14:tracePt t="50175" x="7415213" y="5268913"/>
          <p14:tracePt t="50182" x="7370763" y="5278438"/>
          <p14:tracePt t="50191" x="7334250" y="5287963"/>
          <p14:tracePt t="50198" x="7269163" y="5314950"/>
          <p14:tracePt t="50208" x="7196138" y="5314950"/>
          <p14:tracePt t="50214" x="7113588" y="5341938"/>
          <p14:tracePt t="50223" x="7040563" y="5351463"/>
          <p14:tracePt t="50227" x="6959600" y="5351463"/>
          <p14:tracePt t="50235" x="6923088" y="5351463"/>
          <p14:tracePt t="50243" x="6867525" y="5351463"/>
          <p14:tracePt t="50250" x="6804025" y="5368925"/>
          <p14:tracePt t="50259" x="6748463" y="5368925"/>
          <p14:tracePt t="50266" x="6675438" y="5368925"/>
          <p14:tracePt t="50275" x="6602413" y="5368925"/>
          <p14:tracePt t="50283" x="6548438" y="5368925"/>
          <p14:tracePt t="50287" x="6521450" y="5368925"/>
          <p14:tracePt t="50295" x="6465888" y="5368925"/>
          <p14:tracePt t="50303" x="6429375" y="5368925"/>
          <p14:tracePt t="50311" x="6402388" y="5368925"/>
          <p14:tracePt t="50318" x="6365875" y="5368925"/>
          <p14:tracePt t="50328" x="6329363" y="5360988"/>
          <p14:tracePt t="50334" x="6300788" y="5341938"/>
          <p14:tracePt t="50343" x="6227763" y="5332413"/>
          <p14:tracePt t="50350" x="6154738" y="5332413"/>
          <p14:tracePt t="50359" x="6100763" y="5324475"/>
          <p14:tracePt t="50366" x="6037263" y="5314950"/>
          <p14:tracePt t="50376" x="6008688" y="5314950"/>
          <p14:tracePt t="50382" x="5964238" y="5314950"/>
          <p14:tracePt t="50391" x="5908675" y="5314950"/>
          <p14:tracePt t="50399" x="5854700" y="5314950"/>
          <p14:tracePt t="50407" x="5799138" y="5314950"/>
          <p14:tracePt t="50415" x="5772150" y="5314950"/>
          <p14:tracePt t="50423" x="5726113" y="5314950"/>
          <p14:tracePt t="50430" x="5689600" y="5314950"/>
          <p14:tracePt t="50441" x="5662613" y="5314950"/>
          <p14:tracePt t="50446" x="5643563" y="5314950"/>
          <p14:tracePt t="50455" x="5616575" y="5314950"/>
          <p14:tracePt t="50463" x="5597525" y="5314950"/>
          <p14:tracePt t="50471" x="5580063" y="5314950"/>
          <p14:tracePt t="50480" x="5570538" y="5314950"/>
          <p14:tracePt t="50486" x="5561013" y="5314950"/>
          <p14:tracePt t="50503" x="5553075" y="5314950"/>
          <p14:tracePt t="50551" x="5543550" y="5305425"/>
          <p14:tracePt t="50558" x="5534025" y="5295900"/>
          <p14:tracePt t="50582" x="5524500" y="5287963"/>
          <p14:tracePt t="50599" x="5516563" y="5287963"/>
          <p14:tracePt t="50615" x="5497513" y="5268913"/>
          <p14:tracePt t="50639" x="5470525" y="5259388"/>
          <p14:tracePt t="50655" x="5461000" y="5251450"/>
          <p14:tracePt t="50663" x="5451475" y="5251450"/>
          <p14:tracePt t="50679" x="5443538" y="5251450"/>
          <p14:tracePt t="50855" x="5434013" y="5241925"/>
          <p14:tracePt t="50862" x="5434013" y="5232400"/>
          <p14:tracePt t="50887" x="5434013" y="5222875"/>
          <p14:tracePt t="50898" x="5434013" y="5214938"/>
          <p14:tracePt t="50907" x="5434013" y="5205413"/>
          <p14:tracePt t="50914" x="5434013" y="5195888"/>
          <p14:tracePt t="50930" x="5434013" y="5186363"/>
          <p14:tracePt t="50939" x="5434013" y="5178425"/>
          <p14:tracePt t="50950" x="5434013" y="5168900"/>
          <p14:tracePt t="50967" x="5434013" y="5159375"/>
          <p14:tracePt t="50982" x="5434013" y="5149850"/>
          <p14:tracePt t="50991" x="5434013" y="5141913"/>
          <p14:tracePt t="50999" x="5434013" y="5132388"/>
          <p14:tracePt t="51007" x="5434013" y="5122863"/>
          <p14:tracePt t="51014" x="5434013" y="5113338"/>
          <p14:tracePt t="51023" x="5434013" y="5105400"/>
          <p14:tracePt t="51030" x="5434013" y="5095875"/>
          <p14:tracePt t="51039" x="5434013" y="5086350"/>
          <p14:tracePt t="51047" x="5434013" y="5076825"/>
          <p14:tracePt t="51055" x="5434013" y="5059363"/>
          <p14:tracePt t="51063" x="5434013" y="5049838"/>
          <p14:tracePt t="51086" x="5434013" y="5040313"/>
          <p14:tracePt t="51102" x="5434013" y="5032375"/>
          <p14:tracePt t="51119" x="5434013" y="5013325"/>
          <p14:tracePt t="51127" x="5424488" y="5003800"/>
          <p14:tracePt t="51143" x="5407025" y="4986338"/>
          <p14:tracePt t="51150" x="5387975" y="4967288"/>
          <p14:tracePt t="51159" x="5370513" y="4959350"/>
          <p14:tracePt t="51166" x="5334000" y="4940300"/>
          <p14:tracePt t="51175" x="5324475" y="4940300"/>
          <p14:tracePt t="51182" x="5297488" y="4922838"/>
          <p14:tracePt t="51191" x="5287963" y="4913313"/>
          <p14:tracePt t="51199" x="5260975" y="4903788"/>
          <p14:tracePt t="51208" x="5232400" y="4894263"/>
          <p14:tracePt t="51215" x="5224463" y="4884738"/>
          <p14:tracePt t="51223" x="5205413" y="4884738"/>
          <p14:tracePt t="51231" x="5187950" y="4876800"/>
          <p14:tracePt t="51238" x="5168900" y="4876800"/>
          <p14:tracePt t="51246" x="5151438" y="4867275"/>
          <p14:tracePt t="51255" x="5132388" y="4867275"/>
          <p14:tracePt t="51262" x="5114925" y="4857750"/>
          <p14:tracePt t="51270" x="5095875" y="4848225"/>
          <p14:tracePt t="51280" x="5078413" y="4848225"/>
          <p14:tracePt t="51286" x="5068888" y="4848225"/>
          <p14:tracePt t="51295" x="5059363" y="4840288"/>
          <p14:tracePt t="51302" x="5041900" y="4840288"/>
          <p14:tracePt t="51312" x="5022850" y="4830763"/>
          <p14:tracePt t="51326" x="5013325" y="4830763"/>
          <p14:tracePt t="51334" x="5005388" y="4830763"/>
          <p14:tracePt t="51342" x="4976813" y="4830763"/>
          <p14:tracePt t="51351" x="4959350" y="4830763"/>
          <p14:tracePt t="51359" x="4932363" y="4830763"/>
          <p14:tracePt t="51366" x="4913313" y="4830763"/>
          <p14:tracePt t="51377" x="4895850" y="4830763"/>
          <p14:tracePt t="51382" x="4876800" y="4830763"/>
          <p14:tracePt t="51391" x="4849813" y="4830763"/>
          <p14:tracePt t="51399" x="4840288" y="4830763"/>
          <p14:tracePt t="51407" x="4821238" y="4830763"/>
          <p14:tracePt t="51415" x="4803775" y="4830763"/>
          <p14:tracePt t="51424" x="4784725" y="4840288"/>
          <p14:tracePt t="51430" x="4776788" y="4848225"/>
          <p14:tracePt t="51440" x="4767263" y="4857750"/>
          <p14:tracePt t="51455" x="4748213" y="4876800"/>
          <p14:tracePt t="51471" x="4740275" y="4894263"/>
          <p14:tracePt t="51479" x="4730750" y="4922838"/>
          <p14:tracePt t="51486" x="4730750" y="4949825"/>
          <p14:tracePt t="51496" x="4721225" y="4967288"/>
          <p14:tracePt t="51502" x="4721225" y="4995863"/>
          <p14:tracePt t="51511" x="4721225" y="5022850"/>
          <p14:tracePt t="51518" x="4721225" y="5049838"/>
          <p14:tracePt t="51526" x="4721225" y="5068888"/>
          <p14:tracePt t="51534" x="4721225" y="5105400"/>
          <p14:tracePt t="51542" x="4730750" y="5132388"/>
          <p14:tracePt t="51551" x="4740275" y="5149850"/>
          <p14:tracePt t="51567" x="4748213" y="5159375"/>
          <p14:tracePt t="51715" x="4757738" y="5159375"/>
          <p14:tracePt t="51746" x="4767263" y="5159375"/>
          <p14:tracePt t="51754" x="4776788" y="5159375"/>
          <p14:tracePt t="51763" x="4784725" y="5159375"/>
          <p14:tracePt t="51767" x="4803775" y="5159375"/>
          <p14:tracePt t="51776" x="4821238" y="5159375"/>
          <p14:tracePt t="51782" x="4840288" y="5159375"/>
          <p14:tracePt t="51791" x="4857750" y="5159375"/>
          <p14:tracePt t="51798" x="4867275" y="5159375"/>
          <p14:tracePt t="51807" x="4913313" y="5168900"/>
          <p14:tracePt t="51815" x="4932363" y="5168900"/>
          <p14:tracePt t="51823" x="4986338" y="5178425"/>
          <p14:tracePt t="51830" x="5013325" y="5178425"/>
          <p14:tracePt t="51839" x="5068888" y="5178425"/>
          <p14:tracePt t="51846" x="5105400" y="5186363"/>
          <p14:tracePt t="51855" x="5122863" y="5186363"/>
          <p14:tracePt t="51863" x="5151438" y="5186363"/>
          <p14:tracePt t="51870" x="5159375" y="5195888"/>
          <p14:tracePt t="51879" x="5168900" y="5195888"/>
          <p14:tracePt t="51886" x="5178425" y="5195888"/>
          <p14:tracePt t="51895" x="5187950" y="5195888"/>
          <p14:tracePt t="51902" x="5205413" y="5195888"/>
          <p14:tracePt t="51911" x="5214938" y="5205413"/>
          <p14:tracePt t="51929" x="5251450" y="5205413"/>
          <p14:tracePt t="51935" x="5260975" y="5205413"/>
          <p14:tracePt t="51942" x="5287963" y="5222875"/>
          <p14:tracePt t="51950" x="5297488" y="5222875"/>
          <p14:tracePt t="51960" x="5305425" y="5222875"/>
          <p14:tracePt t="51967" x="5314950" y="5222875"/>
          <p14:tracePt t="51975" x="5324475" y="5222875"/>
          <p14:tracePt t="51982" x="5334000" y="5222875"/>
          <p14:tracePt t="51999" x="5341938" y="5222875"/>
          <p14:tracePt t="52015" x="5351463" y="5222875"/>
          <p14:tracePt t="52030" x="5378450" y="5222875"/>
          <p14:tracePt t="52039" x="5387975" y="5222875"/>
          <p14:tracePt t="52046" x="5414963" y="5222875"/>
          <p14:tracePt t="52054" x="5443538" y="5222875"/>
          <p14:tracePt t="52063" x="5451475" y="5222875"/>
          <p14:tracePt t="52070" x="5461000" y="5222875"/>
          <p14:tracePt t="52079" x="5470525" y="5222875"/>
          <p14:tracePt t="52128" x="5487988" y="5241925"/>
          <p14:tracePt t="52142" x="5507038" y="5241925"/>
          <p14:tracePt t="52151" x="5516563" y="5241925"/>
          <p14:tracePt t="52166" x="5524500" y="5251450"/>
          <p14:tracePt t="52395" x="5534025" y="5251450"/>
          <p14:tracePt t="52759" x="5553075" y="5251450"/>
          <p14:tracePt t="52791" x="5561013" y="5241925"/>
          <p14:tracePt t="52864" x="5570538" y="5241925"/>
          <p14:tracePt t="52879" x="5580063" y="5241925"/>
          <p14:tracePt t="52895" x="5580063" y="5232400"/>
          <p14:tracePt t="52911" x="5589588" y="5222875"/>
          <p14:tracePt t="52935" x="5607050" y="5222875"/>
          <p14:tracePt t="52967" x="5616575" y="5222875"/>
          <p14:tracePt t="52982" x="5626100" y="5222875"/>
          <p14:tracePt t="52991" x="5634038" y="5222875"/>
          <p14:tracePt t="53007" x="5643563" y="5222875"/>
          <p14:tracePt t="53023" x="5662613" y="5222875"/>
          <p14:tracePt t="53039" x="5670550" y="5222875"/>
          <p14:tracePt t="53047" x="5689600" y="5222875"/>
          <p14:tracePt t="53055" x="5699125" y="5222875"/>
          <p14:tracePt t="53063" x="5708650" y="5222875"/>
          <p14:tracePt t="53070" x="5716588" y="5222875"/>
          <p14:tracePt t="53080" x="5726113" y="5222875"/>
          <p14:tracePt t="53086" x="5745163" y="5222875"/>
          <p14:tracePt t="53095" x="5753100" y="5222875"/>
          <p14:tracePt t="53102" x="5772150" y="5222875"/>
          <p14:tracePt t="53111" x="5789613" y="5205413"/>
          <p14:tracePt t="53119" x="5799138" y="5205413"/>
          <p14:tracePt t="53127" x="5818188" y="5205413"/>
          <p14:tracePt t="53143" x="5826125" y="5205413"/>
          <p14:tracePt t="53190" x="5835650" y="5205413"/>
          <p14:tracePt t="53207" x="5845175" y="5205413"/>
          <p14:tracePt t="53215" x="5854700" y="5205413"/>
          <p14:tracePt t="53222" x="5872163" y="5205413"/>
          <p14:tracePt t="53238" x="5891213" y="5205413"/>
          <p14:tracePt t="53254" x="5899150" y="5205413"/>
          <p14:tracePt t="53295" x="5908675" y="5205413"/>
          <p14:tracePt t="53312" x="5918200" y="5205413"/>
          <p14:tracePt t="53327" x="5927725" y="5205413"/>
          <p14:tracePt t="53335" x="5935663" y="5205413"/>
          <p14:tracePt t="53343" x="5945188" y="5205413"/>
          <p14:tracePt t="53350" x="5954713" y="5205413"/>
          <p14:tracePt t="53399" x="5972175" y="5222875"/>
          <p14:tracePt t="53415" x="5981700" y="5222875"/>
          <p14:tracePt t="53424" x="6000750" y="5232400"/>
          <p14:tracePt t="53430" x="6008688" y="5241925"/>
          <p14:tracePt t="53439" x="6018213" y="5241925"/>
          <p14:tracePt t="53464" x="6037263" y="5241925"/>
          <p14:tracePt t="53550" x="6045200" y="5241925"/>
          <p14:tracePt t="53583" x="6054725" y="5241925"/>
          <p14:tracePt t="53643" x="6064250" y="5241925"/>
          <p14:tracePt t="53662" x="6073775" y="5241925"/>
          <p14:tracePt t="53779" x="6081713" y="5241925"/>
          <p14:tracePt t="54750" x="6100763" y="5251450"/>
          <p14:tracePt t="54758" x="6118225" y="5268913"/>
          <p14:tracePt t="54766" x="6127750" y="5278438"/>
          <p14:tracePt t="54774" x="6146800" y="5295900"/>
          <p14:tracePt t="54782" x="6173788" y="5305425"/>
          <p14:tracePt t="54791" x="6191250" y="5324475"/>
          <p14:tracePt t="54798" x="6200775" y="5332413"/>
          <p14:tracePt t="54807" x="6200775" y="5351463"/>
          <p14:tracePt t="54970" x="6200775" y="5360988"/>
          <p14:tracePt t="54979" x="6200775" y="5387975"/>
          <p14:tracePt t="54987" x="6191250" y="5414963"/>
          <p14:tracePt t="54995" x="6173788" y="5441950"/>
          <p14:tracePt t="55003" x="6164263" y="5497513"/>
          <p14:tracePt t="55011" x="6127750" y="5561013"/>
          <p14:tracePt t="55019" x="6073775" y="5634038"/>
          <p14:tracePt t="55028" x="6008688" y="5697538"/>
          <p14:tracePt t="55034" x="5972175" y="5716588"/>
          <p14:tracePt t="55044" x="5918200" y="5770563"/>
          <p14:tracePt t="55046" x="5835650" y="5826125"/>
          <p14:tracePt t="55054" x="5753100" y="5881688"/>
          <p14:tracePt t="55063" x="5670550" y="5935663"/>
          <p14:tracePt t="55070" x="5589588" y="5991225"/>
          <p14:tracePt t="55078" x="5507038" y="6027738"/>
          <p14:tracePt t="55087" x="5424488" y="6054725"/>
          <p14:tracePt t="55095" x="5360988" y="6081713"/>
          <p14:tracePt t="55102" x="5287963" y="6108700"/>
          <p14:tracePt t="55111" x="5205413" y="6118225"/>
          <p14:tracePt t="55119" x="5114925" y="6127750"/>
          <p14:tracePt t="55128" x="5022850" y="6127750"/>
          <p14:tracePt t="55134" x="4932363" y="6127750"/>
          <p14:tracePt t="55143" x="4840288" y="6127750"/>
          <p14:tracePt t="55150" x="4730750" y="6127750"/>
          <p14:tracePt t="55159" x="4621213" y="6127750"/>
          <p14:tracePt t="55167" x="4502150" y="6127750"/>
          <p14:tracePt t="55175" x="4356100" y="6127750"/>
          <p14:tracePt t="55182" x="4210050" y="6100763"/>
          <p14:tracePt t="55192" x="4064000" y="6081713"/>
          <p14:tracePt t="55199" x="3917950" y="6054725"/>
          <p14:tracePt t="55207" x="3762375" y="6008688"/>
          <p14:tracePt t="55215" x="3616325" y="5981700"/>
          <p14:tracePt t="55223" x="3506788" y="5945188"/>
          <p14:tracePt t="55230" x="3387725" y="5918200"/>
          <p14:tracePt t="55240" x="3297238" y="5889625"/>
          <p14:tracePt t="55246" x="3195638" y="5862638"/>
          <p14:tracePt t="55255" x="3122613" y="5835650"/>
          <p14:tracePt t="55263" x="3022600" y="5807075"/>
          <p14:tracePt t="55270" x="2959100" y="5789613"/>
          <p14:tracePt t="55280" x="2876550" y="5743575"/>
          <p14:tracePt t="55286" x="2794000" y="5707063"/>
          <p14:tracePt t="55294" x="2703513" y="5661025"/>
          <p14:tracePt t="55302" x="2584450" y="5624513"/>
          <p14:tracePt t="55312" x="2484438" y="5561013"/>
          <p14:tracePt t="55319" x="2382838" y="5507038"/>
          <p14:tracePt t="55327" x="2301875" y="5451475"/>
          <p14:tracePt t="55334" x="2209800" y="5397500"/>
          <p14:tracePt t="55343" x="2109788" y="5341938"/>
          <p14:tracePt t="55350" x="1990725" y="5268913"/>
          <p14:tracePt t="55359" x="1871663" y="5195888"/>
          <p14:tracePt t="55366" x="1771650" y="5105400"/>
          <p14:tracePt t="55374" x="1671638" y="5032375"/>
          <p14:tracePt t="55383" x="1570038" y="4949825"/>
          <p14:tracePt t="55391" x="1460500" y="4840288"/>
          <p14:tracePt t="55398" x="1360488" y="4757738"/>
          <p14:tracePt t="55407" x="1277938" y="4665663"/>
          <p14:tracePt t="55415" x="1187450" y="4584700"/>
          <p14:tracePt t="55422" x="1087438" y="4511675"/>
          <p14:tracePt t="55430" x="1004888" y="4456113"/>
          <p14:tracePt t="55438" x="922338" y="4402138"/>
          <p14:tracePt t="55446" x="858838" y="4346575"/>
          <p14:tracePt t="55455" x="776288" y="4283075"/>
          <p14:tracePt t="55462" x="712788" y="4227513"/>
          <p14:tracePt t="55470" x="620713" y="4146550"/>
          <p14:tracePt t="55479" x="520700" y="4017963"/>
          <p14:tracePt t="55486" x="401638" y="3898900"/>
          <p14:tracePt t="55495" x="265113" y="3779838"/>
          <p14:tracePt t="55503" x="136525" y="3662363"/>
          <p14:tracePt t="55511" x="0" y="355282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7DB88-7A77-4AF5-A4B5-ACAFBE98902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l-GR" b="1" dirty="0"/>
              <a:t>Οι </a:t>
            </a:r>
            <a:r>
              <a:rPr lang="el-GR" b="1" u="sng" dirty="0">
                <a:solidFill>
                  <a:schemeClr val="accent6">
                    <a:lumMod val="75000"/>
                  </a:schemeClr>
                </a:solidFill>
              </a:rPr>
              <a:t>προσωπικές αντωνυμίες </a:t>
            </a:r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κλίνονται</a:t>
            </a:r>
            <a:r>
              <a:rPr lang="el-GR" b="1" dirty="0"/>
              <a:t> και έχουν:</a:t>
            </a:r>
            <a:br>
              <a:rPr lang="el-GR" b="1" dirty="0"/>
            </a:br>
            <a:r>
              <a:rPr lang="el-GR" b="1" dirty="0"/>
              <a:t> </a:t>
            </a:r>
            <a:r>
              <a:rPr lang="el-GR" b="1" dirty="0">
                <a:solidFill>
                  <a:srgbClr val="FF0000"/>
                </a:solidFill>
              </a:rPr>
              <a:t>δυνατούς </a:t>
            </a:r>
            <a:r>
              <a:rPr lang="el-GR" b="1" dirty="0"/>
              <a:t>   και      </a:t>
            </a:r>
            <a:r>
              <a:rPr lang="el-GR" b="1" dirty="0">
                <a:solidFill>
                  <a:srgbClr val="FF0000"/>
                </a:solidFill>
              </a:rPr>
              <a:t>αδύνατους</a:t>
            </a:r>
            <a:r>
              <a:rPr lang="el-GR" b="1" dirty="0"/>
              <a:t> τύπους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984545-2B82-442A-8E1C-4BC023158671}"/>
              </a:ext>
            </a:extLst>
          </p:cNvPr>
          <p:cNvSpPr txBox="1"/>
          <p:nvPr/>
        </p:nvSpPr>
        <p:spPr>
          <a:xfrm>
            <a:off x="628650" y="1800224"/>
            <a:ext cx="5083956" cy="23083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b="1" dirty="0"/>
              <a:t>Οι </a:t>
            </a:r>
            <a:r>
              <a:rPr lang="el-GR" b="1" u="sng" dirty="0">
                <a:solidFill>
                  <a:srgbClr val="FF0000"/>
                </a:solidFill>
              </a:rPr>
              <a:t>δυνατοί τύποι </a:t>
            </a:r>
            <a:r>
              <a:rPr lang="el-GR" b="1" dirty="0"/>
              <a:t>έχουν δύο ή τρεις συλλαβές </a:t>
            </a:r>
          </a:p>
          <a:p>
            <a:r>
              <a:rPr lang="el-GR" b="1" dirty="0"/>
              <a:t>και συνηθίζονται όταν βρίσκονται μόνοι στο λόγο</a:t>
            </a:r>
          </a:p>
          <a:p>
            <a:r>
              <a:rPr lang="el-GR" b="1" dirty="0"/>
              <a:t> ή όταν θέλουμε να τονίσουμε κάτι.</a:t>
            </a:r>
          </a:p>
          <a:p>
            <a:r>
              <a:rPr lang="el-GR" b="1" dirty="0"/>
              <a:t>Π.χ. - Ποιον αγαπάς περισσότερο;</a:t>
            </a:r>
          </a:p>
          <a:p>
            <a:r>
              <a:rPr lang="el-GR" b="1" dirty="0"/>
              <a:t>        - </a:t>
            </a:r>
            <a:r>
              <a:rPr lang="el-GR" b="1" i="1" u="sng" dirty="0"/>
              <a:t>Εσένα</a:t>
            </a:r>
            <a:r>
              <a:rPr lang="el-GR" b="1" dirty="0"/>
              <a:t>.</a:t>
            </a:r>
          </a:p>
          <a:p>
            <a:endParaRPr lang="el-GR" b="1" dirty="0"/>
          </a:p>
          <a:p>
            <a:r>
              <a:rPr lang="el-GR" b="1" dirty="0"/>
              <a:t>   </a:t>
            </a:r>
            <a:r>
              <a:rPr lang="el-GR" b="1" i="1" u="sng" dirty="0"/>
              <a:t>Αυτός</a:t>
            </a:r>
            <a:r>
              <a:rPr lang="el-GR" b="1" dirty="0"/>
              <a:t> δεν ακούει , όχι </a:t>
            </a:r>
            <a:r>
              <a:rPr lang="el-GR" b="1" i="1" u="sng" dirty="0"/>
              <a:t>εγώ.</a:t>
            </a:r>
          </a:p>
          <a:p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BA8D96-1818-468F-AAE1-EC64C7EE703D}"/>
              </a:ext>
            </a:extLst>
          </p:cNvPr>
          <p:cNvSpPr txBox="1"/>
          <p:nvPr/>
        </p:nvSpPr>
        <p:spPr>
          <a:xfrm>
            <a:off x="7134225" y="1790699"/>
            <a:ext cx="3286125" cy="23083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b="1" dirty="0"/>
              <a:t>Οι </a:t>
            </a:r>
            <a:r>
              <a:rPr lang="el-GR" b="1" i="1" u="sng" dirty="0">
                <a:solidFill>
                  <a:srgbClr val="FF0000"/>
                </a:solidFill>
              </a:rPr>
              <a:t>αδύνατοι τύποι </a:t>
            </a:r>
            <a:r>
              <a:rPr lang="el-GR" b="1" dirty="0"/>
              <a:t>είναι μονοσύλλαβοι, δεν τονίζονται και χρησιμοποιούνται όταν δε θέλουμε να τονίσουμε κάτι.</a:t>
            </a:r>
          </a:p>
          <a:p>
            <a:endParaRPr lang="el-GR" b="1" dirty="0"/>
          </a:p>
          <a:p>
            <a:r>
              <a:rPr lang="el-GR" b="1" dirty="0"/>
              <a:t>Π.χ. </a:t>
            </a:r>
            <a:r>
              <a:rPr lang="el-GR" b="1" i="1" u="sng" dirty="0"/>
              <a:t>Με </a:t>
            </a:r>
            <a:r>
              <a:rPr lang="el-GR" b="1" dirty="0"/>
              <a:t>πήρε τηλέφωνο.</a:t>
            </a:r>
          </a:p>
          <a:p>
            <a:r>
              <a:rPr lang="el-GR" b="1" dirty="0"/>
              <a:t>        </a:t>
            </a:r>
            <a:r>
              <a:rPr lang="el-GR" b="1" i="1" u="sng" dirty="0"/>
              <a:t>Τον</a:t>
            </a:r>
            <a:r>
              <a:rPr lang="el-GR" b="1" dirty="0"/>
              <a:t> άφησα να φύγει.</a:t>
            </a:r>
          </a:p>
          <a:p>
            <a:r>
              <a:rPr lang="el-GR" b="1" dirty="0"/>
              <a:t>        </a:t>
            </a:r>
            <a:r>
              <a:rPr lang="el-GR" b="1" i="1" u="sng" dirty="0"/>
              <a:t>Τις </a:t>
            </a:r>
            <a:r>
              <a:rPr lang="el-GR" b="1" dirty="0"/>
              <a:t>βλέπω να έρχονται.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C40964-0C63-4ADB-BEB5-7C2A2408378B}"/>
              </a:ext>
            </a:extLst>
          </p:cNvPr>
          <p:cNvSpPr txBox="1"/>
          <p:nvPr/>
        </p:nvSpPr>
        <p:spPr>
          <a:xfrm>
            <a:off x="1100137" y="4218084"/>
            <a:ext cx="9991725" cy="2123658"/>
          </a:xfrm>
          <a:custGeom>
            <a:avLst/>
            <a:gdLst>
              <a:gd name="connsiteX0" fmla="*/ 0 w 9991725"/>
              <a:gd name="connsiteY0" fmla="*/ 0 h 2123658"/>
              <a:gd name="connsiteX1" fmla="*/ 287997 w 9991725"/>
              <a:gd name="connsiteY1" fmla="*/ 0 h 2123658"/>
              <a:gd name="connsiteX2" fmla="*/ 675911 w 9991725"/>
              <a:gd name="connsiteY2" fmla="*/ 0 h 2123658"/>
              <a:gd name="connsiteX3" fmla="*/ 963908 w 9991725"/>
              <a:gd name="connsiteY3" fmla="*/ 0 h 2123658"/>
              <a:gd name="connsiteX4" fmla="*/ 1351822 w 9991725"/>
              <a:gd name="connsiteY4" fmla="*/ 0 h 2123658"/>
              <a:gd name="connsiteX5" fmla="*/ 1639818 w 9991725"/>
              <a:gd name="connsiteY5" fmla="*/ 0 h 2123658"/>
              <a:gd name="connsiteX6" fmla="*/ 2127650 w 9991725"/>
              <a:gd name="connsiteY6" fmla="*/ 0 h 2123658"/>
              <a:gd name="connsiteX7" fmla="*/ 2715398 w 9991725"/>
              <a:gd name="connsiteY7" fmla="*/ 0 h 2123658"/>
              <a:gd name="connsiteX8" fmla="*/ 3502981 w 9991725"/>
              <a:gd name="connsiteY8" fmla="*/ 0 h 2123658"/>
              <a:gd name="connsiteX9" fmla="*/ 3990813 w 9991725"/>
              <a:gd name="connsiteY9" fmla="*/ 0 h 2123658"/>
              <a:gd name="connsiteX10" fmla="*/ 4578561 w 9991725"/>
              <a:gd name="connsiteY10" fmla="*/ 0 h 2123658"/>
              <a:gd name="connsiteX11" fmla="*/ 5366144 w 9991725"/>
              <a:gd name="connsiteY11" fmla="*/ 0 h 2123658"/>
              <a:gd name="connsiteX12" fmla="*/ 5853975 w 9991725"/>
              <a:gd name="connsiteY12" fmla="*/ 0 h 2123658"/>
              <a:gd name="connsiteX13" fmla="*/ 6341807 w 9991725"/>
              <a:gd name="connsiteY13" fmla="*/ 0 h 2123658"/>
              <a:gd name="connsiteX14" fmla="*/ 6629803 w 9991725"/>
              <a:gd name="connsiteY14" fmla="*/ 0 h 2123658"/>
              <a:gd name="connsiteX15" fmla="*/ 7217552 w 9991725"/>
              <a:gd name="connsiteY15" fmla="*/ 0 h 2123658"/>
              <a:gd name="connsiteX16" fmla="*/ 7605466 w 9991725"/>
              <a:gd name="connsiteY16" fmla="*/ 0 h 2123658"/>
              <a:gd name="connsiteX17" fmla="*/ 8293132 w 9991725"/>
              <a:gd name="connsiteY17" fmla="*/ 0 h 2123658"/>
              <a:gd name="connsiteX18" fmla="*/ 8880880 w 9991725"/>
              <a:gd name="connsiteY18" fmla="*/ 0 h 2123658"/>
              <a:gd name="connsiteX19" fmla="*/ 9991725 w 9991725"/>
              <a:gd name="connsiteY19" fmla="*/ 0 h 2123658"/>
              <a:gd name="connsiteX20" fmla="*/ 9991725 w 9991725"/>
              <a:gd name="connsiteY20" fmla="*/ 488441 h 2123658"/>
              <a:gd name="connsiteX21" fmla="*/ 9991725 w 9991725"/>
              <a:gd name="connsiteY21" fmla="*/ 1061829 h 2123658"/>
              <a:gd name="connsiteX22" fmla="*/ 9991725 w 9991725"/>
              <a:gd name="connsiteY22" fmla="*/ 1635217 h 2123658"/>
              <a:gd name="connsiteX23" fmla="*/ 9991725 w 9991725"/>
              <a:gd name="connsiteY23" fmla="*/ 2123658 h 2123658"/>
              <a:gd name="connsiteX24" fmla="*/ 9703728 w 9991725"/>
              <a:gd name="connsiteY24" fmla="*/ 2123658 h 2123658"/>
              <a:gd name="connsiteX25" fmla="*/ 9215897 w 9991725"/>
              <a:gd name="connsiteY25" fmla="*/ 2123658 h 2123658"/>
              <a:gd name="connsiteX26" fmla="*/ 8428314 w 9991725"/>
              <a:gd name="connsiteY26" fmla="*/ 2123658 h 2123658"/>
              <a:gd name="connsiteX27" fmla="*/ 8040400 w 9991725"/>
              <a:gd name="connsiteY27" fmla="*/ 2123658 h 2123658"/>
              <a:gd name="connsiteX28" fmla="*/ 7552569 w 9991725"/>
              <a:gd name="connsiteY28" fmla="*/ 2123658 h 2123658"/>
              <a:gd name="connsiteX29" fmla="*/ 6964820 w 9991725"/>
              <a:gd name="connsiteY29" fmla="*/ 2123658 h 2123658"/>
              <a:gd name="connsiteX30" fmla="*/ 6576906 w 9991725"/>
              <a:gd name="connsiteY30" fmla="*/ 2123658 h 2123658"/>
              <a:gd name="connsiteX31" fmla="*/ 5989158 w 9991725"/>
              <a:gd name="connsiteY31" fmla="*/ 2123658 h 2123658"/>
              <a:gd name="connsiteX32" fmla="*/ 5701161 w 9991725"/>
              <a:gd name="connsiteY32" fmla="*/ 2123658 h 2123658"/>
              <a:gd name="connsiteX33" fmla="*/ 5013495 w 9991725"/>
              <a:gd name="connsiteY33" fmla="*/ 2123658 h 2123658"/>
              <a:gd name="connsiteX34" fmla="*/ 4525664 w 9991725"/>
              <a:gd name="connsiteY34" fmla="*/ 2123658 h 2123658"/>
              <a:gd name="connsiteX35" fmla="*/ 3937915 w 9991725"/>
              <a:gd name="connsiteY35" fmla="*/ 2123658 h 2123658"/>
              <a:gd name="connsiteX36" fmla="*/ 3550001 w 9991725"/>
              <a:gd name="connsiteY36" fmla="*/ 2123658 h 2123658"/>
              <a:gd name="connsiteX37" fmla="*/ 3162087 w 9991725"/>
              <a:gd name="connsiteY37" fmla="*/ 2123658 h 2123658"/>
              <a:gd name="connsiteX38" fmla="*/ 2774173 w 9991725"/>
              <a:gd name="connsiteY38" fmla="*/ 2123658 h 2123658"/>
              <a:gd name="connsiteX39" fmla="*/ 2286342 w 9991725"/>
              <a:gd name="connsiteY39" fmla="*/ 2123658 h 2123658"/>
              <a:gd name="connsiteX40" fmla="*/ 1698593 w 9991725"/>
              <a:gd name="connsiteY40" fmla="*/ 2123658 h 2123658"/>
              <a:gd name="connsiteX41" fmla="*/ 1010927 w 9991725"/>
              <a:gd name="connsiteY41" fmla="*/ 2123658 h 2123658"/>
              <a:gd name="connsiteX42" fmla="*/ 0 w 9991725"/>
              <a:gd name="connsiteY42" fmla="*/ 2123658 h 2123658"/>
              <a:gd name="connsiteX43" fmla="*/ 0 w 9991725"/>
              <a:gd name="connsiteY43" fmla="*/ 1635217 h 2123658"/>
              <a:gd name="connsiteX44" fmla="*/ 0 w 9991725"/>
              <a:gd name="connsiteY44" fmla="*/ 1125539 h 2123658"/>
              <a:gd name="connsiteX45" fmla="*/ 0 w 9991725"/>
              <a:gd name="connsiteY45" fmla="*/ 637097 h 2123658"/>
              <a:gd name="connsiteX46" fmla="*/ 0 w 9991725"/>
              <a:gd name="connsiteY46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9991725" h="2123658" extrusionOk="0">
                <a:moveTo>
                  <a:pt x="0" y="0"/>
                </a:moveTo>
                <a:cubicBezTo>
                  <a:pt x="121755" y="-19998"/>
                  <a:pt x="214498" y="16699"/>
                  <a:pt x="287997" y="0"/>
                </a:cubicBezTo>
                <a:cubicBezTo>
                  <a:pt x="361496" y="-16699"/>
                  <a:pt x="534089" y="355"/>
                  <a:pt x="675911" y="0"/>
                </a:cubicBezTo>
                <a:cubicBezTo>
                  <a:pt x="817733" y="-355"/>
                  <a:pt x="901637" y="17462"/>
                  <a:pt x="963908" y="0"/>
                </a:cubicBezTo>
                <a:cubicBezTo>
                  <a:pt x="1026179" y="-17462"/>
                  <a:pt x="1186789" y="665"/>
                  <a:pt x="1351822" y="0"/>
                </a:cubicBezTo>
                <a:cubicBezTo>
                  <a:pt x="1516855" y="-665"/>
                  <a:pt x="1517632" y="30462"/>
                  <a:pt x="1639818" y="0"/>
                </a:cubicBezTo>
                <a:cubicBezTo>
                  <a:pt x="1762004" y="-30462"/>
                  <a:pt x="1918724" y="53296"/>
                  <a:pt x="2127650" y="0"/>
                </a:cubicBezTo>
                <a:cubicBezTo>
                  <a:pt x="2336576" y="-53296"/>
                  <a:pt x="2593702" y="17918"/>
                  <a:pt x="2715398" y="0"/>
                </a:cubicBezTo>
                <a:cubicBezTo>
                  <a:pt x="2837094" y="-17918"/>
                  <a:pt x="3247568" y="33676"/>
                  <a:pt x="3502981" y="0"/>
                </a:cubicBezTo>
                <a:cubicBezTo>
                  <a:pt x="3758394" y="-33676"/>
                  <a:pt x="3868201" y="12083"/>
                  <a:pt x="3990813" y="0"/>
                </a:cubicBezTo>
                <a:cubicBezTo>
                  <a:pt x="4113425" y="-12083"/>
                  <a:pt x="4322154" y="15286"/>
                  <a:pt x="4578561" y="0"/>
                </a:cubicBezTo>
                <a:cubicBezTo>
                  <a:pt x="4834968" y="-15286"/>
                  <a:pt x="5024437" y="53001"/>
                  <a:pt x="5366144" y="0"/>
                </a:cubicBezTo>
                <a:cubicBezTo>
                  <a:pt x="5707851" y="-53001"/>
                  <a:pt x="5722227" y="22186"/>
                  <a:pt x="5853975" y="0"/>
                </a:cubicBezTo>
                <a:cubicBezTo>
                  <a:pt x="5985723" y="-22186"/>
                  <a:pt x="6127842" y="4077"/>
                  <a:pt x="6341807" y="0"/>
                </a:cubicBezTo>
                <a:cubicBezTo>
                  <a:pt x="6555772" y="-4077"/>
                  <a:pt x="6530957" y="27198"/>
                  <a:pt x="6629803" y="0"/>
                </a:cubicBezTo>
                <a:cubicBezTo>
                  <a:pt x="6728649" y="-27198"/>
                  <a:pt x="6995194" y="654"/>
                  <a:pt x="7217552" y="0"/>
                </a:cubicBezTo>
                <a:cubicBezTo>
                  <a:pt x="7439910" y="-654"/>
                  <a:pt x="7492562" y="6818"/>
                  <a:pt x="7605466" y="0"/>
                </a:cubicBezTo>
                <a:cubicBezTo>
                  <a:pt x="7718370" y="-6818"/>
                  <a:pt x="8079122" y="41535"/>
                  <a:pt x="8293132" y="0"/>
                </a:cubicBezTo>
                <a:cubicBezTo>
                  <a:pt x="8507142" y="-41535"/>
                  <a:pt x="8686335" y="27675"/>
                  <a:pt x="8880880" y="0"/>
                </a:cubicBezTo>
                <a:cubicBezTo>
                  <a:pt x="9075425" y="-27675"/>
                  <a:pt x="9765310" y="123364"/>
                  <a:pt x="9991725" y="0"/>
                </a:cubicBezTo>
                <a:cubicBezTo>
                  <a:pt x="10007656" y="173937"/>
                  <a:pt x="9948789" y="315129"/>
                  <a:pt x="9991725" y="488441"/>
                </a:cubicBezTo>
                <a:cubicBezTo>
                  <a:pt x="10034661" y="661753"/>
                  <a:pt x="9948077" y="906186"/>
                  <a:pt x="9991725" y="1061829"/>
                </a:cubicBezTo>
                <a:cubicBezTo>
                  <a:pt x="10035373" y="1217472"/>
                  <a:pt x="9949235" y="1430703"/>
                  <a:pt x="9991725" y="1635217"/>
                </a:cubicBezTo>
                <a:cubicBezTo>
                  <a:pt x="10034215" y="1839731"/>
                  <a:pt x="9983546" y="1978299"/>
                  <a:pt x="9991725" y="2123658"/>
                </a:cubicBezTo>
                <a:cubicBezTo>
                  <a:pt x="9920265" y="2125865"/>
                  <a:pt x="9791846" y="2093493"/>
                  <a:pt x="9703728" y="2123658"/>
                </a:cubicBezTo>
                <a:cubicBezTo>
                  <a:pt x="9615610" y="2153823"/>
                  <a:pt x="9419943" y="2121625"/>
                  <a:pt x="9215897" y="2123658"/>
                </a:cubicBezTo>
                <a:cubicBezTo>
                  <a:pt x="9011851" y="2125691"/>
                  <a:pt x="8692490" y="2065833"/>
                  <a:pt x="8428314" y="2123658"/>
                </a:cubicBezTo>
                <a:cubicBezTo>
                  <a:pt x="8164138" y="2181483"/>
                  <a:pt x="8157659" y="2109491"/>
                  <a:pt x="8040400" y="2123658"/>
                </a:cubicBezTo>
                <a:cubicBezTo>
                  <a:pt x="7923141" y="2137825"/>
                  <a:pt x="7673451" y="2092427"/>
                  <a:pt x="7552569" y="2123658"/>
                </a:cubicBezTo>
                <a:cubicBezTo>
                  <a:pt x="7431687" y="2154889"/>
                  <a:pt x="7231709" y="2072251"/>
                  <a:pt x="6964820" y="2123658"/>
                </a:cubicBezTo>
                <a:cubicBezTo>
                  <a:pt x="6697931" y="2175065"/>
                  <a:pt x="6656560" y="2095656"/>
                  <a:pt x="6576906" y="2123658"/>
                </a:cubicBezTo>
                <a:cubicBezTo>
                  <a:pt x="6497252" y="2151660"/>
                  <a:pt x="6164778" y="2084107"/>
                  <a:pt x="5989158" y="2123658"/>
                </a:cubicBezTo>
                <a:cubicBezTo>
                  <a:pt x="5813538" y="2163209"/>
                  <a:pt x="5828587" y="2120694"/>
                  <a:pt x="5701161" y="2123658"/>
                </a:cubicBezTo>
                <a:cubicBezTo>
                  <a:pt x="5573735" y="2126622"/>
                  <a:pt x="5251515" y="2085757"/>
                  <a:pt x="5013495" y="2123658"/>
                </a:cubicBezTo>
                <a:cubicBezTo>
                  <a:pt x="4775475" y="2161559"/>
                  <a:pt x="4755470" y="2085464"/>
                  <a:pt x="4525664" y="2123658"/>
                </a:cubicBezTo>
                <a:cubicBezTo>
                  <a:pt x="4295858" y="2161852"/>
                  <a:pt x="4091484" y="2110744"/>
                  <a:pt x="3937915" y="2123658"/>
                </a:cubicBezTo>
                <a:cubicBezTo>
                  <a:pt x="3784346" y="2136572"/>
                  <a:pt x="3729041" y="2107314"/>
                  <a:pt x="3550001" y="2123658"/>
                </a:cubicBezTo>
                <a:cubicBezTo>
                  <a:pt x="3370961" y="2140002"/>
                  <a:pt x="3265290" y="2086767"/>
                  <a:pt x="3162087" y="2123658"/>
                </a:cubicBezTo>
                <a:cubicBezTo>
                  <a:pt x="3058884" y="2160549"/>
                  <a:pt x="2924628" y="2093928"/>
                  <a:pt x="2774173" y="2123658"/>
                </a:cubicBezTo>
                <a:cubicBezTo>
                  <a:pt x="2623718" y="2153388"/>
                  <a:pt x="2513838" y="2085132"/>
                  <a:pt x="2286342" y="2123658"/>
                </a:cubicBezTo>
                <a:cubicBezTo>
                  <a:pt x="2058846" y="2162184"/>
                  <a:pt x="1895549" y="2073826"/>
                  <a:pt x="1698593" y="2123658"/>
                </a:cubicBezTo>
                <a:cubicBezTo>
                  <a:pt x="1501637" y="2173490"/>
                  <a:pt x="1288190" y="2090548"/>
                  <a:pt x="1010927" y="2123658"/>
                </a:cubicBezTo>
                <a:cubicBezTo>
                  <a:pt x="733664" y="2156768"/>
                  <a:pt x="456079" y="2105233"/>
                  <a:pt x="0" y="2123658"/>
                </a:cubicBezTo>
                <a:cubicBezTo>
                  <a:pt x="-45091" y="1936317"/>
                  <a:pt x="3004" y="1807663"/>
                  <a:pt x="0" y="1635217"/>
                </a:cubicBezTo>
                <a:cubicBezTo>
                  <a:pt x="-3004" y="1462771"/>
                  <a:pt x="34391" y="1250288"/>
                  <a:pt x="0" y="1125539"/>
                </a:cubicBezTo>
                <a:cubicBezTo>
                  <a:pt x="-34391" y="1000790"/>
                  <a:pt x="10572" y="844698"/>
                  <a:pt x="0" y="637097"/>
                </a:cubicBezTo>
                <a:cubicBezTo>
                  <a:pt x="-10572" y="429496"/>
                  <a:pt x="31425" y="313135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14383160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FF0000"/>
                </a:solidFill>
              </a:rPr>
              <a:t>!!Προσοχή!!</a:t>
            </a:r>
          </a:p>
          <a:p>
            <a:pPr algn="ctr"/>
            <a:r>
              <a:rPr lang="el-GR" b="1" dirty="0"/>
              <a:t>Δεν πρέπει να μπερδεύουμε τους αδύνατους τύπους</a:t>
            </a:r>
          </a:p>
          <a:p>
            <a:pPr algn="ctr"/>
            <a:r>
              <a:rPr lang="el-GR" b="1" dirty="0"/>
              <a:t> των προσωπικών αντωνυμιών με τα οριστικά άρθρα.</a:t>
            </a:r>
          </a:p>
          <a:p>
            <a:r>
              <a:rPr lang="el-GR" b="1" dirty="0">
                <a:solidFill>
                  <a:srgbClr val="FF0000"/>
                </a:solidFill>
              </a:rPr>
              <a:t>ΘΥΜΑΜΑΙ: ΟΙ ΑΔΥΝΑΤΟΙ ΤΥΠΟΙ ΤΟΥ Γ’ ΠΡΟΣΩΠΟΥ ΤΗΣ ΠΡΟΣΩΠΙΚΗΣ ΑΝΤΩΝΥΜΙΑΣ ΣΥΝΟΔΕΥΟΥΝ ΡΗΜΑΤΑ, ΕΝΩ ΤΑ ΑΡΘΡΑ ΣΥΝΟΔΕΥΟΥΝ ΟΥΣΙΑΣΤΙΚΑ Η ΕΠΙΘΕΤΑ.</a:t>
            </a:r>
          </a:p>
          <a:p>
            <a:r>
              <a:rPr lang="el-GR" b="1" dirty="0">
                <a:solidFill>
                  <a:srgbClr val="FF0000"/>
                </a:solidFill>
              </a:rPr>
              <a:t>Π.χ. </a:t>
            </a:r>
            <a:r>
              <a:rPr lang="el-GR" b="1" dirty="0">
                <a:solidFill>
                  <a:srgbClr val="FF0000"/>
                </a:solidFill>
                <a:highlight>
                  <a:srgbClr val="FFFF00"/>
                </a:highlight>
              </a:rPr>
              <a:t>Του</a:t>
            </a:r>
            <a:r>
              <a:rPr lang="el-GR" b="1" dirty="0">
                <a:solidFill>
                  <a:srgbClr val="FF0000"/>
                </a:solidFill>
              </a:rPr>
              <a:t> </a:t>
            </a:r>
            <a:r>
              <a:rPr lang="el-GR" b="1" u="sng" dirty="0">
                <a:solidFill>
                  <a:srgbClr val="FF0000"/>
                </a:solidFill>
              </a:rPr>
              <a:t>είπα </a:t>
            </a:r>
            <a:r>
              <a:rPr lang="el-GR" b="1" dirty="0">
                <a:solidFill>
                  <a:srgbClr val="FF0000"/>
                </a:solidFill>
              </a:rPr>
              <a:t>να τραγουδήσει. (του-----αυτού/αντωνυμία)</a:t>
            </a:r>
          </a:p>
          <a:p>
            <a:r>
              <a:rPr lang="el-GR" b="1" dirty="0">
                <a:solidFill>
                  <a:srgbClr val="FF0000"/>
                </a:solidFill>
              </a:rPr>
              <a:t>       Το σακάκι </a:t>
            </a:r>
            <a:r>
              <a:rPr lang="el-GR" b="1" dirty="0">
                <a:solidFill>
                  <a:srgbClr val="FF0000"/>
                </a:solidFill>
                <a:highlight>
                  <a:srgbClr val="FFFF00"/>
                </a:highlight>
              </a:rPr>
              <a:t>του</a:t>
            </a:r>
            <a:r>
              <a:rPr lang="el-GR" b="1" dirty="0">
                <a:solidFill>
                  <a:srgbClr val="FF0000"/>
                </a:solidFill>
              </a:rPr>
              <a:t> </a:t>
            </a:r>
            <a:r>
              <a:rPr lang="el-GR" b="1" u="sng" dirty="0">
                <a:solidFill>
                  <a:srgbClr val="FF0000"/>
                </a:solidFill>
              </a:rPr>
              <a:t>Κώστα</a:t>
            </a:r>
            <a:r>
              <a:rPr lang="el-GR" b="1" dirty="0">
                <a:solidFill>
                  <a:srgbClr val="FF0000"/>
                </a:solidFill>
              </a:rPr>
              <a:t> είναι υπέροχο. (του άρθρο)</a:t>
            </a:r>
            <a:endParaRPr lang="en-US" b="1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46004DF-12AA-4712-B50C-D85798EC46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302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868"/>
    </mc:Choice>
    <mc:Fallback xmlns="">
      <p:transition spd="slow" advTm="128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8" grpId="0" animBg="1"/>
    </p:bldLst>
  </p:timing>
  <p:extLst>
    <p:ext uri="{3A86A75C-4F4B-4683-9AE1-C65F6400EC91}">
      <p14:laserTraceLst xmlns:p14="http://schemas.microsoft.com/office/powerpoint/2010/main">
        <p14:tracePtLst>
          <p14:tracePt t="1019" x="46038" y="2365375"/>
          <p14:tracePt t="1027" x="73025" y="2319338"/>
          <p14:tracePt t="1035" x="119063" y="2255838"/>
          <p14:tracePt t="1043" x="136525" y="2219325"/>
          <p14:tracePt t="1051" x="182563" y="2192338"/>
          <p14:tracePt t="1059" x="219075" y="2127250"/>
          <p14:tracePt t="1067" x="255588" y="2073275"/>
          <p14:tracePt t="1075" x="274638" y="2036763"/>
          <p14:tracePt t="1084" x="301625" y="2000250"/>
          <p14:tracePt t="1092" x="319088" y="1973263"/>
          <p14:tracePt t="1100" x="338138" y="1935163"/>
          <p14:tracePt t="1107" x="347663" y="1917700"/>
          <p14:tracePt t="1117" x="374650" y="1881188"/>
          <p14:tracePt t="1123" x="374650" y="1871663"/>
          <p14:tracePt t="1132" x="392113" y="1854200"/>
          <p14:tracePt t="1140" x="428625" y="1808163"/>
          <p14:tracePt t="1148" x="465138" y="1771650"/>
          <p14:tracePt t="1156" x="493713" y="1752600"/>
          <p14:tracePt t="1165" x="538163" y="1708150"/>
          <p14:tracePt t="1171" x="603250" y="1652588"/>
          <p14:tracePt t="1180" x="657225" y="1606550"/>
          <p14:tracePt t="1187" x="739775" y="1552575"/>
          <p14:tracePt t="1196" x="803275" y="1497013"/>
          <p14:tracePt t="1203" x="868363" y="1443038"/>
          <p14:tracePt t="1213" x="949325" y="1379538"/>
          <p14:tracePt t="1219" x="985838" y="1350963"/>
          <p14:tracePt t="1228" x="1022350" y="1333500"/>
          <p14:tracePt t="1235" x="1077913" y="1296988"/>
          <p14:tracePt t="1243" x="1141413" y="1241425"/>
          <p14:tracePt t="1252" x="1168400" y="1214438"/>
          <p14:tracePt t="1260" x="1204913" y="1177925"/>
          <p14:tracePt t="1276" x="1214438" y="1160463"/>
          <p14:tracePt t="1355" x="1214438" y="1150938"/>
          <p14:tracePt t="1599" x="1223963" y="1141413"/>
          <p14:tracePt t="1616" x="1250950" y="1131888"/>
          <p14:tracePt t="1623" x="1260475" y="1123950"/>
          <p14:tracePt t="1628" x="1277938" y="1123950"/>
          <p14:tracePt t="1635" x="1296988" y="1123950"/>
          <p14:tracePt t="1645" x="1323975" y="1123950"/>
          <p14:tracePt t="1651" x="1350963" y="1123950"/>
          <p14:tracePt t="1659" x="1406525" y="1123950"/>
          <p14:tracePt t="1667" x="1443038" y="1123950"/>
          <p14:tracePt t="1676" x="1489075" y="1123950"/>
          <p14:tracePt t="1684" x="1552575" y="1123950"/>
          <p14:tracePt t="1691" x="1625600" y="1123950"/>
          <p14:tracePt t="1700" x="1681163" y="1123950"/>
          <p14:tracePt t="1707" x="1708150" y="1123950"/>
          <p14:tracePt t="1716" x="1762125" y="1123950"/>
          <p14:tracePt t="1723" x="1835150" y="1123950"/>
          <p14:tracePt t="1732" x="1908175" y="1123950"/>
          <p14:tracePt t="1739" x="1990725" y="1123950"/>
          <p14:tracePt t="1748" x="2063750" y="1123950"/>
          <p14:tracePt t="1755" x="2155825" y="1123950"/>
          <p14:tracePt t="1763" x="2228850" y="1131888"/>
          <p14:tracePt t="1772" x="2255838" y="1131888"/>
          <p14:tracePt t="1780" x="2328863" y="1131888"/>
          <p14:tracePt t="1787" x="2401888" y="1131888"/>
          <p14:tracePt t="1796" x="2474913" y="1131888"/>
          <p14:tracePt t="1803" x="2511425" y="1131888"/>
          <p14:tracePt t="1812" x="2557463" y="1131888"/>
          <p14:tracePt t="1820" x="2640013" y="1123950"/>
          <p14:tracePt t="1828" x="2730500" y="1114425"/>
          <p14:tracePt t="1835" x="2830513" y="1095375"/>
          <p14:tracePt t="1843" x="2922588" y="1087438"/>
          <p14:tracePt t="1851" x="3013075" y="1087438"/>
          <p14:tracePt t="1859" x="3086100" y="1068388"/>
          <p14:tracePt t="1868" x="3168650" y="1068388"/>
          <p14:tracePt t="1875" x="3224213" y="1068388"/>
          <p14:tracePt t="1883" x="3260725" y="1068388"/>
          <p14:tracePt t="1892" x="3278188" y="1068388"/>
          <p14:tracePt t="1900" x="3297238" y="1068388"/>
          <p14:tracePt t="1908" x="3324225" y="1068388"/>
          <p14:tracePt t="1917" x="3360738" y="1068388"/>
          <p14:tracePt t="1923" x="3387725" y="1087438"/>
          <p14:tracePt t="1932" x="3443288" y="1095375"/>
          <p14:tracePt t="1939" x="3479800" y="1095375"/>
          <p14:tracePt t="1948" x="3552825" y="1114425"/>
          <p14:tracePt t="1955" x="3635375" y="1131888"/>
          <p14:tracePt t="1965" x="3671888" y="1131888"/>
          <p14:tracePt t="1971" x="3744913" y="1131888"/>
          <p14:tracePt t="1979" x="3835400" y="1141413"/>
          <p14:tracePt t="1999" x="4037013" y="1141413"/>
          <p14:tracePt t="2003" x="4127500" y="1141413"/>
          <p14:tracePt t="2014" x="4246563" y="1160463"/>
          <p14:tracePt t="2019" x="4338638" y="1160463"/>
          <p14:tracePt t="2028" x="4448175" y="1168400"/>
          <p14:tracePt t="2035" x="4557713" y="1168400"/>
          <p14:tracePt t="2043" x="4667250" y="1187450"/>
          <p14:tracePt t="2051" x="4767263" y="1196975"/>
          <p14:tracePt t="2059" x="4857750" y="1214438"/>
          <p14:tracePt t="2067" x="4932363" y="1214438"/>
          <p14:tracePt t="2075" x="5005388" y="1214438"/>
          <p14:tracePt t="2083" x="5032375" y="1214438"/>
          <p14:tracePt t="2091" x="5078413" y="1214438"/>
          <p14:tracePt t="2100" x="5105400" y="1214438"/>
          <p14:tracePt t="2107" x="5132388" y="1214438"/>
          <p14:tracePt t="2116" x="5151438" y="1214438"/>
          <p14:tracePt t="2123" x="5168900" y="1214438"/>
          <p14:tracePt t="2132" x="5187950" y="1214438"/>
          <p14:tracePt t="2140" x="5214938" y="1214438"/>
          <p14:tracePt t="2147" x="5224463" y="1214438"/>
          <p14:tracePt t="2156" x="5241925" y="1214438"/>
          <p14:tracePt t="2163" x="5268913" y="1214438"/>
          <p14:tracePt t="2171" x="5314950" y="1204913"/>
          <p14:tracePt t="2180" x="5341938" y="1187450"/>
          <p14:tracePt t="2187" x="5370513" y="1187450"/>
          <p14:tracePt t="2195" x="5387975" y="1187450"/>
          <p14:tracePt t="2203" x="5424488" y="1168400"/>
          <p14:tracePt t="2212" x="5451475" y="1160463"/>
          <p14:tracePt t="2219" x="5480050" y="1160463"/>
          <p14:tracePt t="2228" x="5497513" y="1160463"/>
          <p14:tracePt t="2236" x="5507038" y="1160463"/>
          <p14:tracePt t="2243" x="5524500" y="1150938"/>
          <p14:tracePt t="2260" x="5534025" y="1150938"/>
          <p14:tracePt t="2324" x="5543550" y="1150938"/>
          <p14:tracePt t="2333" x="5553075" y="1141413"/>
          <p14:tracePt t="2349" x="5561013" y="1131888"/>
          <p14:tracePt t="2372" x="5570538" y="1123950"/>
          <p14:tracePt t="2379" x="5580063" y="1114425"/>
          <p14:tracePt t="2411" x="5597525" y="1104900"/>
          <p14:tracePt t="2419" x="5616575" y="1104900"/>
          <p14:tracePt t="2429" x="5626100" y="1104900"/>
          <p14:tracePt t="2435" x="5670550" y="1095375"/>
          <p14:tracePt t="2443" x="5689600" y="1087438"/>
          <p14:tracePt t="2452" x="5708650" y="1087438"/>
          <p14:tracePt t="2459" x="5716588" y="1087438"/>
          <p14:tracePt t="2467" x="5726113" y="1077913"/>
          <p14:tracePt t="2492" x="5735638" y="1077913"/>
          <p14:tracePt t="2516" x="5745163" y="1077913"/>
          <p14:tracePt t="2564" x="5753100" y="1077913"/>
          <p14:tracePt t="2572" x="5772150" y="1077913"/>
          <p14:tracePt t="2579" x="5799138" y="1068388"/>
          <p14:tracePt t="2587" x="5845175" y="1068388"/>
          <p14:tracePt t="2596" x="5899150" y="1068388"/>
          <p14:tracePt t="2603" x="5954713" y="1068388"/>
          <p14:tracePt t="2614" x="6008688" y="1068388"/>
          <p14:tracePt t="2620" x="6064250" y="1068388"/>
          <p14:tracePt t="2628" x="6091238" y="1068388"/>
          <p14:tracePt t="2635" x="6137275" y="1068388"/>
          <p14:tracePt t="2644" x="6164263" y="1068388"/>
          <p14:tracePt t="2651" x="6237288" y="1041400"/>
          <p14:tracePt t="2660" x="6283325" y="1041400"/>
          <p14:tracePt t="2667" x="6337300" y="1041400"/>
          <p14:tracePt t="2676" x="6373813" y="1041400"/>
          <p14:tracePt t="2684" x="6410325" y="1041400"/>
          <p14:tracePt t="2692" x="6465888" y="1041400"/>
          <p14:tracePt t="2700" x="6511925" y="1041400"/>
          <p14:tracePt t="2707" x="6565900" y="1041400"/>
          <p14:tracePt t="2716" x="6638925" y="1041400"/>
          <p14:tracePt t="2723" x="6694488" y="1041400"/>
          <p14:tracePt t="2732" x="6721475" y="1041400"/>
          <p14:tracePt t="2739" x="6777038" y="1041400"/>
          <p14:tracePt t="2748" x="6858000" y="1041400"/>
          <p14:tracePt t="2755" x="6931025" y="1041400"/>
          <p14:tracePt t="2763" x="7004050" y="1041400"/>
          <p14:tracePt t="2772" x="7077075" y="1041400"/>
          <p14:tracePt t="2780" x="7150100" y="1041400"/>
          <p14:tracePt t="2788" x="7223125" y="1041400"/>
          <p14:tracePt t="2796" x="7288213" y="1050925"/>
          <p14:tracePt t="2803" x="7342188" y="1058863"/>
          <p14:tracePt t="2813" x="7370763" y="1058863"/>
          <p14:tracePt t="2820" x="7378700" y="1058863"/>
          <p14:tracePt t="2828" x="7388225" y="1058863"/>
          <p14:tracePt t="3128" x="7397750" y="1058863"/>
          <p14:tracePt t="3135" x="7415213" y="1058863"/>
          <p14:tracePt t="3143" x="7434263" y="1058863"/>
          <p14:tracePt t="3152" x="7461250" y="1058863"/>
          <p14:tracePt t="3159" x="7480300" y="1058863"/>
          <p14:tracePt t="3168" x="7497763" y="1058863"/>
          <p14:tracePt t="3175" x="7507288" y="1058863"/>
          <p14:tracePt t="3184" x="7516813" y="1058863"/>
          <p14:tracePt t="3187" x="7524750" y="1058863"/>
          <p14:tracePt t="3207" x="7543800" y="1058863"/>
          <p14:tracePt t="3233" x="7561263" y="1058863"/>
          <p14:tracePt t="3252" x="7570788" y="1058863"/>
          <p14:tracePt t="3259" x="7589838" y="1058863"/>
          <p14:tracePt t="3267" x="7607300" y="1058863"/>
          <p14:tracePt t="3276" x="7616825" y="1058863"/>
          <p14:tracePt t="3284" x="7634288" y="1058863"/>
          <p14:tracePt t="3291" x="7680325" y="1058863"/>
          <p14:tracePt t="3300" x="7716838" y="1058863"/>
          <p14:tracePt t="3307" x="7789863" y="1058863"/>
          <p14:tracePt t="3316" x="7862888" y="1058863"/>
          <p14:tracePt t="3323" x="7935913" y="1058863"/>
          <p14:tracePt t="3332" x="7991475" y="1058863"/>
          <p14:tracePt t="3339" x="8072438" y="1058863"/>
          <p14:tracePt t="3348" x="8108950" y="1058863"/>
          <p14:tracePt t="3355" x="8154988" y="1058863"/>
          <p14:tracePt t="3364" x="8164513" y="1058863"/>
          <p14:tracePt t="3372" x="8183563" y="1058863"/>
          <p14:tracePt t="3752" x="8164513" y="1068388"/>
          <p14:tracePt t="3760" x="8147050" y="1077913"/>
          <p14:tracePt t="3767" x="8128000" y="1087438"/>
          <p14:tracePt t="3776" x="8118475" y="1087438"/>
          <p14:tracePt t="3784" x="8108950" y="1095375"/>
          <p14:tracePt t="3796" x="8101013" y="1104900"/>
          <p14:tracePt t="3803" x="8081963" y="1114425"/>
          <p14:tracePt t="3812" x="8064500" y="1114425"/>
          <p14:tracePt t="3820" x="8054975" y="1114425"/>
          <p14:tracePt t="3829" x="8035925" y="1131888"/>
          <p14:tracePt t="3835" x="7999413" y="1141413"/>
          <p14:tracePt t="3844" x="7962900" y="1150938"/>
          <p14:tracePt t="3852" x="7918450" y="1168400"/>
          <p14:tracePt t="3860" x="7872413" y="1187450"/>
          <p14:tracePt t="3867" x="7808913" y="1223963"/>
          <p14:tracePt t="3876" x="7726363" y="1277938"/>
          <p14:tracePt t="3883" x="7662863" y="1296988"/>
          <p14:tracePt t="3892" x="7580313" y="1350963"/>
          <p14:tracePt t="3901" x="7497763" y="1397000"/>
          <p14:tracePt t="3907" x="7470775" y="1416050"/>
          <p14:tracePt t="3916" x="7415213" y="1452563"/>
          <p14:tracePt t="3923" x="7351713" y="1489075"/>
          <p14:tracePt t="3932" x="7269163" y="1533525"/>
          <p14:tracePt t="3939" x="7205663" y="1570038"/>
          <p14:tracePt t="3948" x="7123113" y="1606550"/>
          <p14:tracePt t="3955" x="7040563" y="1652588"/>
          <p14:tracePt t="3965" x="6959600" y="1679575"/>
          <p14:tracePt t="3971" x="6850063" y="1708150"/>
          <p14:tracePt t="3979" x="6740525" y="1716088"/>
          <p14:tracePt t="3999" x="6438900" y="1744663"/>
          <p14:tracePt t="4003" x="6292850" y="1744663"/>
          <p14:tracePt t="4012" x="6137275" y="1744663"/>
          <p14:tracePt t="4019" x="5991225" y="1744663"/>
          <p14:tracePt t="4029" x="5862638" y="1744663"/>
          <p14:tracePt t="4035" x="5716588" y="1744663"/>
          <p14:tracePt t="4043" x="5570538" y="1744663"/>
          <p14:tracePt t="4051" x="5407025" y="1744663"/>
          <p14:tracePt t="4059" x="5241925" y="1744663"/>
          <p14:tracePt t="4067" x="5059363" y="1744663"/>
          <p14:tracePt t="4076" x="4857750" y="1744663"/>
          <p14:tracePt t="4083" x="4667250" y="1744663"/>
          <p14:tracePt t="4092" x="4465638" y="1744663"/>
          <p14:tracePt t="4100" x="4246563" y="1744663"/>
          <p14:tracePt t="4107" x="4017963" y="1744663"/>
          <p14:tracePt t="4116" x="3817938" y="1744663"/>
          <p14:tracePt t="4123" x="3635375" y="1744663"/>
          <p14:tracePt t="4132" x="3452813" y="1744663"/>
          <p14:tracePt t="4140" x="3287713" y="1744663"/>
          <p14:tracePt t="4148" x="3151188" y="1744663"/>
          <p14:tracePt t="4155" x="3013075" y="1744663"/>
          <p14:tracePt t="4163" x="2903538" y="1744663"/>
          <p14:tracePt t="4172" x="2794000" y="1744663"/>
          <p14:tracePt t="4179" x="2703513" y="1725613"/>
          <p14:tracePt t="4187" x="2630488" y="1725613"/>
          <p14:tracePt t="4195" x="2603500" y="1725613"/>
          <p14:tracePt t="4203" x="2566988" y="1725613"/>
          <p14:tracePt t="4220" x="2547938" y="1716088"/>
          <p14:tracePt t="4276" x="2530475" y="1716088"/>
          <p14:tracePt t="4283" x="2520950" y="1716088"/>
          <p14:tracePt t="4292" x="2493963" y="1725613"/>
          <p14:tracePt t="4300" x="2484438" y="1735138"/>
          <p14:tracePt t="4307" x="2465388" y="1744663"/>
          <p14:tracePt t="4316" x="2428875" y="1752600"/>
          <p14:tracePt t="4323" x="2392363" y="1762125"/>
          <p14:tracePt t="4333" x="2365375" y="1762125"/>
          <p14:tracePt t="4339" x="2346325" y="1781175"/>
          <p14:tracePt t="4348" x="2328863" y="1789113"/>
          <p14:tracePt t="4364" x="2319338" y="1789113"/>
          <p14:tracePt t="5259" x="2328863" y="1789113"/>
          <p14:tracePt t="5267" x="2355850" y="1771650"/>
          <p14:tracePt t="5276" x="2401888" y="1762125"/>
          <p14:tracePt t="5283" x="2457450" y="1762125"/>
          <p14:tracePt t="5292" x="2520950" y="1752600"/>
          <p14:tracePt t="5295" x="2593975" y="1744663"/>
          <p14:tracePt t="5300" x="2620963" y="1744663"/>
          <p14:tracePt t="5307" x="2693988" y="1744663"/>
          <p14:tracePt t="5316" x="2786063" y="1744663"/>
          <p14:tracePt t="5323" x="2876550" y="1744663"/>
          <p14:tracePt t="5333" x="2968625" y="1744663"/>
          <p14:tracePt t="5339" x="3059113" y="1744663"/>
          <p14:tracePt t="5348" x="3151188" y="1744663"/>
          <p14:tracePt t="5355" x="3241675" y="1744663"/>
          <p14:tracePt t="5359" x="3314700" y="1744663"/>
          <p14:tracePt t="5367" x="3406775" y="1744663"/>
          <p14:tracePt t="5376" x="3506788" y="1744663"/>
          <p14:tracePt t="5383" x="3616325" y="1744663"/>
          <p14:tracePt t="5392" x="3708400" y="1744663"/>
          <p14:tracePt t="5400" x="3835400" y="1771650"/>
          <p14:tracePt t="5407" x="3990975" y="1808163"/>
          <p14:tracePt t="5417" x="4156075" y="1835150"/>
          <p14:tracePt t="5419" x="4338638" y="1862138"/>
          <p14:tracePt t="5428" x="4521200" y="1908175"/>
          <p14:tracePt t="5435" x="4703763" y="1944688"/>
          <p14:tracePt t="5444" x="4886325" y="1973263"/>
          <p14:tracePt t="5452" x="5095875" y="2000250"/>
          <p14:tracePt t="5459" x="5305425" y="2036763"/>
          <p14:tracePt t="5467" x="5561013" y="2090738"/>
          <p14:tracePt t="5475" x="5799138" y="2127250"/>
          <p14:tracePt t="5483" x="6045200" y="2163763"/>
          <p14:tracePt t="5492" x="6337300" y="2219325"/>
          <p14:tracePt t="5499" x="6584950" y="2255838"/>
          <p14:tracePt t="5507" x="6867525" y="2292350"/>
          <p14:tracePt t="5516" x="7142163" y="2328863"/>
          <p14:tracePt t="5523" x="7424738" y="2365375"/>
          <p14:tracePt t="5532" x="7662863" y="2382838"/>
          <p14:tracePt t="5540" x="7908925" y="2419350"/>
          <p14:tracePt t="5548" x="8091488" y="2447925"/>
          <p14:tracePt t="5555" x="8274050" y="2465388"/>
          <p14:tracePt t="5564" x="8456613" y="2474913"/>
          <p14:tracePt t="5571" x="8621713" y="2492375"/>
          <p14:tracePt t="5581" x="8785225" y="2511425"/>
          <p14:tracePt t="5588" x="8950325" y="2520950"/>
          <p14:tracePt t="5595" x="9096375" y="2538413"/>
          <p14:tracePt t="5603" x="9242425" y="2565400"/>
          <p14:tracePt t="5612" x="9415463" y="2601913"/>
          <p14:tracePt t="5619" x="9561513" y="2630488"/>
          <p14:tracePt t="5628" x="9726613" y="2674938"/>
          <p14:tracePt t="5636" x="9899650" y="2720975"/>
          <p14:tracePt t="5643" x="10045700" y="2747963"/>
          <p14:tracePt t="5652" x="10210800" y="2776538"/>
          <p14:tracePt t="5660" x="10356850" y="2794000"/>
          <p14:tracePt t="5667" x="10520363" y="2813050"/>
          <p14:tracePt t="5675" x="10685463" y="2820988"/>
          <p14:tracePt t="5683" x="10848975" y="2840038"/>
          <p14:tracePt t="5691" x="11014075" y="2867025"/>
          <p14:tracePt t="5699" x="11196638" y="2886075"/>
          <p14:tracePt t="5708" x="11398250" y="2903538"/>
          <p14:tracePt t="5716" x="11580813" y="2913063"/>
          <p14:tracePt t="5723" x="11763375" y="2949575"/>
          <p14:tracePt t="5732" x="11945938" y="2959100"/>
          <p14:tracePt t="5739" x="12118975" y="2995613"/>
          <p14:tracePt t="7900" x="12091988" y="3981450"/>
          <p14:tracePt t="7907" x="12026900" y="3990975"/>
          <p14:tracePt t="7916" x="11953875" y="4017963"/>
          <p14:tracePt t="7923" x="11872913" y="4017963"/>
          <p14:tracePt t="7932" x="11799888" y="4044950"/>
          <p14:tracePt t="7939" x="11734800" y="4064000"/>
          <p14:tracePt t="7948" x="11707813" y="4073525"/>
          <p14:tracePt t="7955" x="11653838" y="4090988"/>
          <p14:tracePt t="7964" x="11571288" y="4117975"/>
          <p14:tracePt t="7972" x="11471275" y="4146550"/>
          <p14:tracePt t="7980" x="11398250" y="4173538"/>
          <p14:tracePt t="7998" x="11223625" y="4227513"/>
          <p14:tracePt t="8003" x="11123613" y="4256088"/>
          <p14:tracePt t="8013" x="11031538" y="4283075"/>
          <p14:tracePt t="8019" x="10931525" y="4319588"/>
          <p14:tracePt t="8029" x="10831513" y="4346575"/>
          <p14:tracePt t="8035" x="10739438" y="4373563"/>
          <p14:tracePt t="8044" x="10639425" y="4402138"/>
          <p14:tracePt t="8051" x="10547350" y="4438650"/>
          <p14:tracePt t="8060" x="10429875" y="4465638"/>
          <p14:tracePt t="8067" x="10320338" y="4492625"/>
          <p14:tracePt t="8075" x="10164763" y="4538663"/>
          <p14:tracePt t="8083" x="10018713" y="4592638"/>
          <p14:tracePt t="8092" x="9863138" y="4657725"/>
          <p14:tracePt t="8099" x="9717088" y="4711700"/>
          <p14:tracePt t="8107" x="9580563" y="4794250"/>
          <p14:tracePt t="8117" x="9442450" y="4867275"/>
          <p14:tracePt t="8123" x="9315450" y="4940300"/>
          <p14:tracePt t="8132" x="9159875" y="5013325"/>
          <p14:tracePt t="8140" x="9023350" y="5076825"/>
          <p14:tracePt t="8148" x="8885238" y="5149850"/>
          <p14:tracePt t="8155" x="8758238" y="5214938"/>
          <p14:tracePt t="8164" x="8621713" y="5268913"/>
          <p14:tracePt t="8171" x="8502650" y="5324475"/>
          <p14:tracePt t="8180" x="8410575" y="5368925"/>
          <p14:tracePt t="8187" x="8310563" y="5414963"/>
          <p14:tracePt t="8196" x="8228013" y="5441950"/>
          <p14:tracePt t="8203" x="8154988" y="5451475"/>
          <p14:tracePt t="8212" x="8091488" y="5461000"/>
          <p14:tracePt t="8219" x="8035925" y="5478463"/>
          <p14:tracePt t="8229" x="7972425" y="5487988"/>
          <p14:tracePt t="8235" x="7918450" y="5497513"/>
          <p14:tracePt t="8244" x="7889875" y="5507038"/>
          <p14:tracePt t="8252" x="7816850" y="5507038"/>
          <p14:tracePt t="8260" x="7762875" y="5507038"/>
          <p14:tracePt t="8267" x="7707313" y="5507038"/>
          <p14:tracePt t="8275" x="7670800" y="5507038"/>
          <p14:tracePt t="8283" x="7616825" y="5507038"/>
          <p14:tracePt t="8292" x="7543800" y="5507038"/>
          <p14:tracePt t="8299" x="7488238" y="5507038"/>
          <p14:tracePt t="8308" x="7415213" y="5524500"/>
          <p14:tracePt t="8316" x="7361238" y="5524500"/>
          <p14:tracePt t="8323" x="7315200" y="5534025"/>
          <p14:tracePt t="8332" x="7269163" y="5534025"/>
          <p14:tracePt t="8339" x="7242175" y="5534025"/>
          <p14:tracePt t="8349" x="7232650" y="5543550"/>
          <p14:tracePt t="8428" x="7223125" y="5543550"/>
          <p14:tracePt t="8444" x="7215188" y="5543550"/>
          <p14:tracePt t="8451" x="7205663" y="5543550"/>
          <p14:tracePt t="8508" x="7186613" y="5543550"/>
          <p14:tracePt t="8520" x="7178675" y="5543550"/>
          <p14:tracePt t="8532" x="7159625" y="5543550"/>
          <p14:tracePt t="8539" x="7132638" y="5543550"/>
          <p14:tracePt t="8548" x="7113588" y="5543550"/>
          <p14:tracePt t="8555" x="7096125" y="5543550"/>
          <p14:tracePt t="8565" x="7086600" y="5534025"/>
          <p14:tracePt t="8572" x="7086600" y="5524500"/>
          <p14:tracePt t="8579" x="7077075" y="5524500"/>
          <p14:tracePt t="8587" x="7069138" y="5514975"/>
          <p14:tracePt t="8596" x="7050088" y="5497513"/>
          <p14:tracePt t="8603" x="7040563" y="5487988"/>
          <p14:tracePt t="8612" x="7023100" y="5470525"/>
          <p14:tracePt t="8619" x="7013575" y="5461000"/>
          <p14:tracePt t="8629" x="6996113" y="5451475"/>
          <p14:tracePt t="8636" x="6977063" y="5441950"/>
          <p14:tracePt t="8644" x="6959600" y="5434013"/>
          <p14:tracePt t="8651" x="6931025" y="5414963"/>
          <p14:tracePt t="8660" x="6913563" y="5414963"/>
          <p14:tracePt t="8667" x="6894513" y="5405438"/>
          <p14:tracePt t="8676" x="6867525" y="5397500"/>
          <p14:tracePt t="8683" x="6858000" y="5387975"/>
          <p14:tracePt t="8692" x="6850063" y="5387975"/>
          <p14:tracePt t="8699" x="6831013" y="5378450"/>
          <p14:tracePt t="8708" x="6821488" y="5378450"/>
          <p14:tracePt t="8717" x="6794500" y="5378450"/>
          <p14:tracePt t="8723" x="6794500" y="5368925"/>
          <p14:tracePt t="8732" x="6784975" y="5360988"/>
          <p14:tracePt t="8748" x="6777038" y="5351463"/>
          <p14:tracePt t="8755" x="6767513" y="5351463"/>
          <p14:tracePt t="8764" x="6757988" y="5341938"/>
          <p14:tracePt t="8771" x="6740525" y="5332413"/>
          <p14:tracePt t="8780" x="6731000" y="5324475"/>
          <p14:tracePt t="8787" x="6731000" y="5314950"/>
          <p14:tracePt t="8797" x="6721475" y="5314950"/>
          <p14:tracePt t="8803" x="6694488" y="5287963"/>
          <p14:tracePt t="8813" x="6667500" y="5251450"/>
          <p14:tracePt t="8819" x="6638925" y="5232400"/>
          <p14:tracePt t="8828" x="6621463" y="5222875"/>
          <p14:tracePt t="8835" x="6594475" y="5195888"/>
          <p14:tracePt t="8844" x="6557963" y="5159375"/>
          <p14:tracePt t="8851" x="6538913" y="5141913"/>
          <p14:tracePt t="8860" x="6492875" y="5113338"/>
          <p14:tracePt t="8867" x="6465888" y="5086350"/>
          <p14:tracePt t="8876" x="6429375" y="5059363"/>
          <p14:tracePt t="8883" x="6402388" y="5032375"/>
          <p14:tracePt t="8891" x="6383338" y="5013325"/>
          <p14:tracePt t="8899" x="6373813" y="5003800"/>
          <p14:tracePt t="8908" x="6365875" y="4976813"/>
          <p14:tracePt t="8916" x="6356350" y="4949825"/>
          <p14:tracePt t="8924" x="6346825" y="4903788"/>
          <p14:tracePt t="8932" x="6337300" y="4876800"/>
          <p14:tracePt t="8939" x="6337300" y="4840288"/>
          <p14:tracePt t="8948" x="6310313" y="4803775"/>
          <p14:tracePt t="8955" x="6310313" y="4775200"/>
          <p14:tracePt t="8965" x="6310313" y="4738688"/>
          <p14:tracePt t="8971" x="6300788" y="4702175"/>
          <p14:tracePt t="8979" x="6300788" y="4675188"/>
          <p14:tracePt t="8999" x="6300788" y="4665663"/>
          <p14:tracePt t="9004" x="6292850" y="4657725"/>
          <p14:tracePt t="9035" x="6292850" y="4648200"/>
          <p14:tracePt t="9044" x="6292850" y="4638675"/>
          <p14:tracePt t="9067" x="6283325" y="4629150"/>
          <p14:tracePt t="9075" x="6264275" y="4621213"/>
          <p14:tracePt t="9083" x="6256338" y="4611688"/>
          <p14:tracePt t="9092" x="6246813" y="4602163"/>
          <p14:tracePt t="9099" x="6227763" y="4584700"/>
          <p14:tracePt t="9116" x="6210300" y="4565650"/>
          <p14:tracePt t="9123" x="6200775" y="4556125"/>
          <p14:tracePt t="9132" x="6191250" y="4538663"/>
          <p14:tracePt t="9140" x="6183313" y="4529138"/>
          <p14:tracePt t="9148" x="6183313" y="4519613"/>
          <p14:tracePt t="9155" x="6183313" y="4511675"/>
          <p14:tracePt t="9172" x="6173788" y="4502150"/>
          <p14:tracePt t="9188" x="6164263" y="4492625"/>
          <p14:tracePt t="9203" x="6154738" y="4475163"/>
          <p14:tracePt t="9220" x="6146800" y="4475163"/>
          <p14:tracePt t="9229" x="6146800" y="4465638"/>
          <p14:tracePt t="9235" x="6137275" y="4456113"/>
          <p14:tracePt t="9244" x="6127750" y="4446588"/>
          <p14:tracePt t="9252" x="6127750" y="4438650"/>
          <p14:tracePt t="9260" x="6127750" y="4429125"/>
          <p14:tracePt t="9267" x="6127750" y="4419600"/>
          <p14:tracePt t="9275" x="6118225" y="4419600"/>
          <p14:tracePt t="9292" x="6118225" y="4402138"/>
          <p14:tracePt t="9308" x="6100763" y="4383088"/>
          <p14:tracePt t="9316" x="6091238" y="4365625"/>
          <p14:tracePt t="9324" x="6081713" y="4356100"/>
          <p14:tracePt t="9332" x="6081713" y="4346575"/>
          <p14:tracePt t="9344" x="6064250" y="4329113"/>
          <p14:tracePt t="9365" x="6054725" y="4329113"/>
          <p14:tracePt t="9372" x="6045200" y="4319588"/>
          <p14:tracePt t="9380" x="6037263" y="4310063"/>
          <p14:tracePt t="9411" x="6027738" y="4300538"/>
          <p14:tracePt t="9663" x="6018213" y="4300538"/>
          <p14:tracePt t="10856" x="5964238" y="4264025"/>
          <p14:tracePt t="10865" x="5927725" y="4237038"/>
          <p14:tracePt t="10871" x="5899150" y="4200525"/>
          <p14:tracePt t="10880" x="5891213" y="4191000"/>
          <p14:tracePt t="10887" x="5881688" y="4191000"/>
          <p14:tracePt t="11260" x="5845175" y="4191000"/>
          <p14:tracePt t="11268" x="5745163" y="4173538"/>
          <p14:tracePt t="11276" x="5580063" y="4173538"/>
          <p14:tracePt t="11283" x="5407025" y="4173538"/>
          <p14:tracePt t="11292" x="5224463" y="4173538"/>
          <p14:tracePt t="11299" x="5078413" y="4173538"/>
          <p14:tracePt t="11307" x="4968875" y="4173538"/>
          <p14:tracePt t="11315" x="4949825" y="4173538"/>
          <p14:tracePt t="11412" x="4932363" y="4173538"/>
          <p14:tracePt t="11419" x="4903788" y="4154488"/>
          <p14:tracePt t="11427" x="4840288" y="4127500"/>
          <p14:tracePt t="11435" x="4813300" y="4100513"/>
          <p14:tracePt t="11440" x="4803775" y="4100513"/>
          <p14:tracePt t="11448" x="4794250" y="4100513"/>
          <p14:tracePt t="11492" x="4776788" y="4100513"/>
          <p14:tracePt t="11499" x="4767263" y="4100513"/>
          <p14:tracePt t="11507" x="4757738" y="4100513"/>
          <p14:tracePt t="11524" x="4721225" y="4100513"/>
          <p14:tracePt t="11533" x="4711700" y="4100513"/>
          <p14:tracePt t="11540" x="4694238" y="4100513"/>
          <p14:tracePt t="11548" x="4657725" y="4100513"/>
          <p14:tracePt t="11555" x="4638675" y="4100513"/>
          <p14:tracePt t="11565" x="4630738" y="4100513"/>
          <p14:tracePt t="11571" x="4594225" y="4090988"/>
          <p14:tracePt t="11577" x="4584700" y="4081463"/>
          <p14:tracePt t="11588" x="4575175" y="4081463"/>
          <p14:tracePt t="11597" x="4538663" y="4044950"/>
          <p14:tracePt t="11604" x="4511675" y="4017963"/>
          <p14:tracePt t="11611" x="4475163" y="3981450"/>
          <p14:tracePt t="11619" x="4411663" y="3935413"/>
          <p14:tracePt t="11628" x="4346575" y="3881438"/>
          <p14:tracePt t="11635" x="4302125" y="3852863"/>
          <p14:tracePt t="11644" x="4237038" y="3808413"/>
          <p14:tracePt t="11652" x="4137025" y="3752850"/>
          <p14:tracePt t="11660" x="4037013" y="3679825"/>
          <p14:tracePt t="11667" x="3917950" y="3606800"/>
          <p14:tracePt t="11675" x="3798888" y="3516313"/>
          <p14:tracePt t="11683" x="3698875" y="3443288"/>
          <p14:tracePt t="11692" x="3616325" y="3370263"/>
          <p14:tracePt t="11699" x="3525838" y="3305175"/>
          <p14:tracePt t="11708" x="3460750" y="3232150"/>
          <p14:tracePt t="11716" x="3397250" y="3168650"/>
          <p14:tracePt t="11724" x="3343275" y="3114675"/>
          <p14:tracePt t="11732" x="3278188" y="3049588"/>
          <p14:tracePt t="11740" x="3195638" y="2976563"/>
          <p14:tracePt t="11748" x="3114675" y="2922588"/>
          <p14:tracePt t="11755" x="3022600" y="2857500"/>
          <p14:tracePt t="11764" x="2940050" y="2803525"/>
          <p14:tracePt t="11771" x="2859088" y="2730500"/>
          <p14:tracePt t="11781" x="2794000" y="2674938"/>
          <p14:tracePt t="11787" x="2776538" y="2667000"/>
          <p14:tracePt t="11796" x="2730500" y="2638425"/>
          <p14:tracePt t="11812" x="2713038" y="2611438"/>
          <p14:tracePt t="11833" x="2703513" y="2611438"/>
          <p14:tracePt t="11844" x="2693988" y="2593975"/>
          <p14:tracePt t="11852" x="2676525" y="2557463"/>
          <p14:tracePt t="11867" x="2657475" y="2528888"/>
          <p14:tracePt t="11876" x="2620963" y="2484438"/>
          <p14:tracePt t="11883" x="2566988" y="2411413"/>
          <p14:tracePt t="11892" x="2520950" y="2374900"/>
          <p14:tracePt t="11900" x="2484438" y="2328863"/>
          <p14:tracePt t="11908" x="2465388" y="2309813"/>
          <p14:tracePt t="11916" x="2438400" y="2292350"/>
          <p14:tracePt t="11923" x="2401888" y="2273300"/>
          <p14:tracePt t="11931" x="2401888" y="2265363"/>
          <p14:tracePt t="11940" x="2382838" y="2246313"/>
          <p14:tracePt t="11948" x="2365375" y="2236788"/>
          <p14:tracePt t="11987" x="2355850" y="2236788"/>
          <p14:tracePt t="12004" x="2346325" y="2236788"/>
          <p14:tracePt t="12011" x="2338388" y="2236788"/>
          <p14:tracePt t="12019" x="2328863" y="2236788"/>
          <p14:tracePt t="12028" x="2319338" y="2236788"/>
          <p14:tracePt t="12035" x="2309813" y="2236788"/>
          <p14:tracePt t="12076" x="2301875" y="2236788"/>
          <p14:tracePt t="12468" x="2319338" y="2236788"/>
          <p14:tracePt t="12476" x="2338388" y="2236788"/>
          <p14:tracePt t="12483" x="2355850" y="2236788"/>
          <p14:tracePt t="12492" x="2365375" y="2236788"/>
          <p14:tracePt t="12499" x="2382838" y="2236788"/>
          <p14:tracePt t="12508" x="2392363" y="2236788"/>
          <p14:tracePt t="12523" x="2401888" y="2236788"/>
          <p14:tracePt t="12533" x="2419350" y="2236788"/>
          <p14:tracePt t="12539" x="2428875" y="2236788"/>
          <p14:tracePt t="12555" x="2447925" y="2236788"/>
          <p14:tracePt t="12564" x="2465388" y="2236788"/>
          <p14:tracePt t="12571" x="2474913" y="2236788"/>
          <p14:tracePt t="12579" x="2484438" y="2236788"/>
          <p14:tracePt t="12587" x="2501900" y="2236788"/>
          <p14:tracePt t="12595" x="2511425" y="2236788"/>
          <p14:tracePt t="12604" x="2538413" y="2236788"/>
          <p14:tracePt t="12608" x="2557463" y="2236788"/>
          <p14:tracePt t="12616" x="2574925" y="2228850"/>
          <p14:tracePt t="12629" x="2603500" y="2219325"/>
          <p14:tracePt t="12635" x="2611438" y="2219325"/>
          <p14:tracePt t="12645" x="2630488" y="2200275"/>
          <p14:tracePt t="12651" x="2647950" y="2192338"/>
          <p14:tracePt t="12668" x="2667000" y="2192338"/>
          <p14:tracePt t="12676" x="2684463" y="2192338"/>
          <p14:tracePt t="12692" x="2693988" y="2192338"/>
          <p14:tracePt t="12699" x="2713038" y="2192338"/>
          <p14:tracePt t="12707" x="2730500" y="2192338"/>
          <p14:tracePt t="12723" x="2749550" y="2192338"/>
          <p14:tracePt t="12732" x="2767013" y="2192338"/>
          <p14:tracePt t="12739" x="2813050" y="2182813"/>
          <p14:tracePt t="12748" x="2830513" y="2173288"/>
          <p14:tracePt t="12756" x="2867025" y="2173288"/>
          <p14:tracePt t="12764" x="2903538" y="2163763"/>
          <p14:tracePt t="12771" x="2922588" y="2155825"/>
          <p14:tracePt t="12781" x="2940050" y="2155825"/>
          <p14:tracePt t="12787" x="2949575" y="2155825"/>
          <p14:tracePt t="12797" x="2968625" y="2155825"/>
          <p14:tracePt t="12803" x="3005138" y="2155825"/>
          <p14:tracePt t="12819" x="3032125" y="2155825"/>
          <p14:tracePt t="12828" x="3049588" y="2155825"/>
          <p14:tracePt t="12835" x="3059113" y="2155825"/>
          <p14:tracePt t="12846" x="3078163" y="2155825"/>
          <p14:tracePt t="12852" x="3086100" y="2155825"/>
          <p14:tracePt t="12860" x="3105150" y="2155825"/>
          <p14:tracePt t="12899" x="3114675" y="2155825"/>
          <p14:tracePt t="12915" x="3122613" y="2155825"/>
          <p14:tracePt t="12940" x="3132138" y="2163763"/>
          <p14:tracePt t="12965" x="3141663" y="2163763"/>
          <p14:tracePt t="12996" x="3151188" y="2163763"/>
          <p14:tracePt t="13019" x="3159125" y="2163763"/>
          <p14:tracePt t="13052" x="3168650" y="2163763"/>
          <p14:tracePt t="13084" x="3178175" y="2173288"/>
          <p14:tracePt t="13200" x="3195638" y="2182813"/>
          <p14:tracePt t="13227" x="3205163" y="2182813"/>
          <p14:tracePt t="13235" x="3214688" y="2192338"/>
          <p14:tracePt t="13656" x="3224213" y="2192338"/>
          <p14:tracePt t="13708" x="3232150" y="2192338"/>
          <p14:tracePt t="13723" x="3251200" y="2192338"/>
          <p14:tracePt t="13732" x="3260725" y="2192338"/>
          <p14:tracePt t="13739" x="3270250" y="2192338"/>
          <p14:tracePt t="13748" x="3278188" y="2192338"/>
          <p14:tracePt t="13756" x="3306763" y="2192338"/>
          <p14:tracePt t="13764" x="3333750" y="2192338"/>
          <p14:tracePt t="13771" x="3360738" y="2182813"/>
          <p14:tracePt t="13780" x="3387725" y="2182813"/>
          <p14:tracePt t="13787" x="3406775" y="2173288"/>
          <p14:tracePt t="13796" x="3452813" y="2163763"/>
          <p14:tracePt t="13804" x="3470275" y="2163763"/>
          <p14:tracePt t="13812" x="3489325" y="2163763"/>
          <p14:tracePt t="13819" x="3516313" y="2146300"/>
          <p14:tracePt t="13828" x="3533775" y="2146300"/>
          <p14:tracePt t="13835" x="3543300" y="2146300"/>
          <p14:tracePt t="13845" x="3562350" y="2146300"/>
          <p14:tracePt t="13851" x="3589338" y="2146300"/>
          <p14:tracePt t="13861" x="3616325" y="2146300"/>
          <p14:tracePt t="13867" x="3635375" y="2146300"/>
          <p14:tracePt t="13876" x="3679825" y="2146300"/>
          <p14:tracePt t="13883" x="3708400" y="2146300"/>
          <p14:tracePt t="13892" x="3735388" y="2146300"/>
          <p14:tracePt t="13899" x="3762375" y="2146300"/>
          <p14:tracePt t="13907" x="3781425" y="2146300"/>
          <p14:tracePt t="13916" x="3789363" y="2146300"/>
          <p14:tracePt t="13923" x="3798888" y="2146300"/>
          <p14:tracePt t="13932" x="3808413" y="2146300"/>
          <p14:tracePt t="13956" x="3825875" y="2146300"/>
          <p14:tracePt t="14020" x="3835400" y="2146300"/>
          <p14:tracePt t="14220" x="3854450" y="2146300"/>
          <p14:tracePt t="14227" x="3862388" y="2146300"/>
          <p14:tracePt t="14236" x="3871913" y="2146300"/>
          <p14:tracePt t="14245" x="3898900" y="2146300"/>
          <p14:tracePt t="14251" x="3927475" y="2146300"/>
          <p14:tracePt t="14255" x="3944938" y="2146300"/>
          <p14:tracePt t="14264" x="3971925" y="2146300"/>
          <p14:tracePt t="14271" x="4000500" y="2146300"/>
          <p14:tracePt t="14280" x="4017963" y="2146300"/>
          <p14:tracePt t="14287" x="4064000" y="2127250"/>
          <p14:tracePt t="14295" x="4090988" y="2127250"/>
          <p14:tracePt t="14303" x="4119563" y="2127250"/>
          <p14:tracePt t="14312" x="4146550" y="2127250"/>
          <p14:tracePt t="14317" x="4164013" y="2127250"/>
          <p14:tracePt t="14323" x="4183063" y="2119313"/>
          <p14:tracePt t="14339" x="4192588" y="2119313"/>
          <p14:tracePt t="14348" x="4210050" y="2119313"/>
          <p14:tracePt t="14356" x="4229100" y="2119313"/>
          <p14:tracePt t="14364" x="4246563" y="2119313"/>
          <p14:tracePt t="14371" x="4265613" y="2119313"/>
          <p14:tracePt t="14380" x="4283075" y="2119313"/>
          <p14:tracePt t="14395" x="4302125" y="2119313"/>
          <p14:tracePt t="14524" x="4310063" y="2127250"/>
          <p14:tracePt t="14572" x="4319588" y="2127250"/>
          <p14:tracePt t="14580" x="4338638" y="2127250"/>
          <p14:tracePt t="14587" x="4356100" y="2127250"/>
          <p14:tracePt t="14596" x="4375150" y="2127250"/>
          <p14:tracePt t="14603" x="4402138" y="2127250"/>
          <p14:tracePt t="14613" x="4429125" y="2127250"/>
          <p14:tracePt t="14616" x="4456113" y="2127250"/>
          <p14:tracePt t="14624" x="4502150" y="2127250"/>
          <p14:tracePt t="14635" x="4557713" y="2127250"/>
          <p14:tracePt t="14645" x="4611688" y="2127250"/>
          <p14:tracePt t="14652" x="4648200" y="2127250"/>
          <p14:tracePt t="14660" x="4703763" y="2127250"/>
          <p14:tracePt t="14667" x="4748213" y="2127250"/>
          <p14:tracePt t="14676" x="4776788" y="2136775"/>
          <p14:tracePt t="14683" x="4821238" y="2136775"/>
          <p14:tracePt t="14692" x="4840288" y="2136775"/>
          <p14:tracePt t="14836" x="4857750" y="2155825"/>
          <p14:tracePt t="14852" x="4867275" y="2155825"/>
          <p14:tracePt t="14860" x="4886325" y="2155825"/>
          <p14:tracePt t="14867" x="4903788" y="2155825"/>
          <p14:tracePt t="14884" x="4913313" y="2155825"/>
          <p14:tracePt t="14887" x="4932363" y="2155825"/>
          <p14:tracePt t="14896" x="4932363" y="2163763"/>
          <p14:tracePt t="14972" x="4940300" y="2163763"/>
          <p14:tracePt t="15656" x="4949825" y="2163763"/>
          <p14:tracePt t="15688" x="4940300" y="2163763"/>
          <p14:tracePt t="15695" x="4932363" y="2155825"/>
          <p14:tracePt t="15703" x="4922838" y="2136775"/>
          <p14:tracePt t="15711" x="4903788" y="2119313"/>
          <p14:tracePt t="15723" x="4903788" y="2109788"/>
          <p14:tracePt t="15731" x="4876800" y="2090738"/>
          <p14:tracePt t="15739" x="4857750" y="2082800"/>
          <p14:tracePt t="15748" x="4821238" y="2063750"/>
          <p14:tracePt t="15756" x="4776788" y="2046288"/>
          <p14:tracePt t="15765" x="4748213" y="2036763"/>
          <p14:tracePt t="15772" x="4694238" y="2036763"/>
          <p14:tracePt t="15776" x="4657725" y="2017713"/>
          <p14:tracePt t="15783" x="4575175" y="2009775"/>
          <p14:tracePt t="15797" x="4548188" y="2009775"/>
          <p14:tracePt t="15804" x="4492625" y="2009775"/>
          <p14:tracePt t="15812" x="4419600" y="2009775"/>
          <p14:tracePt t="15820" x="4346575" y="2009775"/>
          <p14:tracePt t="15828" x="4256088" y="2009775"/>
          <p14:tracePt t="15835" x="4164013" y="2009775"/>
          <p14:tracePt t="15840" x="4064000" y="2009775"/>
          <p14:tracePt t="15848" x="3971925" y="2009775"/>
          <p14:tracePt t="15855" x="3881438" y="2000250"/>
          <p14:tracePt t="15865" x="3789363" y="1981200"/>
          <p14:tracePt t="15871" x="3679825" y="1981200"/>
          <p14:tracePt t="15880" x="3589338" y="1981200"/>
          <p14:tracePt t="15892" x="3489325" y="1973263"/>
          <p14:tracePt t="15899" x="3397250" y="1954213"/>
          <p14:tracePt t="15908" x="3306763" y="1954213"/>
          <p14:tracePt t="15915" x="3214688" y="1954213"/>
          <p14:tracePt t="15923" x="3141663" y="1954213"/>
          <p14:tracePt t="15932" x="3049588" y="1954213"/>
          <p14:tracePt t="15940" x="2968625" y="1954213"/>
          <p14:tracePt t="15948" x="2913063" y="1954213"/>
          <p14:tracePt t="15955" x="2859088" y="1954213"/>
          <p14:tracePt t="15965" x="2803525" y="1954213"/>
          <p14:tracePt t="15971" x="2749550" y="1954213"/>
          <p14:tracePt t="15997" x="2584450" y="1973263"/>
          <p14:tracePt t="16003" x="2547938" y="1981200"/>
          <p14:tracePt t="16012" x="2484438" y="1990725"/>
          <p14:tracePt t="16019" x="2447925" y="2000250"/>
          <p14:tracePt t="16027" x="2382838" y="2017713"/>
          <p14:tracePt t="16032" x="2346325" y="2027238"/>
          <p14:tracePt t="16045" x="2309813" y="2027238"/>
          <p14:tracePt t="16051" x="2292350" y="2027238"/>
          <p14:tracePt t="16061" x="2273300" y="2036763"/>
          <p14:tracePt t="16067" x="2236788" y="2046288"/>
          <p14:tracePt t="16076" x="2200275" y="2063750"/>
          <p14:tracePt t="16083" x="2182813" y="2073275"/>
          <p14:tracePt t="16092" x="2155825" y="2082800"/>
          <p14:tracePt t="16099" x="2127250" y="2119313"/>
          <p14:tracePt t="16107" x="2082800" y="2136775"/>
          <p14:tracePt t="16115" x="2046288" y="2173288"/>
          <p14:tracePt t="16123" x="2017713" y="2182813"/>
          <p14:tracePt t="16131" x="1981200" y="2209800"/>
          <p14:tracePt t="16140" x="1954213" y="2236788"/>
          <p14:tracePt t="16148" x="1908175" y="2265363"/>
          <p14:tracePt t="16155" x="1881188" y="2282825"/>
          <p14:tracePt t="16165" x="1863725" y="2301875"/>
          <p14:tracePt t="16171" x="1844675" y="2319338"/>
          <p14:tracePt t="16181" x="1835150" y="2319338"/>
          <p14:tracePt t="16187" x="1827213" y="2338388"/>
          <p14:tracePt t="16196" x="1817688" y="2346325"/>
          <p14:tracePt t="16203" x="1808163" y="2355850"/>
          <p14:tracePt t="16212" x="1808163" y="2365375"/>
          <p14:tracePt t="16219" x="1808163" y="2382838"/>
          <p14:tracePt t="16224" x="1808163" y="2392363"/>
          <p14:tracePt t="16232" x="1808163" y="2401888"/>
          <p14:tracePt t="16247" x="1808163" y="2419350"/>
          <p14:tracePt t="16267" x="1808163" y="2428875"/>
          <p14:tracePt t="16288" x="1808163" y="2438400"/>
          <p14:tracePt t="17132" x="1808163" y="2447925"/>
          <p14:tracePt t="17140" x="1817688" y="2447925"/>
          <p14:tracePt t="17148" x="1835150" y="2447925"/>
          <p14:tracePt t="17156" x="1854200" y="2438400"/>
          <p14:tracePt t="17161" x="1871663" y="2428875"/>
          <p14:tracePt t="17167" x="1890713" y="2428875"/>
          <p14:tracePt t="17176" x="1917700" y="2411413"/>
          <p14:tracePt t="17183" x="1963738" y="2411413"/>
          <p14:tracePt t="17192" x="1990725" y="2401888"/>
          <p14:tracePt t="17204" x="2046288" y="2401888"/>
          <p14:tracePt t="17211" x="2100263" y="2382838"/>
          <p14:tracePt t="17219" x="2163763" y="2374900"/>
          <p14:tracePt t="17227" x="2219325" y="2365375"/>
          <p14:tracePt t="17235" x="2282825" y="2365375"/>
          <p14:tracePt t="17246" x="2319338" y="2346325"/>
          <p14:tracePt t="17252" x="2365375" y="2346325"/>
          <p14:tracePt t="17261" x="2392363" y="2346325"/>
          <p14:tracePt t="17267" x="2419350" y="2346325"/>
          <p14:tracePt t="17276" x="2447925" y="2346325"/>
          <p14:tracePt t="17283" x="2493963" y="2338388"/>
          <p14:tracePt t="17292" x="2530475" y="2338388"/>
          <p14:tracePt t="17300" x="2584450" y="2338388"/>
          <p14:tracePt t="17308" x="2657475" y="2338388"/>
          <p14:tracePt t="17315" x="2703513" y="2338388"/>
          <p14:tracePt t="17323" x="2776538" y="2338388"/>
          <p14:tracePt t="17331" x="2849563" y="2338388"/>
          <p14:tracePt t="17339" x="2940050" y="2338388"/>
          <p14:tracePt t="17348" x="3049588" y="2338388"/>
          <p14:tracePt t="17355" x="3141663" y="2338388"/>
          <p14:tracePt t="17364" x="3214688" y="2338388"/>
          <p14:tracePt t="17372" x="3270250" y="2338388"/>
          <p14:tracePt t="17380" x="3324225" y="2338388"/>
          <p14:tracePt t="17395" x="3333750" y="2338388"/>
          <p14:tracePt t="17423" x="3333750" y="2355850"/>
          <p14:tracePt t="17432" x="3333750" y="2365375"/>
          <p14:tracePt t="17440" x="3333750" y="2374900"/>
          <p14:tracePt t="17452" x="3333750" y="2382838"/>
          <p14:tracePt t="17467" x="3343275" y="2401888"/>
          <p14:tracePt t="17499" x="3351213" y="2411413"/>
          <p14:tracePt t="17523" x="3360738" y="2411413"/>
          <p14:tracePt t="17531" x="3370263" y="2411413"/>
          <p14:tracePt t="17540" x="3379788" y="2411413"/>
          <p14:tracePt t="17548" x="3406775" y="2411413"/>
          <p14:tracePt t="17555" x="3433763" y="2411413"/>
          <p14:tracePt t="17564" x="3460750" y="2411413"/>
          <p14:tracePt t="17572" x="3516313" y="2411413"/>
          <p14:tracePt t="17580" x="3562350" y="2411413"/>
          <p14:tracePt t="17587" x="3598863" y="2411413"/>
          <p14:tracePt t="17596" x="3643313" y="2401888"/>
          <p14:tracePt t="17603" x="3671888" y="2392363"/>
          <p14:tracePt t="17613" x="3689350" y="2392363"/>
          <p14:tracePt t="17619" x="3708400" y="2392363"/>
          <p14:tracePt t="17627" x="3716338" y="2392363"/>
          <p14:tracePt t="17652" x="3744913" y="2392363"/>
          <p14:tracePt t="17661" x="3762375" y="2392363"/>
          <p14:tracePt t="17667" x="3789363" y="2392363"/>
          <p14:tracePt t="17672" x="3835400" y="2392363"/>
          <p14:tracePt t="17683" x="3862388" y="2392363"/>
          <p14:tracePt t="17692" x="3935413" y="2401888"/>
          <p14:tracePt t="17699" x="3990975" y="2401888"/>
          <p14:tracePt t="17708" x="4037013" y="2411413"/>
          <p14:tracePt t="17716" x="4073525" y="2411413"/>
          <p14:tracePt t="17723" x="4127500" y="2411413"/>
          <p14:tracePt t="17731" x="4192588" y="2428875"/>
          <p14:tracePt t="17735" x="4246563" y="2438400"/>
          <p14:tracePt t="17744" x="4292600" y="2438400"/>
          <p14:tracePt t="17751" x="4310063" y="2438400"/>
          <p14:tracePt t="17761" x="4329113" y="2447925"/>
          <p14:tracePt t="17767" x="4338638" y="2455863"/>
          <p14:tracePt t="17851" x="4338638" y="2474913"/>
          <p14:tracePt t="17876" x="4338638" y="2492375"/>
          <p14:tracePt t="17892" x="4338638" y="2501900"/>
          <p14:tracePt t="17900" x="4338638" y="2511425"/>
          <p14:tracePt t="17915" x="4338638" y="2528888"/>
          <p14:tracePt t="18096" x="4346575" y="2520950"/>
          <p14:tracePt t="18127" x="4356100" y="2511425"/>
          <p14:tracePt t="18159" x="4375150" y="2501900"/>
          <p14:tracePt t="18176" x="4383088" y="2501900"/>
          <p14:tracePt t="18188" x="4411663" y="2484438"/>
          <p14:tracePt t="18203" x="4429125" y="2474913"/>
          <p14:tracePt t="18213" x="4448175" y="2465388"/>
          <p14:tracePt t="18219" x="4465638" y="2455863"/>
          <p14:tracePt t="18229" x="4492625" y="2438400"/>
          <p14:tracePt t="18235" x="4511675" y="2428875"/>
          <p14:tracePt t="18243" x="4557713" y="2428875"/>
          <p14:tracePt t="18248" x="4584700" y="2411413"/>
          <p14:tracePt t="18255" x="4602163" y="2411413"/>
          <p14:tracePt t="18267" x="4611688" y="2411413"/>
          <p14:tracePt t="18276" x="4638675" y="2411413"/>
          <p14:tracePt t="18283" x="4648200" y="2411413"/>
          <p14:tracePt t="18292" x="4657725" y="2411413"/>
          <p14:tracePt t="18376" x="4675188" y="2411413"/>
          <p14:tracePt t="18392" x="4684713" y="2411413"/>
          <p14:tracePt t="18727" x="4703763" y="2411413"/>
          <p14:tracePt t="18735" x="4721225" y="2411413"/>
          <p14:tracePt t="18744" x="4730750" y="2411413"/>
          <p14:tracePt t="18752" x="4740275" y="2411413"/>
          <p14:tracePt t="18760" x="4748213" y="2411413"/>
          <p14:tracePt t="18764" x="4757738" y="2411413"/>
          <p14:tracePt t="18767" x="4794250" y="2411413"/>
          <p14:tracePt t="18776" x="4813300" y="2419350"/>
          <p14:tracePt t="18783" x="4849813" y="2428875"/>
          <p14:tracePt t="18792" x="4867275" y="2428875"/>
          <p14:tracePt t="18800" x="4895850" y="2438400"/>
          <p14:tracePt t="18808" x="4903788" y="2438400"/>
          <p14:tracePt t="18815" x="4913313" y="2438400"/>
          <p14:tracePt t="18823" x="4922838" y="2438400"/>
          <p14:tracePt t="18828" x="4940300" y="2438400"/>
          <p14:tracePt t="18851" x="4949825" y="2438400"/>
          <p14:tracePt t="18867" x="4959350" y="2447925"/>
          <p14:tracePt t="18883" x="4968875" y="2447925"/>
          <p14:tracePt t="18887" x="4986338" y="2447925"/>
          <p14:tracePt t="18896" x="4995863" y="2447925"/>
          <p14:tracePt t="18904" x="5013325" y="2455863"/>
          <p14:tracePt t="18912" x="5049838" y="2455863"/>
          <p14:tracePt t="18920" x="5078413" y="2465388"/>
          <p14:tracePt t="18928" x="5095875" y="2465388"/>
          <p14:tracePt t="18936" x="5114925" y="2474913"/>
          <p14:tracePt t="18948" x="5132388" y="2474913"/>
          <p14:tracePt t="18955" x="5151438" y="2484438"/>
          <p14:tracePt t="19099" x="5159375" y="2492375"/>
          <p14:tracePt t="19260" x="5168900" y="2492375"/>
          <p14:tracePt t="19277" x="5168900" y="2501900"/>
          <p14:tracePt t="19284" x="5178425" y="2501900"/>
          <p14:tracePt t="19292" x="5187950" y="2501900"/>
          <p14:tracePt t="19308" x="5205413" y="2501900"/>
          <p14:tracePt t="19324" x="5224463" y="2501900"/>
          <p14:tracePt t="19332" x="5232400" y="2501900"/>
          <p14:tracePt t="19339" x="5251450" y="2501900"/>
          <p14:tracePt t="19355" x="5260975" y="2501900"/>
          <p14:tracePt t="19364" x="5268913" y="2501900"/>
          <p14:tracePt t="19380" x="5278438" y="2501900"/>
          <p14:tracePt t="19387" x="5287963" y="2501900"/>
          <p14:tracePt t="19404" x="5305425" y="2501900"/>
          <p14:tracePt t="19420" x="5314950" y="2501900"/>
          <p14:tracePt t="19435" x="5324475" y="2501900"/>
          <p14:tracePt t="19444" x="5341938" y="2501900"/>
          <p14:tracePt t="19448" x="5360988" y="2501900"/>
          <p14:tracePt t="19462" x="5378450" y="2520950"/>
          <p14:tracePt t="19467" x="5397500" y="2528888"/>
          <p14:tracePt t="19476" x="5407025" y="2538413"/>
          <p14:tracePt t="19483" x="5414963" y="2538413"/>
          <p14:tracePt t="19515" x="5424488" y="2547938"/>
          <p14:tracePt t="19580" x="5424488" y="2557463"/>
          <p14:tracePt t="19608" x="5424488" y="2574925"/>
          <p14:tracePt t="20124" x="5424488" y="2584450"/>
          <p14:tracePt t="20276" x="5407025" y="2565400"/>
          <p14:tracePt t="20291" x="5397500" y="2557463"/>
          <p14:tracePt t="20299" x="5387975" y="2547938"/>
          <p14:tracePt t="20307" x="5370513" y="2547938"/>
          <p14:tracePt t="20315" x="5334000" y="2547938"/>
          <p14:tracePt t="20323" x="5260975" y="2538413"/>
          <p14:tracePt t="20331" x="5224463" y="2538413"/>
          <p14:tracePt t="20340" x="5187950" y="2538413"/>
          <p14:tracePt t="20348" x="5122863" y="2520950"/>
          <p14:tracePt t="20355" x="4995863" y="2520950"/>
          <p14:tracePt t="20364" x="4867275" y="2520950"/>
          <p14:tracePt t="20367" x="4703763" y="2511425"/>
          <p14:tracePt t="20376" x="4538663" y="2492375"/>
          <p14:tracePt t="20388" x="4375150" y="2484438"/>
          <p14:tracePt t="20398" x="4229100" y="2465388"/>
          <p14:tracePt t="20403" x="4073525" y="2447925"/>
          <p14:tracePt t="20412" x="3944938" y="2438400"/>
          <p14:tracePt t="20419" x="3854450" y="2419350"/>
          <p14:tracePt t="20429" x="3762375" y="2419350"/>
          <p14:tracePt t="20432" x="3698875" y="2411413"/>
          <p14:tracePt t="20439" x="3625850" y="2411413"/>
          <p14:tracePt t="20447" x="3606800" y="2411413"/>
          <p14:tracePt t="20461" x="3570288" y="2411413"/>
          <p14:tracePt t="20468" x="3543300" y="2411413"/>
          <p14:tracePt t="20477" x="3506788" y="2411413"/>
          <p14:tracePt t="20483" x="3470275" y="2411413"/>
          <p14:tracePt t="20493" x="3424238" y="2411413"/>
          <p14:tracePt t="20499" x="3387725" y="2411413"/>
          <p14:tracePt t="20508" x="3333750" y="2411413"/>
          <p14:tracePt t="20515" x="3260725" y="2411413"/>
          <p14:tracePt t="20524" x="3187700" y="2411413"/>
          <p14:tracePt t="20532" x="3141663" y="2411413"/>
          <p14:tracePt t="20539" x="3086100" y="2411413"/>
          <p14:tracePt t="20547" x="3013075" y="2411413"/>
          <p14:tracePt t="20555" x="2940050" y="2411413"/>
          <p14:tracePt t="20564" x="2849563" y="2411413"/>
          <p14:tracePt t="20571" x="2767013" y="2411413"/>
          <p14:tracePt t="20580" x="2693988" y="2428875"/>
          <p14:tracePt t="20588" x="2630488" y="2447925"/>
          <p14:tracePt t="20596" x="2574925" y="2465388"/>
          <p14:tracePt t="20603" x="2511425" y="2484438"/>
          <p14:tracePt t="20612" x="2493963" y="2511425"/>
          <p14:tracePt t="20619" x="2457450" y="2520950"/>
          <p14:tracePt t="20623" x="2438400" y="2538413"/>
          <p14:tracePt t="20631" x="2411413" y="2565400"/>
          <p14:tracePt t="20644" x="2401888" y="2584450"/>
          <p14:tracePt t="20651" x="2382838" y="2620963"/>
          <p14:tracePt t="20660" x="2374900" y="2638425"/>
          <p14:tracePt t="20667" x="2346325" y="2667000"/>
          <p14:tracePt t="20677" x="2338388" y="2684463"/>
          <p14:tracePt t="20683" x="2338388" y="2693988"/>
          <p14:tracePt t="20692" x="2319338" y="2711450"/>
          <p14:tracePt t="20715" x="2319338" y="2720975"/>
          <p14:tracePt t="20724" x="2319338" y="2730500"/>
          <p14:tracePt t="20748" x="2319338" y="2740025"/>
          <p14:tracePt t="20772" x="2309813" y="2740025"/>
          <p14:tracePt t="20820" x="2309813" y="2747963"/>
          <p14:tracePt t="20827" x="2309813" y="2757488"/>
          <p14:tracePt t="20839" x="2309813" y="2776538"/>
          <p14:tracePt t="20848" x="2309813" y="2784475"/>
          <p14:tracePt t="20855" x="2319338" y="2803525"/>
          <p14:tracePt t="20864" x="2338388" y="2820988"/>
          <p14:tracePt t="20877" x="2338388" y="2830513"/>
          <p14:tracePt t="20892" x="2346325" y="2849563"/>
          <p14:tracePt t="20899" x="2355850" y="2867025"/>
          <p14:tracePt t="20915" x="2365375" y="2876550"/>
          <p14:tracePt t="20923" x="2374900" y="2876550"/>
          <p14:tracePt t="20940" x="2382838" y="2886075"/>
          <p14:tracePt t="20956" x="2392363" y="2886075"/>
          <p14:tracePt t="20964" x="2401888" y="2886075"/>
          <p14:tracePt t="20968" x="2411413" y="2886075"/>
          <p14:tracePt t="20983" x="2419350" y="2886075"/>
          <p14:tracePt t="20997" x="2428875" y="2886075"/>
          <p14:tracePt t="20999" x="2438400" y="2886075"/>
          <p14:tracePt t="21007" x="2447925" y="2876550"/>
          <p14:tracePt t="21019" x="2457450" y="2876550"/>
          <p14:tracePt t="21043" x="2465388" y="2867025"/>
          <p14:tracePt t="21116" x="2465388" y="2857500"/>
          <p14:tracePt t="21128" x="2474913" y="2857500"/>
          <p14:tracePt t="21148" x="2493963" y="2849563"/>
          <p14:tracePt t="21155" x="2501900" y="2840038"/>
          <p14:tracePt t="21164" x="2511425" y="2840038"/>
          <p14:tracePt t="21172" x="2538413" y="2840038"/>
          <p14:tracePt t="21180" x="2547938" y="2840038"/>
          <p14:tracePt t="21187" x="2557463" y="2840038"/>
          <p14:tracePt t="21192" x="2566988" y="2840038"/>
          <p14:tracePt t="21200" x="2574925" y="2840038"/>
          <p14:tracePt t="21208" x="2584450" y="2830513"/>
          <p14:tracePt t="21279" x="2593975" y="2820988"/>
          <p14:tracePt t="21315" x="2603500" y="2813050"/>
          <p14:tracePt t="21323" x="2611438" y="2813050"/>
          <p14:tracePt t="21340" x="2630488" y="2813050"/>
          <p14:tracePt t="21348" x="2657475" y="2813050"/>
          <p14:tracePt t="21355" x="2693988" y="2794000"/>
          <p14:tracePt t="21361" x="2720975" y="2784475"/>
          <p14:tracePt t="21367" x="2767013" y="2784475"/>
          <p14:tracePt t="21377" x="2822575" y="2784475"/>
          <p14:tracePt t="21383" x="2859088" y="2767013"/>
          <p14:tracePt t="21396" x="2903538" y="2767013"/>
          <p14:tracePt t="21403" x="2976563" y="2767013"/>
          <p14:tracePt t="21413" x="3049588" y="2767013"/>
          <p14:tracePt t="21420" x="3086100" y="2767013"/>
          <p14:tracePt t="21424" x="3132138" y="2767013"/>
          <p14:tracePt t="21431" x="3195638" y="2767013"/>
          <p14:tracePt t="21440" x="3241675" y="2767013"/>
          <p14:tracePt t="21448" x="3297238" y="2767013"/>
          <p14:tracePt t="21461" x="3333750" y="2767013"/>
          <p14:tracePt t="21467" x="3379788" y="2767013"/>
          <p14:tracePt t="21477" x="3406775" y="2767013"/>
          <p14:tracePt t="21483" x="3433763" y="2767013"/>
          <p14:tracePt t="21493" x="3460750" y="2767013"/>
          <p14:tracePt t="21500" x="3497263" y="2767013"/>
          <p14:tracePt t="21508" x="3516313" y="2747963"/>
          <p14:tracePt t="21523" x="3533775" y="2747963"/>
          <p14:tracePt t="21539" x="3570288" y="2740025"/>
          <p14:tracePt t="21565" x="3579813" y="2740025"/>
          <p14:tracePt t="21572" x="3598863" y="2740025"/>
          <p14:tracePt t="21580" x="3625850" y="2740025"/>
          <p14:tracePt t="21588" x="3671888" y="2740025"/>
          <p14:tracePt t="21596" x="3708400" y="2740025"/>
          <p14:tracePt t="21603" x="3752850" y="2740025"/>
          <p14:tracePt t="21611" x="3817938" y="2740025"/>
          <p14:tracePt t="21619" x="3862388" y="2740025"/>
          <p14:tracePt t="21627" x="3917950" y="2740025"/>
          <p14:tracePt t="21635" x="3963988" y="2740025"/>
          <p14:tracePt t="21644" x="4000500" y="2740025"/>
          <p14:tracePt t="21652" x="4054475" y="2747963"/>
          <p14:tracePt t="21662" x="4073525" y="2747963"/>
          <p14:tracePt t="21667" x="4100513" y="2747963"/>
          <p14:tracePt t="21680" x="4110038" y="2747963"/>
          <p14:tracePt t="22056" x="4119563" y="2747963"/>
          <p14:tracePt t="23276" x="4100513" y="2747963"/>
          <p14:tracePt t="23283" x="4064000" y="2767013"/>
          <p14:tracePt t="23287" x="3981450" y="2794000"/>
          <p14:tracePt t="23292" x="3898900" y="2813050"/>
          <p14:tracePt t="23297" x="3871913" y="2813050"/>
          <p14:tracePt t="23303" x="3825875" y="2830513"/>
          <p14:tracePt t="23312" x="3752850" y="2840038"/>
          <p14:tracePt t="23316" x="3671888" y="2867025"/>
          <p14:tracePt t="23320" x="3598863" y="2894013"/>
          <p14:tracePt t="23327" x="3497263" y="2922588"/>
          <p14:tracePt t="23335" x="3424238" y="2940050"/>
          <p14:tracePt t="23344" x="3397250" y="2949575"/>
          <p14:tracePt t="23351" x="3351213" y="2959100"/>
          <p14:tracePt t="23360" x="3306763" y="2968625"/>
          <p14:tracePt t="23367" x="3287713" y="2968625"/>
          <p14:tracePt t="23376" x="3260725" y="2986088"/>
          <p14:tracePt t="23380" x="3224213" y="2986088"/>
          <p14:tracePt t="23387" x="3178175" y="3013075"/>
          <p14:tracePt t="23396" x="3114675" y="3049588"/>
          <p14:tracePt t="23403" x="3032125" y="3078163"/>
          <p14:tracePt t="23413" x="2959100" y="3086100"/>
          <p14:tracePt t="23419" x="2922588" y="3105150"/>
          <p14:tracePt t="23429" x="2849563" y="3132138"/>
          <p14:tracePt t="23435" x="2776538" y="3159125"/>
          <p14:tracePt t="23439" x="2676525" y="3187700"/>
          <p14:tracePt t="23448" x="2584450" y="3214688"/>
          <p14:tracePt t="23455" x="2465388" y="3241675"/>
          <p14:tracePt t="23464" x="2355850" y="3287713"/>
          <p14:tracePt t="23471" x="2236788" y="3314700"/>
          <p14:tracePt t="23480" x="2127250" y="3341688"/>
          <p14:tracePt t="23487" x="2027238" y="3370263"/>
          <p14:tracePt t="23499" x="1954213" y="3378200"/>
          <p14:tracePt t="23508" x="1890713" y="3397250"/>
          <p14:tracePt t="23515" x="1835150" y="3406775"/>
          <p14:tracePt t="23523" x="1771650" y="3414713"/>
          <p14:tracePt t="23531" x="1744663" y="3414713"/>
          <p14:tracePt t="23539" x="1689100" y="3433763"/>
          <p14:tracePt t="23548" x="1635125" y="3433763"/>
          <p14:tracePt t="23555" x="1579563" y="3433763"/>
          <p14:tracePt t="23564" x="1497013" y="3433763"/>
          <p14:tracePt t="23567" x="1470025" y="3433763"/>
          <p14:tracePt t="23577" x="1433513" y="3433763"/>
          <p14:tracePt t="23583" x="1360488" y="3433763"/>
          <p14:tracePt t="23592" x="1287463" y="3433763"/>
          <p14:tracePt t="23599" x="1214438" y="3433763"/>
          <p14:tracePt t="23612" x="1150938" y="3424238"/>
          <p14:tracePt t="23619" x="1095375" y="3406775"/>
          <p14:tracePt t="23629" x="1058863" y="3378200"/>
          <p14:tracePt t="23632" x="1014413" y="3351213"/>
          <p14:tracePt t="23640" x="985838" y="3314700"/>
          <p14:tracePt t="23647" x="949325" y="3287713"/>
          <p14:tracePt t="23655" x="922338" y="3251200"/>
          <p14:tracePt t="23664" x="885825" y="3224213"/>
          <p14:tracePt t="23671" x="876300" y="3205163"/>
          <p14:tracePt t="23684" x="876300" y="3195638"/>
          <p14:tracePt t="23692" x="868363" y="3187700"/>
          <p14:tracePt t="23731" x="868363" y="3178175"/>
          <p14:tracePt t="23747" x="858838" y="3159125"/>
          <p14:tracePt t="23755" x="849313" y="3151188"/>
          <p14:tracePt t="23767" x="849313" y="3141663"/>
          <p14:tracePt t="23776" x="839788" y="3132138"/>
          <p14:tracePt t="23783" x="831850" y="3122613"/>
          <p14:tracePt t="23803" x="831850" y="3114675"/>
          <p14:tracePt t="23812" x="831850" y="3105150"/>
          <p14:tracePt t="23855" x="831850" y="3095625"/>
          <p14:tracePt t="24164" x="831850" y="3086100"/>
          <p14:tracePt t="24620" x="839788" y="3068638"/>
          <p14:tracePt t="24628" x="849313" y="3059113"/>
          <p14:tracePt t="24632" x="849313" y="3041650"/>
          <p14:tracePt t="24683" x="849313" y="3032125"/>
          <p14:tracePt t="24699" x="858838" y="3022600"/>
          <p14:tracePt t="24708" x="868363" y="3022600"/>
          <p14:tracePt t="24715" x="876300" y="3013075"/>
          <p14:tracePt t="24719" x="885825" y="3005138"/>
          <p14:tracePt t="24729" x="904875" y="2995613"/>
          <p14:tracePt t="24739" x="922338" y="2986088"/>
          <p14:tracePt t="24747" x="941388" y="2976563"/>
          <p14:tracePt t="24756" x="968375" y="2976563"/>
          <p14:tracePt t="24763" x="985838" y="2968625"/>
          <p14:tracePt t="24772" x="995363" y="2959100"/>
          <p14:tracePt t="24780" x="1050925" y="2949575"/>
          <p14:tracePt t="24783" x="1087438" y="2940050"/>
          <p14:tracePt t="24792" x="1131888" y="2940050"/>
          <p14:tracePt t="24799" x="1187450" y="2940050"/>
          <p14:tracePt t="24807" x="1241425" y="2922588"/>
          <p14:tracePt t="24815" x="1306513" y="2922588"/>
          <p14:tracePt t="24829" x="1379538" y="2922588"/>
          <p14:tracePt t="24836" x="1452563" y="2922588"/>
          <p14:tracePt t="24844" x="1479550" y="2922588"/>
          <p14:tracePt t="24852" x="1516063" y="2922588"/>
          <p14:tracePt t="24860" x="1562100" y="2922588"/>
          <p14:tracePt t="24867" x="1598613" y="2922588"/>
          <p14:tracePt t="24877" x="1635125" y="2922588"/>
          <p14:tracePt t="24883" x="1662113" y="2922588"/>
          <p14:tracePt t="24894" x="1717675" y="2940050"/>
          <p14:tracePt t="24899" x="1735138" y="2949575"/>
          <p14:tracePt t="24908" x="1762125" y="2949575"/>
          <p14:tracePt t="24915" x="1798638" y="2959100"/>
          <p14:tracePt t="24923" x="1835150" y="2968625"/>
          <p14:tracePt t="24931" x="1881188" y="2976563"/>
          <p14:tracePt t="24939" x="1908175" y="2976563"/>
          <p14:tracePt t="24947" x="1963738" y="2976563"/>
          <p14:tracePt t="24956" x="2009775" y="3005138"/>
          <p14:tracePt t="24963" x="2017713" y="3005138"/>
          <p14:tracePt t="24972" x="2027238" y="3005138"/>
          <p14:tracePt t="24978" x="2036763" y="3005138"/>
          <p14:tracePt t="25019" x="2046288" y="3005138"/>
          <p14:tracePt t="25063" x="2046288" y="3013075"/>
          <p14:tracePt t="25080" x="2046288" y="3022600"/>
          <p14:tracePt t="25088" x="2046288" y="3032125"/>
          <p14:tracePt t="25103" x="2046288" y="3049588"/>
          <p14:tracePt t="25171" x="2046288" y="3068638"/>
          <p14:tracePt t="25208" x="2046288" y="3078163"/>
          <p14:tracePt t="25228" x="2054225" y="3078163"/>
          <p14:tracePt t="25244" x="2063750" y="3078163"/>
          <p14:tracePt t="25252" x="2090738" y="3078163"/>
          <p14:tracePt t="25259" x="2109788" y="3078163"/>
          <p14:tracePt t="25267" x="2146300" y="3095625"/>
          <p14:tracePt t="25276" x="2192338" y="3105150"/>
          <p14:tracePt t="25283" x="2246313" y="3105150"/>
          <p14:tracePt t="25287" x="2301875" y="3105150"/>
          <p14:tracePt t="25297" x="2382838" y="3105150"/>
          <p14:tracePt t="25303" x="2438400" y="3105150"/>
          <p14:tracePt t="25316" x="2511425" y="3105150"/>
          <p14:tracePt t="25323" x="2538413" y="3105150"/>
          <p14:tracePt t="25331" x="2593975" y="3105150"/>
          <p14:tracePt t="25340" x="2647950" y="3105150"/>
          <p14:tracePt t="25347" x="2703513" y="3105150"/>
          <p14:tracePt t="25351" x="2767013" y="3105150"/>
          <p14:tracePt t="25360" x="2794000" y="3105150"/>
          <p14:tracePt t="25367" x="2830513" y="3105150"/>
          <p14:tracePt t="25376" x="2867025" y="3105150"/>
          <p14:tracePt t="25383" x="2876550" y="3105150"/>
          <p14:tracePt t="25393" x="2913063" y="3105150"/>
          <p14:tracePt t="25403" x="2932113" y="3105150"/>
          <p14:tracePt t="25412" x="2959100" y="3114675"/>
          <p14:tracePt t="25415" x="2986088" y="3122613"/>
          <p14:tracePt t="25423" x="3032125" y="3122613"/>
          <p14:tracePt t="25432" x="3078163" y="3159125"/>
          <p14:tracePt t="25440" x="3132138" y="3159125"/>
          <p14:tracePt t="25447" x="3168650" y="3159125"/>
          <p14:tracePt t="25456" x="3214688" y="3159125"/>
          <p14:tracePt t="25464" x="3241675" y="3159125"/>
          <p14:tracePt t="25472" x="3260725" y="3159125"/>
          <p14:tracePt t="25480" x="3278188" y="3159125"/>
          <p14:tracePt t="25596" x="3287713" y="3168650"/>
          <p14:tracePt t="25772" x="3306763" y="3168650"/>
          <p14:tracePt t="25779" x="3314700" y="3168650"/>
          <p14:tracePt t="25787" x="3351213" y="3168650"/>
          <p14:tracePt t="25796" x="3387725" y="3168650"/>
          <p14:tracePt t="25803" x="3433763" y="3168650"/>
          <p14:tracePt t="25812" x="3470275" y="3168650"/>
          <p14:tracePt t="25819" x="3543300" y="3168650"/>
          <p14:tracePt t="25827" x="3598863" y="3168650"/>
          <p14:tracePt t="25831" x="3635375" y="3168650"/>
          <p14:tracePt t="25840" x="3652838" y="3168650"/>
          <p14:tracePt t="25848" x="3689350" y="3168650"/>
          <p14:tracePt t="25856" x="3708400" y="3168650"/>
          <p14:tracePt t="25872" x="3716338" y="3168650"/>
          <p14:tracePt t="25888" x="3725863" y="3168650"/>
          <p14:tracePt t="25903" x="3735388" y="3159125"/>
          <p14:tracePt t="25932" x="3762375" y="3151188"/>
          <p14:tracePt t="25948" x="3771900" y="3151188"/>
          <p14:tracePt t="25956" x="3789363" y="3132138"/>
          <p14:tracePt t="25962" x="3798888" y="3122613"/>
          <p14:tracePt t="25979" x="3808413" y="3114675"/>
          <p14:tracePt t="25993" x="3817938" y="3114675"/>
          <p14:tracePt t="25999" x="3825875" y="3105150"/>
          <p14:tracePt t="26736" x="3798888" y="3122613"/>
          <p14:tracePt t="26744" x="3752850" y="3159125"/>
          <p14:tracePt t="26752" x="3689350" y="3195638"/>
          <p14:tracePt t="26759" x="3625850" y="3224213"/>
          <p14:tracePt t="26767" x="3543300" y="3278188"/>
          <p14:tracePt t="26777" x="3470275" y="3305175"/>
          <p14:tracePt t="26780" x="3406775" y="3324225"/>
          <p14:tracePt t="26787" x="3360738" y="3351213"/>
          <p14:tracePt t="26796" x="3314700" y="3360738"/>
          <p14:tracePt t="26803" x="3287713" y="3360738"/>
          <p14:tracePt t="26812" x="3270250" y="3360738"/>
          <p14:tracePt t="26819" x="3260725" y="3360738"/>
          <p14:tracePt t="26835" x="3251200" y="3360738"/>
          <p14:tracePt t="26840" x="3241675" y="3370263"/>
          <p14:tracePt t="26847" x="3232150" y="3370263"/>
          <p14:tracePt t="26856" x="3205163" y="3378200"/>
          <p14:tracePt t="26864" x="3151188" y="3378200"/>
          <p14:tracePt t="26871" x="3095625" y="3378200"/>
          <p14:tracePt t="26880" x="3049588" y="3378200"/>
          <p14:tracePt t="26887" x="2986088" y="3378200"/>
          <p14:tracePt t="26896" x="2886075" y="3387725"/>
          <p14:tracePt t="26903" x="2776538" y="3387725"/>
          <p14:tracePt t="26915" x="2667000" y="3387725"/>
          <p14:tracePt t="26923" x="2557463" y="3387725"/>
          <p14:tracePt t="26931" x="2465388" y="3387725"/>
          <p14:tracePt t="26940" x="2392363" y="3387725"/>
          <p14:tracePt t="26947" x="2328863" y="3378200"/>
          <p14:tracePt t="26956" x="2319338" y="3370263"/>
          <p14:tracePt t="26964" x="2319338" y="3360738"/>
          <p14:tracePt t="27044" x="2309813" y="3360738"/>
          <p14:tracePt t="27088" x="2301875" y="3360738"/>
          <p14:tracePt t="27112" x="2282825" y="3341688"/>
          <p14:tracePt t="27119" x="2282825" y="3333750"/>
          <p14:tracePt t="27128" x="2282825" y="3305175"/>
          <p14:tracePt t="27135" x="2282825" y="3297238"/>
          <p14:tracePt t="27152" x="2273300" y="3278188"/>
          <p14:tracePt t="27160" x="2273300" y="3268663"/>
          <p14:tracePt t="27167" x="2265363" y="3241675"/>
          <p14:tracePt t="27177" x="2255838" y="3224213"/>
          <p14:tracePt t="27183" x="2255838" y="3214688"/>
          <p14:tracePt t="27196" x="2255838" y="3205163"/>
          <p14:tracePt t="27203" x="2246313" y="3195638"/>
          <p14:tracePt t="27212" x="2236788" y="3187700"/>
          <p14:tracePt t="27223" x="2228850" y="3168650"/>
          <p14:tracePt t="27240" x="2228850" y="3159125"/>
          <p14:tracePt t="27247" x="2219325" y="3151188"/>
          <p14:tracePt t="27256" x="2200275" y="3132138"/>
          <p14:tracePt t="27264" x="2192338" y="3114675"/>
          <p14:tracePt t="27272" x="2182813" y="3105150"/>
          <p14:tracePt t="27283" x="2163763" y="3095625"/>
          <p14:tracePt t="27287" x="2155825" y="3086100"/>
          <p14:tracePt t="27296" x="2136775" y="3068638"/>
          <p14:tracePt t="27303" x="2119313" y="3059113"/>
          <p14:tracePt t="27312" x="2090738" y="3041650"/>
          <p14:tracePt t="27319" x="2073275" y="3022600"/>
          <p14:tracePt t="27328" x="2063750" y="3013075"/>
          <p14:tracePt t="27335" x="2036763" y="2995613"/>
          <p14:tracePt t="27344" x="2000250" y="2968625"/>
          <p14:tracePt t="27352" x="1981200" y="2949575"/>
          <p14:tracePt t="27364" x="1954213" y="2922588"/>
          <p14:tracePt t="27371" x="1936750" y="2913063"/>
          <p14:tracePt t="27379" x="1917700" y="2894013"/>
          <p14:tracePt t="27387" x="1871663" y="2876550"/>
          <p14:tracePt t="27396" x="1844675" y="2867025"/>
          <p14:tracePt t="27403" x="1808163" y="2840038"/>
          <p14:tracePt t="27412" x="1781175" y="2830513"/>
          <p14:tracePt t="27415" x="1754188" y="2820988"/>
          <p14:tracePt t="27424" x="1717675" y="2820988"/>
          <p14:tracePt t="27435" x="1689100" y="2813050"/>
          <p14:tracePt t="27439" x="1671638" y="2813050"/>
          <p14:tracePt t="27447" x="1644650" y="2813050"/>
          <p14:tracePt t="27455" x="1616075" y="2803525"/>
          <p14:tracePt t="27463" x="1589088" y="2803525"/>
          <p14:tracePt t="27472" x="1570038" y="2794000"/>
          <p14:tracePt t="27480" x="1533525" y="2794000"/>
          <p14:tracePt t="27488" x="1516063" y="2794000"/>
          <p14:tracePt t="27496" x="1489075" y="2784475"/>
          <p14:tracePt t="27503" x="1470025" y="2784475"/>
          <p14:tracePt t="27512" x="1443038" y="2784475"/>
          <p14:tracePt t="27519" x="1423988" y="2784475"/>
          <p14:tracePt t="27532" x="1387475" y="2784475"/>
          <p14:tracePt t="27540" x="1350963" y="2784475"/>
          <p14:tracePt t="27543" x="1323975" y="2784475"/>
          <p14:tracePt t="27551" x="1287463" y="2784475"/>
          <p14:tracePt t="27560" x="1250950" y="2784475"/>
          <p14:tracePt t="27567" x="1204913" y="2784475"/>
          <p14:tracePt t="27576" x="1168400" y="2784475"/>
          <p14:tracePt t="27583" x="1141413" y="2794000"/>
          <p14:tracePt t="27593" x="1114425" y="2794000"/>
          <p14:tracePt t="27600" x="1077913" y="2813050"/>
          <p14:tracePt t="27609" x="1058863" y="2820988"/>
          <p14:tracePt t="27615" x="1041400" y="2820988"/>
          <p14:tracePt t="27627" x="1022350" y="2849563"/>
          <p14:tracePt t="27644" x="1014413" y="2849563"/>
          <p14:tracePt t="27652" x="1014413" y="2857500"/>
          <p14:tracePt t="27660" x="1004888" y="2876550"/>
          <p14:tracePt t="27668" x="1004888" y="2894013"/>
          <p14:tracePt t="27671" x="985838" y="2922588"/>
          <p14:tracePt t="27680" x="985838" y="2940050"/>
          <p14:tracePt t="27687" x="985838" y="2968625"/>
          <p14:tracePt t="27696" x="985838" y="3005138"/>
          <p14:tracePt t="27704" x="985838" y="3022600"/>
          <p14:tracePt t="27712" x="985838" y="3041650"/>
          <p14:tracePt t="27719" x="985838" y="3049588"/>
          <p14:tracePt t="27731" x="985838" y="3059113"/>
          <p14:tracePt t="27735" x="985838" y="3068638"/>
          <p14:tracePt t="27744" x="985838" y="3086100"/>
          <p14:tracePt t="27752" x="985838" y="3095625"/>
          <p14:tracePt t="27760" x="995363" y="3122613"/>
          <p14:tracePt t="27776" x="1004888" y="3141663"/>
          <p14:tracePt t="27783" x="1014413" y="3151188"/>
          <p14:tracePt t="27793" x="1031875" y="3187700"/>
          <p14:tracePt t="27799" x="1041400" y="3195638"/>
          <p14:tracePt t="27808" x="1050925" y="3205163"/>
          <p14:tracePt t="27815" x="1077913" y="3232150"/>
          <p14:tracePt t="27823" x="1095375" y="3251200"/>
          <p14:tracePt t="27832" x="1131888" y="3268663"/>
          <p14:tracePt t="27840" x="1160463" y="3287713"/>
          <p14:tracePt t="27847" x="1204913" y="3314700"/>
          <p14:tracePt t="27855" x="1233488" y="3333750"/>
          <p14:tracePt t="27864" x="1306513" y="3370263"/>
          <p14:tracePt t="27872" x="1333500" y="3378200"/>
          <p14:tracePt t="27879" x="1406525" y="3387725"/>
          <p14:tracePt t="27887" x="1470025" y="3424238"/>
          <p14:tracePt t="27900" x="1506538" y="3443288"/>
          <p14:tracePt t="27908" x="1543050" y="3451225"/>
          <p14:tracePt t="27915" x="1606550" y="3470275"/>
          <p14:tracePt t="27923" x="1671638" y="3497263"/>
          <p14:tracePt t="27928" x="1725613" y="3524250"/>
          <p14:tracePt t="27935" x="1790700" y="3533775"/>
          <p14:tracePt t="27945" x="1854200" y="3560763"/>
          <p14:tracePt t="27952" x="1881188" y="3570288"/>
          <p14:tracePt t="27959" x="1890713" y="3570288"/>
          <p14:tracePt t="27967" x="1900238" y="3570288"/>
          <p14:tracePt t="27996" x="1908175" y="3570288"/>
          <p14:tracePt t="28019" x="1936750" y="3560763"/>
          <p14:tracePt t="28028" x="1936750" y="3552825"/>
          <p14:tracePt t="28035" x="1954213" y="3524250"/>
          <p14:tracePt t="28043" x="1981200" y="3506788"/>
          <p14:tracePt t="28051" x="2000250" y="3487738"/>
          <p14:tracePt t="28055" x="2017713" y="3460750"/>
          <p14:tracePt t="28063" x="2046288" y="3443288"/>
          <p14:tracePt t="28078" x="2063750" y="3424238"/>
          <p14:tracePt t="28083" x="2090738" y="3406775"/>
          <p14:tracePt t="28092" x="2090738" y="3397250"/>
          <p14:tracePt t="28099" x="2119313" y="3387725"/>
          <p14:tracePt t="28108" x="2127250" y="3378200"/>
          <p14:tracePt t="28115" x="2136775" y="3378200"/>
          <p14:tracePt t="28120" x="2136775" y="3370263"/>
          <p14:tracePt t="28128" x="2146300" y="3351213"/>
          <p14:tracePt t="28135" x="2146300" y="3333750"/>
          <p14:tracePt t="28144" x="2146300" y="3324225"/>
          <p14:tracePt t="28152" x="2146300" y="3297238"/>
          <p14:tracePt t="28159" x="2146300" y="3278188"/>
          <p14:tracePt t="28167" x="2146300" y="3251200"/>
          <p14:tracePt t="28176" x="2146300" y="3224213"/>
          <p14:tracePt t="28183" x="2146300" y="3195638"/>
          <p14:tracePt t="28193" x="2146300" y="3178175"/>
          <p14:tracePt t="28200" x="2146300" y="3151188"/>
          <p14:tracePt t="28208" x="2146300" y="3141663"/>
          <p14:tracePt t="28215" x="2146300" y="3122613"/>
          <p14:tracePt t="28223" x="2146300" y="3105150"/>
          <p14:tracePt t="28232" x="2146300" y="3095625"/>
          <p14:tracePt t="28240" x="2146300" y="3086100"/>
          <p14:tracePt t="28247" x="2136775" y="3078163"/>
          <p14:tracePt t="28255" x="2136775" y="3068638"/>
          <p14:tracePt t="28264" x="2127250" y="3059113"/>
          <p14:tracePt t="28272" x="2119313" y="3049588"/>
          <p14:tracePt t="28280" x="2109788" y="3041650"/>
          <p14:tracePt t="28287" x="2109788" y="3032125"/>
          <p14:tracePt t="28297" x="2100263" y="3022600"/>
          <p14:tracePt t="28303" x="2090738" y="3013075"/>
          <p14:tracePt t="28313" x="2073275" y="3013075"/>
          <p14:tracePt t="28319" x="2063750" y="3005138"/>
          <p14:tracePt t="28331" x="2046288" y="3005138"/>
          <p14:tracePt t="28340" x="2036763" y="2995613"/>
          <p14:tracePt t="28347" x="2036763" y="2986088"/>
          <p14:tracePt t="28356" x="2017713" y="2976563"/>
          <p14:tracePt t="28363" x="2000250" y="2968625"/>
          <p14:tracePt t="28372" x="1981200" y="2959100"/>
          <p14:tracePt t="28378" x="1973263" y="2949575"/>
          <p14:tracePt t="28383" x="1954213" y="2949575"/>
          <p14:tracePt t="28393" x="1936750" y="2949575"/>
          <p14:tracePt t="28399" x="1917700" y="2940050"/>
          <p14:tracePt t="28408" x="1900238" y="2940050"/>
          <p14:tracePt t="28415" x="1881188" y="2940050"/>
          <p14:tracePt t="28423" x="1854200" y="2930525"/>
          <p14:tracePt t="28431" x="1844675" y="2930525"/>
          <p14:tracePt t="28445" x="1827213" y="2930525"/>
          <p14:tracePt t="28451" x="1808163" y="2930525"/>
          <p14:tracePt t="28460" x="1790700" y="2930525"/>
          <p14:tracePt t="28467" x="1762125" y="2930525"/>
          <p14:tracePt t="28476" x="1754188" y="2930525"/>
          <p14:tracePt t="28483" x="1735138" y="2930525"/>
          <p14:tracePt t="28492" x="1725613" y="2930525"/>
          <p14:tracePt t="28500" x="1708150" y="2930525"/>
          <p14:tracePt t="28508" x="1671638" y="2930525"/>
          <p14:tracePt t="28523" x="1652588" y="2930525"/>
          <p14:tracePt t="28532" x="1616075" y="2930525"/>
          <p14:tracePt t="28539" x="1606550" y="2930525"/>
          <p14:tracePt t="28547" x="1589088" y="2930525"/>
          <p14:tracePt t="28556" x="1552575" y="2930525"/>
          <p14:tracePt t="28564" x="1543050" y="2930525"/>
          <p14:tracePt t="28567" x="1506538" y="2930525"/>
          <p14:tracePt t="28576" x="1497013" y="2930525"/>
          <p14:tracePt t="28583" x="1489075" y="2930525"/>
          <p14:tracePt t="28595" x="1470025" y="2930525"/>
          <p14:tracePt t="28599" x="1452563" y="2930525"/>
          <p14:tracePt t="28608" x="1433513" y="2930525"/>
          <p14:tracePt t="28615" x="1423988" y="2930525"/>
          <p14:tracePt t="28624" x="1406525" y="2930525"/>
          <p14:tracePt t="28632" x="1379538" y="2940050"/>
          <p14:tracePt t="28639" x="1360488" y="2940050"/>
          <p14:tracePt t="28647" x="1343025" y="2949575"/>
          <p14:tracePt t="28660" x="1314450" y="2949575"/>
          <p14:tracePt t="28667" x="1287463" y="2949575"/>
          <p14:tracePt t="28676" x="1260475" y="2968625"/>
          <p14:tracePt t="28693" x="1241425" y="2976563"/>
          <p14:tracePt t="28697" x="1223963" y="2976563"/>
          <p14:tracePt t="28703" x="1204913" y="2995613"/>
          <p14:tracePt t="28713" x="1187450" y="3005138"/>
          <p14:tracePt t="28720" x="1177925" y="3013075"/>
          <p14:tracePt t="28728" x="1168400" y="3022600"/>
          <p14:tracePt t="28735" x="1141413" y="3041650"/>
          <p14:tracePt t="28745" x="1131888" y="3059113"/>
          <p14:tracePt t="28756" x="1114425" y="3078163"/>
          <p14:tracePt t="28762" x="1114425" y="3086100"/>
          <p14:tracePt t="28767" x="1095375" y="3105150"/>
          <p14:tracePt t="28776" x="1087438" y="3132138"/>
          <p14:tracePt t="28783" x="1077913" y="3168650"/>
          <p14:tracePt t="28792" x="1077913" y="3178175"/>
          <p14:tracePt t="28799" x="1068388" y="3187700"/>
          <p14:tracePt t="28808" x="1068388" y="3214688"/>
          <p14:tracePt t="28815" x="1068388" y="3232150"/>
          <p14:tracePt t="28823" x="1068388" y="3241675"/>
          <p14:tracePt t="28831" x="1058863" y="3251200"/>
          <p14:tracePt t="28840" x="1058863" y="3268663"/>
          <p14:tracePt t="28855" x="1058863" y="3278188"/>
          <p14:tracePt t="28863" x="1058863" y="3297238"/>
          <p14:tracePt t="28872" x="1058863" y="3314700"/>
          <p14:tracePt t="28880" x="1058863" y="3324225"/>
          <p14:tracePt t="28887" x="1058863" y="3341688"/>
          <p14:tracePt t="28896" x="1058863" y="3351213"/>
          <p14:tracePt t="28912" x="1068388" y="3378200"/>
          <p14:tracePt t="28919" x="1077913" y="3387725"/>
          <p14:tracePt t="28928" x="1077913" y="3397250"/>
          <p14:tracePt t="28935" x="1095375" y="3414713"/>
          <p14:tracePt t="28943" x="1114425" y="3433763"/>
          <p14:tracePt t="28952" x="1123950" y="3443288"/>
          <p14:tracePt t="28959" x="1141413" y="3451225"/>
          <p14:tracePt t="28967" x="1168400" y="3460750"/>
          <p14:tracePt t="28976" x="1187450" y="3460750"/>
          <p14:tracePt t="28983" x="1214438" y="3460750"/>
          <p14:tracePt t="28998" x="1241425" y="3460750"/>
          <p14:tracePt t="29000" x="1287463" y="3470275"/>
          <p14:tracePt t="29008" x="1323975" y="3479800"/>
          <p14:tracePt t="29016" x="1387475" y="3479800"/>
          <p14:tracePt t="29023" x="1416050" y="3479800"/>
          <p14:tracePt t="29032" x="1470025" y="3479800"/>
          <p14:tracePt t="29040" x="1506538" y="3479800"/>
          <p14:tracePt t="29047" x="1562100" y="3479800"/>
          <p14:tracePt t="29056" x="1616075" y="3479800"/>
          <p14:tracePt t="29063" x="1652588" y="3479800"/>
          <p14:tracePt t="29072" x="1681163" y="3479800"/>
          <p14:tracePt t="29080" x="1698625" y="3479800"/>
          <p14:tracePt t="29087" x="1717675" y="3479800"/>
          <p14:tracePt t="29096" x="1735138" y="3479800"/>
          <p14:tracePt t="29113" x="1744663" y="3479800"/>
          <p14:tracePt t="29139" x="1754188" y="3479800"/>
          <p14:tracePt t="29144" x="1771650" y="3470275"/>
          <p14:tracePt t="29152" x="1781175" y="3470275"/>
          <p14:tracePt t="29160" x="1798638" y="3460750"/>
          <p14:tracePt t="29176" x="1808163" y="3460750"/>
          <p14:tracePt t="29183" x="1835150" y="3460750"/>
          <p14:tracePt t="29193" x="1854200" y="3451225"/>
          <p14:tracePt t="29199" x="1863725" y="3451225"/>
          <p14:tracePt t="29212" x="1871663" y="3443288"/>
          <p14:tracePt t="29220" x="1900238" y="3424238"/>
          <p14:tracePt t="29235" x="1908175" y="3414713"/>
          <p14:tracePt t="29251" x="1917700" y="3406775"/>
          <p14:tracePt t="29261" x="1917700" y="3387725"/>
          <p14:tracePt t="29267" x="1927225" y="3370263"/>
          <p14:tracePt t="29275" x="1936750" y="3360738"/>
          <p14:tracePt t="29283" x="1936750" y="3341688"/>
          <p14:tracePt t="29293" x="1936750" y="3333750"/>
          <p14:tracePt t="29300" x="1936750" y="3297238"/>
          <p14:tracePt t="29307" x="1936750" y="3287713"/>
          <p14:tracePt t="29315" x="1936750" y="3251200"/>
          <p14:tracePt t="29324" x="1936750" y="3232150"/>
          <p14:tracePt t="29332" x="1936750" y="3205163"/>
          <p14:tracePt t="29335" x="1936750" y="3187700"/>
          <p14:tracePt t="29345" x="1936750" y="3178175"/>
          <p14:tracePt t="29352" x="1936750" y="3168650"/>
          <p14:tracePt t="29360" x="1936750" y="3159125"/>
          <p14:tracePt t="29376" x="1936750" y="3141663"/>
          <p14:tracePt t="29393" x="1936750" y="3132138"/>
          <p14:tracePt t="29400" x="1936750" y="3122613"/>
          <p14:tracePt t="29409" x="1936750" y="3114675"/>
          <p14:tracePt t="29415" x="1936750" y="3105150"/>
          <p14:tracePt t="29423" x="1936750" y="3095625"/>
          <p14:tracePt t="29432" x="1927225" y="3086100"/>
          <p14:tracePt t="29440" x="1927225" y="3078163"/>
          <p14:tracePt t="29447" x="1917700" y="3059113"/>
          <p14:tracePt t="29456" x="1917700" y="3041650"/>
          <p14:tracePt t="29464" x="1900238" y="3022600"/>
          <p14:tracePt t="29472" x="1890713" y="3013075"/>
          <p14:tracePt t="29479" x="1881188" y="3005138"/>
          <p14:tracePt t="29488" x="1881188" y="2995613"/>
          <p14:tracePt t="29496" x="1871663" y="2995613"/>
          <p14:tracePt t="29503" x="1863725" y="2986088"/>
          <p14:tracePt t="29512" x="1844675" y="2976563"/>
          <p14:tracePt t="29520" x="1827213" y="2976563"/>
          <p14:tracePt t="29528" x="1808163" y="2968625"/>
          <p14:tracePt t="29535" x="1781175" y="2959100"/>
          <p14:tracePt t="29545" x="1762125" y="2949575"/>
          <p14:tracePt t="29551" x="1725613" y="2949575"/>
          <p14:tracePt t="29560" x="1698625" y="2949575"/>
          <p14:tracePt t="29568" x="1671638" y="2949575"/>
          <p14:tracePt t="29575" x="1635125" y="2949575"/>
          <p14:tracePt t="29583" x="1606550" y="2940050"/>
          <p14:tracePt t="29595" x="1570038" y="2940050"/>
          <p14:tracePt t="29600" x="1525588" y="2930525"/>
          <p14:tracePt t="29609" x="1506538" y="2930525"/>
          <p14:tracePt t="29615" x="1470025" y="2930525"/>
          <p14:tracePt t="29625" x="1443038" y="2913063"/>
          <p14:tracePt t="29631" x="1397000" y="2913063"/>
          <p14:tracePt t="29639" x="1379538" y="2913063"/>
          <p14:tracePt t="29648" x="1360488" y="2913063"/>
          <p14:tracePt t="29655" x="1343025" y="2913063"/>
          <p14:tracePt t="29663" x="1333500" y="2913063"/>
          <p14:tracePt t="29672" x="1323975" y="2913063"/>
          <p14:tracePt t="29680" x="1306513" y="2913063"/>
          <p14:tracePt t="29687" x="1287463" y="2913063"/>
          <p14:tracePt t="29696" x="1270000" y="2913063"/>
          <p14:tracePt t="29703" x="1241425" y="2913063"/>
          <p14:tracePt t="29712" x="1233488" y="2913063"/>
          <p14:tracePt t="29719" x="1204913" y="2913063"/>
          <p14:tracePt t="29728" x="1187450" y="2913063"/>
          <p14:tracePt t="29735" x="1160463" y="2940050"/>
          <p14:tracePt t="29744" x="1141413" y="2940050"/>
          <p14:tracePt t="29751" x="1123950" y="2949575"/>
          <p14:tracePt t="29760" x="1087438" y="2968625"/>
          <p14:tracePt t="29775" x="1068388" y="2986088"/>
          <p14:tracePt t="29793" x="1050925" y="2995613"/>
          <p14:tracePt t="29809" x="1050925" y="3005138"/>
          <p14:tracePt t="29816" x="1041400" y="3022600"/>
          <p14:tracePt t="29824" x="1041400" y="3032125"/>
          <p14:tracePt t="29832" x="1041400" y="3049588"/>
          <p14:tracePt t="29840" x="1041400" y="3059113"/>
          <p14:tracePt t="29847" x="1041400" y="3078163"/>
          <p14:tracePt t="29856" x="1041400" y="3086100"/>
          <p14:tracePt t="29863" x="1041400" y="3114675"/>
          <p14:tracePt t="29871" x="1041400" y="3132138"/>
          <p14:tracePt t="29880" x="1041400" y="3151188"/>
          <p14:tracePt t="29888" x="1041400" y="3168650"/>
          <p14:tracePt t="29908" x="1041400" y="3195638"/>
          <p14:tracePt t="29912" x="1041400" y="3205163"/>
          <p14:tracePt t="29928" x="1041400" y="3224213"/>
          <p14:tracePt t="29935" x="1041400" y="3232150"/>
          <p14:tracePt t="29943" x="1050925" y="3232150"/>
          <p14:tracePt t="29952" x="1068388" y="3251200"/>
          <p14:tracePt t="29959" x="1087438" y="3268663"/>
          <p14:tracePt t="29976" x="1104900" y="3278188"/>
          <p14:tracePt t="29983" x="1123950" y="3297238"/>
          <p14:tracePt t="29996" x="1141413" y="3305175"/>
          <p14:tracePt t="29999" x="1160463" y="3305175"/>
          <p14:tracePt t="30008" x="1204913" y="3305175"/>
          <p14:tracePt t="30015" x="1214438" y="3305175"/>
          <p14:tracePt t="30024" x="1260475" y="3324225"/>
          <p14:tracePt t="30032" x="1270000" y="3324225"/>
          <p14:tracePt t="30040" x="1306513" y="3333750"/>
          <p14:tracePt t="30047" x="1323975" y="3333750"/>
          <p14:tracePt t="30056" x="1343025" y="3341688"/>
          <p14:tracePt t="30063" x="1387475" y="3351213"/>
          <p14:tracePt t="30072" x="1406525" y="3351213"/>
          <p14:tracePt t="30080" x="1443038" y="3378200"/>
          <p14:tracePt t="30087" x="1479550" y="3378200"/>
          <p14:tracePt t="30096" x="1497013" y="3378200"/>
          <p14:tracePt t="30103" x="1506538" y="3378200"/>
          <p14:tracePt t="30113" x="1516063" y="3378200"/>
          <p14:tracePt t="30119" x="1533525" y="3378200"/>
          <p14:tracePt t="30128" x="1562100" y="3387725"/>
          <p14:tracePt t="30144" x="1570038" y="3387725"/>
          <p14:tracePt t="30152" x="1579563" y="3387725"/>
          <p14:tracePt t="30160" x="1598613" y="3387725"/>
          <p14:tracePt t="30167" x="1606550" y="3387725"/>
          <p14:tracePt t="30176" x="1625600" y="3387725"/>
          <p14:tracePt t="30183" x="1644650" y="3387725"/>
          <p14:tracePt t="30193" x="1662113" y="3397250"/>
          <p14:tracePt t="30199" x="1689100" y="3397250"/>
          <p14:tracePt t="30209" x="1708150" y="3397250"/>
          <p14:tracePt t="30216" x="1717675" y="3397250"/>
          <p14:tracePt t="30223" x="1725613" y="3397250"/>
          <p14:tracePt t="30247" x="1744663" y="3397250"/>
          <p14:tracePt t="30272" x="1754188" y="3397250"/>
          <p14:tracePt t="30288" x="1762125" y="3387725"/>
          <p14:tracePt t="30303" x="1771650" y="3378200"/>
          <p14:tracePt t="30312" x="1790700" y="3360738"/>
          <p14:tracePt t="30319" x="1798638" y="3351213"/>
          <p14:tracePt t="30328" x="1827213" y="3341688"/>
          <p14:tracePt t="30335" x="1844675" y="3333750"/>
          <p14:tracePt t="30344" x="1871663" y="3314700"/>
          <p14:tracePt t="30352" x="1890713" y="3305175"/>
          <p14:tracePt t="30360" x="1917700" y="3297238"/>
          <p14:tracePt t="30367" x="1954213" y="3287713"/>
          <p14:tracePt t="30376" x="1981200" y="3278188"/>
          <p14:tracePt t="30383" x="2009775" y="3260725"/>
          <p14:tracePt t="30393" x="2017713" y="3260725"/>
          <p14:tracePt t="30399" x="2036763" y="3260725"/>
          <p14:tracePt t="30409" x="2054225" y="3251200"/>
          <p14:tracePt t="30415" x="2063750" y="3241675"/>
          <p14:tracePt t="30515" x="2073275" y="3224213"/>
          <p14:tracePt t="30540" x="2082800" y="3214688"/>
          <p14:tracePt t="31536" x="2090738" y="3214688"/>
          <p14:tracePt t="31552" x="2090738" y="3205163"/>
          <p14:tracePt t="31559" x="2100263" y="3195638"/>
          <p14:tracePt t="31632" x="2109788" y="3195638"/>
          <p14:tracePt t="31640" x="2127250" y="3224213"/>
          <p14:tracePt t="31647" x="2155825" y="3297238"/>
          <p14:tracePt t="31657" x="2155825" y="3351213"/>
          <p14:tracePt t="31663" x="2155825" y="3406775"/>
          <p14:tracePt t="31672" x="2155825" y="3470275"/>
          <p14:tracePt t="31680" x="2155825" y="3524250"/>
          <p14:tracePt t="31687" x="2155825" y="3552825"/>
          <p14:tracePt t="31696" x="2155825" y="3589338"/>
          <p14:tracePt t="31703" x="2155825" y="3606800"/>
          <p14:tracePt t="31712" x="2155825" y="3616325"/>
          <p14:tracePt t="31719" x="2155825" y="3633788"/>
          <p14:tracePt t="31728" x="2155825" y="3643313"/>
          <p14:tracePt t="31743" x="2136775" y="3662363"/>
          <p14:tracePt t="31752" x="2119313" y="3679825"/>
          <p14:tracePt t="31760" x="2109788" y="3689350"/>
          <p14:tracePt t="31767" x="2082800" y="3706813"/>
          <p14:tracePt t="31776" x="2063750" y="3725863"/>
          <p14:tracePt t="31783" x="2027238" y="3743325"/>
          <p14:tracePt t="31792" x="1990725" y="3771900"/>
          <p14:tracePt t="31800" x="1936750" y="3798888"/>
          <p14:tracePt t="31809" x="1881188" y="3825875"/>
          <p14:tracePt t="31815" x="1835150" y="3852863"/>
          <p14:tracePt t="31824" x="1771650" y="3889375"/>
          <p14:tracePt t="31831" x="1725613" y="3908425"/>
          <p14:tracePt t="31839" x="1662113" y="3954463"/>
          <p14:tracePt t="31847" x="1616075" y="3971925"/>
          <p14:tracePt t="31856" x="1570038" y="3971925"/>
          <p14:tracePt t="31863" x="1543050" y="3990975"/>
          <p14:tracePt t="31872" x="1516063" y="4000500"/>
          <p14:tracePt t="31879" x="1479550" y="4027488"/>
          <p14:tracePt t="31888" x="1452563" y="4037013"/>
          <p14:tracePt t="31896" x="1433513" y="4044950"/>
          <p14:tracePt t="31903" x="1416050" y="4054475"/>
          <p14:tracePt t="31913" x="1387475" y="4054475"/>
          <p14:tracePt t="31919" x="1350963" y="4073525"/>
          <p14:tracePt t="31928" x="1343025" y="4073525"/>
          <p14:tracePt t="31943" x="1333500" y="4081463"/>
          <p14:tracePt t="31951" x="1323975" y="4081463"/>
          <p14:tracePt t="31960" x="1314450" y="4081463"/>
          <p14:tracePt t="31967" x="1306513" y="4081463"/>
          <p14:tracePt t="31976" x="1296988" y="4081463"/>
          <p14:tracePt t="31983" x="1287463" y="4081463"/>
          <p14:tracePt t="31996" x="1277938" y="4081463"/>
          <p14:tracePt t="31999" x="1260475" y="4081463"/>
          <p14:tracePt t="32015" x="1241425" y="4073525"/>
          <p14:tracePt t="32024" x="1233488" y="4064000"/>
          <p14:tracePt t="32031" x="1223963" y="4054475"/>
          <p14:tracePt t="32039" x="1214438" y="4044950"/>
          <p14:tracePt t="32047" x="1204913" y="4037013"/>
          <p14:tracePt t="32064" x="1196975" y="4027488"/>
          <p14:tracePt t="32071" x="1187450" y="4017963"/>
          <p14:tracePt t="32079" x="1177925" y="4008438"/>
          <p14:tracePt t="32088" x="1168400" y="4000500"/>
          <p14:tracePt t="32096" x="1150938" y="3990975"/>
          <p14:tracePt t="32113" x="1131888" y="3990975"/>
          <p14:tracePt t="32135" x="1123950" y="3981450"/>
          <p14:tracePt t="32175" x="1123950" y="3971925"/>
          <p14:tracePt t="32183" x="1123950" y="3963988"/>
          <p14:tracePt t="32192" x="1123950" y="3954463"/>
          <p14:tracePt t="32199" x="1123950" y="3944938"/>
          <p14:tracePt t="32209" x="1123950" y="3935413"/>
          <p14:tracePt t="32215" x="1114425" y="3917950"/>
          <p14:tracePt t="32223" x="1114425" y="3898900"/>
          <p14:tracePt t="32240" x="1114425" y="3881438"/>
          <p14:tracePt t="32247" x="1104900" y="3871913"/>
          <p14:tracePt t="32264" x="1104900" y="3862388"/>
          <p14:tracePt t="32560" x="1131888" y="3871913"/>
          <p14:tracePt t="32568" x="1141413" y="3871913"/>
          <p14:tracePt t="32572" x="1204913" y="3881438"/>
          <p14:tracePt t="32576" x="1241425" y="3889375"/>
          <p14:tracePt t="32583" x="1277938" y="3898900"/>
          <p14:tracePt t="32592" x="1314450" y="3898900"/>
          <p14:tracePt t="32599" x="1360488" y="3898900"/>
          <p14:tracePt t="32609" x="1387475" y="3917950"/>
          <p14:tracePt t="32615" x="1406525" y="3917950"/>
          <p14:tracePt t="32624" x="1433513" y="3927475"/>
          <p14:tracePt t="32632" x="1452563" y="3927475"/>
          <p14:tracePt t="32635" x="1470025" y="3927475"/>
          <p14:tracePt t="32644" x="1489075" y="3927475"/>
          <p14:tracePt t="32653" x="1497013" y="3927475"/>
          <p14:tracePt t="32667" x="1516063" y="3927475"/>
          <p14:tracePt t="32684" x="1525588" y="3927475"/>
          <p14:tracePt t="32693" x="1552575" y="3927475"/>
          <p14:tracePt t="32696" x="1570038" y="3927475"/>
          <p14:tracePt t="32703" x="1625600" y="3927475"/>
          <p14:tracePt t="32712" x="1662113" y="3927475"/>
          <p14:tracePt t="32719" x="1708150" y="3927475"/>
          <p14:tracePt t="32728" x="1781175" y="3927475"/>
          <p14:tracePt t="32735" x="1835150" y="3927475"/>
          <p14:tracePt t="32743" x="1908175" y="3927475"/>
          <p14:tracePt t="32751" x="1944688" y="3927475"/>
          <p14:tracePt t="32759" x="1990725" y="3927475"/>
          <p14:tracePt t="32767" x="2017713" y="3927475"/>
          <p14:tracePt t="32776" x="2046288" y="3927475"/>
          <p14:tracePt t="32783" x="2054225" y="3927475"/>
          <p14:tracePt t="32823" x="2063750" y="3927475"/>
          <p14:tracePt t="32831" x="2073275" y="3927475"/>
          <p14:tracePt t="32840" x="2082800" y="3927475"/>
          <p14:tracePt t="32847" x="2090738" y="3927475"/>
          <p14:tracePt t="32856" x="2127250" y="3927475"/>
          <p14:tracePt t="32863" x="2146300" y="3927475"/>
          <p14:tracePt t="32872" x="2173288" y="3927475"/>
          <p14:tracePt t="32880" x="2228850" y="3917950"/>
          <p14:tracePt t="32888" x="2246313" y="3917950"/>
          <p14:tracePt t="32896" x="2273300" y="3908425"/>
          <p14:tracePt t="32903" x="2282825" y="3908425"/>
          <p14:tracePt t="32912" x="2292350" y="3908425"/>
          <p14:tracePt t="32983" x="2301875" y="3908425"/>
          <p14:tracePt t="33000" x="2309813" y="3898900"/>
          <p14:tracePt t="33008" x="2319338" y="3898900"/>
          <p14:tracePt t="33015" x="2319338" y="3889375"/>
          <p14:tracePt t="33640" x="2319338" y="3881438"/>
          <p14:tracePt t="33648" x="2328863" y="3881438"/>
          <p14:tracePt t="33663" x="2338388" y="3881438"/>
          <p14:tracePt t="33672" x="2346325" y="3881438"/>
          <p14:tracePt t="33680" x="2355850" y="3881438"/>
          <p14:tracePt t="33688" x="2374900" y="3881438"/>
          <p14:tracePt t="33696" x="2382838" y="3871913"/>
          <p14:tracePt t="33712" x="2401888" y="3862388"/>
          <p14:tracePt t="33728" x="2419350" y="3862388"/>
          <p14:tracePt t="33744" x="2438400" y="3862388"/>
          <p14:tracePt t="33752" x="2465388" y="3862388"/>
          <p14:tracePt t="33759" x="2484438" y="3862388"/>
          <p14:tracePt t="33767" x="2520950" y="3862388"/>
          <p14:tracePt t="33775" x="2557463" y="3862388"/>
          <p14:tracePt t="33783" x="2584450" y="3862388"/>
          <p14:tracePt t="33792" x="2630488" y="3862388"/>
          <p14:tracePt t="33800" x="2684463" y="3862388"/>
          <p14:tracePt t="33809" x="2713038" y="3862388"/>
          <p14:tracePt t="33815" x="2740025" y="3862388"/>
          <p14:tracePt t="33823" x="2767013" y="3862388"/>
          <p14:tracePt t="33831" x="2786063" y="3862388"/>
          <p14:tracePt t="33847" x="2794000" y="3862388"/>
          <p14:tracePt t="33912" x="2803525" y="3862388"/>
          <p14:tracePt t="34092" x="2813050" y="3862388"/>
          <p14:tracePt t="34188" x="2822575" y="3862388"/>
          <p14:tracePt t="34195" x="2830513" y="3862388"/>
          <p14:tracePt t="34203" x="2840038" y="3862388"/>
          <p14:tracePt t="34212" x="2849563" y="3862388"/>
          <p14:tracePt t="34219" x="2867025" y="3862388"/>
          <p14:tracePt t="34228" x="2886075" y="3862388"/>
          <p14:tracePt t="34235" x="2895600" y="3862388"/>
          <p14:tracePt t="34243" x="2913063" y="3862388"/>
          <p14:tracePt t="34252" x="2932113" y="3862388"/>
          <p14:tracePt t="34260" x="2959100" y="3862388"/>
          <p14:tracePt t="34268" x="2986088" y="3862388"/>
          <p14:tracePt t="34276" x="3022600" y="3862388"/>
          <p14:tracePt t="34279" x="3059113" y="3862388"/>
          <p14:tracePt t="34287" x="3086100" y="3862388"/>
          <p14:tracePt t="34296" x="3122613" y="3862388"/>
          <p14:tracePt t="34303" x="3159125" y="3862388"/>
          <p14:tracePt t="34312" x="3187700" y="3862388"/>
          <p14:tracePt t="34319" x="3214688" y="3862388"/>
          <p14:tracePt t="34328" x="3232150" y="3862388"/>
          <p14:tracePt t="34335" x="3251200" y="3862388"/>
          <p14:tracePt t="34983" x="3260725" y="3871913"/>
          <p14:tracePt t="34991" x="3260725" y="3889375"/>
          <p14:tracePt t="34999" x="3241675" y="3908425"/>
          <p14:tracePt t="35008" x="3205163" y="3927475"/>
          <p14:tracePt t="35015" x="3187700" y="3935413"/>
          <p14:tracePt t="35024" x="3151188" y="3935413"/>
          <p14:tracePt t="35032" x="3122613" y="3935413"/>
          <p14:tracePt t="35039" x="3105150" y="3935413"/>
          <p14:tracePt t="35047" x="3095625" y="3935413"/>
          <p14:tracePt t="35055" x="3078163" y="3935413"/>
          <p14:tracePt t="35063" x="3059113" y="3935413"/>
          <p14:tracePt t="35073" x="3041650" y="3935413"/>
          <p14:tracePt t="35080" x="3013075" y="3935413"/>
          <p14:tracePt t="35088" x="2986088" y="3935413"/>
          <p14:tracePt t="35096" x="2949575" y="3935413"/>
          <p14:tracePt t="35103" x="2913063" y="3927475"/>
          <p14:tracePt t="35112" x="2840038" y="3927475"/>
          <p14:tracePt t="35120" x="2794000" y="3927475"/>
          <p14:tracePt t="35128" x="2730500" y="3927475"/>
          <p14:tracePt t="35135" x="2630488" y="3927475"/>
          <p14:tracePt t="35144" x="2511425" y="3927475"/>
          <p14:tracePt t="35151" x="2392363" y="3927475"/>
          <p14:tracePt t="35160" x="2282825" y="3927475"/>
          <p14:tracePt t="35167" x="2155825" y="3927475"/>
          <p14:tracePt t="35176" x="2063750" y="3927475"/>
          <p14:tracePt t="35183" x="1990725" y="3927475"/>
          <p14:tracePt t="35191" x="1963738" y="3917950"/>
          <p14:tracePt t="35240" x="1954213" y="3908425"/>
          <p14:tracePt t="35264" x="1954213" y="3898900"/>
          <p14:tracePt t="35303" x="1944688" y="3889375"/>
          <p14:tracePt t="35368" x="1936750" y="3881438"/>
          <p14:tracePt t="35400" x="1936750" y="3862388"/>
          <p14:tracePt t="35408" x="1936750" y="3852863"/>
          <p14:tracePt t="35415" x="1936750" y="3844925"/>
          <p14:tracePt t="35423" x="1917700" y="3825875"/>
          <p14:tracePt t="35431" x="1900238" y="3808413"/>
          <p14:tracePt t="35440" x="1890713" y="3798888"/>
          <p14:tracePt t="35447" x="1881188" y="3779838"/>
          <p14:tracePt t="35456" x="1871663" y="3771900"/>
          <p14:tracePt t="35463" x="1854200" y="3752850"/>
          <p14:tracePt t="35472" x="1844675" y="3752850"/>
          <p14:tracePt t="35479" x="1827213" y="3735388"/>
          <p14:tracePt t="35487" x="1817688" y="3725863"/>
          <p14:tracePt t="35496" x="1808163" y="3716338"/>
          <p14:tracePt t="35503" x="1808163" y="3706813"/>
          <p14:tracePt t="35512" x="1781175" y="3679825"/>
          <p14:tracePt t="35519" x="1771650" y="3670300"/>
          <p14:tracePt t="35528" x="1762125" y="3652838"/>
          <p14:tracePt t="35535" x="1744663" y="3633788"/>
          <p14:tracePt t="35545" x="1725613" y="3606800"/>
          <p14:tracePt t="35551" x="1708150" y="3589338"/>
          <p14:tracePt t="35560" x="1689100" y="3570288"/>
          <p14:tracePt t="35568" x="1652588" y="3533775"/>
          <p14:tracePt t="35577" x="1625600" y="3524250"/>
          <p14:tracePt t="35583" x="1598613" y="3497263"/>
          <p14:tracePt t="35592" x="1589088" y="3487738"/>
          <p14:tracePt t="35599" x="1570038" y="3470275"/>
          <p14:tracePt t="35608" x="1543050" y="3460750"/>
          <p14:tracePt t="35616" x="1506538" y="3451225"/>
          <p14:tracePt t="35624" x="1470025" y="3433763"/>
          <p14:tracePt t="35632" x="1423988" y="3414713"/>
          <p14:tracePt t="35640" x="1379538" y="3406775"/>
          <p14:tracePt t="35647" x="1314450" y="3378200"/>
          <p14:tracePt t="35655" x="1287463" y="3370263"/>
          <p14:tracePt t="35663" x="1260475" y="3370263"/>
          <p14:tracePt t="35671" x="1214438" y="3360738"/>
          <p14:tracePt t="35680" x="1196975" y="3351213"/>
          <p14:tracePt t="35687" x="1187450" y="3341688"/>
          <p14:tracePt t="35695" x="1168400" y="3341688"/>
          <p14:tracePt t="35703" x="1160463" y="3341688"/>
          <p14:tracePt t="35712" x="1150938" y="3341688"/>
          <p14:tracePt t="35720" x="1131888" y="3341688"/>
          <p14:tracePt t="35728" x="1123950" y="3341688"/>
          <p14:tracePt t="35736" x="1104900" y="3341688"/>
          <p14:tracePt t="35745" x="1077913" y="3341688"/>
          <p14:tracePt t="35752" x="1058863" y="3341688"/>
          <p14:tracePt t="35759" x="1031875" y="3341688"/>
          <p14:tracePt t="35767" x="1004888" y="3341688"/>
          <p14:tracePt t="35776" x="958850" y="3341688"/>
          <p14:tracePt t="35783" x="941388" y="3341688"/>
          <p14:tracePt t="35792" x="912813" y="3341688"/>
          <p14:tracePt t="35799" x="885825" y="3341688"/>
          <p14:tracePt t="35810" x="839788" y="3341688"/>
          <p14:tracePt t="35815" x="812800" y="3341688"/>
          <p14:tracePt t="35824" x="793750" y="3351213"/>
          <p14:tracePt t="35831" x="785813" y="3360738"/>
          <p14:tracePt t="35840" x="766763" y="3360738"/>
          <p14:tracePt t="35847" x="749300" y="3370263"/>
          <p14:tracePt t="35856" x="739775" y="3378200"/>
          <p14:tracePt t="35863" x="739775" y="3387725"/>
          <p14:tracePt t="35872" x="739775" y="3397250"/>
          <p14:tracePt t="35879" x="730250" y="3414713"/>
          <p14:tracePt t="35887" x="720725" y="3451225"/>
          <p14:tracePt t="35896" x="720725" y="3470275"/>
          <p14:tracePt t="35903" x="703263" y="3506788"/>
          <p14:tracePt t="35912" x="693738" y="3543300"/>
          <p14:tracePt t="35920" x="693738" y="3570288"/>
          <p14:tracePt t="35928" x="684213" y="3597275"/>
          <p14:tracePt t="35935" x="676275" y="3625850"/>
          <p14:tracePt t="35945" x="676275" y="3662363"/>
          <p14:tracePt t="35952" x="666750" y="3689350"/>
          <p14:tracePt t="35961" x="666750" y="3706813"/>
          <p14:tracePt t="35967" x="666750" y="3716338"/>
          <p14:tracePt t="35983" x="666750" y="3725863"/>
          <p14:tracePt t="35995" x="666750" y="3735388"/>
          <p14:tracePt t="36010" x="666750" y="3743325"/>
          <p14:tracePt t="36015" x="666750" y="3752850"/>
          <p14:tracePt t="36024" x="666750" y="3771900"/>
          <p14:tracePt t="36032" x="676275" y="3798888"/>
          <p14:tracePt t="36040" x="684213" y="3808413"/>
          <p14:tracePt t="36047" x="703263" y="3825875"/>
          <p14:tracePt t="36056" x="730250" y="3844925"/>
          <p14:tracePt t="36063" x="739775" y="3852863"/>
          <p14:tracePt t="36071" x="766763" y="3862388"/>
          <p14:tracePt t="36079" x="793750" y="3871913"/>
          <p14:tracePt t="36087" x="831850" y="3889375"/>
          <p14:tracePt t="36096" x="858838" y="3898900"/>
          <p14:tracePt t="36104" x="895350" y="3898900"/>
          <p14:tracePt t="36113" x="958850" y="3917950"/>
          <p14:tracePt t="36120" x="985838" y="3917950"/>
          <p14:tracePt t="36128" x="1058863" y="3927475"/>
          <p14:tracePt t="36135" x="1095375" y="3927475"/>
          <p14:tracePt t="36144" x="1150938" y="3927475"/>
          <p14:tracePt t="36151" x="1187450" y="3927475"/>
          <p14:tracePt t="36160" x="1223963" y="3927475"/>
          <p14:tracePt t="36167" x="1250950" y="3927475"/>
          <p14:tracePt t="36176" x="1270000" y="3927475"/>
          <p14:tracePt t="36183" x="1296988" y="3927475"/>
          <p14:tracePt t="36192" x="1314450" y="3927475"/>
          <p14:tracePt t="36209" x="1333500" y="3927475"/>
          <p14:tracePt t="36224" x="1343025" y="3917950"/>
          <p14:tracePt t="36241" x="1343025" y="3898900"/>
          <p14:tracePt t="36256" x="1350963" y="3881438"/>
          <p14:tracePt t="36272" x="1350963" y="3871913"/>
          <p14:tracePt t="36492" x="1370013" y="3871913"/>
          <p14:tracePt t="36500" x="1387475" y="3898900"/>
          <p14:tracePt t="36508" x="1397000" y="3898900"/>
          <p14:tracePt t="36516" x="1423988" y="3927475"/>
          <p14:tracePt t="36519" x="1443038" y="3954463"/>
          <p14:tracePt t="36528" x="1460500" y="3971925"/>
          <p14:tracePt t="36536" x="1479550" y="3981450"/>
          <p14:tracePt t="36544" x="1525588" y="3990975"/>
          <p14:tracePt t="36551" x="1552575" y="4000500"/>
          <p14:tracePt t="36560" x="1579563" y="4000500"/>
          <p14:tracePt t="36567" x="1635125" y="4000500"/>
          <p14:tracePt t="36577" x="1681163" y="4000500"/>
          <p14:tracePt t="36580" x="1717675" y="4000500"/>
          <p14:tracePt t="36588" x="1762125" y="4000500"/>
          <p14:tracePt t="36596" x="1781175" y="4000500"/>
          <p14:tracePt t="36603" x="1808163" y="4000500"/>
          <p14:tracePt t="36612" x="1827213" y="4000500"/>
          <p14:tracePt t="36620" x="1835150" y="4000500"/>
          <p14:tracePt t="36629" x="1854200" y="4008438"/>
          <p14:tracePt t="36636" x="1871663" y="4008438"/>
          <p14:tracePt t="36640" x="1890713" y="4008438"/>
          <p14:tracePt t="36647" x="1900238" y="4008438"/>
          <p14:tracePt t="36656" x="1927225" y="4008438"/>
          <p14:tracePt t="36663" x="1954213" y="4008438"/>
          <p14:tracePt t="36671" x="2009775" y="4008438"/>
          <p14:tracePt t="36679" x="2054225" y="4008438"/>
          <p14:tracePt t="36687" x="2090738" y="4008438"/>
          <p14:tracePt t="36695" x="2136775" y="4008438"/>
          <p14:tracePt t="36703" x="2163763" y="4000500"/>
          <p14:tracePt t="36712" x="2192338" y="3990975"/>
          <p14:tracePt t="36719" x="2209800" y="3981450"/>
          <p14:tracePt t="36728" x="2255838" y="3981450"/>
          <p14:tracePt t="36735" x="2282825" y="3954463"/>
          <p14:tracePt t="36745" x="2319338" y="3944938"/>
          <p14:tracePt t="36751" x="2355850" y="3935413"/>
          <p14:tracePt t="36760" x="2382838" y="3935413"/>
          <p14:tracePt t="36767" x="2419350" y="3927475"/>
          <p14:tracePt t="36777" x="2447925" y="3908425"/>
          <p14:tracePt t="36783" x="2501900" y="3898900"/>
          <p14:tracePt t="36792" x="2547938" y="3881438"/>
          <p14:tracePt t="36799" x="2584450" y="3881438"/>
          <p14:tracePt t="36809" x="2630488" y="3871913"/>
          <p14:tracePt t="36816" x="2657475" y="3862388"/>
          <p14:tracePt t="36824" x="2703513" y="3852863"/>
          <p14:tracePt t="36831" x="2730500" y="3852863"/>
          <p14:tracePt t="36840" x="2757488" y="3844925"/>
          <p14:tracePt t="36847" x="2776538" y="3844925"/>
          <p14:tracePt t="36855" x="2786063" y="3844925"/>
          <p14:tracePt t="36863" x="2822575" y="3844925"/>
          <p14:tracePt t="36872" x="2830513" y="3844925"/>
          <p14:tracePt t="36879" x="2867025" y="3844925"/>
          <p14:tracePt t="36887" x="2886075" y="3844925"/>
          <p14:tracePt t="36896" x="2913063" y="3844925"/>
          <p14:tracePt t="36903" x="2932113" y="3844925"/>
          <p14:tracePt t="36913" x="2940050" y="3844925"/>
          <p14:tracePt t="36919" x="2959100" y="3844925"/>
          <p14:tracePt t="36935" x="2968625" y="3844925"/>
          <p14:tracePt t="36960" x="2986088" y="3852863"/>
          <p14:tracePt t="36975" x="2995613" y="3852863"/>
          <p14:tracePt t="36983" x="3005138" y="3852863"/>
          <p14:tracePt t="36992" x="3032125" y="3862388"/>
          <p14:tracePt t="37013" x="3086100" y="3871913"/>
          <p14:tracePt t="37015" x="3122613" y="3871913"/>
          <p14:tracePt t="37024" x="3178175" y="3881438"/>
          <p14:tracePt t="37031" x="3195638" y="3881438"/>
          <p14:tracePt t="37040" x="3224213" y="3881438"/>
          <p14:tracePt t="37047" x="3241675" y="3881438"/>
          <p14:tracePt t="37055" x="3270250" y="3881438"/>
          <p14:tracePt t="37063" x="3287713" y="3881438"/>
          <p14:tracePt t="37072" x="3333750" y="3871913"/>
          <p14:tracePt t="37087" x="3379788" y="3852863"/>
          <p14:tracePt t="37095" x="3406775" y="3852863"/>
          <p14:tracePt t="37103" x="3424238" y="3844925"/>
          <p14:tracePt t="37112" x="3452813" y="3835400"/>
          <p14:tracePt t="37119" x="3497263" y="3816350"/>
          <p14:tracePt t="37130" x="3525838" y="3808413"/>
          <p14:tracePt t="37135" x="3552825" y="3798888"/>
          <p14:tracePt t="37144" x="3562350" y="3789363"/>
          <p14:tracePt t="37152" x="3579813" y="3779838"/>
          <p14:tracePt t="37159" x="3589338" y="3762375"/>
          <p14:tracePt t="37177" x="3598863" y="3743325"/>
          <p14:tracePt t="37183" x="3598863" y="3725863"/>
          <p14:tracePt t="37192" x="3598863" y="3706813"/>
          <p14:tracePt t="37199" x="3598863" y="3679825"/>
          <p14:tracePt t="37208" x="3598863" y="3643313"/>
          <p14:tracePt t="37215" x="3598863" y="3616325"/>
          <p14:tracePt t="37224" x="3598863" y="3589338"/>
          <p14:tracePt t="37232" x="3598863" y="3570288"/>
          <p14:tracePt t="37241" x="3598863" y="3533775"/>
          <p14:tracePt t="37247" x="3598863" y="3497263"/>
          <p14:tracePt t="37256" x="3598863" y="3479800"/>
          <p14:tracePt t="37263" x="3589338" y="3479800"/>
          <p14:tracePt t="37272" x="3570288" y="3451225"/>
          <p14:tracePt t="37279" x="3552825" y="3424238"/>
          <p14:tracePt t="37288" x="3543300" y="3424238"/>
          <p14:tracePt t="37296" x="3533775" y="3424238"/>
          <p14:tracePt t="37303" x="3506788" y="3406775"/>
          <p14:tracePt t="37319" x="3479800" y="3397250"/>
          <p14:tracePt t="37328" x="3470275" y="3397250"/>
          <p14:tracePt t="37335" x="3443288" y="3397250"/>
          <p14:tracePt t="37344" x="3424238" y="3397250"/>
          <p14:tracePt t="37351" x="3416300" y="3397250"/>
          <p14:tracePt t="37360" x="3397250" y="3397250"/>
          <p14:tracePt t="37367" x="3360738" y="3397250"/>
          <p14:tracePt t="37375" x="3343275" y="3397250"/>
          <p14:tracePt t="37383" x="3333750" y="3397250"/>
          <p14:tracePt t="37393" x="3314700" y="3397250"/>
          <p14:tracePt t="37400" x="3297238" y="3397250"/>
          <p14:tracePt t="37408" x="3270250" y="3397250"/>
          <p14:tracePt t="37416" x="3260725" y="3397250"/>
          <p14:tracePt t="37424" x="3232150" y="3397250"/>
          <p14:tracePt t="37431" x="3224213" y="3397250"/>
          <p14:tracePt t="37440" x="3187700" y="3406775"/>
          <p14:tracePt t="37447" x="3168650" y="3414713"/>
          <p14:tracePt t="37456" x="3132138" y="3443288"/>
          <p14:tracePt t="37463" x="3105150" y="3470275"/>
          <p14:tracePt t="37472" x="3086100" y="3479800"/>
          <p14:tracePt t="37479" x="3059113" y="3497263"/>
          <p14:tracePt t="37488" x="3032125" y="3516313"/>
          <p14:tracePt t="37497" x="3032125" y="3524250"/>
          <p14:tracePt t="37503" x="3022600" y="3533775"/>
          <p14:tracePt t="37512" x="3005138" y="3560763"/>
          <p14:tracePt t="37519" x="3005138" y="3570288"/>
          <p14:tracePt t="37528" x="2995613" y="3597275"/>
          <p14:tracePt t="37535" x="2995613" y="3616325"/>
          <p14:tracePt t="37544" x="2995613" y="3643313"/>
          <p14:tracePt t="37551" x="2995613" y="3662363"/>
          <p14:tracePt t="37560" x="2995613" y="3689350"/>
          <p14:tracePt t="37567" x="2995613" y="3716338"/>
          <p14:tracePt t="37576" x="2995613" y="3735388"/>
          <p14:tracePt t="37583" x="2995613" y="3743325"/>
          <p14:tracePt t="37591" x="2995613" y="3771900"/>
          <p14:tracePt t="37599" x="2995613" y="3779838"/>
          <p14:tracePt t="37610" x="2995613" y="3798888"/>
          <p14:tracePt t="37615" x="2995613" y="3808413"/>
          <p14:tracePt t="37632" x="3005138" y="3816350"/>
          <p14:tracePt t="37640" x="3005138" y="3825875"/>
          <p14:tracePt t="37647" x="3013075" y="3835400"/>
          <p14:tracePt t="37656" x="3013075" y="3852863"/>
          <p14:tracePt t="37663" x="3041650" y="3871913"/>
          <p14:tracePt t="37671" x="3041650" y="3881438"/>
          <p14:tracePt t="37680" x="3059113" y="3898900"/>
          <p14:tracePt t="37688" x="3078163" y="3917950"/>
          <p14:tracePt t="37703" x="3095625" y="3917950"/>
          <p14:tracePt t="37712" x="3132138" y="3927475"/>
          <p14:tracePt t="37736" x="3151188" y="3927475"/>
          <p14:tracePt t="37752" x="3159125" y="3927475"/>
          <p14:tracePt t="37760" x="3178175" y="3927475"/>
          <p14:tracePt t="37767" x="3195638" y="3927475"/>
          <p14:tracePt t="37775" x="3214688" y="3927475"/>
          <p14:tracePt t="37783" x="3232150" y="3927475"/>
          <p14:tracePt t="37791" x="3260725" y="3917950"/>
          <p14:tracePt t="37799" x="3278188" y="3917950"/>
          <p14:tracePt t="37808" x="3297238" y="3917950"/>
          <p14:tracePt t="37815" x="3306763" y="3917950"/>
          <p14:tracePt t="37825" x="3324225" y="3917950"/>
          <p14:tracePt t="37832" x="3333750" y="3917950"/>
          <p14:tracePt t="37840" x="3343275" y="3917950"/>
          <p14:tracePt t="37872" x="3360738" y="3908425"/>
          <p14:tracePt t="37879" x="3370263" y="3898900"/>
          <p14:tracePt t="37888" x="3387725" y="3889375"/>
          <p14:tracePt t="37896" x="3406775" y="3881438"/>
          <p14:tracePt t="37903" x="3416300" y="3871913"/>
          <p14:tracePt t="37912" x="3424238" y="3871913"/>
          <p14:tracePt t="37919" x="3443288" y="3871913"/>
          <p14:tracePt t="37929" x="3443288" y="3862388"/>
          <p14:tracePt t="37935" x="3452813" y="3852863"/>
          <p14:tracePt t="37951" x="3470275" y="3844925"/>
          <p14:tracePt t="38000" x="3479800" y="3835400"/>
          <p14:tracePt t="38015" x="3489325" y="3825875"/>
          <p14:tracePt t="38024" x="3497263" y="3816350"/>
          <p14:tracePt t="38032" x="3506788" y="3808413"/>
          <p14:tracePt t="38047" x="3516313" y="3798888"/>
          <p14:tracePt t="38056" x="3516313" y="3789363"/>
          <p14:tracePt t="38063" x="3525838" y="3779838"/>
          <p14:tracePt t="38072" x="3533775" y="3771900"/>
          <p14:tracePt t="38079" x="3533775" y="3762375"/>
          <p14:tracePt t="38087" x="3533775" y="3752850"/>
          <p14:tracePt t="38097" x="3533775" y="3743325"/>
          <p14:tracePt t="38103" x="3543300" y="3725863"/>
          <p14:tracePt t="38120" x="3543300" y="3716338"/>
          <p14:tracePt t="38128" x="3543300" y="3706813"/>
          <p14:tracePt t="38144" x="3543300" y="3689350"/>
          <p14:tracePt t="38160" x="3543300" y="3679825"/>
          <p14:tracePt t="38176" x="3543300" y="3670300"/>
          <p14:tracePt t="38183" x="3543300" y="3662363"/>
          <p14:tracePt t="38191" x="3543300" y="3652838"/>
          <p14:tracePt t="38199" x="3543300" y="3643313"/>
          <p14:tracePt t="38208" x="3543300" y="3633788"/>
          <p14:tracePt t="38215" x="3543300" y="3625850"/>
          <p14:tracePt t="38225" x="3543300" y="3616325"/>
          <p14:tracePt t="38241" x="3543300" y="3606800"/>
          <p14:tracePt t="38247" x="3543300" y="3597275"/>
          <p14:tracePt t="38263" x="3533775" y="3589338"/>
          <p14:tracePt t="38296" x="3533775" y="3570288"/>
          <p14:tracePt t="38320" x="3525838" y="3560763"/>
          <p14:tracePt t="38336" x="3525838" y="3552825"/>
          <p14:tracePt t="38376" x="3525838" y="3533775"/>
          <p14:tracePt t="38399" x="3525838" y="3524250"/>
          <p14:tracePt t="38407" x="3525838" y="3516313"/>
          <p14:tracePt t="38416" x="3525838" y="3506788"/>
          <p14:tracePt t="38440" x="3525838" y="3497263"/>
          <p14:tracePt t="39176" x="3525838" y="3487738"/>
          <p14:tracePt t="40068" x="3533775" y="3487738"/>
          <p14:tracePt t="40159" x="3543300" y="3487738"/>
          <p14:tracePt t="41036" x="3552825" y="3487738"/>
          <p14:tracePt t="42280" x="3552825" y="3479800"/>
          <p14:tracePt t="42288" x="3552825" y="3460750"/>
          <p14:tracePt t="42296" x="3570288" y="3406775"/>
          <p14:tracePt t="42304" x="3598863" y="3341688"/>
          <p14:tracePt t="42312" x="3625850" y="3278188"/>
          <p14:tracePt t="42319" x="3652838" y="3195638"/>
          <p14:tracePt t="42324" x="3671888" y="3168650"/>
          <p14:tracePt t="42331" x="3698875" y="3095625"/>
          <p14:tracePt t="42341" x="3716338" y="3049588"/>
          <p14:tracePt t="42349" x="3744913" y="3005138"/>
          <p14:tracePt t="42356" x="3752850" y="2968625"/>
          <p14:tracePt t="42363" x="3789363" y="2913063"/>
          <p14:tracePt t="42372" x="3798888" y="2886075"/>
          <p14:tracePt t="42379" x="3825875" y="2840038"/>
          <p14:tracePt t="42383" x="3854450" y="2813050"/>
          <p14:tracePt t="42394" x="3871913" y="2794000"/>
          <p14:tracePt t="42399" x="3890963" y="2757488"/>
          <p14:tracePt t="42408" x="3917950" y="2730500"/>
          <p14:tracePt t="42416" x="3944938" y="2703513"/>
          <p14:tracePt t="42424" x="3971925" y="2667000"/>
          <p14:tracePt t="42431" x="4008438" y="2638425"/>
          <p14:tracePt t="42441" x="4027488" y="2601913"/>
          <p14:tracePt t="42447" x="4054475" y="2584450"/>
          <p14:tracePt t="42456" x="4073525" y="2565400"/>
          <p14:tracePt t="42463" x="4110038" y="2547938"/>
          <p14:tracePt t="42472" x="4137025" y="2538413"/>
          <p14:tracePt t="42479" x="4164013" y="2511425"/>
          <p14:tracePt t="42488" x="4200525" y="2492375"/>
          <p14:tracePt t="42496" x="4246563" y="2474913"/>
          <p14:tracePt t="42503" x="4283075" y="2447925"/>
          <p14:tracePt t="42511" x="4365625" y="2419350"/>
          <p14:tracePt t="42519" x="4429125" y="2411413"/>
          <p14:tracePt t="42528" x="4456113" y="2411413"/>
          <p14:tracePt t="42536" x="4511675" y="2411413"/>
          <p14:tracePt t="42545" x="4584700" y="2401888"/>
          <p14:tracePt t="42551" x="4667250" y="2382838"/>
          <p14:tracePt t="42560" x="4757738" y="2374900"/>
          <p14:tracePt t="42567" x="4867275" y="2374900"/>
          <p14:tracePt t="42576" x="4976813" y="2355850"/>
          <p14:tracePt t="42583" x="5105400" y="2355850"/>
          <p14:tracePt t="42593" x="5232400" y="2346325"/>
          <p14:tracePt t="42599" x="5387975" y="2328863"/>
          <p14:tracePt t="42609" x="5534025" y="2309813"/>
          <p14:tracePt t="42615" x="5680075" y="2301875"/>
          <p14:tracePt t="42624" x="5845175" y="2282825"/>
          <p14:tracePt t="42631" x="5991225" y="2255838"/>
          <p14:tracePt t="42641" x="6154738" y="2236788"/>
          <p14:tracePt t="42647" x="6300788" y="2209800"/>
          <p14:tracePt t="42656" x="6438900" y="2182813"/>
          <p14:tracePt t="42663" x="6548438" y="2163763"/>
          <p14:tracePt t="42672" x="6638925" y="2136775"/>
          <p14:tracePt t="42679" x="6721475" y="2127250"/>
          <p14:tracePt t="42688" x="6794500" y="2109788"/>
          <p14:tracePt t="42695" x="6850063" y="2109788"/>
          <p14:tracePt t="42703" x="6913563" y="2109788"/>
          <p14:tracePt t="42711" x="6950075" y="2100263"/>
          <p14:tracePt t="42719" x="6977063" y="2100263"/>
          <p14:tracePt t="42728" x="7023100" y="2100263"/>
          <p14:tracePt t="42735" x="7077075" y="2100263"/>
          <p14:tracePt t="42744" x="7105650" y="2100263"/>
          <p14:tracePt t="42752" x="7159625" y="2100263"/>
          <p14:tracePt t="42760" x="7186613" y="2100263"/>
          <p14:tracePt t="42767" x="7232650" y="2100263"/>
          <p14:tracePt t="42775" x="7259638" y="2100263"/>
          <p14:tracePt t="42783" x="7278688" y="2100263"/>
          <p14:tracePt t="42791" x="7288213" y="2100263"/>
          <p14:tracePt t="42800" x="7296150" y="2100263"/>
          <p14:tracePt t="43032" x="7305675" y="2100263"/>
          <p14:tracePt t="43048" x="7305675" y="2109788"/>
          <p14:tracePt t="43056" x="7305675" y="2119313"/>
          <p14:tracePt t="43063" x="7305675" y="2127250"/>
          <p14:tracePt t="43079" x="7305675" y="2136775"/>
          <p14:tracePt t="43087" x="7305675" y="2146300"/>
          <p14:tracePt t="43091" x="7305675" y="2163763"/>
          <p14:tracePt t="43099" x="7305675" y="2173288"/>
          <p14:tracePt t="43109" x="7305675" y="2182813"/>
          <p14:tracePt t="43115" x="7305675" y="2219325"/>
          <p14:tracePt t="43123" x="7305675" y="2246313"/>
          <p14:tracePt t="43131" x="7305675" y="2273300"/>
          <p14:tracePt t="43140" x="7305675" y="2309813"/>
          <p14:tracePt t="43147" x="7305675" y="2338388"/>
          <p14:tracePt t="43151" x="7305675" y="2365375"/>
          <p14:tracePt t="43161" x="7305675" y="2382838"/>
          <p14:tracePt t="43169" x="7315200" y="2401888"/>
          <p14:tracePt t="43176" x="7315200" y="2411413"/>
          <p14:tracePt t="43192" x="7315200" y="2419350"/>
          <p14:tracePt t="43199" x="7315200" y="2428875"/>
          <p14:tracePt t="43207" x="7324725" y="2428875"/>
          <p14:tracePt t="43224" x="7334250" y="2447925"/>
          <p14:tracePt t="43241" x="7342188" y="2455863"/>
          <p14:tracePt t="43256" x="7351713" y="2465388"/>
          <p14:tracePt t="43263" x="7361238" y="2465388"/>
          <p14:tracePt t="43272" x="7370763" y="2465388"/>
          <p14:tracePt t="43312" x="7378700" y="2465388"/>
          <p14:tracePt t="43328" x="7388225" y="2465388"/>
          <p14:tracePt t="43335" x="7388225" y="2455863"/>
          <p14:tracePt t="43344" x="7407275" y="2428875"/>
          <p14:tracePt t="43360" x="7407275" y="2419350"/>
          <p14:tracePt t="43400" x="7407275" y="2411413"/>
          <p14:tracePt t="43424" x="7415213" y="2401888"/>
          <p14:tracePt t="43431" x="7424738" y="2374900"/>
          <p14:tracePt t="43440" x="7443788" y="2355850"/>
          <p14:tracePt t="43448" x="7470775" y="2292350"/>
          <p14:tracePt t="43455" x="7488238" y="2255838"/>
          <p14:tracePt t="43463" x="7507288" y="2173288"/>
          <p14:tracePt t="43471" x="7507288" y="2146300"/>
          <p14:tracePt t="43479" x="7507288" y="2127250"/>
          <p14:tracePt t="43488" x="7507288" y="2100263"/>
          <p14:tracePt t="43496" x="7507288" y="2090738"/>
          <p14:tracePt t="43863" x="7507288" y="2100263"/>
          <p14:tracePt t="43872" x="7507288" y="2109788"/>
          <p14:tracePt t="43888" x="7497763" y="2109788"/>
          <p14:tracePt t="43896" x="7488238" y="2109788"/>
          <p14:tracePt t="43936" x="7497763" y="2119313"/>
          <p14:tracePt t="43951" x="7497763" y="2127250"/>
          <p14:tracePt t="43959" x="7497763" y="2136775"/>
          <p14:tracePt t="43967" x="7497763" y="2163763"/>
          <p14:tracePt t="43976" x="7480300" y="2182813"/>
          <p14:tracePt t="43983" x="7470775" y="2200275"/>
          <p14:tracePt t="43994" x="7461250" y="2228850"/>
          <p14:tracePt t="43999" x="7461250" y="2236788"/>
          <p14:tracePt t="44007" x="7451725" y="2255838"/>
          <p14:tracePt t="44025" x="7451725" y="2265363"/>
          <p14:tracePt t="44220" x="7443788" y="2273300"/>
          <p14:tracePt t="44280" x="7434263" y="2273300"/>
          <p14:tracePt t="44311" x="7424738" y="2265363"/>
          <p14:tracePt t="44508" x="7415213" y="2255838"/>
          <p14:tracePt t="44567" x="7407275" y="2246313"/>
          <p14:tracePt t="44576" x="7388225" y="2236788"/>
          <p14:tracePt t="44583" x="7388225" y="2228850"/>
          <p14:tracePt t="44591" x="7370763" y="2219325"/>
          <p14:tracePt t="44599" x="7351713" y="2200275"/>
          <p14:tracePt t="44796" x="7351713" y="2192338"/>
          <p14:tracePt t="44811" x="7361238" y="2192338"/>
          <p14:tracePt t="44819" x="7370763" y="2192338"/>
          <p14:tracePt t="44828" x="7378700" y="2192338"/>
          <p14:tracePt t="44835" x="7397750" y="2192338"/>
          <p14:tracePt t="44844" x="7415213" y="2192338"/>
          <p14:tracePt t="44861" x="7434263" y="2192338"/>
          <p14:tracePt t="44863" x="7461250" y="2192338"/>
          <p14:tracePt t="44872" x="7480300" y="2192338"/>
          <p14:tracePt t="44879" x="7516813" y="2192338"/>
          <p14:tracePt t="44887" x="7524750" y="2192338"/>
          <p14:tracePt t="44895" x="7543800" y="2192338"/>
          <p14:tracePt t="44903" x="7580313" y="2192338"/>
          <p14:tracePt t="44911" x="7607300" y="2182813"/>
          <p14:tracePt t="44919" x="7634288" y="2182813"/>
          <p14:tracePt t="44928" x="7662863" y="2173288"/>
          <p14:tracePt t="44935" x="7670800" y="2173288"/>
          <p14:tracePt t="44944" x="7689850" y="2173288"/>
          <p14:tracePt t="44952" x="7699375" y="2173288"/>
          <p14:tracePt t="44960" x="7716838" y="2173288"/>
          <p14:tracePt t="44967" x="7726363" y="2173288"/>
          <p14:tracePt t="44983" x="7735888" y="2173288"/>
          <p14:tracePt t="44991" x="7753350" y="2173288"/>
          <p14:tracePt t="45011" x="7816850" y="2173288"/>
          <p14:tracePt t="45015" x="7845425" y="2182813"/>
          <p14:tracePt t="45024" x="7872413" y="2192338"/>
          <p14:tracePt t="45032" x="7889875" y="2200275"/>
          <p14:tracePt t="45040" x="7935913" y="2209800"/>
          <p14:tracePt t="45047" x="7962900" y="2209800"/>
          <p14:tracePt t="45055" x="8008938" y="2209800"/>
          <p14:tracePt t="45064" x="8035925" y="2219325"/>
          <p14:tracePt t="45072" x="8072438" y="2219325"/>
          <p14:tracePt t="45079" x="8118475" y="2219325"/>
          <p14:tracePt t="45087" x="8154988" y="2228850"/>
          <p14:tracePt t="45095" x="8191500" y="2228850"/>
          <p14:tracePt t="45103" x="8247063" y="2228850"/>
          <p14:tracePt t="45111" x="8301038" y="2228850"/>
          <p14:tracePt t="45120" x="8337550" y="2236788"/>
          <p14:tracePt t="45128" x="8402638" y="2236788"/>
          <p14:tracePt t="45136" x="8429625" y="2236788"/>
          <p14:tracePt t="45144" x="8456613" y="2236788"/>
          <p14:tracePt t="45151" x="8483600" y="2236788"/>
          <p14:tracePt t="45160" x="8502650" y="2236788"/>
          <p14:tracePt t="45176" x="8512175" y="2236788"/>
          <p14:tracePt t="45208" x="8520113" y="2236788"/>
          <p14:tracePt t="45224" x="8539163" y="2246313"/>
          <p14:tracePt t="45231" x="8548688" y="2255838"/>
          <p14:tracePt t="45240" x="8556625" y="2255838"/>
          <p14:tracePt t="45247" x="8593138" y="2255838"/>
          <p14:tracePt t="45257" x="8629650" y="2255838"/>
          <p14:tracePt t="45263" x="8658225" y="2255838"/>
          <p14:tracePt t="45271" x="8685213" y="2255838"/>
          <p14:tracePt t="45280" x="8748713" y="2255838"/>
          <p14:tracePt t="45288" x="8767763" y="2255838"/>
          <p14:tracePt t="45295" x="8821738" y="2246313"/>
          <p14:tracePt t="45303" x="8840788" y="2236788"/>
          <p14:tracePt t="45311" x="8867775" y="2228850"/>
          <p14:tracePt t="45328" x="8885238" y="2228850"/>
          <p14:tracePt t="45345" x="8894763" y="2228850"/>
          <p14:tracePt t="45408" x="8904288" y="2228850"/>
          <p14:tracePt t="45416" x="8913813" y="2228850"/>
          <p14:tracePt t="45431" x="8921750" y="2228850"/>
          <p14:tracePt t="45440" x="8940800" y="2228850"/>
          <p14:tracePt t="45447" x="8950325" y="2228850"/>
          <p14:tracePt t="45456" x="8977313" y="2228850"/>
          <p14:tracePt t="45464" x="8996363" y="2228850"/>
          <p14:tracePt t="45472" x="9013825" y="2228850"/>
          <p14:tracePt t="45479" x="9032875" y="2228850"/>
          <p14:tracePt t="45488" x="9040813" y="2228850"/>
          <p14:tracePt t="45576" x="9050338" y="2228850"/>
          <p14:tracePt t="45787" x="9059863" y="2228850"/>
          <p14:tracePt t="45795" x="9077325" y="2228850"/>
          <p14:tracePt t="45803" x="9086850" y="2228850"/>
          <p14:tracePt t="45811" x="9096375" y="2228850"/>
          <p14:tracePt t="45820" x="9105900" y="2228850"/>
          <p14:tracePt t="45900" x="9105900" y="2236788"/>
          <p14:tracePt t="45935" x="9105900" y="2246313"/>
          <p14:tracePt t="45943" x="9105900" y="2255838"/>
          <p14:tracePt t="45951" x="9105900" y="2265363"/>
          <p14:tracePt t="45960" x="9096375" y="2273300"/>
          <p14:tracePt t="45967" x="9077325" y="2292350"/>
          <p14:tracePt t="45976" x="9032875" y="2319338"/>
          <p14:tracePt t="45983" x="9013825" y="2328863"/>
          <p14:tracePt t="45994" x="8967788" y="2338388"/>
          <p14:tracePt t="46000" x="8921750" y="2365375"/>
          <p14:tracePt t="46009" x="8904288" y="2374900"/>
          <p14:tracePt t="46015" x="8877300" y="2382838"/>
          <p14:tracePt t="46023" x="8848725" y="2392363"/>
          <p14:tracePt t="46031" x="8831263" y="2392363"/>
          <p14:tracePt t="46040" x="8812213" y="2401888"/>
          <p14:tracePt t="46056" x="8804275" y="2401888"/>
          <p14:tracePt t="46088" x="8794750" y="2401888"/>
          <p14:tracePt t="46095" x="8775700" y="2401888"/>
          <p14:tracePt t="46104" x="8767763" y="2401888"/>
          <p14:tracePt t="46111" x="8758238" y="2401888"/>
          <p14:tracePt t="46119" x="8721725" y="2411413"/>
          <p14:tracePt t="46128" x="8685213" y="2411413"/>
          <p14:tracePt t="46135" x="8639175" y="2419350"/>
          <p14:tracePt t="46144" x="8585200" y="2419350"/>
          <p14:tracePt t="46151" x="8529638" y="2438400"/>
          <p14:tracePt t="46160" x="8483600" y="2447925"/>
          <p14:tracePt t="46167" x="8420100" y="2455863"/>
          <p14:tracePt t="46176" x="8393113" y="2455863"/>
          <p14:tracePt t="46183" x="8356600" y="2465388"/>
          <p14:tracePt t="46193" x="8337550" y="2474913"/>
          <p14:tracePt t="46199" x="8329613" y="2474913"/>
          <p14:tracePt t="46207" x="8320088" y="2474913"/>
          <p14:tracePt t="46463" x="8329613" y="2474913"/>
          <p14:tracePt t="46487" x="8337550" y="2474913"/>
          <p14:tracePt t="46495" x="8347075" y="2474913"/>
          <p14:tracePt t="46503" x="8356600" y="2474913"/>
          <p14:tracePt t="46507" x="8374063" y="2474913"/>
          <p14:tracePt t="46519" x="8402638" y="2492375"/>
          <p14:tracePt t="46527" x="8410575" y="2492375"/>
          <p14:tracePt t="46535" x="8429625" y="2492375"/>
          <p14:tracePt t="46544" x="8456613" y="2492375"/>
          <p14:tracePt t="46551" x="8475663" y="2501900"/>
          <p14:tracePt t="46560" x="8502650" y="2520950"/>
          <p14:tracePt t="46567" x="8556625" y="2520950"/>
          <p14:tracePt t="46572" x="8593138" y="2520950"/>
          <p14:tracePt t="46579" x="8648700" y="2520950"/>
          <p14:tracePt t="46588" x="8702675" y="2520950"/>
          <p14:tracePt t="46595" x="8758238" y="2520950"/>
          <p14:tracePt t="46603" x="8812213" y="2520950"/>
          <p14:tracePt t="46612" x="8840788" y="2520950"/>
          <p14:tracePt t="46619" x="8877300" y="2520950"/>
          <p14:tracePt t="46632" x="8885238" y="2520950"/>
          <p14:tracePt t="46704" x="8894763" y="2520950"/>
          <p14:tracePt t="47207" x="8894763" y="2528888"/>
          <p14:tracePt t="47528" x="8904288" y="2538413"/>
          <p14:tracePt t="47536" x="8921750" y="2538413"/>
          <p14:tracePt t="47544" x="8940800" y="2538413"/>
          <p14:tracePt t="47547" x="8950325" y="2538413"/>
          <p14:tracePt t="47551" x="8967788" y="2538413"/>
          <p14:tracePt t="47593" x="8977313" y="2538413"/>
          <p14:tracePt t="47607" x="8986838" y="2538413"/>
          <p14:tracePt t="47614" x="8996363" y="2538413"/>
          <p14:tracePt t="47619" x="9013825" y="2538413"/>
          <p14:tracePt t="47628" x="9040813" y="2547938"/>
          <p14:tracePt t="47636" x="9059863" y="2547938"/>
          <p14:tracePt t="47644" x="9113838" y="2565400"/>
          <p14:tracePt t="47652" x="9159875" y="2565400"/>
          <p14:tracePt t="47660" x="9215438" y="2565400"/>
          <p14:tracePt t="47667" x="9269413" y="2565400"/>
          <p14:tracePt t="47672" x="9305925" y="2565400"/>
          <p14:tracePt t="47679" x="9351963" y="2565400"/>
          <p14:tracePt t="47688" x="9405938" y="2565400"/>
          <p14:tracePt t="47695" x="9434513" y="2565400"/>
          <p14:tracePt t="47703" x="9451975" y="2565400"/>
          <p14:tracePt t="47711" x="9478963" y="2557463"/>
          <p14:tracePt t="47720" x="9488488" y="2557463"/>
          <p14:tracePt t="47728" x="9498013" y="2557463"/>
          <p14:tracePt t="47744" x="9507538" y="2557463"/>
          <p14:tracePt t="47768" x="9515475" y="2557463"/>
          <p14:tracePt t="47776" x="9525000" y="2557463"/>
          <p14:tracePt t="47783" x="9544050" y="2557463"/>
          <p14:tracePt t="47791" x="9561513" y="2557463"/>
          <p14:tracePt t="47799" x="9580563" y="2557463"/>
          <p14:tracePt t="47807" x="9598025" y="2557463"/>
          <p14:tracePt t="47815" x="9634538" y="2574925"/>
          <p14:tracePt t="47823" x="9644063" y="2574925"/>
          <p14:tracePt t="47831" x="9653588" y="2574925"/>
          <p14:tracePt t="47848" x="9661525" y="2574925"/>
          <p14:tracePt t="47857" x="9671050" y="2574925"/>
          <p14:tracePt t="47873" x="9680575" y="2574925"/>
          <p14:tracePt t="47879" x="9690100" y="2574925"/>
          <p14:tracePt t="47888" x="9698038" y="2574925"/>
          <p14:tracePt t="47895" x="9717088" y="2584450"/>
          <p14:tracePt t="47903" x="9726613" y="2584450"/>
          <p14:tracePt t="47911" x="9744075" y="2584450"/>
          <p14:tracePt t="47920" x="9790113" y="2601913"/>
          <p14:tracePt t="47928" x="9817100" y="2601913"/>
          <p14:tracePt t="47936" x="9863138" y="2601913"/>
          <p14:tracePt t="47944" x="9890125" y="2611438"/>
          <p14:tracePt t="47951" x="9926638" y="2611438"/>
          <p14:tracePt t="47960" x="9972675" y="2611438"/>
          <p14:tracePt t="47967" x="10009188" y="2611438"/>
          <p14:tracePt t="47977" x="10045700" y="2611438"/>
          <p14:tracePt t="47983" x="10082213" y="2611438"/>
          <p14:tracePt t="47991" x="10137775" y="2611438"/>
          <p14:tracePt t="47999" x="10164763" y="2611438"/>
          <p14:tracePt t="48007" x="10210800" y="2611438"/>
          <p14:tracePt t="48015" x="10247313" y="2611438"/>
          <p14:tracePt t="48024" x="10264775" y="2611438"/>
          <p14:tracePt t="48031" x="10291763" y="2611438"/>
          <p14:tracePt t="48041" x="10328275" y="2611438"/>
          <p14:tracePt t="48057" x="10337800" y="2611438"/>
          <p14:tracePt t="48063" x="10356850" y="2611438"/>
          <p14:tracePt t="48072" x="10364788" y="2611438"/>
          <p14:tracePt t="48079" x="10374313" y="2611438"/>
          <p14:tracePt t="48089" x="10383838" y="2611438"/>
          <p14:tracePt t="48095" x="10393363" y="2611438"/>
          <p14:tracePt t="48103" x="10410825" y="2611438"/>
          <p14:tracePt t="48111" x="10447338" y="2611438"/>
          <p14:tracePt t="48119" x="10474325" y="2611438"/>
          <p14:tracePt t="48127" x="10510838" y="2611438"/>
          <p14:tracePt t="48136" x="10566400" y="2611438"/>
          <p14:tracePt t="48144" x="10621963" y="2611438"/>
          <p14:tracePt t="48152" x="10685463" y="2611438"/>
          <p14:tracePt t="48160" x="10721975" y="2611438"/>
          <p14:tracePt t="48168" x="10768013" y="2611438"/>
          <p14:tracePt t="48176" x="10795000" y="2611438"/>
          <p14:tracePt t="48183" x="10804525" y="2611438"/>
          <p14:tracePt t="48983" x="10812463" y="2611438"/>
          <p14:tracePt t="49080" x="10812463" y="2620963"/>
          <p14:tracePt t="49195" x="10804525" y="2620963"/>
          <p14:tracePt t="49223" x="10795000" y="2630488"/>
          <p14:tracePt t="49248" x="10785475" y="2630488"/>
          <p14:tracePt t="49288" x="10775950" y="2638425"/>
          <p14:tracePt t="49343" x="10768013" y="2647950"/>
          <p14:tracePt t="49368" x="10768013" y="2657475"/>
          <p14:tracePt t="49376" x="10758488" y="2657475"/>
          <p14:tracePt t="49383" x="10739438" y="2674938"/>
          <p14:tracePt t="49392" x="10731500" y="2684463"/>
          <p14:tracePt t="49399" x="10712450" y="2693988"/>
          <p14:tracePt t="49409" x="10694988" y="2711450"/>
          <p14:tracePt t="49415" x="10685463" y="2720975"/>
          <p14:tracePt t="49423" x="10675938" y="2720975"/>
          <p14:tracePt t="49432" x="10666413" y="2730500"/>
          <p14:tracePt t="49440" x="10658475" y="2747963"/>
          <p14:tracePt t="49447" x="10658475" y="2757488"/>
          <p14:tracePt t="49457" x="10639425" y="2776538"/>
          <p14:tracePt t="49473" x="10629900" y="2803525"/>
          <p14:tracePt t="49488" x="10621963" y="2813050"/>
          <p14:tracePt t="49503" x="10612438" y="2820988"/>
          <p14:tracePt t="49528" x="10612438" y="2830513"/>
          <p14:tracePt t="49535" x="10612438" y="2840038"/>
          <p14:tracePt t="49544" x="10602913" y="2840038"/>
          <p14:tracePt t="49568" x="10593388" y="2849563"/>
          <p14:tracePt t="49615" x="10593388" y="2857500"/>
          <p14:tracePt t="49711" x="10585450" y="2867025"/>
          <p14:tracePt t="49719" x="10585450" y="2876550"/>
          <p14:tracePt t="49736" x="10575925" y="2894013"/>
          <p14:tracePt t="49752" x="10566400" y="2903538"/>
          <p14:tracePt t="49768" x="10556875" y="2930525"/>
          <p14:tracePt t="49793" x="10547350" y="2930525"/>
          <p14:tracePt t="49932" x="10539413" y="2940050"/>
          <p14:tracePt t="49960" x="10529888" y="2949575"/>
          <p14:tracePt t="49977" x="10520363" y="2949575"/>
          <p14:tracePt t="49992" x="10510838" y="2959100"/>
          <p14:tracePt t="50008" x="10502900" y="2968625"/>
          <p14:tracePt t="50392" x="10493375" y="2976563"/>
          <p14:tracePt t="50399" x="10483850" y="2986088"/>
          <p14:tracePt t="50420" x="10474325" y="2986088"/>
          <p14:tracePt t="50428" x="10466388" y="2986088"/>
          <p14:tracePt t="50472" x="10456863" y="2995613"/>
          <p14:tracePt t="50512" x="10447338" y="3005138"/>
          <p14:tracePt t="50552" x="10437813" y="3005138"/>
          <p14:tracePt t="50592" x="10429875" y="3013075"/>
          <p14:tracePt t="51015" x="10420350" y="3022600"/>
          <p14:tracePt t="51048" x="10410825" y="3032125"/>
          <p14:tracePt t="51168" x="10401300" y="3041650"/>
          <p14:tracePt t="51192" x="10393363" y="3049588"/>
          <p14:tracePt t="51832" x="10393363" y="3059113"/>
          <p14:tracePt t="51847" x="10393363" y="3068638"/>
          <p14:tracePt t="51888" x="10393363" y="3078163"/>
          <p14:tracePt t="51896" x="10393363" y="3086100"/>
          <p14:tracePt t="51911" x="10393363" y="3095625"/>
          <p14:tracePt t="51944" x="10383838" y="3105150"/>
          <p14:tracePt t="51960" x="10383838" y="3114675"/>
          <p14:tracePt t="51994" x="10374313" y="3122613"/>
          <p14:tracePt t="52008" x="10374313" y="3132138"/>
          <p14:tracePt t="52040" x="10374313" y="3141663"/>
          <p14:tracePt t="52055" x="10364788" y="3141663"/>
          <p14:tracePt t="52080" x="10364788" y="3151188"/>
          <p14:tracePt t="52104" x="10364788" y="3159125"/>
          <p14:tracePt t="52263" x="10364788" y="3168650"/>
          <p14:tracePt t="52271" x="10356850" y="3178175"/>
          <p14:tracePt t="52327" x="10347325" y="3187700"/>
          <p14:tracePt t="52352" x="10337800" y="3187700"/>
          <p14:tracePt t="52416" x="10337800" y="3195638"/>
          <p14:tracePt t="52776" x="10328275" y="3195638"/>
          <p14:tracePt t="52783" x="10320338" y="3195638"/>
          <p14:tracePt t="52789" x="10310813" y="3195638"/>
          <p14:tracePt t="52796" x="10301288" y="3205163"/>
          <p14:tracePt t="52855" x="10283825" y="3205163"/>
          <p14:tracePt t="52872" x="10283825" y="3214688"/>
          <p14:tracePt t="52904" x="10264775" y="3224213"/>
          <p14:tracePt t="52912" x="10255250" y="3224213"/>
          <p14:tracePt t="52920" x="10247313" y="3224213"/>
          <p14:tracePt t="52936" x="10237788" y="3224213"/>
          <p14:tracePt t="53044" x="10228263" y="3224213"/>
          <p14:tracePt t="53104" x="10228263" y="3205163"/>
          <p14:tracePt t="53543" x="10218738" y="3195638"/>
          <p14:tracePt t="53556" x="10210800" y="3195638"/>
          <p14:tracePt t="53560" x="10201275" y="3205163"/>
          <p14:tracePt t="53568" x="10191750" y="3205163"/>
          <p14:tracePt t="53576" x="10182225" y="3214688"/>
          <p14:tracePt t="53583" x="10164763" y="3224213"/>
          <p14:tracePt t="53593" x="10145713" y="3241675"/>
          <p14:tracePt t="53600" x="10128250" y="3260725"/>
          <p14:tracePt t="53608" x="10101263" y="3287713"/>
          <p14:tracePt t="53611" x="10064750" y="3305175"/>
          <p14:tracePt t="53615" x="10045700" y="3324225"/>
          <p14:tracePt t="53623" x="9999663" y="3360738"/>
          <p14:tracePt t="53632" x="9955213" y="3397250"/>
          <p14:tracePt t="53640" x="9926638" y="3424238"/>
          <p14:tracePt t="53647" x="9882188" y="3451225"/>
          <p14:tracePt t="53656" x="9826625" y="3479800"/>
          <p14:tracePt t="53663" x="9790113" y="3533775"/>
          <p14:tracePt t="53673" x="9744075" y="3570288"/>
          <p14:tracePt t="53676" x="9698038" y="3597275"/>
          <p14:tracePt t="53683" x="9680575" y="3606800"/>
          <p14:tracePt t="53693" x="9653588" y="3643313"/>
          <p14:tracePt t="53699" x="9625013" y="3662363"/>
          <p14:tracePt t="53708" x="9607550" y="3689350"/>
          <p14:tracePt t="53715" x="9588500" y="3698875"/>
          <p14:tracePt t="53725" x="9544050" y="3735388"/>
          <p14:tracePt t="53731" x="9525000" y="3743325"/>
          <p14:tracePt t="53735" x="9507538" y="3752850"/>
          <p14:tracePt t="53743" x="9478963" y="3771900"/>
          <p14:tracePt t="53751" x="9461500" y="3798888"/>
          <p14:tracePt t="53760" x="9424988" y="3825875"/>
          <p14:tracePt t="53767" x="9415463" y="3844925"/>
          <p14:tracePt t="53776" x="9398000" y="3871913"/>
          <p14:tracePt t="53783" x="9369425" y="3917950"/>
          <p14:tracePt t="53792" x="9351963" y="3935413"/>
          <p14:tracePt t="53799" x="9332913" y="3963988"/>
          <p14:tracePt t="53808" x="9315450" y="4000500"/>
          <p14:tracePt t="53815" x="9296400" y="4017963"/>
          <p14:tracePt t="53825" x="9269413" y="4054475"/>
          <p14:tracePt t="53831" x="9251950" y="4073525"/>
          <p14:tracePt t="53840" x="9223375" y="4117975"/>
          <p14:tracePt t="53847" x="9196388" y="4137025"/>
          <p14:tracePt t="53857" x="9186863" y="4164013"/>
          <p14:tracePt t="53863" x="9159875" y="4200525"/>
          <p14:tracePt t="53873" x="9123363" y="4227513"/>
          <p14:tracePt t="53879" x="9096375" y="4273550"/>
          <p14:tracePt t="53888" x="9059863" y="4329113"/>
          <p14:tracePt t="53895" x="9032875" y="4383088"/>
          <p14:tracePt t="53903" x="8996363" y="4446588"/>
          <p14:tracePt t="53912" x="8950325" y="4511675"/>
          <p14:tracePt t="53919" x="8913813" y="4592638"/>
          <p14:tracePt t="53927" x="8867775" y="4648200"/>
          <p14:tracePt t="53936" x="8821738" y="4711700"/>
          <p14:tracePt t="53944" x="8794750" y="4738688"/>
          <p14:tracePt t="53951" x="8739188" y="4821238"/>
          <p14:tracePt t="53960" x="8702675" y="4857750"/>
          <p14:tracePt t="53967" x="8685213" y="4884738"/>
          <p14:tracePt t="53976" x="8666163" y="4903788"/>
          <p14:tracePt t="53983" x="8621713" y="4913313"/>
          <p14:tracePt t="53992" x="8593138" y="4922838"/>
          <p14:tracePt t="53999" x="8566150" y="4922838"/>
          <p14:tracePt t="54008" x="8512175" y="4922838"/>
          <p14:tracePt t="54015" x="8475663" y="4922838"/>
          <p14:tracePt t="54024" x="8402638" y="4922838"/>
          <p14:tracePt t="54031" x="8347075" y="4922838"/>
          <p14:tracePt t="54040" x="8320088" y="4922838"/>
          <p14:tracePt t="54047" x="8264525" y="4922838"/>
          <p14:tracePt t="54056" x="8220075" y="4922838"/>
          <p14:tracePt t="54063" x="8164513" y="4922838"/>
          <p14:tracePt t="54073" x="8108950" y="4922838"/>
          <p14:tracePt t="54079" x="8072438" y="4913313"/>
          <p14:tracePt t="54087" x="8035925" y="4903788"/>
          <p14:tracePt t="54095" x="8018463" y="4894263"/>
          <p14:tracePt t="54103" x="7981950" y="4857750"/>
          <p14:tracePt t="54111" x="7962900" y="4848225"/>
          <p14:tracePt t="54119" x="7954963" y="4848225"/>
          <p14:tracePt t="54128" x="7945438" y="4821238"/>
          <p14:tracePt t="54135" x="7945438" y="4775200"/>
          <p14:tracePt t="54143" x="7945438" y="4738688"/>
          <p14:tracePt t="54152" x="7945438" y="4694238"/>
          <p14:tracePt t="54160" x="7945438" y="4657725"/>
          <p14:tracePt t="54168" x="7945438" y="4611688"/>
          <p14:tracePt t="54176" x="7945438" y="4584700"/>
          <p14:tracePt t="54183" x="7945438" y="4556125"/>
          <p14:tracePt t="54193" x="7945438" y="4529138"/>
          <p14:tracePt t="54199" x="7935913" y="4492625"/>
          <p14:tracePt t="54208" x="7935913" y="4475163"/>
          <p14:tracePt t="54215" x="7926388" y="4456113"/>
          <p14:tracePt t="54225" x="7908925" y="4438650"/>
          <p14:tracePt t="54232" x="7899400" y="4429125"/>
          <p14:tracePt t="54239" x="7889875" y="4419600"/>
          <p14:tracePt t="54258" x="7881938" y="4410075"/>
          <p14:tracePt t="54263" x="7862888" y="4383088"/>
          <p14:tracePt t="54273" x="7853363" y="4365625"/>
          <p14:tracePt t="54280" x="7845425" y="4346575"/>
          <p14:tracePt t="54288" x="7835900" y="4319588"/>
          <p14:tracePt t="54295" x="7816850" y="4300538"/>
          <p14:tracePt t="54303" x="7808913" y="4273550"/>
          <p14:tracePt t="54311" x="7799388" y="4264025"/>
          <p14:tracePt t="54319" x="7789863" y="4256088"/>
          <p14:tracePt t="54328" x="7780338" y="4237038"/>
          <p14:tracePt t="54335" x="7762875" y="4210050"/>
          <p14:tracePt t="54343" x="7753350" y="4200525"/>
          <p14:tracePt t="54351" x="7743825" y="4183063"/>
          <p14:tracePt t="54359" x="7743825" y="4173538"/>
          <p14:tracePt t="54367" x="7726363" y="4154488"/>
          <p14:tracePt t="54383" x="7716838" y="4137025"/>
          <p14:tracePt t="54392" x="7707313" y="4127500"/>
          <p14:tracePt t="54409" x="7707313" y="4117975"/>
          <p14:tracePt t="54463" x="7699375" y="4100513"/>
          <p14:tracePt t="54472" x="7689850" y="4081463"/>
          <p14:tracePt t="54489" x="7662863" y="4064000"/>
          <p14:tracePt t="54495" x="7653338" y="4027488"/>
          <p14:tracePt t="54503" x="7643813" y="4000500"/>
          <p14:tracePt t="54512" x="7626350" y="3981450"/>
          <p14:tracePt t="54519" x="7616825" y="3963988"/>
          <p14:tracePt t="54527" x="7607300" y="3944938"/>
          <p14:tracePt t="54535" x="7589838" y="3927475"/>
          <p14:tracePt t="54543" x="7570788" y="3898900"/>
          <p14:tracePt t="54552" x="7561263" y="3898900"/>
          <p14:tracePt t="54560" x="7553325" y="3889375"/>
          <p14:tracePt t="54576" x="7553325" y="3881438"/>
          <p14:tracePt t="54583" x="7543800" y="3871913"/>
          <p14:tracePt t="54625" x="7543800" y="3852863"/>
          <p14:tracePt t="54639" x="7543800" y="3825875"/>
          <p14:tracePt t="54647" x="7534275" y="3816350"/>
          <p14:tracePt t="54655" x="7524750" y="3798888"/>
          <p14:tracePt t="54663" x="7524750" y="3779838"/>
          <p14:tracePt t="54673" x="7516813" y="3762375"/>
          <p14:tracePt t="54679" x="7516813" y="3752850"/>
          <p14:tracePt t="54688" x="7507288" y="3743325"/>
          <p14:tracePt t="54703" x="7507288" y="3735388"/>
          <p14:tracePt t="54712" x="7507288" y="3725863"/>
          <p14:tracePt t="54719" x="7497763" y="3716338"/>
          <p14:tracePt t="54727" x="7488238" y="3706813"/>
          <p14:tracePt t="54783" x="7480300" y="3698875"/>
          <p14:tracePt t="54807" x="7480300" y="3689350"/>
          <p14:tracePt t="54824" x="7470775" y="3679825"/>
          <p14:tracePt t="54831" x="7470775" y="3670300"/>
          <p14:tracePt t="54839" x="7461250" y="3662363"/>
          <p14:tracePt t="54848" x="7461250" y="3652838"/>
          <p14:tracePt t="54855" x="7461250" y="3643313"/>
          <p14:tracePt t="55412" x="7461250" y="3633788"/>
          <p14:tracePt t="55431" x="7470775" y="3625850"/>
          <p14:tracePt t="55439" x="7488238" y="3625850"/>
          <p14:tracePt t="55447" x="7516813" y="3625850"/>
          <p14:tracePt t="55455" x="7534275" y="3616325"/>
          <p14:tracePt t="55460" x="7561263" y="3616325"/>
          <p14:tracePt t="55467" x="7597775" y="3616325"/>
          <p14:tracePt t="55476" x="7607300" y="3616325"/>
          <p14:tracePt t="55483" x="7643813" y="3616325"/>
          <p14:tracePt t="55492" x="7670800" y="3616325"/>
          <p14:tracePt t="55499" x="7707313" y="3616325"/>
          <p14:tracePt t="55508" x="7743825" y="3616325"/>
          <p14:tracePt t="55515" x="7780338" y="3616325"/>
          <p14:tracePt t="55519" x="7808913" y="3616325"/>
          <p14:tracePt t="55527" x="7862888" y="3616325"/>
          <p14:tracePt t="55536" x="7889875" y="3616325"/>
          <p14:tracePt t="55543" x="7935913" y="3606800"/>
          <p14:tracePt t="55552" x="7962900" y="3606800"/>
          <p14:tracePt t="55559" x="8008938" y="3606800"/>
          <p14:tracePt t="55568" x="8027988" y="3606800"/>
          <p14:tracePt t="56132" x="8054975" y="3606800"/>
          <p14:tracePt t="56144" x="8072438" y="3616325"/>
          <p14:tracePt t="56152" x="8091488" y="3616325"/>
          <p14:tracePt t="56159" x="8108950" y="3616325"/>
          <p14:tracePt t="56168" x="8128000" y="3625850"/>
          <p14:tracePt t="56176" x="8147050" y="3625850"/>
          <p14:tracePt t="56192" x="8154988" y="3625850"/>
          <p14:tracePt t="56200" x="8174038" y="3625850"/>
          <p14:tracePt t="56208" x="8191500" y="3625850"/>
          <p14:tracePt t="56215" x="8210550" y="3643313"/>
          <p14:tracePt t="56224" x="8228013" y="3643313"/>
          <p14:tracePt t="56231" x="8247063" y="3643313"/>
          <p14:tracePt t="56240" x="8274050" y="3652838"/>
          <p14:tracePt t="56247" x="8293100" y="3652838"/>
          <p14:tracePt t="56256" x="8320088" y="3662363"/>
          <p14:tracePt t="56263" x="8356600" y="3670300"/>
          <p14:tracePt t="56273" x="8383588" y="3679825"/>
          <p14:tracePt t="56279" x="8393113" y="3679825"/>
          <p14:tracePt t="56289" x="8410575" y="3679825"/>
          <p14:tracePt t="56304" x="8410575" y="3689350"/>
          <p14:tracePt t="56424" x="8420100" y="3689350"/>
          <p14:tracePt t="56448" x="8429625" y="3689350"/>
          <p14:tracePt t="56456" x="8447088" y="3689350"/>
          <p14:tracePt t="56463" x="8466138" y="3689350"/>
          <p14:tracePt t="56479" x="8483600" y="3689350"/>
          <p14:tracePt t="56488" x="8502650" y="3689350"/>
          <p14:tracePt t="56495" x="8539163" y="3689350"/>
          <p14:tracePt t="56503" x="8566150" y="3689350"/>
          <p14:tracePt t="56512" x="8621713" y="3689350"/>
          <p14:tracePt t="56520" x="8702675" y="3689350"/>
          <p14:tracePt t="56528" x="8775700" y="3689350"/>
          <p14:tracePt t="56536" x="8804275" y="3689350"/>
          <p14:tracePt t="56544" x="8840788" y="3689350"/>
          <p14:tracePt t="56552" x="8894763" y="3689350"/>
          <p14:tracePt t="56560" x="8940800" y="3689350"/>
          <p14:tracePt t="56568" x="8977313" y="3689350"/>
          <p14:tracePt t="56576" x="9013825" y="3689350"/>
          <p14:tracePt t="56583" x="9023350" y="3689350"/>
          <p14:tracePt t="56593" x="9032875" y="3689350"/>
          <p14:tracePt t="56599" x="9050338" y="3689350"/>
          <p14:tracePt t="56608" x="9069388" y="3689350"/>
          <p14:tracePt t="56615" x="9077325" y="3689350"/>
          <p14:tracePt t="56624" x="9096375" y="3679825"/>
          <p14:tracePt t="56632" x="9105900" y="3679825"/>
          <p14:tracePt t="56639" x="9123363" y="3670300"/>
          <p14:tracePt t="56647" x="9150350" y="3670300"/>
          <p14:tracePt t="56655" x="9178925" y="3670300"/>
          <p14:tracePt t="56663" x="9205913" y="3670300"/>
          <p14:tracePt t="56672" x="9251950" y="3670300"/>
          <p14:tracePt t="56680" x="9278938" y="3670300"/>
          <p14:tracePt t="56689" x="9332913" y="3670300"/>
          <p14:tracePt t="56695" x="9361488" y="3670300"/>
          <p14:tracePt t="56704" x="9388475" y="3662363"/>
          <p14:tracePt t="56720" x="9405938" y="3662363"/>
          <p14:tracePt t="57451" x="9415463" y="3662363"/>
          <p14:tracePt t="57467" x="9405938" y="3662363"/>
          <p14:tracePt t="57471" x="9388475" y="3662363"/>
          <p14:tracePt t="57479" x="9351963" y="3662363"/>
          <p14:tracePt t="57489" x="9305925" y="3662363"/>
          <p14:tracePt t="57495" x="9251950" y="3662363"/>
          <p14:tracePt t="57503" x="9178925" y="3662363"/>
          <p14:tracePt t="57512" x="9105900" y="3662363"/>
          <p14:tracePt t="57520" x="9032875" y="3662363"/>
          <p14:tracePt t="57527" x="9004300" y="3662363"/>
          <p14:tracePt t="57531" x="8950325" y="3652838"/>
          <p14:tracePt t="57541" x="8877300" y="3652838"/>
          <p14:tracePt t="57547" x="8812213" y="3633788"/>
          <p14:tracePt t="57555" x="8721725" y="3625850"/>
          <p14:tracePt t="57563" x="8694738" y="3625850"/>
          <p14:tracePt t="57572" x="8648700" y="3616325"/>
          <p14:tracePt t="57579" x="8602663" y="3606800"/>
          <p14:tracePt t="57588" x="8575675" y="3606800"/>
          <p14:tracePt t="57592" x="8556625" y="3606800"/>
          <p14:tracePt t="57599" x="8548688" y="3606800"/>
          <p14:tracePt t="57609" x="8520113" y="3606800"/>
          <p14:tracePt t="57624" x="8512175" y="3606800"/>
          <p14:tracePt t="57632" x="8493125" y="3606800"/>
          <p14:tracePt t="57639" x="8483600" y="3606800"/>
          <p14:tracePt t="57647" x="8466138" y="3597275"/>
          <p14:tracePt t="57656" x="8447088" y="3597275"/>
          <p14:tracePt t="57663" x="8429625" y="3597275"/>
          <p14:tracePt t="57673" x="8420100" y="3597275"/>
          <p14:tracePt t="57680" x="8402638" y="3597275"/>
          <p14:tracePt t="57689" x="8402638" y="3589338"/>
          <p14:tracePt t="57704" x="8383588" y="3589338"/>
          <p14:tracePt t="57727" x="8374063" y="3589338"/>
          <p14:tracePt t="57744" x="8366125" y="3589338"/>
          <p14:tracePt t="57752" x="8356600" y="3589338"/>
          <p14:tracePt t="57759" x="8337550" y="3589338"/>
          <p14:tracePt t="57767" x="8329613" y="3589338"/>
          <p14:tracePt t="57776" x="8310563" y="3589338"/>
          <p14:tracePt t="57783" x="8274050" y="3579813"/>
          <p14:tracePt t="57793" x="8247063" y="3579813"/>
          <p14:tracePt t="57800" x="8228013" y="3570288"/>
          <p14:tracePt t="57808" x="8201025" y="3560763"/>
          <p14:tracePt t="57815" x="8164513" y="3552825"/>
          <p14:tracePt t="57824" x="8147050" y="3543300"/>
          <p14:tracePt t="57831" x="8128000" y="3524250"/>
          <p14:tracePt t="57842" x="8101013" y="3497263"/>
          <p14:tracePt t="57847" x="8091488" y="3479800"/>
          <p14:tracePt t="57855" x="8081963" y="3451225"/>
          <p14:tracePt t="57863" x="8081963" y="3433763"/>
          <p14:tracePt t="57873" x="8081963" y="3406775"/>
          <p14:tracePt t="57879" x="8081963" y="3387725"/>
          <p14:tracePt t="57889" x="8081963" y="3351213"/>
          <p14:tracePt t="57895" x="8072438" y="3333750"/>
          <p14:tracePt t="57903" x="8072438" y="3314700"/>
          <p14:tracePt t="57912" x="8072438" y="3305175"/>
          <p14:tracePt t="57920" x="8064500" y="3287713"/>
          <p14:tracePt t="57927" x="8064500" y="3268663"/>
          <p14:tracePt t="57936" x="8054975" y="3260725"/>
          <p14:tracePt t="57944" x="8045450" y="3241675"/>
          <p14:tracePt t="57951" x="8027988" y="3224213"/>
          <p14:tracePt t="57959" x="8018463" y="3205163"/>
          <p14:tracePt t="57968" x="8008938" y="3195638"/>
          <p14:tracePt t="57975" x="7999413" y="3187700"/>
          <p14:tracePt t="57983" x="7981950" y="3168650"/>
          <p14:tracePt t="57992" x="7972425" y="3159125"/>
          <p14:tracePt t="57999" x="7962900" y="3151188"/>
          <p14:tracePt t="58008" x="7962900" y="3141663"/>
          <p14:tracePt t="58024" x="7954963" y="3141663"/>
          <p14:tracePt t="58032" x="7945438" y="3132138"/>
          <p14:tracePt t="58055" x="7935913" y="3122613"/>
          <p14:tracePt t="58072" x="7926388" y="3122613"/>
          <p14:tracePt t="58079" x="7908925" y="3105150"/>
          <p14:tracePt t="58095" x="7899400" y="3105150"/>
          <p14:tracePt t="58111" x="7889875" y="3105150"/>
          <p14:tracePt t="58121" x="7872413" y="3105150"/>
          <p14:tracePt t="58127" x="7853363" y="3105150"/>
          <p14:tracePt t="58135" x="7826375" y="3105150"/>
          <p14:tracePt t="58143" x="7808913" y="3105150"/>
          <p14:tracePt t="58152" x="7789863" y="3122613"/>
          <p14:tracePt t="58159" x="7753350" y="3132138"/>
          <p14:tracePt t="58168" x="7735888" y="3141663"/>
          <p14:tracePt t="58176" x="7726363" y="3151188"/>
          <p14:tracePt t="58183" x="7699375" y="3168650"/>
          <p14:tracePt t="58200" x="7689850" y="3168650"/>
          <p14:tracePt t="58208" x="7680325" y="3178175"/>
          <p14:tracePt t="58224" x="7662863" y="3195638"/>
          <p14:tracePt t="58239" x="7653338" y="3205163"/>
          <p14:tracePt t="58256" x="7643813" y="3214688"/>
          <p14:tracePt t="58272" x="7634288" y="3224213"/>
          <p14:tracePt t="58280" x="7626350" y="3224213"/>
          <p14:tracePt t="58288" x="7616825" y="3232150"/>
          <p14:tracePt t="58312" x="7607300" y="3251200"/>
          <p14:tracePt t="58335" x="7607300" y="3260725"/>
          <p14:tracePt t="58343" x="7597775" y="3268663"/>
          <p14:tracePt t="58352" x="7597775" y="3287713"/>
          <p14:tracePt t="58361" x="7597775" y="3297238"/>
          <p14:tracePt t="58376" x="7589838" y="3305175"/>
          <p14:tracePt t="58383" x="7589838" y="3314700"/>
          <p14:tracePt t="58392" x="7589838" y="3324225"/>
          <p14:tracePt t="58399" x="7589838" y="3341688"/>
          <p14:tracePt t="58408" x="7589838" y="3360738"/>
          <p14:tracePt t="58415" x="7589838" y="3378200"/>
          <p14:tracePt t="58423" x="7589838" y="3397250"/>
          <p14:tracePt t="58432" x="7589838" y="3414713"/>
          <p14:tracePt t="58440" x="7589838" y="3443288"/>
          <p14:tracePt t="58447" x="7589838" y="3470275"/>
          <p14:tracePt t="58456" x="7597775" y="3487738"/>
          <p14:tracePt t="58463" x="7616825" y="3524250"/>
          <p14:tracePt t="58472" x="7626350" y="3543300"/>
          <p14:tracePt t="58479" x="7634288" y="3560763"/>
          <p14:tracePt t="58488" x="7643813" y="3579813"/>
          <p14:tracePt t="58495" x="7643813" y="3589338"/>
          <p14:tracePt t="58503" x="7662863" y="3597275"/>
          <p14:tracePt t="58536" x="7670800" y="3606800"/>
          <p14:tracePt t="58583" x="7680325" y="3616325"/>
          <p14:tracePt t="58624" x="7699375" y="3625850"/>
          <p14:tracePt t="58632" x="7716838" y="3633788"/>
          <p14:tracePt t="58639" x="7726363" y="3643313"/>
          <p14:tracePt t="58647" x="7735888" y="3652838"/>
          <p14:tracePt t="58656" x="7772400" y="3662363"/>
          <p14:tracePt t="58663" x="7789863" y="3662363"/>
          <p14:tracePt t="58672" x="7816850" y="3670300"/>
          <p14:tracePt t="58679" x="7845425" y="3679825"/>
          <p14:tracePt t="58689" x="7862888" y="3679825"/>
          <p14:tracePt t="58696" x="7908925" y="3679825"/>
          <p14:tracePt t="58703" x="7926388" y="3679825"/>
          <p14:tracePt t="58711" x="7954963" y="3679825"/>
          <p14:tracePt t="58719" x="7962900" y="3679825"/>
          <p14:tracePt t="58727" x="7991475" y="3679825"/>
          <p14:tracePt t="58736" x="7999413" y="3679825"/>
          <p14:tracePt t="58744" x="8018463" y="3679825"/>
          <p14:tracePt t="58752" x="8064500" y="3679825"/>
          <p14:tracePt t="58760" x="8072438" y="3679825"/>
          <p14:tracePt t="58768" x="8101013" y="3662363"/>
          <p14:tracePt t="58776" x="8118475" y="3652838"/>
          <p14:tracePt t="58783" x="8164513" y="3633788"/>
          <p14:tracePt t="58792" x="8183563" y="3616325"/>
          <p14:tracePt t="58799" x="8201025" y="3606800"/>
          <p14:tracePt t="58808" x="8210550" y="3597275"/>
          <p14:tracePt t="58816" x="8228013" y="3589338"/>
          <p14:tracePt t="58824" x="8247063" y="3570288"/>
          <p14:tracePt t="58840" x="8256588" y="3560763"/>
          <p14:tracePt t="58857" x="8256588" y="3552825"/>
          <p14:tracePt t="58863" x="8256588" y="3543300"/>
          <p14:tracePt t="58872" x="8256588" y="3533775"/>
          <p14:tracePt t="58879" x="8256588" y="3524250"/>
          <p14:tracePt t="58896" x="8256588" y="3516313"/>
          <p14:tracePt t="58936" x="8256588" y="3506788"/>
          <p14:tracePt t="59023" x="8256588" y="3497263"/>
          <p14:tracePt t="59136" x="8256588" y="3487738"/>
          <p14:tracePt t="59183" x="8256588" y="3479800"/>
          <p14:tracePt t="59199" x="8247063" y="3470275"/>
          <p14:tracePt t="59224" x="8228013" y="3460750"/>
          <p14:tracePt t="59240" x="8220075" y="3460750"/>
          <p14:tracePt t="59327" x="8210550" y="3460750"/>
          <p14:tracePt t="59335" x="8201025" y="3460750"/>
          <p14:tracePt t="61772" x="8210550" y="3460750"/>
          <p14:tracePt t="61779" x="8210550" y="3470275"/>
          <p14:tracePt t="61788" x="8220075" y="3479800"/>
          <p14:tracePt t="61796" x="8220075" y="3487738"/>
          <p14:tracePt t="61808" x="8220075" y="3497263"/>
          <p14:tracePt t="61820" x="8220075" y="3506788"/>
          <p14:tracePt t="61836" x="8220075" y="3516313"/>
          <p14:tracePt t="61851" x="8220075" y="3524250"/>
          <p14:tracePt t="61859" x="8220075" y="3543300"/>
          <p14:tracePt t="61867" x="8220075" y="3560763"/>
          <p14:tracePt t="61871" x="8220075" y="3579813"/>
          <p14:tracePt t="61879" x="8220075" y="3606800"/>
          <p14:tracePt t="61888" x="8201025" y="3643313"/>
          <p14:tracePt t="61896" x="8191500" y="3652838"/>
          <p14:tracePt t="61904" x="8183563" y="3670300"/>
          <p14:tracePt t="61912" x="8164513" y="3706813"/>
          <p14:tracePt t="61921" x="8154988" y="3716338"/>
          <p14:tracePt t="61927" x="8137525" y="3743325"/>
          <p14:tracePt t="61936" x="8118475" y="3762375"/>
          <p14:tracePt t="61943" x="8108950" y="3771900"/>
          <p14:tracePt t="61952" x="8101013" y="3771900"/>
          <p14:tracePt t="61968" x="8091488" y="3779838"/>
          <p14:tracePt t="61976" x="8091488" y="3789363"/>
          <p14:tracePt t="61983" x="8081963" y="3798888"/>
          <p14:tracePt t="61999" x="8072438" y="3816350"/>
          <p14:tracePt t="62008" x="8054975" y="3816350"/>
          <p14:tracePt t="62015" x="8045450" y="3825875"/>
          <p14:tracePt t="62024" x="8035925" y="3835400"/>
          <p14:tracePt t="62032" x="8018463" y="3844925"/>
          <p14:tracePt t="62040" x="8008938" y="3844925"/>
          <p14:tracePt t="62057" x="8008938" y="3852863"/>
          <p14:tracePt t="62063" x="7991475" y="3862388"/>
          <p14:tracePt t="62080" x="7972425" y="3862388"/>
          <p14:tracePt t="62089" x="7954963" y="3881438"/>
          <p14:tracePt t="62095" x="7945438" y="3889375"/>
          <p14:tracePt t="62104" x="7926388" y="3898900"/>
          <p14:tracePt t="62111" x="7908925" y="3908425"/>
          <p14:tracePt t="62120" x="7899400" y="3908425"/>
          <p14:tracePt t="62127" x="7872413" y="3917950"/>
          <p14:tracePt t="62136" x="7853363" y="3917950"/>
          <p14:tracePt t="62143" x="7826375" y="3917950"/>
          <p14:tracePt t="62152" x="7816850" y="3917950"/>
          <p14:tracePt t="62160" x="7789863" y="3917950"/>
          <p14:tracePt t="62168" x="7780338" y="3917950"/>
          <p14:tracePt t="62176" x="7772400" y="3917950"/>
          <p14:tracePt t="62183" x="7762875" y="3917950"/>
          <p14:tracePt t="62193" x="7753350" y="3917950"/>
          <p14:tracePt t="62200" x="7743825" y="3917950"/>
          <p14:tracePt t="62208" x="7735888" y="3917950"/>
          <p14:tracePt t="62216" x="7726363" y="3917950"/>
          <p14:tracePt t="62656" x="7735888" y="3917950"/>
          <p14:tracePt t="62664" x="7753350" y="3917950"/>
          <p14:tracePt t="62671" x="7772400" y="3917950"/>
          <p14:tracePt t="62680" x="7780338" y="3917950"/>
          <p14:tracePt t="62689" x="7789863" y="3917950"/>
          <p14:tracePt t="62695" x="7808913" y="3917950"/>
          <p14:tracePt t="62704" x="7845425" y="3917950"/>
          <p14:tracePt t="62709" x="7853363" y="3917950"/>
          <p14:tracePt t="62712" x="7889875" y="3917950"/>
          <p14:tracePt t="62719" x="7908925" y="3917950"/>
          <p14:tracePt t="62727" x="7945438" y="3917950"/>
          <p14:tracePt t="62735" x="7962900" y="3917950"/>
          <p14:tracePt t="62743" x="7991475" y="3917950"/>
          <p14:tracePt t="62752" x="8035925" y="3917950"/>
          <p14:tracePt t="62759" x="8064500" y="3917950"/>
          <p14:tracePt t="62767" x="8091488" y="3917950"/>
          <p14:tracePt t="62772" x="8118475" y="3917950"/>
          <p14:tracePt t="62780" x="8154988" y="3917950"/>
          <p14:tracePt t="62788" x="8183563" y="3917950"/>
          <p14:tracePt t="62795" x="8210550" y="3917950"/>
          <p14:tracePt t="62805" x="8237538" y="3917950"/>
          <p14:tracePt t="62812" x="8264525" y="3917950"/>
          <p14:tracePt t="62821" x="8301038" y="3917950"/>
          <p14:tracePt t="62827" x="8320088" y="3917950"/>
          <p14:tracePt t="62832" x="8329613" y="3917950"/>
          <p14:tracePt t="62841" x="8347075" y="3917950"/>
          <p14:tracePt t="62847" x="8366125" y="3917950"/>
          <p14:tracePt t="62855" x="8374063" y="3917950"/>
          <p14:tracePt t="62863" x="8383588" y="3917950"/>
          <p14:tracePt t="62952" x="8393113" y="3917950"/>
          <p14:tracePt t="63112" x="8402638" y="3917950"/>
          <p14:tracePt t="63176" x="8410575" y="3908425"/>
          <p14:tracePt t="63192" x="8420100" y="3908425"/>
          <p14:tracePt t="63200" x="8429625" y="3908425"/>
          <p14:tracePt t="63208" x="8447088" y="3908425"/>
          <p14:tracePt t="63215" x="8466138" y="3908425"/>
          <p14:tracePt t="63225" x="8475663" y="3908425"/>
          <p14:tracePt t="63232" x="8502650" y="3898900"/>
          <p14:tracePt t="63239" x="8512175" y="3898900"/>
          <p14:tracePt t="63247" x="8520113" y="3898900"/>
          <p14:tracePt t="63255" x="8539163" y="3898900"/>
          <p14:tracePt t="63263" x="8556625" y="3898900"/>
          <p14:tracePt t="63272" x="8575675" y="3898900"/>
          <p14:tracePt t="63280" x="8593138" y="3898900"/>
          <p14:tracePt t="63295" x="8602663" y="3898900"/>
          <p14:tracePt t="63320" x="8621713" y="3898900"/>
          <p14:tracePt t="63327" x="8629650" y="3889375"/>
          <p14:tracePt t="63343" x="8639175" y="3881438"/>
          <p14:tracePt t="63352" x="8648700" y="3881438"/>
          <p14:tracePt t="63359" x="8666163" y="3881438"/>
          <p14:tracePt t="63368" x="8675688" y="3881438"/>
          <p14:tracePt t="63376" x="8702675" y="3881438"/>
          <p14:tracePt t="63383" x="8712200" y="3881438"/>
          <p14:tracePt t="63392" x="8721725" y="3881438"/>
          <p14:tracePt t="63408" x="8731250" y="3881438"/>
          <p14:tracePt t="63416" x="8739188" y="3881438"/>
          <p14:tracePt t="63424" x="8748713" y="3881438"/>
          <p14:tracePt t="63431" x="8758238" y="3881438"/>
          <p14:tracePt t="63439" x="8775700" y="3881438"/>
          <p14:tracePt t="63457" x="8794750" y="3881438"/>
          <p14:tracePt t="63463" x="8804275" y="3881438"/>
          <p14:tracePt t="63471" x="8812213" y="3881438"/>
          <p14:tracePt t="63489" x="8821738" y="3881438"/>
          <p14:tracePt t="63723" x="8831263" y="3881438"/>
          <p14:tracePt t="63731" x="8840788" y="3881438"/>
          <p14:tracePt t="63756" x="8848725" y="3871913"/>
          <p14:tracePt t="63759" x="8867775" y="3871913"/>
          <p14:tracePt t="63771" x="8894763" y="3862388"/>
          <p14:tracePt t="63780" x="8913813" y="3862388"/>
          <p14:tracePt t="63788" x="8950325" y="3844925"/>
          <p14:tracePt t="63795" x="8977313" y="3844925"/>
          <p14:tracePt t="63805" x="8996363" y="3835400"/>
          <p14:tracePt t="63812" x="9013825" y="3835400"/>
          <p14:tracePt t="63820" x="9032875" y="3825875"/>
          <p14:tracePt t="63825" x="9040813" y="3825875"/>
          <p14:tracePt t="63840" x="9059863" y="3825875"/>
          <p14:tracePt t="63847" x="9069388" y="3825875"/>
          <p14:tracePt t="63857" x="9086850" y="3825875"/>
          <p14:tracePt t="63863" x="9096375" y="3825875"/>
          <p14:tracePt t="63872" x="9105900" y="3825875"/>
          <p14:tracePt t="63879" x="9113838" y="3825875"/>
          <p14:tracePt t="63889" x="9123363" y="3825875"/>
          <p14:tracePt t="63904" x="9142413" y="3825875"/>
          <p14:tracePt t="63912" x="9150350" y="3825875"/>
          <p14:tracePt t="63921" x="9159875" y="3825875"/>
          <p14:tracePt t="63927" x="9169400" y="3825875"/>
          <p14:tracePt t="63936" x="9186863" y="3825875"/>
          <p14:tracePt t="63952" x="9205913" y="3825875"/>
          <p14:tracePt t="63959" x="9232900" y="3825875"/>
          <p14:tracePt t="63968" x="9242425" y="3825875"/>
          <p14:tracePt t="63976" x="9278938" y="3825875"/>
          <p14:tracePt t="63983" x="9305925" y="3825875"/>
          <p14:tracePt t="63993" x="9342438" y="3825875"/>
          <p14:tracePt t="64000" x="9378950" y="3825875"/>
          <p14:tracePt t="64008" x="9434513" y="3825875"/>
          <p14:tracePt t="64015" x="9461500" y="3825875"/>
          <p14:tracePt t="64024" x="9478963" y="3835400"/>
          <p14:tracePt t="64031" x="9507538" y="3835400"/>
          <p14:tracePt t="64040" x="9525000" y="3844925"/>
          <p14:tracePt t="64047" x="9534525" y="3844925"/>
          <p14:tracePt t="64056" x="9544050" y="3844925"/>
          <p14:tracePt t="64063" x="9551988" y="3844925"/>
          <p14:tracePt t="64072" x="9571038" y="3844925"/>
          <p14:tracePt t="64089" x="9588500" y="3844925"/>
          <p14:tracePt t="64095" x="9625013" y="3852863"/>
          <p14:tracePt t="64111" x="9644063" y="3852863"/>
          <p14:tracePt t="64120" x="9653588" y="3852863"/>
          <p14:tracePt t="64127" x="9661525" y="3852863"/>
          <p14:tracePt t="64136" x="9671050" y="3862388"/>
          <p14:tracePt t="64951" x="9653588" y="3871913"/>
          <p14:tracePt t="64959" x="9625013" y="3881438"/>
          <p14:tracePt t="64967" x="9598025" y="3889375"/>
          <p14:tracePt t="64976" x="9534525" y="3898900"/>
          <p14:tracePt t="64993" x="9461500" y="3927475"/>
          <p14:tracePt t="65000" x="9398000" y="3935413"/>
          <p14:tracePt t="65008" x="9305925" y="3935413"/>
          <p14:tracePt t="65015" x="9196388" y="3944938"/>
          <p14:tracePt t="65025" x="9069388" y="3963988"/>
          <p14:tracePt t="65031" x="8940800" y="3963988"/>
          <p14:tracePt t="65040" x="8812213" y="3963988"/>
          <p14:tracePt t="65047" x="8685213" y="3963988"/>
          <p14:tracePt t="65055" x="8575675" y="3963988"/>
          <p14:tracePt t="65063" x="8483600" y="3954463"/>
          <p14:tracePt t="65071" x="8402638" y="3944938"/>
          <p14:tracePt t="65079" x="8347075" y="3935413"/>
          <p14:tracePt t="65088" x="8283575" y="3917950"/>
          <p14:tracePt t="65095" x="8256588" y="3898900"/>
          <p14:tracePt t="65105" x="8220075" y="3889375"/>
          <p14:tracePt t="65111" x="8210550" y="3889375"/>
          <p14:tracePt t="65120" x="8174038" y="3881438"/>
          <p14:tracePt t="65127" x="8154988" y="3871913"/>
          <p14:tracePt t="65136" x="8118475" y="3871913"/>
          <p14:tracePt t="65143" x="8101013" y="3871913"/>
          <p14:tracePt t="65152" x="8081963" y="3871913"/>
          <p14:tracePt t="65159" x="8064500" y="3871913"/>
          <p14:tracePt t="65167" x="8054975" y="3871913"/>
          <p14:tracePt t="65176" x="8045450" y="3871913"/>
          <p14:tracePt t="65183" x="8035925" y="3871913"/>
          <p14:tracePt t="65191" x="8027988" y="3862388"/>
          <p14:tracePt t="65232" x="8018463" y="3862388"/>
          <p14:tracePt t="65240" x="8008938" y="3852863"/>
          <p14:tracePt t="65408" x="8027988" y="3844925"/>
          <p14:tracePt t="65416" x="8045450" y="3835400"/>
          <p14:tracePt t="65436" x="8064500" y="3825875"/>
          <p14:tracePt t="65448" x="8072438" y="3825875"/>
          <p14:tracePt t="65456" x="8091488" y="3808413"/>
          <p14:tracePt t="65463" x="8101013" y="3808413"/>
          <p14:tracePt t="65471" x="8108950" y="3798888"/>
          <p14:tracePt t="65488" x="8108950" y="3779838"/>
          <p14:tracePt t="65495" x="8118475" y="3762375"/>
          <p14:tracePt t="65499" x="8118475" y="3752850"/>
          <p14:tracePt t="65508" x="8128000" y="3735388"/>
          <p14:tracePt t="65515" x="8128000" y="3716338"/>
          <p14:tracePt t="65525" x="8128000" y="3706813"/>
          <p14:tracePt t="65532" x="8128000" y="3698875"/>
          <p14:tracePt t="65540" x="8128000" y="3679825"/>
          <p14:tracePt t="65547" x="8128000" y="3670300"/>
          <p14:tracePt t="65555" x="8128000" y="3662363"/>
          <p14:tracePt t="65568" x="8128000" y="3652838"/>
          <p14:tracePt t="65576" x="8128000" y="3643313"/>
          <p14:tracePt t="65616" x="8118475" y="3633788"/>
          <p14:tracePt t="65648" x="8108950" y="3625850"/>
          <p14:tracePt t="65663" x="8101013" y="3625850"/>
          <p14:tracePt t="65671" x="8091488" y="3606800"/>
          <p14:tracePt t="65679" x="8091488" y="3597275"/>
          <p14:tracePt t="65687" x="8072438" y="3579813"/>
          <p14:tracePt t="65695" x="8064500" y="3579813"/>
          <p14:tracePt t="65705" x="8045450" y="3560763"/>
          <p14:tracePt t="65711" x="8027988" y="3543300"/>
          <p14:tracePt t="65727" x="8018463" y="3533775"/>
          <p14:tracePt t="65743" x="8008938" y="3524250"/>
          <p14:tracePt t="65751" x="7999413" y="3516313"/>
          <p14:tracePt t="65759" x="7991475" y="3506788"/>
          <p14:tracePt t="65775" x="7981950" y="3506788"/>
          <p14:tracePt t="65783" x="7981950" y="3497263"/>
          <p14:tracePt t="65792" x="7962900" y="3487738"/>
          <p14:tracePt t="65800" x="7954963" y="3479800"/>
          <p14:tracePt t="65815" x="7935913" y="3470275"/>
          <p14:tracePt t="65825" x="7926388" y="3470275"/>
          <p14:tracePt t="65831" x="7918450" y="3460750"/>
          <p14:tracePt t="65840" x="7899400" y="3460750"/>
          <p14:tracePt t="65847" x="7899400" y="3451225"/>
          <p14:tracePt t="65855" x="7872413" y="3451225"/>
          <p14:tracePt t="65863" x="7853363" y="3451225"/>
          <p14:tracePt t="65872" x="7835900" y="3451225"/>
          <p14:tracePt t="65879" x="7808913" y="3451225"/>
          <p14:tracePt t="65889" x="7772400" y="3451225"/>
          <p14:tracePt t="65895" x="7743825" y="3470275"/>
          <p14:tracePt t="65905" x="7707313" y="3479800"/>
          <p14:tracePt t="65912" x="7662863" y="3497263"/>
          <p14:tracePt t="65921" x="7634288" y="3533775"/>
          <p14:tracePt t="65927" x="7616825" y="3543300"/>
          <p14:tracePt t="65936" x="7597775" y="3543300"/>
          <p14:tracePt t="65943" x="7570788" y="3560763"/>
          <p14:tracePt t="65959" x="7561263" y="3560763"/>
          <p14:tracePt t="65976" x="7553325" y="3570288"/>
          <p14:tracePt t="66008" x="7534275" y="3579813"/>
          <p14:tracePt t="66025" x="7524750" y="3597275"/>
          <p14:tracePt t="66031" x="7516813" y="3616325"/>
          <p14:tracePt t="66040" x="7507288" y="3633788"/>
          <p14:tracePt t="66047" x="7507288" y="3643313"/>
          <p14:tracePt t="66056" x="7497763" y="3652838"/>
          <p14:tracePt t="66063" x="7497763" y="3662363"/>
          <p14:tracePt t="66072" x="7497763" y="3689350"/>
          <p14:tracePt t="66079" x="7497763" y="3698875"/>
          <p14:tracePt t="66088" x="7497763" y="3706813"/>
          <p14:tracePt t="66095" x="7497763" y="3716338"/>
          <p14:tracePt t="66105" x="7497763" y="3735388"/>
          <p14:tracePt t="66136" x="7497763" y="3743325"/>
          <p14:tracePt t="66152" x="7497763" y="3752850"/>
          <p14:tracePt t="66159" x="7497763" y="3762375"/>
          <p14:tracePt t="66168" x="7497763" y="3779838"/>
          <p14:tracePt t="66177" x="7524750" y="3798888"/>
          <p14:tracePt t="66183" x="7524750" y="3808413"/>
          <p14:tracePt t="66192" x="7543800" y="3816350"/>
          <p14:tracePt t="66199" x="7561263" y="3825875"/>
          <p14:tracePt t="66208" x="7580313" y="3835400"/>
          <p14:tracePt t="66215" x="7597775" y="3844925"/>
          <p14:tracePt t="66231" x="7634288" y="3862388"/>
          <p14:tracePt t="66247" x="7653338" y="3862388"/>
          <p14:tracePt t="66256" x="7670800" y="3871913"/>
          <p14:tracePt t="66263" x="7699375" y="3871913"/>
          <p14:tracePt t="66272" x="7726363" y="3881438"/>
          <p14:tracePt t="66279" x="7780338" y="3898900"/>
          <p14:tracePt t="66288" x="7845425" y="3917950"/>
          <p14:tracePt t="66295" x="7872413" y="3917950"/>
          <p14:tracePt t="66305" x="7908925" y="3927475"/>
          <p14:tracePt t="66312" x="7962900" y="3927475"/>
          <p14:tracePt t="66320" x="7981950" y="3927475"/>
          <p14:tracePt t="66327" x="8008938" y="3927475"/>
          <p14:tracePt t="66336" x="8018463" y="3927475"/>
          <p14:tracePt t="66343" x="8027988" y="3927475"/>
          <p14:tracePt t="66455" x="8035925" y="3927475"/>
          <p14:tracePt t="66480" x="8045450" y="3927475"/>
          <p14:tracePt t="66700" x="8054975" y="3927475"/>
          <p14:tracePt t="66752" x="8054975" y="3908425"/>
          <p14:tracePt t="66756" x="8054975" y="3898900"/>
          <p14:tracePt t="66792" x="8054975" y="3889375"/>
          <p14:tracePt t="66872" x="8064500" y="3862388"/>
          <p14:tracePt t="66912" x="8064500" y="3852863"/>
          <p14:tracePt t="66935" x="8064500" y="3844925"/>
          <p14:tracePt t="67504" x="8064500" y="3852863"/>
          <p14:tracePt t="67927" x="8064500" y="3862388"/>
          <p14:tracePt t="67960" x="8072438" y="3871913"/>
          <p14:tracePt t="68023" x="8072438" y="3881438"/>
          <p14:tracePt t="68048" x="8072438" y="3889375"/>
          <p14:tracePt t="68079" x="8072438" y="3898900"/>
          <p14:tracePt t="68096" x="8072438" y="3908425"/>
          <p14:tracePt t="68112" x="8072438" y="3917950"/>
          <p14:tracePt t="68128" x="8072438" y="3927475"/>
          <p14:tracePt t="68136" x="8072438" y="3935413"/>
          <p14:tracePt t="68151" x="8072438" y="3954463"/>
          <p14:tracePt t="68183" x="8072438" y="3971925"/>
          <p14:tracePt t="68191" x="8072438" y="3981450"/>
          <p14:tracePt t="68199" x="8072438" y="3990975"/>
          <p14:tracePt t="68207" x="8072438" y="4000500"/>
          <p14:tracePt t="68215" x="8064500" y="4017963"/>
          <p14:tracePt t="68224" x="8054975" y="4017963"/>
          <p14:tracePt t="68240" x="8054975" y="4027488"/>
          <p14:tracePt t="68247" x="8045450" y="4044950"/>
          <p14:tracePt t="68271" x="8035925" y="4054475"/>
          <p14:tracePt t="68296" x="8035925" y="4073525"/>
          <p14:tracePt t="68311" x="8018463" y="4090988"/>
          <p14:tracePt t="68336" x="8008938" y="4100513"/>
          <p14:tracePt t="68352" x="8008938" y="4117975"/>
          <p14:tracePt t="68368" x="7999413" y="4137025"/>
          <p14:tracePt t="68383" x="7999413" y="4146550"/>
          <p14:tracePt t="68392" x="7991475" y="4146550"/>
          <p14:tracePt t="68408" x="7981950" y="4154488"/>
          <p14:tracePt t="68415" x="7962900" y="4164013"/>
          <p14:tracePt t="68431" x="7945438" y="4164013"/>
          <p14:tracePt t="68440" x="7935913" y="4173538"/>
          <p14:tracePt t="68447" x="7926388" y="4183063"/>
          <p14:tracePt t="68472" x="7918450" y="4191000"/>
          <p14:tracePt t="68487" x="7918450" y="4200525"/>
          <p14:tracePt t="68528" x="7908925" y="4200525"/>
          <p14:tracePt t="68536" x="7899400" y="4200525"/>
          <p14:tracePt t="68551" x="7889875" y="4200525"/>
          <p14:tracePt t="68559" x="7881938" y="4200525"/>
          <p14:tracePt t="68687" x="7872413" y="4200525"/>
          <p14:tracePt t="68744" x="7862888" y="4200525"/>
          <p14:tracePt t="69976" x="7853363" y="4200525"/>
          <p14:tracePt t="69983" x="7826375" y="4164013"/>
          <p14:tracePt t="69987" x="7780338" y="4137025"/>
          <p14:tracePt t="69993" x="7762875" y="4110038"/>
          <p14:tracePt t="69999" x="7753350" y="4110038"/>
          <p14:tracePt t="70008" x="7753350" y="4100513"/>
          <p14:tracePt t="70584" x="7753350" y="4117975"/>
          <p14:tracePt t="70592" x="7753350" y="4127500"/>
          <p14:tracePt t="70600" x="7753350" y="4137025"/>
          <p14:tracePt t="70616" x="7762875" y="4154488"/>
          <p14:tracePt t="70624" x="7772400" y="4164013"/>
          <p14:tracePt t="70631" x="7780338" y="4173538"/>
          <p14:tracePt t="70656" x="7789863" y="4173538"/>
          <p14:tracePt t="70680" x="7799388" y="4183063"/>
          <p14:tracePt t="70704" x="7808913" y="4183063"/>
          <p14:tracePt t="70712" x="7816850" y="4191000"/>
          <p14:tracePt t="70743" x="7826375" y="4191000"/>
          <p14:tracePt t="70759" x="7845425" y="4191000"/>
          <p14:tracePt t="70775" x="7862888" y="4191000"/>
          <p14:tracePt t="70783" x="7872413" y="4191000"/>
          <p14:tracePt t="70791" x="7872413" y="4183063"/>
          <p14:tracePt t="70799" x="7889875" y="4173538"/>
          <p14:tracePt t="70808" x="7918450" y="4137025"/>
          <p14:tracePt t="70816" x="7918450" y="4127500"/>
          <p14:tracePt t="70825" x="7926388" y="4117975"/>
          <p14:tracePt t="70832" x="7954963" y="4100513"/>
          <p14:tracePt t="70840" x="7972425" y="4090988"/>
          <p14:tracePt t="70848" x="8008938" y="4073525"/>
          <p14:tracePt t="70872" x="8018463" y="4054475"/>
          <p14:tracePt t="70895" x="8018463" y="4037013"/>
          <p14:tracePt t="70903" x="8018463" y="4017963"/>
          <p14:tracePt t="70912" x="8018463" y="4008438"/>
          <p14:tracePt t="70923" x="8018463" y="3990975"/>
          <p14:tracePt t="70927" x="8018463" y="3971925"/>
          <p14:tracePt t="70937" x="8018463" y="3954463"/>
          <p14:tracePt t="70944" x="8018463" y="3935413"/>
          <p14:tracePt t="70952" x="8018463" y="3927475"/>
          <p14:tracePt t="70959" x="8018463" y="3908425"/>
          <p14:tracePt t="70968" x="8018463" y="3889375"/>
          <p14:tracePt t="70975" x="8018463" y="3871913"/>
          <p14:tracePt t="70992" x="8008938" y="3844925"/>
          <p14:tracePt t="70999" x="7991475" y="3816350"/>
          <p14:tracePt t="71008" x="7962900" y="3798888"/>
          <p14:tracePt t="71015" x="7945438" y="3779838"/>
          <p14:tracePt t="71024" x="7918450" y="3743325"/>
          <p14:tracePt t="71032" x="7899400" y="3735388"/>
          <p14:tracePt t="71040" x="7881938" y="3725863"/>
          <p14:tracePt t="71048" x="7872413" y="3716338"/>
          <p14:tracePt t="71056" x="7862888" y="3716338"/>
          <p14:tracePt t="71063" x="7835900" y="3698875"/>
          <p14:tracePt t="71073" x="7826375" y="3698875"/>
          <p14:tracePt t="71079" x="7816850" y="3689350"/>
          <p14:tracePt t="71088" x="7808913" y="3689350"/>
          <p14:tracePt t="71095" x="7780338" y="3670300"/>
          <p14:tracePt t="71105" x="7753350" y="3643313"/>
          <p14:tracePt t="71112" x="7735888" y="3643313"/>
          <p14:tracePt t="71121" x="7707313" y="3643313"/>
          <p14:tracePt t="71127" x="7689850" y="3643313"/>
          <p14:tracePt t="71135" x="7643813" y="3633788"/>
          <p14:tracePt t="71143" x="7616825" y="3633788"/>
          <p14:tracePt t="71152" x="7589838" y="3633788"/>
          <p14:tracePt t="71160" x="7570788" y="3633788"/>
          <p14:tracePt t="71167" x="7553325" y="3633788"/>
          <p14:tracePt t="71175" x="7534275" y="3633788"/>
          <p14:tracePt t="71184" x="7516813" y="3633788"/>
          <p14:tracePt t="71191" x="7497763" y="3643313"/>
          <p14:tracePt t="71199" x="7488238" y="3643313"/>
          <p14:tracePt t="71208" x="7470775" y="3652838"/>
          <p14:tracePt t="71216" x="7451725" y="3670300"/>
          <p14:tracePt t="71224" x="7443788" y="3679825"/>
          <p14:tracePt t="71232" x="7443788" y="3689350"/>
          <p14:tracePt t="71240" x="7424738" y="3706813"/>
          <p14:tracePt t="71247" x="7415213" y="3735388"/>
          <p14:tracePt t="71257" x="7415213" y="3752850"/>
          <p14:tracePt t="71263" x="7397750" y="3798888"/>
          <p14:tracePt t="71272" x="7388225" y="3835400"/>
          <p14:tracePt t="71279" x="7378700" y="3871913"/>
          <p14:tracePt t="71287" x="7370763" y="3927475"/>
          <p14:tracePt t="71295" x="7361238" y="3954463"/>
          <p14:tracePt t="71304" x="7361238" y="4008438"/>
          <p14:tracePt t="71312" x="7361238" y="4027488"/>
          <p14:tracePt t="71320" x="7361238" y="4081463"/>
          <p14:tracePt t="71328" x="7361238" y="4127500"/>
          <p14:tracePt t="71337" x="7378700" y="4173538"/>
          <p14:tracePt t="71343" x="7407275" y="4219575"/>
          <p14:tracePt t="71352" x="7424738" y="4264025"/>
          <p14:tracePt t="71359" x="7461250" y="4292600"/>
          <p14:tracePt t="71367" x="7488238" y="4329113"/>
          <p14:tracePt t="71375" x="7534275" y="4346575"/>
          <p14:tracePt t="71383" x="7580313" y="4365625"/>
          <p14:tracePt t="71391" x="7643813" y="4383088"/>
          <p14:tracePt t="71400" x="7680325" y="4383088"/>
          <p14:tracePt t="71408" x="7707313" y="4383088"/>
          <p14:tracePt t="71416" x="7726363" y="4383088"/>
          <p14:tracePt t="71424" x="7762875" y="4383088"/>
          <p14:tracePt t="71432" x="7780338" y="4373563"/>
          <p14:tracePt t="71440" x="7789863" y="4365625"/>
          <p14:tracePt t="71447" x="7789863" y="4329113"/>
          <p14:tracePt t="71457" x="7799388" y="4310063"/>
          <p14:tracePt t="71463" x="7799388" y="4300538"/>
          <p14:tracePt t="71471" x="7799388" y="4283075"/>
          <p14:tracePt t="71479" x="7799388" y="4273550"/>
          <p14:tracePt t="71552" x="7799388" y="4264025"/>
          <p14:tracePt t="71575" x="7808913" y="4264025"/>
          <p14:tracePt t="71583" x="7816850" y="4256088"/>
          <p14:tracePt t="71608" x="7845425" y="4246563"/>
          <p14:tracePt t="71615" x="7853363" y="4246563"/>
          <p14:tracePt t="71623" x="7862888" y="4246563"/>
          <p14:tracePt t="71632" x="7889875" y="4246563"/>
          <p14:tracePt t="71640" x="7908925" y="4237038"/>
          <p14:tracePt t="71647" x="7935913" y="4227513"/>
          <p14:tracePt t="71656" x="7945438" y="4219575"/>
          <p14:tracePt t="71663" x="7962900" y="4210050"/>
          <p14:tracePt t="71672" x="7981950" y="4210050"/>
          <p14:tracePt t="71679" x="7999413" y="4200525"/>
          <p14:tracePt t="71695" x="8018463" y="4200525"/>
          <p14:tracePt t="71704" x="8035925" y="4191000"/>
          <p14:tracePt t="71711" x="8064500" y="4191000"/>
          <p14:tracePt t="71721" x="8101013" y="4191000"/>
          <p14:tracePt t="71727" x="8147050" y="4183063"/>
          <p14:tracePt t="71736" x="8201025" y="4183063"/>
          <p14:tracePt t="71743" x="8256588" y="4183063"/>
          <p14:tracePt t="71751" x="8293100" y="4183063"/>
          <p14:tracePt t="71760" x="8347075" y="4183063"/>
          <p14:tracePt t="71767" x="8420100" y="4183063"/>
          <p14:tracePt t="71775" x="8493125" y="4183063"/>
          <p14:tracePt t="71783" x="8566150" y="4183063"/>
          <p14:tracePt t="71791" x="8593138" y="4183063"/>
          <p14:tracePt t="71799" x="8612188" y="4183063"/>
          <p14:tracePt t="71816" x="8621713" y="4183063"/>
          <p14:tracePt t="71883" x="8629650" y="4183063"/>
          <p14:tracePt t="71892" x="8639175" y="4183063"/>
          <p14:tracePt t="71904" x="8648700" y="4183063"/>
          <p14:tracePt t="71912" x="8658225" y="4183063"/>
          <p14:tracePt t="71920" x="8675688" y="4183063"/>
          <p14:tracePt t="71927" x="8685213" y="4183063"/>
          <p14:tracePt t="71937" x="8702675" y="4183063"/>
          <p14:tracePt t="71943" x="8721725" y="4183063"/>
          <p14:tracePt t="71953" x="8748713" y="4183063"/>
          <p14:tracePt t="71959" x="8785225" y="4183063"/>
          <p14:tracePt t="71967" x="8821738" y="4191000"/>
          <p14:tracePt t="71975" x="8858250" y="4191000"/>
          <p14:tracePt t="71983" x="8885238" y="4191000"/>
          <p14:tracePt t="71991" x="8950325" y="4200525"/>
          <p14:tracePt t="72007" x="9040813" y="4200525"/>
          <p14:tracePt t="72015" x="9086850" y="4200525"/>
          <p14:tracePt t="72024" x="9123363" y="4200525"/>
          <p14:tracePt t="72032" x="9169400" y="4200525"/>
          <p14:tracePt t="72040" x="9196388" y="4200525"/>
          <p14:tracePt t="72047" x="9232900" y="4200525"/>
          <p14:tracePt t="72057" x="9251950" y="4200525"/>
          <p14:tracePt t="72063" x="9269413" y="4200525"/>
          <p14:tracePt t="72071" x="9288463" y="4200525"/>
          <p14:tracePt t="72079" x="9305925" y="4200525"/>
          <p14:tracePt t="72087" x="9315450" y="4200525"/>
          <p14:tracePt t="72095" x="9342438" y="4200525"/>
          <p14:tracePt t="72111" x="9361488" y="4200525"/>
          <p14:tracePt t="72121" x="9378950" y="4191000"/>
          <p14:tracePt t="72127" x="9388475" y="4183063"/>
          <p14:tracePt t="72143" x="9398000" y="4183063"/>
          <p14:tracePt t="72152" x="9434513" y="4183063"/>
          <p14:tracePt t="72159" x="9461500" y="4183063"/>
          <p14:tracePt t="72168" x="9515475" y="4183063"/>
          <p14:tracePt t="72175" x="9580563" y="4183063"/>
          <p14:tracePt t="72183" x="9653588" y="4183063"/>
          <p14:tracePt t="72191" x="9680575" y="4183063"/>
          <p14:tracePt t="72200" x="9734550" y="4183063"/>
          <p14:tracePt t="72208" x="9809163" y="4183063"/>
          <p14:tracePt t="72215" x="9882188" y="4183063"/>
          <p14:tracePt t="72224" x="9936163" y="4183063"/>
          <p14:tracePt t="72231" x="9972675" y="4183063"/>
          <p14:tracePt t="72240" x="9999663" y="4183063"/>
          <p14:tracePt t="72476" x="10009188" y="4183063"/>
          <p14:tracePt t="72607" x="10018713" y="4183063"/>
          <p14:tracePt t="72615" x="10028238" y="4183063"/>
          <p14:tracePt t="72624" x="10045700" y="4183063"/>
          <p14:tracePt t="72631" x="10064750" y="4183063"/>
          <p14:tracePt t="72640" x="10082213" y="4183063"/>
          <p14:tracePt t="72663" x="10091738" y="4183063"/>
          <p14:tracePt t="72680" x="10101263" y="4183063"/>
          <p14:tracePt t="72752" x="10101263" y="4191000"/>
          <p14:tracePt t="72759" x="10091738" y="4200525"/>
          <p14:tracePt t="72767" x="10055225" y="4219575"/>
          <p14:tracePt t="72776" x="10018713" y="4219575"/>
          <p14:tracePt t="72783" x="9991725" y="4219575"/>
          <p14:tracePt t="72791" x="9955213" y="4219575"/>
          <p14:tracePt t="72799" x="9936163" y="4219575"/>
          <p14:tracePt t="72808" x="9918700" y="4219575"/>
          <p14:tracePt t="72816" x="9863138" y="4219575"/>
          <p14:tracePt t="72824" x="9817100" y="4219575"/>
          <p14:tracePt t="72832" x="9790113" y="4219575"/>
          <p14:tracePt t="72840" x="9753600" y="4219575"/>
          <p14:tracePt t="72847" x="9698038" y="4219575"/>
          <p14:tracePt t="72856" x="9634538" y="4219575"/>
          <p14:tracePt t="72863" x="9580563" y="4219575"/>
          <p14:tracePt t="72871" x="9525000" y="4219575"/>
          <p14:tracePt t="72879" x="9471025" y="4219575"/>
          <p14:tracePt t="72887" x="9398000" y="4219575"/>
          <p14:tracePt t="72895" x="9315450" y="4219575"/>
          <p14:tracePt t="72903" x="9259888" y="4219575"/>
          <p14:tracePt t="72912" x="9186863" y="4191000"/>
          <p14:tracePt t="72921" x="9150350" y="4191000"/>
          <p14:tracePt t="72927" x="9096375" y="4183063"/>
          <p14:tracePt t="72936" x="9023350" y="4183063"/>
          <p14:tracePt t="72943" x="8950325" y="4183063"/>
          <p14:tracePt t="72952" x="8877300" y="4183063"/>
          <p14:tracePt t="72959" x="8804275" y="4183063"/>
          <p14:tracePt t="72968" x="8721725" y="4183063"/>
          <p14:tracePt t="72975" x="8694738" y="4183063"/>
          <p14:tracePt t="72990" x="8658225" y="4183063"/>
          <p14:tracePt t="72991" x="8585200" y="4183063"/>
          <p14:tracePt t="72999" x="8529638" y="4183063"/>
          <p14:tracePt t="73008" x="8466138" y="4173538"/>
          <p14:tracePt t="73015" x="8439150" y="4164013"/>
          <p14:tracePt t="73024" x="8402638" y="4146550"/>
          <p14:tracePt t="73032" x="8356600" y="4146550"/>
          <p14:tracePt t="73040" x="8310563" y="4137025"/>
          <p14:tracePt t="73047" x="8301038" y="4137025"/>
          <p14:tracePt t="73056" x="8264525" y="4137025"/>
          <p14:tracePt t="73063" x="8247063" y="4137025"/>
          <p14:tracePt t="73088" x="8237538" y="4137025"/>
          <p14:tracePt t="73103" x="8228013" y="4137025"/>
          <p14:tracePt t="73120" x="8220075" y="4137025"/>
          <p14:tracePt t="73127" x="8201025" y="4137025"/>
          <p14:tracePt t="73137" x="8174038" y="4137025"/>
          <p14:tracePt t="73143" x="8147050" y="4146550"/>
          <p14:tracePt t="73153" x="8101013" y="4164013"/>
          <p14:tracePt t="73159" x="8072438" y="4164013"/>
          <p14:tracePt t="73168" x="8054975" y="4164013"/>
          <p14:tracePt t="73175" x="8035925" y="4164013"/>
          <p14:tracePt t="73183" x="8008938" y="4173538"/>
          <p14:tracePt t="73192" x="7999413" y="4173538"/>
          <p14:tracePt t="73199" x="7991475" y="4173538"/>
          <p14:tracePt t="73231" x="7981950" y="4183063"/>
          <p14:tracePt t="73272" x="7991475" y="4173538"/>
          <p14:tracePt t="73280" x="7999413" y="4164013"/>
          <p14:tracePt t="73296" x="8008938" y="4146550"/>
          <p14:tracePt t="73303" x="8018463" y="4137025"/>
          <p14:tracePt t="73311" x="8018463" y="4127500"/>
          <p14:tracePt t="73320" x="8027988" y="4110038"/>
          <p14:tracePt t="73337" x="8027988" y="4100513"/>
          <p14:tracePt t="73343" x="8035925" y="4081463"/>
          <p14:tracePt t="73352" x="8035925" y="4073525"/>
          <p14:tracePt t="73359" x="8045450" y="4054475"/>
          <p14:tracePt t="73367" x="8045450" y="4044950"/>
          <p14:tracePt t="73375" x="8054975" y="4027488"/>
          <p14:tracePt t="73384" x="8054975" y="4017963"/>
          <p14:tracePt t="73391" x="8054975" y="4008438"/>
          <p14:tracePt t="73408" x="8054975" y="4000500"/>
          <p14:tracePt t="73424" x="8064500" y="3981450"/>
          <p14:tracePt t="73440" x="8064500" y="3971925"/>
          <p14:tracePt t="73456" x="8064500" y="3963988"/>
          <p14:tracePt t="73463" x="8064500" y="3954463"/>
          <p14:tracePt t="73479" x="8064500" y="3944938"/>
          <p14:tracePt t="73495" x="8064500" y="3935413"/>
          <p14:tracePt t="73504" x="8064500" y="3917950"/>
          <p14:tracePt t="73511" x="8064500" y="3908425"/>
          <p14:tracePt t="73521" x="8064500" y="3898900"/>
          <p14:tracePt t="73527" x="8064500" y="3881438"/>
          <p14:tracePt t="73537" x="8064500" y="3871913"/>
          <p14:tracePt t="73544" x="8054975" y="3852863"/>
          <p14:tracePt t="73553" x="8027988" y="3835400"/>
          <p14:tracePt t="73559" x="8008938" y="3816350"/>
          <p14:tracePt t="73567" x="7991475" y="3808413"/>
          <p14:tracePt t="73575" x="7972425" y="3789363"/>
          <p14:tracePt t="73592" x="7954963" y="3779838"/>
          <p14:tracePt t="73599" x="7935913" y="3771900"/>
          <p14:tracePt t="73607" x="7918450" y="3771900"/>
          <p14:tracePt t="73615" x="7899400" y="3762375"/>
          <p14:tracePt t="73623" x="7881938" y="3762375"/>
          <p14:tracePt t="73632" x="7862888" y="3752850"/>
          <p14:tracePt t="73640" x="7845425" y="3743325"/>
          <p14:tracePt t="73647" x="7826375" y="3743325"/>
          <p14:tracePt t="73658" x="7808913" y="3743325"/>
          <p14:tracePt t="73663" x="7789863" y="3735388"/>
          <p14:tracePt t="73672" x="7762875" y="3725863"/>
          <p14:tracePt t="73680" x="7743825" y="3725863"/>
          <p14:tracePt t="73688" x="7726363" y="3725863"/>
          <p14:tracePt t="73695" x="7716838" y="3725863"/>
          <p14:tracePt t="73704" x="7699375" y="3725863"/>
          <p14:tracePt t="73712" x="7680325" y="3725863"/>
          <p14:tracePt t="73720" x="7670800" y="3725863"/>
          <p14:tracePt t="73727" x="7634288" y="3725863"/>
          <p14:tracePt t="73736" x="7626350" y="3725863"/>
          <p14:tracePt t="73751" x="7616825" y="3725863"/>
          <p14:tracePt t="73759" x="7597775" y="3725863"/>
          <p14:tracePt t="73768" x="7589838" y="3725863"/>
          <p14:tracePt t="73775" x="7580313" y="3725863"/>
          <p14:tracePt t="73784" x="7561263" y="3735388"/>
          <p14:tracePt t="73791" x="7543800" y="3762375"/>
          <p14:tracePt t="73800" x="7524750" y="3771900"/>
          <p14:tracePt t="73809" x="7507288" y="3789363"/>
          <p14:tracePt t="73815" x="7480300" y="3798888"/>
          <p14:tracePt t="73824" x="7461250" y="3808413"/>
          <p14:tracePt t="73832" x="7434263" y="3825875"/>
          <p14:tracePt t="73840" x="7434263" y="3835400"/>
          <p14:tracePt t="73847" x="7415213" y="3844925"/>
          <p14:tracePt t="73856" x="7407275" y="3862388"/>
          <p14:tracePt t="73872" x="7397750" y="3881438"/>
          <p14:tracePt t="73880" x="7388225" y="3917950"/>
          <p14:tracePt t="73888" x="7388225" y="3935413"/>
          <p14:tracePt t="73895" x="7388225" y="3981450"/>
          <p14:tracePt t="73903" x="7388225" y="4017963"/>
          <p14:tracePt t="73912" x="7388225" y="4064000"/>
          <p14:tracePt t="73921" x="7388225" y="4117975"/>
          <p14:tracePt t="73927" x="7424738" y="4183063"/>
          <p14:tracePt t="73936" x="7443788" y="4227513"/>
          <p14:tracePt t="73943" x="7497763" y="4292600"/>
          <p14:tracePt t="73953" x="7534275" y="4319588"/>
          <p14:tracePt t="73960" x="7570788" y="4329113"/>
          <p14:tracePt t="73967" x="7616825" y="4346575"/>
          <p14:tracePt t="73975" x="7662863" y="4346575"/>
          <p14:tracePt t="73983" x="7699375" y="4346575"/>
          <p14:tracePt t="73991" x="7726363" y="4346575"/>
          <p14:tracePt t="73999" x="7772400" y="4346575"/>
          <p14:tracePt t="74007" x="7799388" y="4329113"/>
          <p14:tracePt t="74016" x="7816850" y="4310063"/>
          <p14:tracePt t="74024" x="7835900" y="4283075"/>
          <p14:tracePt t="74032" x="7845425" y="4264025"/>
          <p14:tracePt t="74039" x="7862888" y="4246563"/>
          <p14:tracePt t="74056" x="7862888" y="4227513"/>
          <p14:tracePt t="74072" x="7862888" y="4219575"/>
          <p14:tracePt t="74580" x="7862888" y="4210050"/>
          <p14:tracePt t="74623" x="7872413" y="4210050"/>
          <p14:tracePt t="74632" x="7881938" y="4210050"/>
          <p14:tracePt t="74640" x="7889875" y="4219575"/>
          <p14:tracePt t="74647" x="7926388" y="4237038"/>
          <p14:tracePt t="74656" x="7945438" y="4246563"/>
          <p14:tracePt t="74663" x="7991475" y="4256088"/>
          <p14:tracePt t="74673" x="8064500" y="4264025"/>
          <p14:tracePt t="74679" x="8128000" y="4283075"/>
          <p14:tracePt t="74689" x="8201025" y="4310063"/>
          <p14:tracePt t="74695" x="8320088" y="4319588"/>
          <p14:tracePt t="74704" x="8447088" y="4365625"/>
          <p14:tracePt t="74711" x="8602663" y="4392613"/>
          <p14:tracePt t="74720" x="8748713" y="4438650"/>
          <p14:tracePt t="74727" x="8913813" y="4483100"/>
          <p14:tracePt t="74736" x="9086850" y="4529138"/>
          <p14:tracePt t="74743" x="9251950" y="4575175"/>
          <p14:tracePt t="74752" x="9378950" y="4621213"/>
          <p14:tracePt t="74759" x="9515475" y="4648200"/>
          <p14:tracePt t="74768" x="9644063" y="4675188"/>
          <p14:tracePt t="74775" x="9753600" y="4702175"/>
          <p14:tracePt t="74783" x="9872663" y="4721225"/>
          <p14:tracePt t="74791" x="9963150" y="4748213"/>
          <p14:tracePt t="74799" x="10072688" y="4767263"/>
          <p14:tracePt t="74808" x="10174288" y="4775200"/>
          <p14:tracePt t="74816" x="10264775" y="4794250"/>
          <p14:tracePt t="74824" x="10374313" y="4803775"/>
          <p14:tracePt t="74832" x="10493375" y="4821238"/>
          <p14:tracePt t="74840" x="10621963" y="4821238"/>
          <p14:tracePt t="74847" x="10748963" y="4821238"/>
          <p14:tracePt t="74856" x="10895013" y="4821238"/>
          <p14:tracePt t="74863" x="11031538" y="4821238"/>
          <p14:tracePt t="74872" x="11169650" y="4811713"/>
          <p14:tracePt t="74879" x="11296650" y="4794250"/>
          <p14:tracePt t="74888" x="11425238" y="4784725"/>
          <p14:tracePt t="74895" x="11544300" y="4738688"/>
          <p14:tracePt t="74904" x="11634788" y="4702175"/>
          <p14:tracePt t="74912" x="11734800" y="4675188"/>
          <p14:tracePt t="74920" x="11799888" y="4648200"/>
          <p14:tracePt t="74928" x="11872913" y="4621213"/>
          <p14:tracePt t="74937" x="11953875" y="4611688"/>
          <p14:tracePt t="74943" x="12009438" y="4592638"/>
          <p14:tracePt t="74952" x="12091988" y="4565650"/>
          <p14:tracePt t="74959" x="12165013" y="4556125"/>
          <p14:tracePt t="78447" x="12118975" y="5076825"/>
          <p14:tracePt t="78456" x="12063413" y="5076825"/>
          <p14:tracePt t="78463" x="11999913" y="5076825"/>
          <p14:tracePt t="78472" x="11963400" y="5076825"/>
          <p14:tracePt t="78480" x="11909425" y="5076825"/>
          <p14:tracePt t="78487" x="11880850" y="5076825"/>
          <p14:tracePt t="78495" x="11844338" y="5086350"/>
          <p14:tracePt t="78504" x="11807825" y="5086350"/>
          <p14:tracePt t="78512" x="11790363" y="5086350"/>
          <p14:tracePt t="78520" x="11744325" y="5086350"/>
          <p14:tracePt t="78527" x="11707813" y="5105400"/>
          <p14:tracePt t="78537" x="11671300" y="5113338"/>
          <p14:tracePt t="78543" x="11653838" y="5113338"/>
          <p14:tracePt t="78552" x="11617325" y="5141913"/>
          <p14:tracePt t="78559" x="11552238" y="5149850"/>
          <p14:tracePt t="78567" x="11525250" y="5159375"/>
          <p14:tracePt t="78576" x="11461750" y="5195888"/>
          <p14:tracePt t="78583" x="11425238" y="5205413"/>
          <p14:tracePt t="78592" x="11379200" y="5232400"/>
          <p14:tracePt t="78600" x="11333163" y="5251450"/>
          <p14:tracePt t="78607" x="11287125" y="5287963"/>
          <p14:tracePt t="78616" x="11250613" y="5295900"/>
          <p14:tracePt t="78624" x="11206163" y="5332413"/>
          <p14:tracePt t="78631" x="11187113" y="5341938"/>
          <p14:tracePt t="78640" x="11160125" y="5360988"/>
          <p14:tracePt t="78647" x="11150600" y="5368925"/>
          <p14:tracePt t="78657" x="11141075" y="5387975"/>
          <p14:tracePt t="78663" x="11123613" y="5405438"/>
          <p14:tracePt t="78679" x="11114088" y="5414963"/>
          <p14:tracePt t="78719" x="11114088" y="5424488"/>
          <p14:tracePt t="78727" x="11104563" y="5434013"/>
          <p14:tracePt t="78735" x="11104563" y="5470525"/>
          <p14:tracePt t="78744" x="11077575" y="5497513"/>
          <p14:tracePt t="78753" x="11060113" y="5514975"/>
          <p14:tracePt t="78759" x="11014075" y="5561013"/>
          <p14:tracePt t="78768" x="10995025" y="5580063"/>
          <p14:tracePt t="78775" x="10931525" y="5616575"/>
          <p14:tracePt t="78783" x="10885488" y="5653088"/>
          <p14:tracePt t="78791" x="10821988" y="5680075"/>
          <p14:tracePt t="78799" x="10739438" y="5734050"/>
          <p14:tracePt t="78807" x="10712450" y="5743575"/>
          <p14:tracePt t="78815" x="10639425" y="5770563"/>
          <p14:tracePt t="78824" x="10539413" y="5807075"/>
          <p14:tracePt t="78832" x="10437813" y="5853113"/>
          <p14:tracePt t="78840" x="10347325" y="5881688"/>
          <p14:tracePt t="78847" x="10228263" y="5926138"/>
          <p14:tracePt t="78856" x="10137775" y="5962650"/>
          <p14:tracePt t="78863" x="10018713" y="5991225"/>
          <p14:tracePt t="78873" x="9909175" y="6018213"/>
          <p14:tracePt t="78880" x="9790113" y="6035675"/>
          <p14:tracePt t="78887" x="9680575" y="6054725"/>
          <p14:tracePt t="78895" x="9571038" y="6081713"/>
          <p14:tracePt t="78903" x="9461500" y="6091238"/>
          <p14:tracePt t="78911" x="9324975" y="6118225"/>
          <p14:tracePt t="78919" x="9196388" y="6154738"/>
          <p14:tracePt t="78927" x="9086850" y="6164263"/>
          <p14:tracePt t="78936" x="8967788" y="6191250"/>
          <p14:tracePt t="78943" x="8858250" y="6218238"/>
          <p14:tracePt t="78952" x="8721725" y="6246813"/>
          <p14:tracePt t="78960" x="8612188" y="6264275"/>
          <p14:tracePt t="78969" x="8520113" y="6273800"/>
          <p14:tracePt t="78986" x="8356600" y="6273800"/>
          <p14:tracePt t="78992" x="8264525" y="6273800"/>
          <p14:tracePt t="78999" x="8183563" y="6273800"/>
          <p14:tracePt t="79008" x="8091488" y="6273800"/>
          <p14:tracePt t="79016" x="7999413" y="6264275"/>
          <p14:tracePt t="79024" x="7881938" y="6227763"/>
          <p14:tracePt t="79032" x="7772400" y="6218238"/>
          <p14:tracePt t="79040" x="7662863" y="6191250"/>
          <p14:tracePt t="79047" x="7543800" y="6164263"/>
          <p14:tracePt t="79056" x="7434263" y="6137275"/>
          <p14:tracePt t="79063" x="7315200" y="6100763"/>
          <p14:tracePt t="79072" x="7205663" y="6072188"/>
          <p14:tracePt t="79079" x="7123113" y="6045200"/>
          <p14:tracePt t="79088" x="7040563" y="6008688"/>
          <p14:tracePt t="79095" x="6986588" y="5981700"/>
          <p14:tracePt t="79103" x="6950075" y="5962650"/>
          <p14:tracePt t="79112" x="6904038" y="5945188"/>
          <p14:tracePt t="79119" x="6858000" y="5918200"/>
          <p14:tracePt t="79127" x="6858000" y="5908675"/>
          <p14:tracePt t="79137" x="6831013" y="5899150"/>
          <p14:tracePt t="79143" x="6794500" y="5881688"/>
          <p14:tracePt t="79159" x="6784975" y="5881688"/>
          <p14:tracePt t="79183" x="6777038" y="5872163"/>
          <p14:tracePt t="79256" x="6777038" y="5862638"/>
          <p14:tracePt t="79272" x="6777038" y="5853113"/>
          <p14:tracePt t="79279" x="6777038" y="5843588"/>
          <p14:tracePt t="79289" x="6777038" y="5835650"/>
          <p14:tracePt t="79295" x="6777038" y="5826125"/>
          <p14:tracePt t="79303" x="6777038" y="5816600"/>
          <p14:tracePt t="79311" x="6777038" y="5807075"/>
          <p14:tracePt t="79336" x="6777038" y="5799138"/>
          <p14:tracePt t="79503" x="6784975" y="5789613"/>
          <p14:tracePt t="79560" x="6794500" y="5789613"/>
          <p14:tracePt t="79575" x="6804025" y="5780088"/>
          <p14:tracePt t="79583" x="6821488" y="5770563"/>
          <p14:tracePt t="79600" x="6831013" y="5762625"/>
          <p14:tracePt t="79624" x="6850063" y="5743575"/>
          <p14:tracePt t="79752" x="6858000" y="5734050"/>
          <p14:tracePt t="79759" x="6867525" y="5716588"/>
          <p14:tracePt t="79776" x="6877050" y="5716588"/>
          <p14:tracePt t="79783" x="6877050" y="5707063"/>
          <p14:tracePt t="79791" x="6886575" y="5697538"/>
          <p14:tracePt t="79800" x="6886575" y="5670550"/>
          <p14:tracePt t="79807" x="6894513" y="5661025"/>
          <p14:tracePt t="79824" x="6894513" y="5643563"/>
          <p14:tracePt t="79832" x="6904038" y="5634038"/>
          <p14:tracePt t="79848" x="6904038" y="5624513"/>
          <p14:tracePt t="79863" x="6904038" y="5616575"/>
          <p14:tracePt t="79888" x="6904038" y="5607050"/>
          <p14:tracePt t="80231" x="6904038" y="5597525"/>
          <p14:tracePt t="80312" x="6931025" y="5588000"/>
          <p14:tracePt t="80319" x="6950075" y="5588000"/>
          <p14:tracePt t="80327" x="6986588" y="5588000"/>
          <p14:tracePt t="80337" x="7040563" y="5580063"/>
          <p14:tracePt t="80343" x="7096125" y="5580063"/>
          <p14:tracePt t="80353" x="7150100" y="5580063"/>
          <p14:tracePt t="80359" x="7196138" y="5570538"/>
          <p14:tracePt t="80368" x="7205663" y="5570538"/>
          <p14:tracePt t="80375" x="7223125" y="5570538"/>
          <p14:tracePt t="80383" x="7242175" y="5561013"/>
          <p14:tracePt t="80391" x="7251700" y="5551488"/>
          <p14:tracePt t="80399" x="7259638" y="5543550"/>
          <p14:tracePt t="80407" x="7269163" y="5534025"/>
          <p14:tracePt t="80416" x="7288213" y="5524500"/>
          <p14:tracePt t="80424" x="7296150" y="5514975"/>
          <p14:tracePt t="80432" x="7305675" y="5514975"/>
          <p14:tracePt t="80440" x="7324725" y="5497513"/>
          <p14:tracePt t="80456" x="7342188" y="5478463"/>
          <p14:tracePt t="80463" x="7351713" y="5470525"/>
          <p14:tracePt t="80472" x="7370763" y="5470525"/>
          <p14:tracePt t="80479" x="7378700" y="5461000"/>
          <p14:tracePt t="80488" x="7397750" y="5451475"/>
          <p14:tracePt t="80495" x="7407275" y="5451475"/>
          <p14:tracePt t="80519" x="7424738" y="5451475"/>
          <p14:tracePt t="80527" x="7443788" y="5441950"/>
          <p14:tracePt t="80544" x="7461250" y="5434013"/>
          <p14:tracePt t="80553" x="7480300" y="5424488"/>
          <p14:tracePt t="80560" x="7516813" y="5414963"/>
          <p14:tracePt t="80569" x="7534275" y="5405438"/>
          <p14:tracePt t="80575" x="7553325" y="5387975"/>
          <p14:tracePt t="80584" x="7589838" y="5378450"/>
          <p14:tracePt t="80591" x="7626350" y="5368925"/>
          <p14:tracePt t="80600" x="7670800" y="5332413"/>
          <p14:tracePt t="80607" x="7699375" y="5324475"/>
          <p14:tracePt t="80615" x="7726363" y="5295900"/>
          <p14:tracePt t="80624" x="7743825" y="5295900"/>
          <p14:tracePt t="80631" x="7762875" y="5278438"/>
          <p14:tracePt t="80640" x="7772400" y="5268913"/>
          <p14:tracePt t="80647" x="7780338" y="5268913"/>
          <p14:tracePt t="80656" x="7789863" y="5268913"/>
          <p14:tracePt t="80663" x="7799388" y="5268913"/>
          <p14:tracePt t="80673" x="7808913" y="5259388"/>
          <p14:tracePt t="80687" x="7816850" y="5251450"/>
          <p14:tracePt t="80704" x="7835900" y="5241925"/>
          <p14:tracePt t="80712" x="7853363" y="5232400"/>
          <p14:tracePt t="80720" x="7889875" y="5214938"/>
          <p14:tracePt t="80727" x="7908925" y="5205413"/>
          <p14:tracePt t="80736" x="7926388" y="5195888"/>
          <p14:tracePt t="80743" x="7935913" y="5186363"/>
          <p14:tracePt t="80753" x="7935913" y="5178425"/>
          <p14:tracePt t="80759" x="7954963" y="5168900"/>
          <p14:tracePt t="80768" x="7962900" y="5159375"/>
          <p14:tracePt t="80775" x="7962900" y="5149850"/>
          <p14:tracePt t="80783" x="7972425" y="5132388"/>
          <p14:tracePt t="80808" x="7972425" y="5113338"/>
          <p14:tracePt t="80815" x="7972425" y="5086350"/>
          <p14:tracePt t="80823" x="7972425" y="5068888"/>
          <p14:tracePt t="80832" x="7972425" y="5032375"/>
          <p14:tracePt t="80840" x="7972425" y="5022850"/>
          <p14:tracePt t="80848" x="7972425" y="4986338"/>
          <p14:tracePt t="80856" x="7972425" y="4959350"/>
          <p14:tracePt t="80863" x="7972425" y="4940300"/>
          <p14:tracePt t="80872" x="7972425" y="4922838"/>
          <p14:tracePt t="80879" x="7972425" y="4903788"/>
          <p14:tracePt t="80895" x="7972425" y="4884738"/>
          <p14:tracePt t="80904" x="7972425" y="4867275"/>
          <p14:tracePt t="80911" x="7972425" y="4857750"/>
          <p14:tracePt t="80920" x="7972425" y="4848225"/>
          <p14:tracePt t="80927" x="7962900" y="4830763"/>
          <p14:tracePt t="80936" x="7954963" y="4811713"/>
          <p14:tracePt t="80943" x="7954963" y="4803775"/>
          <p14:tracePt t="80954" x="7945438" y="4784725"/>
          <p14:tracePt t="80959" x="7935913" y="4767263"/>
          <p14:tracePt t="80969" x="7935913" y="4748213"/>
          <p14:tracePt t="80975" x="7926388" y="4730750"/>
          <p14:tracePt t="80984" x="7918450" y="4711700"/>
          <p14:tracePt t="81004" x="7889875" y="4684713"/>
          <p14:tracePt t="81008" x="7881938" y="4675188"/>
          <p14:tracePt t="81024" x="7862888" y="4657725"/>
          <p14:tracePt t="81032" x="7853363" y="4657725"/>
          <p14:tracePt t="81040" x="7835900" y="4657725"/>
          <p14:tracePt t="81048" x="7826375" y="4648200"/>
          <p14:tracePt t="81058" x="7808913" y="4638675"/>
          <p14:tracePt t="81063" x="7789863" y="4638675"/>
          <p14:tracePt t="81072" x="7762875" y="4629150"/>
          <p14:tracePt t="81079" x="7743825" y="4621213"/>
          <p14:tracePt t="81088" x="7726363" y="4611688"/>
          <p14:tracePt t="81095" x="7680325" y="4611688"/>
          <p14:tracePt t="81104" x="7653338" y="4592638"/>
          <p14:tracePt t="81112" x="7626350" y="4575175"/>
          <p14:tracePt t="81119" x="7580313" y="4565650"/>
          <p14:tracePt t="81127" x="7561263" y="4556125"/>
          <p14:tracePt t="81136" x="7507288" y="4538663"/>
          <p14:tracePt t="81143" x="7443788" y="4519613"/>
          <p14:tracePt t="81152" x="7415213" y="4511675"/>
          <p14:tracePt t="81159" x="7342188" y="4502150"/>
          <p14:tracePt t="81169" x="7288213" y="4475163"/>
          <p14:tracePt t="81175" x="7242175" y="4475163"/>
          <p14:tracePt t="81184" x="7205663" y="4475163"/>
          <p14:tracePt t="81192" x="7169150" y="4465638"/>
          <p14:tracePt t="81200" x="7132638" y="4465638"/>
          <p14:tracePt t="81208" x="7105650" y="4465638"/>
          <p14:tracePt t="81215" x="7086600" y="4465638"/>
          <p14:tracePt t="81223" x="7069138" y="4465638"/>
          <p14:tracePt t="81231" x="7040563" y="4465638"/>
          <p14:tracePt t="81240" x="7032625" y="4465638"/>
          <p14:tracePt t="81247" x="7013575" y="4465638"/>
          <p14:tracePt t="81256" x="6986588" y="4465638"/>
          <p14:tracePt t="81263" x="6950075" y="4475163"/>
          <p14:tracePt t="81273" x="6923088" y="4492625"/>
          <p14:tracePt t="81280" x="6877050" y="4511675"/>
          <p14:tracePt t="81288" x="6858000" y="4519613"/>
          <p14:tracePt t="81295" x="6831013" y="4529138"/>
          <p14:tracePt t="81305" x="6767513" y="4556125"/>
          <p14:tracePt t="81311" x="6740525" y="4565650"/>
          <p14:tracePt t="81320" x="6711950" y="4575175"/>
          <p14:tracePt t="81327" x="6684963" y="4584700"/>
          <p14:tracePt t="81336" x="6675438" y="4584700"/>
          <p14:tracePt t="81343" x="6657975" y="4602163"/>
          <p14:tracePt t="81359" x="6648450" y="4611688"/>
          <p14:tracePt t="81368" x="6630988" y="4629150"/>
          <p14:tracePt t="81392" x="6630988" y="4648200"/>
          <p14:tracePt t="81400" x="6630988" y="4665663"/>
          <p14:tracePt t="81408" x="6630988" y="4675188"/>
          <p14:tracePt t="81416" x="6630988" y="4694238"/>
          <p14:tracePt t="81423" x="6630988" y="4711700"/>
          <p14:tracePt t="81432" x="6630988" y="4738688"/>
          <p14:tracePt t="81440" x="6630988" y="4767263"/>
          <p14:tracePt t="81448" x="6630988" y="4784725"/>
          <p14:tracePt t="81456" x="6630988" y="4803775"/>
          <p14:tracePt t="81463" x="6630988" y="4830763"/>
          <p14:tracePt t="81472" x="6630988" y="4848225"/>
          <p14:tracePt t="81480" x="6630988" y="4876800"/>
          <p14:tracePt t="81488" x="6630988" y="4894263"/>
          <p14:tracePt t="81495" x="6648450" y="4930775"/>
          <p14:tracePt t="81504" x="6648450" y="4940300"/>
          <p14:tracePt t="81512" x="6667500" y="4949825"/>
          <p14:tracePt t="81520" x="6675438" y="4976813"/>
          <p14:tracePt t="81527" x="6684963" y="4976813"/>
          <p14:tracePt t="81536" x="6694488" y="4986338"/>
          <p14:tracePt t="81553" x="6704013" y="4995863"/>
          <p14:tracePt t="81559" x="6711950" y="5003800"/>
          <p14:tracePt t="81569" x="6740525" y="5013325"/>
          <p14:tracePt t="81575" x="6748463" y="5022850"/>
          <p14:tracePt t="81592" x="6767513" y="5032375"/>
          <p14:tracePt t="81600" x="6777038" y="5032375"/>
          <p14:tracePt t="81607" x="6794500" y="5032375"/>
          <p14:tracePt t="81616" x="6813550" y="5032375"/>
          <p14:tracePt t="81625" x="6840538" y="5040313"/>
          <p14:tracePt t="81631" x="6858000" y="5040313"/>
          <p14:tracePt t="81639" x="6886575" y="5040313"/>
          <p14:tracePt t="81647" x="6923088" y="5049838"/>
          <p14:tracePt t="81656" x="6931025" y="5049838"/>
          <p14:tracePt t="81663" x="6977063" y="5049838"/>
          <p14:tracePt t="81672" x="7004050" y="5049838"/>
          <p14:tracePt t="81679" x="7032625" y="5049838"/>
          <p14:tracePt t="81688" x="7069138" y="5049838"/>
          <p14:tracePt t="81695" x="7086600" y="5049838"/>
          <p14:tracePt t="81712" x="7096125" y="5049838"/>
          <p14:tracePt t="82372" x="7105650" y="5049838"/>
          <p14:tracePt t="82383" x="7096125" y="5049838"/>
          <p14:tracePt t="82391" x="7069138" y="5049838"/>
          <p14:tracePt t="82399" x="7040563" y="5049838"/>
          <p14:tracePt t="82407" x="7023100" y="5049838"/>
          <p14:tracePt t="82416" x="7004050" y="5049838"/>
          <p14:tracePt t="82424" x="6996113" y="5049838"/>
          <p14:tracePt t="82432" x="6977063" y="5049838"/>
          <p14:tracePt t="82436" x="6959600" y="5049838"/>
          <p14:tracePt t="82443" x="6950075" y="5049838"/>
          <p14:tracePt t="82453" x="6931025" y="5049838"/>
          <p14:tracePt t="82459" x="6894513" y="5049838"/>
          <p14:tracePt t="82469" x="6867525" y="5049838"/>
          <p14:tracePt t="82475" x="6850063" y="5040313"/>
          <p14:tracePt t="82484" x="6813550" y="5032375"/>
          <p14:tracePt t="82492" x="6767513" y="5022850"/>
          <p14:tracePt t="82495" x="6740525" y="5022850"/>
          <p14:tracePt t="82503" x="6704013" y="5022850"/>
          <p14:tracePt t="82511" x="6648450" y="5022850"/>
          <p14:tracePt t="82519" x="6611938" y="5022850"/>
          <p14:tracePt t="82527" x="6575425" y="5022850"/>
          <p14:tracePt t="82536" x="6521450" y="5022850"/>
          <p14:tracePt t="82544" x="6456363" y="5022850"/>
          <p14:tracePt t="82553" x="6383338" y="5022850"/>
          <p14:tracePt t="82560" x="6329363" y="5022850"/>
          <p14:tracePt t="82569" x="6283325" y="5032375"/>
          <p14:tracePt t="82575" x="6237288" y="5040313"/>
          <p14:tracePt t="82584" x="6183313" y="5049838"/>
          <p14:tracePt t="82591" x="6137275" y="5049838"/>
          <p14:tracePt t="82600" x="6081713" y="5068888"/>
          <p14:tracePt t="82607" x="6054725" y="5068888"/>
          <p14:tracePt t="82616" x="6018213" y="5068888"/>
          <p14:tracePt t="82623" x="5981700" y="5076825"/>
          <p14:tracePt t="82631" x="5954713" y="5076825"/>
          <p14:tracePt t="82640" x="5899150" y="5086350"/>
          <p14:tracePt t="82647" x="5872163" y="5086350"/>
          <p14:tracePt t="82656" x="5835650" y="5086350"/>
          <p14:tracePt t="82663" x="5781675" y="5095875"/>
          <p14:tracePt t="82672" x="5726113" y="5095875"/>
          <p14:tracePt t="82679" x="5670550" y="5095875"/>
          <p14:tracePt t="82688" x="5607050" y="5113338"/>
          <p14:tracePt t="82695" x="5553075" y="5113338"/>
          <p14:tracePt t="82704" x="5497513" y="5113338"/>
          <p14:tracePt t="82712" x="5443538" y="5113338"/>
          <p14:tracePt t="82721" x="5397500" y="5113338"/>
          <p14:tracePt t="82727" x="5370513" y="5113338"/>
          <p14:tracePt t="82735" x="5324475" y="5132388"/>
          <p14:tracePt t="82744" x="5297488" y="5132388"/>
          <p14:tracePt t="82753" x="5268913" y="5141913"/>
          <p14:tracePt t="82759" x="5251450" y="5141913"/>
          <p14:tracePt t="82768" x="5241925" y="5149850"/>
          <p14:tracePt t="82775" x="5224463" y="5149850"/>
          <p14:tracePt t="82783" x="5205413" y="5159375"/>
          <p14:tracePt t="82792" x="5187950" y="5168900"/>
          <p14:tracePt t="82800" x="5168900" y="5178425"/>
          <p14:tracePt t="82807" x="5151438" y="5178425"/>
          <p14:tracePt t="82815" x="5105400" y="5195888"/>
          <p14:tracePt t="82823" x="5086350" y="5205413"/>
          <p14:tracePt t="82832" x="5068888" y="5214938"/>
          <p14:tracePt t="82839" x="5049838" y="5241925"/>
          <p14:tracePt t="82847" x="5032375" y="5251450"/>
          <p14:tracePt t="82856" x="5022850" y="5251450"/>
          <p14:tracePt t="82863" x="5013325" y="5259388"/>
          <p14:tracePt t="82872" x="5013325" y="5268913"/>
          <p14:tracePt t="82920" x="5013325" y="5287963"/>
          <p14:tracePt t="82935" x="5013325" y="5295900"/>
          <p14:tracePt t="82943" x="5013325" y="5305425"/>
          <p14:tracePt t="82991" x="5013325" y="5314950"/>
          <p14:tracePt t="83040" x="5022850" y="5314950"/>
          <p14:tracePt t="83048" x="5032375" y="5314950"/>
          <p14:tracePt t="83057" x="5041900" y="5314950"/>
          <p14:tracePt t="83064" x="5059363" y="5314950"/>
          <p14:tracePt t="83072" x="5068888" y="5314950"/>
          <p14:tracePt t="83088" x="5078413" y="5314950"/>
          <p14:tracePt t="83119" x="5078413" y="5324475"/>
          <p14:tracePt t="83143" x="5086350" y="5324475"/>
          <p14:tracePt t="83176" x="5095875" y="5324475"/>
          <p14:tracePt t="83191" x="5105400" y="5324475"/>
          <p14:tracePt t="83201" x="5114925" y="5324475"/>
          <p14:tracePt t="83223" x="5122863" y="5324475"/>
          <p14:tracePt t="83247" x="5132388" y="5324475"/>
          <p14:tracePt t="83256" x="5141913" y="5324475"/>
          <p14:tracePt t="83263" x="5168900" y="5324475"/>
          <p14:tracePt t="83272" x="5195888" y="5324475"/>
          <p14:tracePt t="83279" x="5232400" y="5314950"/>
          <p14:tracePt t="83288" x="5260975" y="5314950"/>
          <p14:tracePt t="83295" x="5314950" y="5305425"/>
          <p14:tracePt t="83304" x="5360988" y="5278438"/>
          <p14:tracePt t="83311" x="5397500" y="5278438"/>
          <p14:tracePt t="83320" x="5461000" y="5268913"/>
          <p14:tracePt t="83327" x="5497513" y="5259388"/>
          <p14:tracePt t="83336" x="5524500" y="5259388"/>
          <p14:tracePt t="83343" x="5561013" y="5259388"/>
          <p14:tracePt t="83353" x="5580063" y="5251450"/>
          <p14:tracePt t="83359" x="5597525" y="5241925"/>
          <p14:tracePt t="83368" x="5616575" y="5232400"/>
          <p14:tracePt t="83392" x="5634038" y="5222875"/>
          <p14:tracePt t="83407" x="5643563" y="5214938"/>
          <p14:tracePt t="83432" x="5662613" y="5205413"/>
          <p14:tracePt t="83473" x="5670550" y="5205413"/>
          <p14:tracePt t="83488" x="5680075" y="5205413"/>
          <p14:tracePt t="83543" x="5699125" y="5205413"/>
          <p14:tracePt t="83552" x="5708650" y="5205413"/>
          <p14:tracePt t="83569" x="5726113" y="5205413"/>
          <p14:tracePt t="83575" x="5745163" y="5214938"/>
          <p14:tracePt t="83584" x="5772150" y="5232400"/>
          <p14:tracePt t="83592" x="5789613" y="5251450"/>
          <p14:tracePt t="83600" x="5808663" y="5259388"/>
          <p14:tracePt t="83607" x="5845175" y="5287963"/>
          <p14:tracePt t="83615" x="5891213" y="5314950"/>
          <p14:tracePt t="83623" x="5908675" y="5324475"/>
          <p14:tracePt t="83633" x="5927725" y="5332413"/>
          <p14:tracePt t="83639" x="5945188" y="5360988"/>
          <p14:tracePt t="83648" x="5964238" y="5378450"/>
          <p14:tracePt t="83657" x="5972175" y="5387975"/>
          <p14:tracePt t="83663" x="6000750" y="5387975"/>
          <p14:tracePt t="83672" x="6018213" y="5405438"/>
          <p14:tracePt t="83680" x="6037263" y="5414963"/>
          <p14:tracePt t="83688" x="6064250" y="5434013"/>
          <p14:tracePt t="83695" x="6100763" y="5441950"/>
          <p14:tracePt t="83704" x="6110288" y="5441950"/>
          <p14:tracePt t="83712" x="6146800" y="5451475"/>
          <p14:tracePt t="83719" x="6173788" y="5451475"/>
          <p14:tracePt t="83727" x="6191250" y="5451475"/>
          <p14:tracePt t="83735" x="6210300" y="5451475"/>
          <p14:tracePt t="83743" x="6227763" y="5451475"/>
          <p14:tracePt t="83752" x="6237288" y="5451475"/>
          <p14:tracePt t="83947" x="6256338" y="5441950"/>
          <p14:tracePt t="83963" x="6264275" y="5434013"/>
          <p14:tracePt t="83972" x="6273800" y="5424488"/>
          <p14:tracePt t="83985" x="6292850" y="5405438"/>
          <p14:tracePt t="83992" x="6300788" y="5387975"/>
          <p14:tracePt t="84000" x="6319838" y="5368925"/>
          <p14:tracePt t="84008" x="6337300" y="5351463"/>
          <p14:tracePt t="84015" x="6346825" y="5341938"/>
          <p14:tracePt t="84023" x="6365875" y="5324475"/>
          <p14:tracePt t="84040" x="6383338" y="5305425"/>
          <p14:tracePt t="84064" x="6392863" y="5295900"/>
          <p14:tracePt t="84488" x="6402388" y="5295900"/>
          <p14:tracePt t="84495" x="6410325" y="5295900"/>
          <p14:tracePt t="84499" x="6419850" y="5287963"/>
          <p14:tracePt t="84504" x="6456363" y="5278438"/>
          <p14:tracePt t="84512" x="6492875" y="5278438"/>
          <p14:tracePt t="84521" x="6521450" y="5278438"/>
          <p14:tracePt t="84527" x="6584950" y="5268913"/>
          <p14:tracePt t="84536" x="6638925" y="5251450"/>
          <p14:tracePt t="84539" x="6694488" y="5251450"/>
          <p14:tracePt t="84543" x="6757988" y="5232400"/>
          <p14:tracePt t="84552" x="6813550" y="5232400"/>
          <p14:tracePt t="84560" x="6867525" y="5232400"/>
          <p14:tracePt t="84569" x="6904038" y="5214938"/>
          <p14:tracePt t="84575" x="6940550" y="5214938"/>
          <p14:tracePt t="84584" x="6967538" y="5214938"/>
          <p14:tracePt t="84591" x="6986588" y="5214938"/>
          <p14:tracePt t="84599" x="7023100" y="5205413"/>
          <p14:tracePt t="84604" x="7050088" y="5195888"/>
          <p14:tracePt t="84612" x="7059613" y="5195888"/>
          <p14:tracePt t="84620" x="7077075" y="5186363"/>
          <p14:tracePt t="84627" x="7096125" y="5186363"/>
          <p14:tracePt t="84635" x="7123113" y="5186363"/>
          <p14:tracePt t="84643" x="7142163" y="5186363"/>
          <p14:tracePt t="84652" x="7159625" y="5186363"/>
          <p14:tracePt t="84659" x="7186613" y="5178425"/>
          <p14:tracePt t="84664" x="7215188" y="5178425"/>
          <p14:tracePt t="84672" x="7232650" y="5178425"/>
          <p14:tracePt t="84679" x="7259638" y="5178425"/>
          <p14:tracePt t="84688" x="7296150" y="5178425"/>
          <p14:tracePt t="84695" x="7315200" y="5178425"/>
          <p14:tracePt t="84712" x="7324725" y="5186363"/>
          <p14:tracePt t="84720" x="7334250" y="5195888"/>
          <p14:tracePt t="84863" x="7351713" y="5214938"/>
          <p14:tracePt t="84880" x="7370763" y="5222875"/>
          <p14:tracePt t="84888" x="7388225" y="5241925"/>
          <p14:tracePt t="84895" x="7397750" y="5251450"/>
          <p14:tracePt t="84912" x="7415213" y="5268913"/>
          <p14:tracePt t="84927" x="7424738" y="5278438"/>
          <p14:tracePt t="84943" x="7434263" y="5287963"/>
          <p14:tracePt t="84983" x="7443788" y="5287963"/>
          <p14:tracePt t="85264" x="7451725" y="5287963"/>
          <p14:tracePt t="85272" x="7461250" y="5287963"/>
          <p14:tracePt t="85279" x="7470775" y="5287963"/>
          <p14:tracePt t="85383" x="7488238" y="5287963"/>
          <p14:tracePt t="85392" x="7497763" y="5287963"/>
          <p14:tracePt t="85400" x="7497763" y="5295900"/>
          <p14:tracePt t="85407" x="7507288" y="5305425"/>
          <p14:tracePt t="85416" x="7524750" y="5314950"/>
          <p14:tracePt t="85432" x="7553325" y="5324475"/>
          <p14:tracePt t="85439" x="7561263" y="5324475"/>
          <p14:tracePt t="85448" x="7570788" y="5324475"/>
          <p14:tracePt t="85456" x="7580313" y="5324475"/>
          <p14:tracePt t="85463" x="7597775" y="5324475"/>
          <p14:tracePt t="85472" x="7607300" y="5324475"/>
          <p14:tracePt t="85479" x="7616825" y="5324475"/>
          <p14:tracePt t="85496" x="7626350" y="5324475"/>
          <p14:tracePt t="85504" x="7643813" y="5324475"/>
          <p14:tracePt t="85512" x="7653338" y="5324475"/>
          <p14:tracePt t="85519" x="7680325" y="5324475"/>
          <p14:tracePt t="85528" x="7707313" y="5324475"/>
          <p14:tracePt t="85536" x="7726363" y="5324475"/>
          <p14:tracePt t="85543" x="7753350" y="5324475"/>
          <p14:tracePt t="85553" x="7808913" y="5324475"/>
          <p14:tracePt t="85559" x="7826375" y="5324475"/>
          <p14:tracePt t="85569" x="7872413" y="5324475"/>
          <p14:tracePt t="85575" x="7899400" y="5324475"/>
          <p14:tracePt t="85583" x="7926388" y="5324475"/>
          <p14:tracePt t="85591" x="7945438" y="5324475"/>
          <p14:tracePt t="85615" x="7954963" y="5324475"/>
          <p14:tracePt t="85703" x="7962900" y="5324475"/>
          <p14:tracePt t="85712" x="7972425" y="5324475"/>
          <p14:tracePt t="85720" x="7981950" y="5324475"/>
          <p14:tracePt t="85735" x="7991475" y="5324475"/>
          <p14:tracePt t="85743" x="7999413" y="5324475"/>
          <p14:tracePt t="85753" x="8008938" y="5324475"/>
          <p14:tracePt t="85776" x="8018463" y="5324475"/>
          <p14:tracePt t="86216" x="8008938" y="5314950"/>
          <p14:tracePt t="86776" x="8008938" y="5305425"/>
          <p14:tracePt t="87068" x="7999413" y="5295900"/>
          <p14:tracePt t="87075" x="7972425" y="5287963"/>
          <p14:tracePt t="87084" x="7954963" y="5287963"/>
          <p14:tracePt t="87092" x="7899400" y="5268913"/>
          <p14:tracePt t="87100" x="7853363" y="5259388"/>
          <p14:tracePt t="87107" x="7808913" y="5259388"/>
          <p14:tracePt t="87112" x="7743825" y="5259388"/>
          <p14:tracePt t="87121" x="7680325" y="5251450"/>
          <p14:tracePt t="87127" x="7607300" y="5241925"/>
          <p14:tracePt t="87136" x="7534275" y="5241925"/>
          <p14:tracePt t="87143" x="7461250" y="5241925"/>
          <p14:tracePt t="87152" x="7424738" y="5241925"/>
          <p14:tracePt t="87159" x="7370763" y="5241925"/>
          <p14:tracePt t="87169" x="7278688" y="5241925"/>
          <p14:tracePt t="87175" x="7186613" y="5241925"/>
          <p14:tracePt t="87184" x="7077075" y="5222875"/>
          <p14:tracePt t="87191" x="6967538" y="5214938"/>
          <p14:tracePt t="87199" x="6867525" y="5195888"/>
          <p14:tracePt t="87207" x="6757988" y="5195888"/>
          <p14:tracePt t="87215" x="6648450" y="5186363"/>
          <p14:tracePt t="87223" x="6557963" y="5168900"/>
          <p14:tracePt t="87232" x="6465888" y="5168900"/>
          <p14:tracePt t="87239" x="6365875" y="5159375"/>
          <p14:tracePt t="87247" x="6256338" y="5141913"/>
          <p14:tracePt t="87256" x="6164263" y="5132388"/>
          <p14:tracePt t="87263" x="6045200" y="5095875"/>
          <p14:tracePt t="87272" x="5954713" y="5086350"/>
          <p14:tracePt t="87279" x="5845175" y="5068888"/>
          <p14:tracePt t="87288" x="5735638" y="5059363"/>
          <p14:tracePt t="87295" x="5634038" y="5032375"/>
          <p14:tracePt t="87306" x="5543550" y="5003800"/>
          <p14:tracePt t="87311" x="5424488" y="4976813"/>
          <p14:tracePt t="87320" x="5314950" y="4949825"/>
          <p14:tracePt t="87328" x="5195888" y="4930775"/>
          <p14:tracePt t="87336" x="5086350" y="4903788"/>
          <p14:tracePt t="87343" x="4976813" y="4876800"/>
          <p14:tracePt t="87351" x="4857750" y="4848225"/>
          <p14:tracePt t="87360" x="4767263" y="4821238"/>
          <p14:tracePt t="87368" x="4667250" y="4803775"/>
          <p14:tracePt t="87375" x="4557713" y="4794250"/>
          <p14:tracePt t="87384" x="4475163" y="4767263"/>
          <p14:tracePt t="87392" x="4383088" y="4738688"/>
          <p14:tracePt t="87401" x="4292600" y="4721225"/>
          <p14:tracePt t="87407" x="4192588" y="4711700"/>
          <p14:tracePt t="87415" x="4100513" y="4694238"/>
          <p14:tracePt t="87423" x="4008438" y="4684713"/>
          <p14:tracePt t="87432" x="3908425" y="4675188"/>
          <p14:tracePt t="87439" x="3817938" y="4657725"/>
          <p14:tracePt t="87447" x="3735388" y="4648200"/>
          <p14:tracePt t="87456" x="3662363" y="4629150"/>
          <p14:tracePt t="87463" x="3589338" y="4621213"/>
          <p14:tracePt t="87472" x="3506788" y="4602163"/>
          <p14:tracePt t="87479" x="3452813" y="4592638"/>
          <p14:tracePt t="87488" x="3406775" y="4592638"/>
          <p14:tracePt t="87495" x="3379788" y="4584700"/>
          <p14:tracePt t="87505" x="3351213" y="4584700"/>
          <p14:tracePt t="87511" x="3343275" y="4584700"/>
          <p14:tracePt t="87519" x="3314700" y="4584700"/>
          <p14:tracePt t="87527" x="3306763" y="4584700"/>
          <p14:tracePt t="87536" x="3287713" y="4584700"/>
          <p14:tracePt t="87543" x="3278188" y="4584700"/>
          <p14:tracePt t="87552" x="3260725" y="4584700"/>
          <p14:tracePt t="87559" x="3251200" y="4584700"/>
          <p14:tracePt t="87569" x="3232150" y="4584700"/>
          <p14:tracePt t="87575" x="3214688" y="4584700"/>
          <p14:tracePt t="87585" x="3195638" y="4584700"/>
          <p14:tracePt t="87592" x="3168650" y="4584700"/>
          <p14:tracePt t="87601" x="3151188" y="4584700"/>
          <p14:tracePt t="87607" x="3105150" y="4592638"/>
          <p14:tracePt t="87616" x="3086100" y="4592638"/>
          <p14:tracePt t="87623" x="3041650" y="4621213"/>
          <p14:tracePt t="87632" x="3013075" y="4621213"/>
          <p14:tracePt t="87639" x="2995613" y="4638675"/>
          <p14:tracePt t="87648" x="2968625" y="4638675"/>
          <p14:tracePt t="87656" x="2949575" y="4648200"/>
          <p14:tracePt t="87663" x="2932113" y="4657725"/>
          <p14:tracePt t="87672" x="2922588" y="4665663"/>
          <p14:tracePt t="87679" x="2903538" y="4684713"/>
          <p14:tracePt t="87688" x="2886075" y="4694238"/>
          <p14:tracePt t="87695" x="2876550" y="4702175"/>
          <p14:tracePt t="87704" x="2859088" y="4721225"/>
          <p14:tracePt t="87712" x="2840038" y="4738688"/>
          <p14:tracePt t="87721" x="2822575" y="4757738"/>
          <p14:tracePt t="87727" x="2803525" y="4784725"/>
          <p14:tracePt t="87735" x="2757488" y="4821238"/>
          <p14:tracePt t="87743" x="2720975" y="4840288"/>
          <p14:tracePt t="87752" x="2693988" y="4857750"/>
          <p14:tracePt t="87760" x="2647950" y="4894263"/>
          <p14:tracePt t="87768" x="2620963" y="4913313"/>
          <p14:tracePt t="87776" x="2584450" y="4949825"/>
          <p14:tracePt t="87784" x="2557463" y="4967288"/>
          <p14:tracePt t="87792" x="2538413" y="4986338"/>
          <p14:tracePt t="87800" x="2520950" y="5003800"/>
          <p14:tracePt t="87807" x="2511425" y="5022850"/>
          <p14:tracePt t="87815" x="2493963" y="5049838"/>
          <p14:tracePt t="87823" x="2465388" y="5076825"/>
          <p14:tracePt t="87832" x="2447925" y="5095875"/>
          <p14:tracePt t="87839" x="2411413" y="5141913"/>
          <p14:tracePt t="87847" x="2382838" y="5168900"/>
          <p14:tracePt t="87856" x="2365375" y="5205413"/>
          <p14:tracePt t="87863" x="2346325" y="5222875"/>
          <p14:tracePt t="87872" x="2309813" y="5251450"/>
          <p14:tracePt t="87879" x="2282825" y="5278438"/>
          <p14:tracePt t="87888" x="2265363" y="5295900"/>
          <p14:tracePt t="87895" x="2255838" y="5305425"/>
          <p14:tracePt t="87911" x="2246313" y="5305425"/>
          <p14:tracePt t="87935" x="2236788" y="5305425"/>
          <p14:tracePt t="87943" x="2228850" y="5314950"/>
          <p14:tracePt t="87968" x="2219325" y="5314950"/>
          <p14:tracePt t="87976" x="2219325" y="5324475"/>
          <p14:tracePt t="87984" x="2200275" y="5332413"/>
          <p14:tracePt t="88005" x="2173288" y="5351463"/>
          <p14:tracePt t="88007" x="2155825" y="5360988"/>
          <p14:tracePt t="88016" x="2127250" y="5368925"/>
          <p14:tracePt t="88024" x="2119313" y="5378450"/>
          <p14:tracePt t="88032" x="2109788" y="5387975"/>
          <p14:tracePt t="88047" x="2082800" y="5405438"/>
          <p14:tracePt t="88063" x="2073275" y="5414963"/>
          <p14:tracePt t="88071" x="2054225" y="5424488"/>
          <p14:tracePt t="88088" x="2046288" y="5434013"/>
          <p14:tracePt t="88104" x="2036763" y="5441950"/>
          <p14:tracePt t="88127" x="2027238" y="5461000"/>
          <p14:tracePt t="88144" x="2027238" y="5470525"/>
          <p14:tracePt t="88152" x="2027238" y="5487988"/>
          <p14:tracePt t="88159" x="2017713" y="5497513"/>
          <p14:tracePt t="88169" x="2009775" y="5507038"/>
          <p14:tracePt t="88175" x="2000250" y="5507038"/>
          <p14:tracePt t="88184" x="2000250" y="5514975"/>
          <p14:tracePt t="88192" x="2000250" y="5534025"/>
          <p14:tracePt t="88223" x="1990725" y="5543550"/>
          <p14:tracePt t="89347" x="1990725" y="5551488"/>
          <p14:tracePt t="89396" x="2000250" y="5551488"/>
          <p14:tracePt t="89404" x="2009775" y="5551488"/>
          <p14:tracePt t="89423" x="2017713" y="5551488"/>
          <p14:tracePt t="89432" x="2027238" y="5551488"/>
          <p14:tracePt t="89439" x="2046288" y="5551488"/>
          <p14:tracePt t="89447" x="2082800" y="5551488"/>
          <p14:tracePt t="89456" x="2109788" y="5561013"/>
          <p14:tracePt t="89463" x="2127250" y="5570538"/>
          <p14:tracePt t="89473" x="2155825" y="5580063"/>
          <p14:tracePt t="89479" x="2192338" y="5588000"/>
          <p14:tracePt t="89488" x="2219325" y="5588000"/>
          <p14:tracePt t="89495" x="2228850" y="5588000"/>
          <p14:tracePt t="89505" x="2246313" y="5588000"/>
          <p14:tracePt t="89511" x="2282825" y="5588000"/>
          <p14:tracePt t="89520" x="2292350" y="5588000"/>
          <p14:tracePt t="89536" x="2301875" y="5588000"/>
          <p14:tracePt t="89544" x="2309813" y="5588000"/>
          <p14:tracePt t="89552" x="2328863" y="5588000"/>
          <p14:tracePt t="89559" x="2338388" y="5588000"/>
          <p14:tracePt t="89569" x="2346325" y="5588000"/>
          <p14:tracePt t="89583" x="2365375" y="5588000"/>
          <p14:tracePt t="89600" x="2392363" y="5588000"/>
          <p14:tracePt t="89607" x="2401888" y="5588000"/>
          <p14:tracePt t="89616" x="2419350" y="5588000"/>
          <p14:tracePt t="89623" x="2438400" y="5588000"/>
          <p14:tracePt t="89632" x="2457450" y="5588000"/>
          <p14:tracePt t="89639" x="2484438" y="5588000"/>
          <p14:tracePt t="89647" x="2511425" y="5588000"/>
          <p14:tracePt t="89656" x="2530475" y="5588000"/>
          <p14:tracePt t="89663" x="2547938" y="5588000"/>
          <p14:tracePt t="89672" x="2566988" y="5588000"/>
          <p14:tracePt t="89679" x="2574925" y="5588000"/>
          <p14:tracePt t="89688" x="2593975" y="5580063"/>
          <p14:tracePt t="89756" x="2603500" y="5580063"/>
          <p14:tracePt t="89763" x="2620963" y="5580063"/>
          <p14:tracePt t="89772" x="2640013" y="5580063"/>
          <p14:tracePt t="89779" x="2647950" y="5580063"/>
          <p14:tracePt t="89788" x="2667000" y="5580063"/>
          <p14:tracePt t="89800" x="2703513" y="5580063"/>
          <p14:tracePt t="89807" x="2713038" y="5580063"/>
          <p14:tracePt t="89816" x="2730500" y="5580063"/>
          <p14:tracePt t="89823" x="2740025" y="5580063"/>
          <p14:tracePt t="89832" x="2757488" y="5580063"/>
          <p14:tracePt t="89839" x="2767013" y="5580063"/>
          <p14:tracePt t="89847" x="2776538" y="5588000"/>
          <p14:tracePt t="89888" x="2786063" y="5588000"/>
          <p14:tracePt t="89904" x="2794000" y="5588000"/>
          <p14:tracePt t="89920" x="2813050" y="5588000"/>
          <p14:tracePt t="89927" x="2822575" y="5588000"/>
          <p14:tracePt t="89935" x="2830513" y="5588000"/>
          <p14:tracePt t="89943" x="2849563" y="5588000"/>
          <p14:tracePt t="89951" x="2867025" y="5588000"/>
          <p14:tracePt t="89969" x="2886075" y="5588000"/>
          <p14:tracePt t="89975" x="2903538" y="5588000"/>
          <p14:tracePt t="89985" x="2922588" y="5597525"/>
          <p14:tracePt t="90006" x="2959100" y="5607050"/>
          <p14:tracePt t="90007" x="2968625" y="5616575"/>
          <p14:tracePt t="90015" x="2986088" y="5616575"/>
          <p14:tracePt t="90024" x="3005138" y="5616575"/>
          <p14:tracePt t="90031" x="3032125" y="5634038"/>
          <p14:tracePt t="90039" x="3041650" y="5634038"/>
          <p14:tracePt t="90048" x="3059113" y="5634038"/>
          <p14:tracePt t="90056" x="3086100" y="5634038"/>
          <p14:tracePt t="90063" x="3114675" y="5634038"/>
          <p14:tracePt t="90071" x="3141663" y="5634038"/>
          <p14:tracePt t="90080" x="3168650" y="5634038"/>
          <p14:tracePt t="90088" x="3187700" y="5634038"/>
          <p14:tracePt t="90096" x="3205163" y="5634038"/>
          <p14:tracePt t="90105" x="3232150" y="5634038"/>
          <p14:tracePt t="90111" x="3251200" y="5634038"/>
          <p14:tracePt t="90120" x="3287713" y="5634038"/>
          <p14:tracePt t="90127" x="3306763" y="5643563"/>
          <p14:tracePt t="90136" x="3333750" y="5643563"/>
          <p14:tracePt t="90143" x="3360738" y="5643563"/>
          <p14:tracePt t="90152" x="3379788" y="5643563"/>
          <p14:tracePt t="90159" x="3397250" y="5643563"/>
          <p14:tracePt t="90168" x="3416300" y="5643563"/>
          <p14:tracePt t="90175" x="3433763" y="5643563"/>
          <p14:tracePt t="90185" x="3452813" y="5643563"/>
          <p14:tracePt t="90191" x="3460750" y="5643563"/>
          <p14:tracePt t="90207" x="3479800" y="5643563"/>
          <p14:tracePt t="90223" x="3489325" y="5643563"/>
          <p14:tracePt t="90232" x="3497263" y="5643563"/>
          <p14:tracePt t="90248" x="3506788" y="5643563"/>
          <p14:tracePt t="90256" x="3516313" y="5634038"/>
          <p14:tracePt t="90264" x="3525838" y="5634038"/>
          <p14:tracePt t="90279" x="3543300" y="5634038"/>
          <p14:tracePt t="90288" x="3562350" y="5634038"/>
          <p14:tracePt t="90295" x="3579813" y="5634038"/>
          <p14:tracePt t="90304" x="3589338" y="5634038"/>
          <p14:tracePt t="90312" x="3616325" y="5634038"/>
          <p14:tracePt t="90320" x="3635375" y="5634038"/>
          <p14:tracePt t="90329" x="3652838" y="5634038"/>
          <p14:tracePt t="90335" x="3679825" y="5634038"/>
          <p14:tracePt t="90343" x="3698875" y="5634038"/>
          <p14:tracePt t="90352" x="3716338" y="5634038"/>
          <p14:tracePt t="90359" x="3744913" y="5634038"/>
          <p14:tracePt t="90368" x="3762375" y="5634038"/>
          <p14:tracePt t="90375" x="3798888" y="5634038"/>
          <p14:tracePt t="90385" x="3844925" y="5634038"/>
          <p14:tracePt t="90391" x="3871913" y="5616575"/>
          <p14:tracePt t="90400" x="3890963" y="5616575"/>
          <p14:tracePt t="90407" x="3908425" y="5616575"/>
          <p14:tracePt t="90416" x="3917950" y="5616575"/>
          <p14:tracePt t="90424" x="3944938" y="5616575"/>
          <p14:tracePt t="90432" x="3954463" y="5616575"/>
          <p14:tracePt t="90439" x="3963988" y="5607050"/>
          <p14:tracePt t="90456" x="3971925" y="5597525"/>
          <p14:tracePt t="90472" x="3981450" y="5597525"/>
          <p14:tracePt t="90488" x="4000500" y="5597525"/>
          <p14:tracePt t="90496" x="4008438" y="5597525"/>
          <p14:tracePt t="90504" x="4037013" y="5597525"/>
          <p14:tracePt t="90511" x="4064000" y="5588000"/>
          <p14:tracePt t="90520" x="4090988" y="5588000"/>
          <p14:tracePt t="90527" x="4137025" y="5588000"/>
          <p14:tracePt t="90536" x="4164013" y="5588000"/>
          <p14:tracePt t="90543" x="4200525" y="5588000"/>
          <p14:tracePt t="90551" x="4237038" y="5580063"/>
          <p14:tracePt t="90559" x="4265613" y="5580063"/>
          <p14:tracePt t="90568" x="4283075" y="5580063"/>
          <p14:tracePt t="90575" x="4292600" y="5580063"/>
          <p14:tracePt t="90600" x="4292600" y="5570538"/>
          <p14:tracePt t="91139" x="4302125" y="5570538"/>
          <p14:tracePt t="91147" x="4310063" y="5570538"/>
          <p14:tracePt t="91155" x="4329113" y="5570538"/>
          <p14:tracePt t="91163" x="4338638" y="5570538"/>
          <p14:tracePt t="91167" x="4346575" y="5570538"/>
          <p14:tracePt t="91172" x="4356100" y="5570538"/>
          <p14:tracePt t="91189" x="4365625" y="5561013"/>
          <p14:tracePt t="91195" x="4383088" y="5561013"/>
          <p14:tracePt t="91204" x="4402138" y="5551488"/>
          <p14:tracePt t="91211" x="4411663" y="5551488"/>
          <p14:tracePt t="91220" x="4429125" y="5551488"/>
          <p14:tracePt t="91231" x="4438650" y="5551488"/>
          <p14:tracePt t="91247" x="4448175" y="5551488"/>
          <p14:tracePt t="91255" x="4456113" y="5551488"/>
          <p14:tracePt t="91263" x="4475163" y="5543550"/>
          <p14:tracePt t="91272" x="4484688" y="5543550"/>
          <p14:tracePt t="91279" x="4492625" y="5543550"/>
          <p14:tracePt t="91288" x="4511675" y="5543550"/>
          <p14:tracePt t="91295" x="4538663" y="5534025"/>
          <p14:tracePt t="91305" x="4548188" y="5534025"/>
          <p14:tracePt t="91311" x="4575175" y="5534025"/>
          <p14:tracePt t="91321" x="4594225" y="5524500"/>
          <p14:tracePt t="91327" x="4621213" y="5524500"/>
          <p14:tracePt t="91336" x="4648200" y="5524500"/>
          <p14:tracePt t="91343" x="4675188" y="5514975"/>
          <p14:tracePt t="91351" x="4711700" y="5507038"/>
          <p14:tracePt t="91359" x="4740275" y="5507038"/>
          <p14:tracePt t="91367" x="4776788" y="5507038"/>
          <p14:tracePt t="91375" x="4821238" y="5507038"/>
          <p14:tracePt t="91384" x="4857750" y="5497513"/>
          <p14:tracePt t="91391" x="4876800" y="5497513"/>
          <p14:tracePt t="91400" x="4922838" y="5497513"/>
          <p14:tracePt t="91407" x="4932363" y="5497513"/>
          <p14:tracePt t="91415" x="4959350" y="5497513"/>
          <p14:tracePt t="91431" x="4968875" y="5497513"/>
          <p14:tracePt t="91471" x="4976813" y="5497513"/>
          <p14:tracePt t="91479" x="4986338" y="5497513"/>
          <p14:tracePt t="91489" x="5005388" y="5497513"/>
          <p14:tracePt t="91496" x="5022850" y="5497513"/>
          <p14:tracePt t="91504" x="5049838" y="5507038"/>
          <p14:tracePt t="91511" x="5095875" y="5514975"/>
          <p14:tracePt t="91520" x="5132388" y="5524500"/>
          <p14:tracePt t="91527" x="5168900" y="5524500"/>
          <p14:tracePt t="91536" x="5205413" y="5534025"/>
          <p14:tracePt t="91543" x="5214938" y="5534025"/>
          <p14:tracePt t="91551" x="5232400" y="5534025"/>
          <p14:tracePt t="91559" x="5241925" y="5534025"/>
          <p14:tracePt t="91752" x="5251450" y="5534025"/>
          <p14:tracePt t="91767" x="5251450" y="5543550"/>
          <p14:tracePt t="91772" x="5260975" y="5543550"/>
          <p14:tracePt t="91779" x="5268913" y="5543550"/>
          <p14:tracePt t="91788" x="5287963" y="5543550"/>
          <p14:tracePt t="91795" x="5305425" y="5543550"/>
          <p14:tracePt t="91805" x="5334000" y="5543550"/>
          <p14:tracePt t="91811" x="5351463" y="5551488"/>
          <p14:tracePt t="91820" x="5370513" y="5551488"/>
          <p14:tracePt t="91824" x="5397500" y="5551488"/>
          <p14:tracePt t="91827" x="5414963" y="5551488"/>
          <p14:tracePt t="91836" x="5434013" y="5551488"/>
          <p14:tracePt t="91851" x="5443538" y="5551488"/>
          <p14:tracePt t="91859" x="5451475" y="5551488"/>
          <p14:tracePt t="91867" x="5461000" y="5551488"/>
          <p14:tracePt t="91895" x="5470525" y="5551488"/>
          <p14:tracePt t="91904" x="5480050" y="5551488"/>
          <p14:tracePt t="91911" x="5487988" y="5551488"/>
          <p14:tracePt t="91921" x="5507038" y="5551488"/>
          <p14:tracePt t="91927" x="5516563" y="5551488"/>
          <p14:tracePt t="91936" x="5524500" y="5551488"/>
          <p14:tracePt t="91943" x="5561013" y="5551488"/>
          <p14:tracePt t="91951" x="5580063" y="5551488"/>
          <p14:tracePt t="91959" x="5607050" y="5551488"/>
          <p14:tracePt t="91969" x="5616575" y="5551488"/>
          <p14:tracePt t="91975" x="5626100" y="5551488"/>
          <p14:tracePt t="91986" x="5634038" y="5551488"/>
          <p14:tracePt t="92006" x="5643563" y="5551488"/>
          <p14:tracePt t="92016" x="5653088" y="5551488"/>
          <p14:tracePt t="92032" x="5662613" y="5551488"/>
          <p14:tracePt t="92048" x="5680075" y="5551488"/>
          <p14:tracePt t="92056" x="5689600" y="5551488"/>
          <p14:tracePt t="92063" x="5699125" y="5551488"/>
          <p14:tracePt t="92072" x="5735638" y="5551488"/>
          <p14:tracePt t="92079" x="5762625" y="5551488"/>
          <p14:tracePt t="92088" x="5799138" y="5561013"/>
          <p14:tracePt t="92096" x="5835650" y="5561013"/>
          <p14:tracePt t="92104" x="5845175" y="5561013"/>
          <p14:tracePt t="92112" x="5881688" y="5580063"/>
          <p14:tracePt t="92120" x="5891213" y="5580063"/>
          <p14:tracePt t="92183" x="5908675" y="5580063"/>
          <p14:tracePt t="92200" x="5918200" y="5580063"/>
          <p14:tracePt t="92216" x="5927725" y="5580063"/>
          <p14:tracePt t="92756" x="5935663" y="5580063"/>
          <p14:tracePt t="92772" x="5972175" y="5580063"/>
          <p14:tracePt t="92780" x="6000750" y="5580063"/>
          <p14:tracePt t="92788" x="6045200" y="5570538"/>
          <p14:tracePt t="92791" x="6081713" y="5570538"/>
          <p14:tracePt t="92795" x="6127750" y="5551488"/>
          <p14:tracePt t="92805" x="6154738" y="5551488"/>
          <p14:tracePt t="92812" x="6183313" y="5551488"/>
          <p14:tracePt t="92820" x="6200775" y="5543550"/>
          <p14:tracePt t="92827" x="6210300" y="5543550"/>
          <p14:tracePt t="92836" x="6227763" y="5543550"/>
          <p14:tracePt t="92843" x="6256338" y="5534025"/>
          <p14:tracePt t="92852" x="6273800" y="5524500"/>
          <p14:tracePt t="92856" x="6283325" y="5524500"/>
          <p14:tracePt t="92863" x="6319838" y="5524500"/>
          <p14:tracePt t="92873" x="6337300" y="5524500"/>
          <p14:tracePt t="92879" x="6392863" y="5524500"/>
          <p14:tracePt t="92887" x="6410325" y="5514975"/>
          <p14:tracePt t="92895" x="6429375" y="5514975"/>
          <p14:tracePt t="92905" x="6456363" y="5514975"/>
          <p14:tracePt t="92911" x="6475413" y="5514975"/>
          <p14:tracePt t="92920" x="6492875" y="5514975"/>
          <p14:tracePt t="92935" x="6521450" y="5507038"/>
          <p14:tracePt t="92943" x="6538913" y="5507038"/>
          <p14:tracePt t="92952" x="6557963" y="5507038"/>
          <p14:tracePt t="92959" x="6575425" y="5507038"/>
          <p14:tracePt t="92967" x="6621463" y="5507038"/>
          <p14:tracePt t="92975" x="6657975" y="5507038"/>
          <p14:tracePt t="92985" x="6704013" y="5507038"/>
          <p14:tracePt t="93007" x="6821488" y="5524500"/>
          <p14:tracePt t="93016" x="6867525" y="5534025"/>
          <p14:tracePt t="93023" x="6886575" y="5534025"/>
          <p14:tracePt t="93032" x="6904038" y="5543550"/>
          <p14:tracePt t="93039" x="6923088" y="5543550"/>
          <p14:tracePt t="93047" x="6950075" y="5551488"/>
          <p14:tracePt t="93055" x="6977063" y="5551488"/>
          <p14:tracePt t="93063" x="6986588" y="5561013"/>
          <p14:tracePt t="93071" x="7023100" y="5570538"/>
          <p14:tracePt t="93079" x="7032625" y="5570538"/>
          <p14:tracePt t="93088" x="7050088" y="5580063"/>
          <p14:tracePt t="93096" x="7069138" y="5588000"/>
          <p14:tracePt t="93104" x="7077075" y="5588000"/>
          <p14:tracePt t="93112" x="7086600" y="5597525"/>
          <p14:tracePt t="93121" x="7096125" y="5597525"/>
          <p14:tracePt t="93127" x="7105650" y="5597525"/>
          <p14:tracePt t="93144" x="7113588" y="5607050"/>
          <p14:tracePt t="93159" x="7123113" y="5616575"/>
          <p14:tracePt t="93168" x="7150100" y="5616575"/>
          <p14:tracePt t="93175" x="7169150" y="5624513"/>
          <p14:tracePt t="93184" x="7196138" y="5634038"/>
          <p14:tracePt t="93191" x="7232650" y="5643563"/>
          <p14:tracePt t="93200" x="7259638" y="5643563"/>
          <p14:tracePt t="93207" x="7305675" y="5653088"/>
          <p14:tracePt t="93216" x="7378700" y="5670550"/>
          <p14:tracePt t="93223" x="7461250" y="5697538"/>
          <p14:tracePt t="93232" x="7516813" y="5697538"/>
          <p14:tracePt t="93239" x="7589838" y="5697538"/>
          <p14:tracePt t="93247" x="7634288" y="5707063"/>
          <p14:tracePt t="93255" x="7662863" y="5707063"/>
          <p14:tracePt t="93263" x="7689850" y="5716588"/>
          <p14:tracePt t="93272" x="7699375" y="5726113"/>
          <p14:tracePt t="93515" x="7707313" y="5726113"/>
          <p14:tracePt t="93539" x="7716838" y="5726113"/>
          <p14:tracePt t="93548" x="7743825" y="5716588"/>
          <p14:tracePt t="93555" x="7743825" y="5707063"/>
          <p14:tracePt t="93563" x="7753350" y="5697538"/>
          <p14:tracePt t="93571" x="7780338" y="5689600"/>
          <p14:tracePt t="93575" x="7808913" y="5680075"/>
          <p14:tracePt t="93585" x="7853363" y="5670550"/>
          <p14:tracePt t="93592" x="7899400" y="5661025"/>
          <p14:tracePt t="93601" x="7926388" y="5653088"/>
          <p14:tracePt t="93607" x="7972425" y="5643563"/>
          <p14:tracePt t="93616" x="8008938" y="5624513"/>
          <p14:tracePt t="93623" x="8045450" y="5616575"/>
          <p14:tracePt t="93631" x="8054975" y="5616575"/>
          <p14:tracePt t="93655" x="8064500" y="5616575"/>
          <p14:tracePt t="93663" x="8072438" y="5607050"/>
          <p14:tracePt t="93689" x="8091488" y="5607050"/>
          <p14:tracePt t="93695" x="8101013" y="5607050"/>
          <p14:tracePt t="93704" x="8118475" y="5607050"/>
          <p14:tracePt t="93711" x="8147050" y="5607050"/>
          <p14:tracePt t="93720" x="8183563" y="5607050"/>
          <p14:tracePt t="93727" x="8228013" y="5607050"/>
          <p14:tracePt t="93735" x="8264525" y="5597525"/>
          <p14:tracePt t="93743" x="8301038" y="5597525"/>
          <p14:tracePt t="93753" x="8337550" y="5597525"/>
          <p14:tracePt t="93760" x="8356600" y="5597525"/>
          <p14:tracePt t="93768" x="8383588" y="5597525"/>
          <p14:tracePt t="93775" x="8393113" y="5597525"/>
          <p14:tracePt t="93784" x="8402638" y="5597525"/>
          <p14:tracePt t="93791" x="8410575" y="5597525"/>
          <p14:tracePt t="93839" x="8420100" y="5597525"/>
          <p14:tracePt t="93864" x="8429625" y="5597525"/>
          <p14:tracePt t="93880" x="8439150" y="5597525"/>
          <p14:tracePt t="93888" x="8456613" y="5597525"/>
          <p14:tracePt t="93895" x="8466138" y="5597525"/>
          <p14:tracePt t="93904" x="8483600" y="5597525"/>
          <p14:tracePt t="93912" x="8512175" y="5597525"/>
          <p14:tracePt t="93920" x="8529638" y="5597525"/>
          <p14:tracePt t="93927" x="8556625" y="5607050"/>
          <p14:tracePt t="93935" x="8575675" y="5607050"/>
          <p14:tracePt t="93943" x="8602663" y="5607050"/>
          <p14:tracePt t="93953" x="8639175" y="5607050"/>
          <p14:tracePt t="93959" x="8666163" y="5607050"/>
          <p14:tracePt t="93968" x="8694738" y="5616575"/>
          <p14:tracePt t="93987" x="8767763" y="5634038"/>
          <p14:tracePt t="93992" x="8794750" y="5634038"/>
          <p14:tracePt t="94000" x="8812213" y="5634038"/>
          <p14:tracePt t="94007" x="8840788" y="5634038"/>
          <p14:tracePt t="94017" x="8858250" y="5634038"/>
          <p14:tracePt t="94023" x="8885238" y="5634038"/>
          <p14:tracePt t="94031" x="8904288" y="5634038"/>
          <p14:tracePt t="94036" x="8921750" y="5634038"/>
          <p14:tracePt t="94047" x="8940800" y="5634038"/>
          <p14:tracePt t="94055" x="8959850" y="5634038"/>
          <p14:tracePt t="94063" x="8967788" y="5634038"/>
          <p14:tracePt t="94071" x="8986838" y="5634038"/>
          <p14:tracePt t="94121" x="8996363" y="5634038"/>
          <p14:tracePt t="94127" x="9004300" y="5634038"/>
          <p14:tracePt t="94144" x="9023350" y="5634038"/>
          <p14:tracePt t="94151" x="9032875" y="5634038"/>
          <p14:tracePt t="94159" x="9050338" y="5634038"/>
          <p14:tracePt t="94168" x="9077325" y="5634038"/>
          <p14:tracePt t="94175" x="9096375" y="5634038"/>
          <p14:tracePt t="94185" x="9123363" y="5634038"/>
          <p14:tracePt t="94192" x="9150350" y="5634038"/>
          <p14:tracePt t="94201" x="9169400" y="5634038"/>
          <p14:tracePt t="94207" x="9186863" y="5634038"/>
          <p14:tracePt t="94216" x="9205913" y="5634038"/>
          <p14:tracePt t="94223" x="9215438" y="5634038"/>
          <p14:tracePt t="95015" x="9223375" y="5634038"/>
          <p14:tracePt t="95068" x="9215438" y="5624513"/>
          <p14:tracePt t="95084" x="9205913" y="5616575"/>
          <p14:tracePt t="95092" x="9196388" y="5607050"/>
          <p14:tracePt t="95100" x="9186863" y="5607050"/>
          <p14:tracePt t="95107" x="9186863" y="5597525"/>
          <p14:tracePt t="95116" x="9178925" y="5597525"/>
          <p14:tracePt t="95120" x="9150350" y="5588000"/>
          <p14:tracePt t="95127" x="9123363" y="5588000"/>
          <p14:tracePt t="95136" x="9086850" y="5588000"/>
          <p14:tracePt t="95143" x="9050338" y="5580063"/>
          <p14:tracePt t="95153" x="9023350" y="5580063"/>
          <p14:tracePt t="95159" x="8977313" y="5580063"/>
          <p14:tracePt t="95168" x="8931275" y="5570538"/>
          <p14:tracePt t="95175" x="8894763" y="5570538"/>
          <p14:tracePt t="95186" x="8867775" y="5570538"/>
          <p14:tracePt t="95192" x="8821738" y="5570538"/>
          <p14:tracePt t="95201" x="8794750" y="5570538"/>
          <p14:tracePt t="95207" x="8775700" y="5570538"/>
          <p14:tracePt t="95216" x="8748713" y="5570538"/>
          <p14:tracePt t="95231" x="8731250" y="5588000"/>
          <p14:tracePt t="95240" x="8721725" y="5607050"/>
          <p14:tracePt t="95256" x="8702675" y="5607050"/>
          <p14:tracePt t="95263" x="8694738" y="5616575"/>
          <p14:tracePt t="95280" x="8685213" y="5624513"/>
          <p14:tracePt t="95288" x="8675688" y="5634038"/>
          <p14:tracePt t="95304" x="8666163" y="5643563"/>
          <p14:tracePt t="95320" x="8658225" y="5653088"/>
          <p14:tracePt t="95343" x="8639175" y="5670550"/>
          <p14:tracePt t="95359" x="8602663" y="5707063"/>
          <p14:tracePt t="95368" x="8593138" y="5726113"/>
          <p14:tracePt t="95375" x="8585200" y="5743575"/>
          <p14:tracePt t="95384" x="8575675" y="5753100"/>
          <p14:tracePt t="95392" x="8575675" y="5762625"/>
          <p14:tracePt t="95400" x="8566150" y="5770563"/>
          <p14:tracePt t="95415" x="8556625" y="5799138"/>
          <p14:tracePt t="95432" x="8529638" y="5826125"/>
          <p14:tracePt t="95439" x="8520113" y="5835650"/>
          <p14:tracePt t="95447" x="8502650" y="5853113"/>
          <p14:tracePt t="95455" x="8483600" y="5872163"/>
          <p14:tracePt t="95463" x="8439150" y="5899150"/>
          <p14:tracePt t="95471" x="8402638" y="5918200"/>
          <p14:tracePt t="95480" x="8366125" y="5935663"/>
          <p14:tracePt t="95487" x="8347075" y="5954713"/>
          <p14:tracePt t="95495" x="8310563" y="5981700"/>
          <p14:tracePt t="95504" x="8293100" y="5991225"/>
          <p14:tracePt t="95512" x="8264525" y="5999163"/>
          <p14:tracePt t="95528" x="8247063" y="6008688"/>
          <p14:tracePt t="95536" x="8237538" y="6008688"/>
          <p14:tracePt t="95543" x="8228013" y="6018213"/>
          <p14:tracePt t="95559" x="8220075" y="6027738"/>
          <p14:tracePt t="95567" x="8210550" y="6027738"/>
          <p14:tracePt t="95575" x="8201025" y="6035675"/>
          <p14:tracePt t="95586" x="8174038" y="6045200"/>
          <p14:tracePt t="95591" x="8147050" y="6054725"/>
          <p14:tracePt t="95601" x="8101013" y="6081713"/>
          <p14:tracePt t="95607" x="8027988" y="6108700"/>
          <p14:tracePt t="95616" x="7962900" y="6118225"/>
          <p14:tracePt t="95623" x="7935913" y="6127750"/>
          <p14:tracePt t="95632" x="7862888" y="6137275"/>
          <p14:tracePt t="95639" x="7789863" y="6154738"/>
          <p14:tracePt t="95647" x="7689850" y="6164263"/>
          <p14:tracePt t="95655" x="7597775" y="6181725"/>
          <p14:tracePt t="95663" x="7524750" y="6181725"/>
          <p14:tracePt t="95672" x="7451725" y="6181725"/>
          <p14:tracePt t="95679" x="7361238" y="6181725"/>
          <p14:tracePt t="95687" x="7269163" y="6181725"/>
          <p14:tracePt t="95696" x="7178675" y="6181725"/>
          <p14:tracePt t="95704" x="7077075" y="6181725"/>
          <p14:tracePt t="95712" x="6967538" y="6181725"/>
          <p14:tracePt t="95720" x="6877050" y="6181725"/>
          <p14:tracePt t="95727" x="6784975" y="6181725"/>
          <p14:tracePt t="95735" x="6675438" y="6181725"/>
          <p14:tracePt t="95744" x="6565900" y="6181725"/>
          <p14:tracePt t="95752" x="6475413" y="6181725"/>
          <p14:tracePt t="95759" x="6383338" y="6181725"/>
          <p14:tracePt t="95767" x="6292850" y="6181725"/>
          <p14:tracePt t="95775" x="6200775" y="6181725"/>
          <p14:tracePt t="95784" x="6127750" y="6181725"/>
          <p14:tracePt t="95792" x="6073775" y="6181725"/>
          <p14:tracePt t="95802" x="5991225" y="6181725"/>
          <p14:tracePt t="95807" x="5935663" y="6181725"/>
          <p14:tracePt t="95816" x="5862638" y="6181725"/>
          <p14:tracePt t="95823" x="5772150" y="6173788"/>
          <p14:tracePt t="95832" x="5662613" y="6173788"/>
          <p14:tracePt t="95840" x="5543550" y="6164263"/>
          <p14:tracePt t="95848" x="5434013" y="6164263"/>
          <p14:tracePt t="95855" x="5324475" y="6145213"/>
          <p14:tracePt t="95863" x="5214938" y="6145213"/>
          <p14:tracePt t="95871" x="5105400" y="6137275"/>
          <p14:tracePt t="95880" x="5013325" y="6118225"/>
          <p14:tracePt t="95888" x="4932363" y="6108700"/>
          <p14:tracePt t="95895" x="4857750" y="6108700"/>
          <p14:tracePt t="95904" x="4767263" y="6108700"/>
          <p14:tracePt t="95912" x="4694238" y="6108700"/>
          <p14:tracePt t="95920" x="4594225" y="6091238"/>
          <p14:tracePt t="95927" x="4502150" y="6081713"/>
          <p14:tracePt t="95935" x="4429125" y="6081713"/>
          <p14:tracePt t="95943" x="4338638" y="6081713"/>
          <p14:tracePt t="95952" x="4246563" y="6081713"/>
          <p14:tracePt t="95959" x="4156075" y="6081713"/>
          <p14:tracePt t="95968" x="4054475" y="6064250"/>
          <p14:tracePt t="95975" x="3981450" y="6064250"/>
          <p14:tracePt t="95985" x="3890963" y="6064250"/>
          <p14:tracePt t="96005" x="3708400" y="6064250"/>
          <p14:tracePt t="96006" x="3635375" y="6064250"/>
          <p14:tracePt t="96015" x="3543300" y="6064250"/>
          <p14:tracePt t="96024" x="3470275" y="6064250"/>
          <p14:tracePt t="96032" x="3406775" y="6064250"/>
          <p14:tracePt t="96039" x="3333750" y="6054725"/>
          <p14:tracePt t="96047" x="3278188" y="6045200"/>
          <p14:tracePt t="96055" x="3214688" y="6045200"/>
          <p14:tracePt t="96063" x="3159125" y="6045200"/>
          <p14:tracePt t="96072" x="3086100" y="6027738"/>
          <p14:tracePt t="96080" x="3022600" y="6018213"/>
          <p14:tracePt t="96088" x="2968625" y="6018213"/>
          <p14:tracePt t="96096" x="2895600" y="6018213"/>
          <p14:tracePt t="96104" x="2822575" y="6018213"/>
          <p14:tracePt t="96112" x="2767013" y="6018213"/>
          <p14:tracePt t="96120" x="2703513" y="6018213"/>
          <p14:tracePt t="96127" x="2630488" y="6018213"/>
          <p14:tracePt t="96136" x="2557463" y="6008688"/>
          <p14:tracePt t="96143" x="2474913" y="5991225"/>
          <p14:tracePt t="96151" x="2447925" y="5991225"/>
          <p14:tracePt t="96159" x="2411413" y="5981700"/>
          <p14:tracePt t="96168" x="2374900" y="5981700"/>
          <p14:tracePt t="96175" x="2338388" y="5972175"/>
          <p14:tracePt t="96184" x="2328863" y="5972175"/>
          <p14:tracePt t="96191" x="2309813" y="5972175"/>
          <p14:tracePt t="96201" x="2282825" y="5962650"/>
          <p14:tracePt t="96207" x="2265363" y="5962650"/>
          <p14:tracePt t="96216" x="2236788" y="5962650"/>
          <p14:tracePt t="96223" x="2209800" y="5962650"/>
          <p14:tracePt t="96233" x="2173288" y="5962650"/>
          <p14:tracePt t="96239" x="2146300" y="5962650"/>
          <p14:tracePt t="96248" x="2090738" y="5962650"/>
          <p14:tracePt t="96255" x="2063750" y="5954713"/>
          <p14:tracePt t="96263" x="2036763" y="5954713"/>
          <p14:tracePt t="96269" x="2017713" y="5954713"/>
          <p14:tracePt t="96276" x="1990725" y="5954713"/>
          <p14:tracePt t="96288" x="1973263" y="5954713"/>
          <p14:tracePt t="96295" x="1963738" y="5954713"/>
          <p14:tracePt t="96304" x="1944688" y="5954713"/>
          <p14:tracePt t="96344" x="1936750" y="5954713"/>
          <p14:tracePt t="96351" x="1927225" y="5945188"/>
          <p14:tracePt t="96367" x="1917700" y="5945188"/>
          <p14:tracePt t="96376" x="1917700" y="5935663"/>
          <p14:tracePt t="96391" x="1908175" y="5926138"/>
          <p14:tracePt t="96400" x="1890713" y="5918200"/>
          <p14:tracePt t="96408" x="1881188" y="5918200"/>
          <p14:tracePt t="96416" x="1871663" y="5918200"/>
          <p14:tracePt t="96423" x="1863725" y="5918200"/>
          <p14:tracePt t="96432" x="1854200" y="5908675"/>
          <p14:tracePt t="96528" x="1844675" y="5908675"/>
          <p14:tracePt t="97352" x="1844675" y="5899150"/>
          <p14:tracePt t="97373" x="1854200" y="5899150"/>
          <p14:tracePt t="97395" x="1871663" y="5899150"/>
          <p14:tracePt t="97403" x="1890713" y="5899150"/>
          <p14:tracePt t="97411" x="1900238" y="5899150"/>
          <p14:tracePt t="97421" x="1908175" y="5899150"/>
          <p14:tracePt t="97423" x="1927225" y="5899150"/>
          <p14:tracePt t="97440" x="1936750" y="5899150"/>
          <p14:tracePt t="97447" x="1954213" y="5899150"/>
          <p14:tracePt t="97455" x="1973263" y="5899150"/>
          <p14:tracePt t="97463" x="1981200" y="5899150"/>
          <p14:tracePt t="97472" x="2009775" y="5899150"/>
          <p14:tracePt t="97479" x="2017713" y="5899150"/>
          <p14:tracePt t="97484" x="2046288" y="5899150"/>
          <p14:tracePt t="97495" x="2054225" y="5899150"/>
          <p14:tracePt t="97504" x="2100263" y="5899150"/>
          <p14:tracePt t="97512" x="2173288" y="5881688"/>
          <p14:tracePt t="97520" x="2228850" y="5872163"/>
          <p14:tracePt t="97527" x="2292350" y="5862638"/>
          <p14:tracePt t="97536" x="2346325" y="5862638"/>
          <p14:tracePt t="97543" x="2401888" y="5862638"/>
          <p14:tracePt t="97553" x="2447925" y="5862638"/>
          <p14:tracePt t="97559" x="2501900" y="5853113"/>
          <p14:tracePt t="97568" x="2538413" y="5853113"/>
          <p14:tracePt t="97575" x="2574925" y="5835650"/>
          <p14:tracePt t="97584" x="2584450" y="5835650"/>
          <p14:tracePt t="97592" x="2603500" y="5835650"/>
          <p14:tracePt t="97607" x="2611438" y="5835650"/>
          <p14:tracePt t="97631" x="2620963" y="5835650"/>
          <p14:tracePt t="97647" x="2630488" y="5835650"/>
          <p14:tracePt t="97656" x="2647950" y="5835650"/>
          <p14:tracePt t="97671" x="2657475" y="5835650"/>
          <p14:tracePt t="97688" x="2684463" y="5816600"/>
          <p14:tracePt t="97712" x="2693988" y="5816600"/>
          <p14:tracePt t="97848" x="2713038" y="5816600"/>
          <p14:tracePt t="97856" x="2720975" y="5816600"/>
          <p14:tracePt t="97864" x="2730500" y="5816600"/>
          <p14:tracePt t="97871" x="2749550" y="5816600"/>
          <p14:tracePt t="97879" x="2767013" y="5816600"/>
          <p14:tracePt t="97888" x="2776538" y="5816600"/>
          <p14:tracePt t="97896" x="2813050" y="5816600"/>
          <p14:tracePt t="97904" x="2830513" y="5816600"/>
          <p14:tracePt t="97912" x="2867025" y="5816600"/>
          <p14:tracePt t="97920" x="2895600" y="5816600"/>
          <p14:tracePt t="97927" x="2949575" y="5816600"/>
          <p14:tracePt t="97935" x="2995613" y="5816600"/>
          <p14:tracePt t="97943" x="3022600" y="5816600"/>
          <p14:tracePt t="97952" x="3078163" y="5816600"/>
          <p14:tracePt t="97960" x="3105150" y="5816600"/>
          <p14:tracePt t="97967" x="3151188" y="5816600"/>
          <p14:tracePt t="97975" x="3178175" y="5816600"/>
          <p14:tracePt t="97984" x="3205163" y="5816600"/>
          <p14:tracePt t="97992" x="3224213" y="5816600"/>
          <p14:tracePt t="98005" x="3241675" y="5816600"/>
          <p14:tracePt t="98007" x="3260725" y="5816600"/>
          <p14:tracePt t="98017" x="3270250" y="5816600"/>
          <p14:tracePt t="98033" x="3287713" y="5816600"/>
          <p14:tracePt t="98048" x="3297238" y="5816600"/>
          <p14:tracePt t="98055" x="3306763" y="5816600"/>
          <p14:tracePt t="98064" x="3314700" y="5816600"/>
          <p14:tracePt t="98071" x="3333750" y="5816600"/>
          <p14:tracePt t="98080" x="3351213" y="5816600"/>
          <p14:tracePt t="98105" x="3360738" y="5816600"/>
          <p14:tracePt t="98112" x="3370263" y="5816600"/>
          <p14:tracePt t="98568" x="3379788" y="5816600"/>
          <p14:tracePt t="98700" x="3387725" y="5816600"/>
          <p14:tracePt t="98708" x="3397250" y="5816600"/>
          <p14:tracePt t="98716" x="3416300" y="5816600"/>
          <p14:tracePt t="98723" x="3424238" y="5816600"/>
          <p14:tracePt t="98732" x="3443288" y="5816600"/>
          <p14:tracePt t="98739" x="3479800" y="5816600"/>
          <p14:tracePt t="98744" x="3489325" y="5816600"/>
          <p14:tracePt t="98748" x="3525838" y="5816600"/>
          <p14:tracePt t="98755" x="3533775" y="5816600"/>
          <p14:tracePt t="98763" x="3543300" y="5816600"/>
          <p14:tracePt t="98771" x="3562350" y="5816600"/>
          <p14:tracePt t="98779" x="3570288" y="5816600"/>
          <p14:tracePt t="98788" x="3589338" y="5816600"/>
          <p14:tracePt t="98795" x="3598863" y="5816600"/>
          <p14:tracePt t="98804" x="3616325" y="5816600"/>
          <p14:tracePt t="98807" x="3643313" y="5816600"/>
          <p14:tracePt t="98817" x="3679825" y="5816600"/>
          <p14:tracePt t="98823" x="3708400" y="5816600"/>
          <p14:tracePt t="98832" x="3762375" y="5816600"/>
          <p14:tracePt t="98839" x="3825875" y="5816600"/>
          <p14:tracePt t="98849" x="3854450" y="5816600"/>
          <p14:tracePt t="98855" x="3890963" y="5816600"/>
          <p14:tracePt t="98863" x="3944938" y="5816600"/>
          <p14:tracePt t="98871" x="4008438" y="5816600"/>
          <p14:tracePt t="98880" x="4037013" y="5816600"/>
          <p14:tracePt t="98888" x="4064000" y="5816600"/>
          <p14:tracePt t="98895" x="4083050" y="5816600"/>
          <p14:tracePt t="98903" x="4090988" y="5816600"/>
          <p14:tracePt t="98912" x="4110038" y="5826125"/>
          <p14:tracePt t="98920" x="4119563" y="5826125"/>
          <p14:tracePt t="98936" x="4137025" y="5826125"/>
          <p14:tracePt t="98943" x="4146550" y="5826125"/>
          <p14:tracePt t="98951" x="4164013" y="5826125"/>
          <p14:tracePt t="98960" x="4200525" y="5826125"/>
          <p14:tracePt t="98967" x="4237038" y="5826125"/>
          <p14:tracePt t="98975" x="4265613" y="5826125"/>
          <p14:tracePt t="98984" x="4302125" y="5826125"/>
          <p14:tracePt t="98991" x="4319588" y="5826125"/>
          <p14:tracePt t="99004" x="4346575" y="5826125"/>
          <p14:tracePt t="99007" x="4383088" y="5826125"/>
          <p14:tracePt t="99016" x="4411663" y="5826125"/>
          <p14:tracePt t="99023" x="4448175" y="5826125"/>
          <p14:tracePt t="99031" x="4475163" y="5826125"/>
          <p14:tracePt t="99039" x="4521200" y="5843588"/>
          <p14:tracePt t="99048" x="4565650" y="5853113"/>
          <p14:tracePt t="99056" x="4621213" y="5862638"/>
          <p14:tracePt t="99059" x="4667250" y="5862638"/>
          <p14:tracePt t="99071" x="4694238" y="5862638"/>
          <p14:tracePt t="99080" x="4730750" y="5862638"/>
          <p14:tracePt t="99088" x="4767263" y="5872163"/>
          <p14:tracePt t="99096" x="4784725" y="5872163"/>
          <p14:tracePt t="99160" x="4794250" y="5872163"/>
          <p14:tracePt t="99168" x="4803775" y="5872163"/>
          <p14:tracePt t="99175" x="4813300" y="5872163"/>
          <p14:tracePt t="99183" x="4830763" y="5872163"/>
          <p14:tracePt t="99192" x="4840288" y="5872163"/>
          <p14:tracePt t="99201" x="4857750" y="5872163"/>
          <p14:tracePt t="99217" x="4876800" y="5872163"/>
          <p14:tracePt t="99223" x="4886325" y="5872163"/>
          <p14:tracePt t="99232" x="4895850" y="5872163"/>
          <p14:tracePt t="99240" x="4903788" y="5872163"/>
          <p14:tracePt t="99248" x="4913313" y="5872163"/>
          <p14:tracePt t="99271" x="4922838" y="5872163"/>
          <p14:tracePt t="99463" x="4932363" y="5872163"/>
          <p14:tracePt t="99472" x="4949825" y="5872163"/>
          <p14:tracePt t="99480" x="4968875" y="5872163"/>
          <p14:tracePt t="99488" x="4995863" y="5872163"/>
          <p14:tracePt t="99496" x="5041900" y="5862638"/>
          <p14:tracePt t="99501" x="5068888" y="5862638"/>
          <p14:tracePt t="99507" x="5114925" y="5862638"/>
          <p14:tracePt t="99517" x="5151438" y="5853113"/>
          <p14:tracePt t="99523" x="5205413" y="5853113"/>
          <p14:tracePt t="99532" x="5268913" y="5853113"/>
          <p14:tracePt t="99539" x="5324475" y="5853113"/>
          <p14:tracePt t="99547" x="5378450" y="5853113"/>
          <p14:tracePt t="99555" x="5407025" y="5853113"/>
          <p14:tracePt t="99559" x="5451475" y="5853113"/>
          <p14:tracePt t="99568" x="5470525" y="5853113"/>
          <p14:tracePt t="99576" x="5480050" y="5853113"/>
          <p14:tracePt t="99584" x="5487988" y="5843588"/>
          <p14:tracePt t="99601" x="5497513" y="5843588"/>
          <p14:tracePt t="99607" x="5516563" y="5843588"/>
          <p14:tracePt t="99616" x="5524500" y="5835650"/>
          <p14:tracePt t="99620" x="5553075" y="5835650"/>
          <p14:tracePt t="99633" x="5580063" y="5835650"/>
          <p14:tracePt t="99639" x="5607050" y="5835650"/>
          <p14:tracePt t="99647" x="5634038" y="5835650"/>
          <p14:tracePt t="99655" x="5680075" y="5835650"/>
          <p14:tracePt t="99663" x="5735638" y="5826125"/>
          <p14:tracePt t="99671" x="5762625" y="5826125"/>
          <p14:tracePt t="99679" x="5808663" y="5816600"/>
          <p14:tracePt t="99687" x="5835650" y="5816600"/>
          <p14:tracePt t="99695" x="5854700" y="5816600"/>
          <p14:tracePt t="99704" x="5881688" y="5816600"/>
          <p14:tracePt t="99720" x="5891213" y="5816600"/>
          <p14:tracePt t="99783" x="5899150" y="5807075"/>
          <p14:tracePt t="100280" x="5908675" y="5807075"/>
          <p14:tracePt t="100288" x="5918200" y="5807075"/>
          <p14:tracePt t="100300" x="5927725" y="5807075"/>
          <p14:tracePt t="100305" x="5935663" y="5807075"/>
          <p14:tracePt t="100312" x="5945188" y="5807075"/>
          <p14:tracePt t="100328" x="5954713" y="5807075"/>
          <p14:tracePt t="100336" x="5964238" y="5807075"/>
          <p14:tracePt t="100343" x="5972175" y="5807075"/>
          <p14:tracePt t="100359" x="5981700" y="5807075"/>
          <p14:tracePt t="100363" x="5991225" y="5807075"/>
          <p14:tracePt t="100371" x="6008688" y="5807075"/>
          <p14:tracePt t="100379" x="6018213" y="5807075"/>
          <p14:tracePt t="100387" x="6045200" y="5807075"/>
          <p14:tracePt t="100395" x="6073775" y="5807075"/>
          <p14:tracePt t="100403" x="6100763" y="5807075"/>
          <p14:tracePt t="100412" x="6146800" y="5807075"/>
          <p14:tracePt t="100420" x="6183313" y="5807075"/>
          <p14:tracePt t="100423" x="6227763" y="5807075"/>
          <p14:tracePt t="100432" x="6283325" y="5807075"/>
          <p14:tracePt t="100439" x="6310313" y="5807075"/>
          <p14:tracePt t="100448" x="6346825" y="5807075"/>
          <p14:tracePt t="100456" x="6383338" y="5807075"/>
          <p14:tracePt t="100463" x="6402388" y="5807075"/>
          <p14:tracePt t="100480" x="6419850" y="5807075"/>
          <p14:tracePt t="100488" x="6429375" y="5807075"/>
          <p14:tracePt t="100495" x="6446838" y="5807075"/>
          <p14:tracePt t="100504" x="6465888" y="5807075"/>
          <p14:tracePt t="100511" x="6483350" y="5807075"/>
          <p14:tracePt t="100520" x="6502400" y="5807075"/>
          <p14:tracePt t="100528" x="6529388" y="5807075"/>
          <p14:tracePt t="100536" x="6584950" y="5807075"/>
          <p14:tracePt t="100543" x="6611938" y="5807075"/>
          <p14:tracePt t="100552" x="6667500" y="5807075"/>
          <p14:tracePt t="100559" x="6684963" y="5789613"/>
          <p14:tracePt t="100568" x="6731000" y="5789613"/>
          <p14:tracePt t="100575" x="6740525" y="5789613"/>
          <p14:tracePt t="100602" x="6748463" y="5780088"/>
          <p14:tracePt t="100772" x="6757988" y="5780088"/>
          <p14:tracePt t="100780" x="6777038" y="5780088"/>
          <p14:tracePt t="100787" x="6784975" y="5780088"/>
          <p14:tracePt t="100797" x="6804025" y="5780088"/>
          <p14:tracePt t="100804" x="6831013" y="5780088"/>
          <p14:tracePt t="100812" x="6886575" y="5780088"/>
          <p14:tracePt t="100818" x="6923088" y="5780088"/>
          <p14:tracePt t="100823" x="6977063" y="5780088"/>
          <p14:tracePt t="100832" x="7023100" y="5780088"/>
          <p14:tracePt t="100840" x="7077075" y="5780088"/>
          <p14:tracePt t="100848" x="7123113" y="5789613"/>
          <p14:tracePt t="100855" x="7159625" y="5789613"/>
          <p14:tracePt t="100863" x="7205663" y="5789613"/>
          <p14:tracePt t="100871" x="7215188" y="5789613"/>
          <p14:tracePt t="100879" x="7232650" y="5789613"/>
          <p14:tracePt t="100888" x="7242175" y="5789613"/>
          <p14:tracePt t="101000" x="7251700" y="5799138"/>
          <p14:tracePt t="101244" x="7259638" y="5807075"/>
          <p14:tracePt t="102168" x="7259638" y="5816600"/>
          <p14:tracePt t="102248" x="7251700" y="5816600"/>
          <p14:tracePt t="102263" x="7242175" y="5826125"/>
          <p14:tracePt t="102280" x="7223125" y="5835650"/>
          <p14:tracePt t="102308" x="7215188" y="5835650"/>
          <p14:tracePt t="102320" x="7196138" y="5835650"/>
          <p14:tracePt t="102327" x="7178675" y="5843588"/>
          <p14:tracePt t="102336" x="7169150" y="5843588"/>
          <p14:tracePt t="102343" x="7150100" y="5843588"/>
          <p14:tracePt t="102353" x="7123113" y="5872163"/>
          <p14:tracePt t="102359" x="7113588" y="5872163"/>
          <p14:tracePt t="102367" x="7096125" y="5881688"/>
          <p14:tracePt t="102375" x="7077075" y="5889625"/>
          <p14:tracePt t="102384" x="7069138" y="5889625"/>
          <p14:tracePt t="102391" x="7059613" y="5899150"/>
          <p14:tracePt t="102416" x="7040563" y="5908675"/>
          <p14:tracePt t="102439" x="7032625" y="5918200"/>
          <p14:tracePt t="102447" x="7023100" y="5918200"/>
          <p14:tracePt t="102455" x="7013575" y="5926138"/>
          <p14:tracePt t="102463" x="6996113" y="5935663"/>
          <p14:tracePt t="102471" x="6977063" y="5945188"/>
          <p14:tracePt t="102479" x="6940550" y="5954713"/>
          <p14:tracePt t="102487" x="6894513" y="5981700"/>
          <p14:tracePt t="102495" x="6850063" y="5999163"/>
          <p14:tracePt t="102504" x="6804025" y="6018213"/>
          <p14:tracePt t="102512" x="6721475" y="6045200"/>
          <p14:tracePt t="102520" x="6675438" y="6064250"/>
          <p14:tracePt t="102528" x="6602413" y="6064250"/>
          <p14:tracePt t="102537" x="6557963" y="6081713"/>
          <p14:tracePt t="102543" x="6502400" y="6108700"/>
          <p14:tracePt t="102552" x="6438900" y="6108700"/>
          <p14:tracePt t="102560" x="6383338" y="6118225"/>
          <p14:tracePt t="102568" x="6300788" y="6145213"/>
          <p14:tracePt t="102576" x="6246813" y="6145213"/>
          <p14:tracePt t="102583" x="6191250" y="6145213"/>
          <p14:tracePt t="102592" x="6110288" y="6154738"/>
          <p14:tracePt t="102599" x="6037263" y="6154738"/>
          <p14:tracePt t="102607" x="6000750" y="6154738"/>
          <p14:tracePt t="102616" x="5927725" y="6154738"/>
          <p14:tracePt t="102623" x="5818188" y="6154738"/>
          <p14:tracePt t="102632" x="5708650" y="6154738"/>
          <p14:tracePt t="102640" x="5580063" y="6173788"/>
          <p14:tracePt t="102648" x="5434013" y="6173788"/>
          <p14:tracePt t="102655" x="5287963" y="6173788"/>
          <p14:tracePt t="102663" x="5141913" y="6181725"/>
          <p14:tracePt t="102672" x="5013325" y="6200775"/>
          <p14:tracePt t="102680" x="4895850" y="6227763"/>
          <p14:tracePt t="102683" x="4803775" y="6246813"/>
          <p14:tracePt t="102692" x="4730750" y="6254750"/>
          <p14:tracePt t="102704" x="4648200" y="6283325"/>
          <p14:tracePt t="102712" x="4584700" y="6310313"/>
          <p14:tracePt t="102720" x="4521200" y="6327775"/>
          <p14:tracePt t="102727" x="4492625" y="6356350"/>
          <p14:tracePt t="102736" x="4465638" y="6373813"/>
          <p14:tracePt t="102743" x="4429125" y="6383338"/>
          <p14:tracePt t="102747" x="4392613" y="6400800"/>
          <p14:tracePt t="102755" x="4346575" y="6419850"/>
          <p14:tracePt t="102764" x="4265613" y="6456363"/>
          <p14:tracePt t="102772" x="4229100" y="6465888"/>
          <p14:tracePt t="102779" x="4183063" y="6465888"/>
          <p14:tracePt t="102792" x="4137025" y="6473825"/>
          <p14:tracePt t="102800" x="4064000" y="6492875"/>
          <p14:tracePt t="102807" x="3990975" y="6502400"/>
          <p14:tracePt t="102818" x="3927475" y="6510338"/>
          <p14:tracePt t="102823" x="3871913" y="6529388"/>
          <p14:tracePt t="102833" x="3825875" y="6529388"/>
          <p14:tracePt t="102839" x="3789363" y="6538913"/>
          <p14:tracePt t="102848" x="3752850" y="6538913"/>
          <p14:tracePt t="102855" x="3698875" y="6556375"/>
          <p14:tracePt t="102863" x="3671888" y="6556375"/>
          <p14:tracePt t="102872" x="3625850" y="6556375"/>
          <p14:tracePt t="102879" x="3562350" y="6556375"/>
          <p14:tracePt t="102887" x="3516313" y="6556375"/>
          <p14:tracePt t="102896" x="3460750" y="6556375"/>
          <p14:tracePt t="102904" x="3406775" y="6556375"/>
          <p14:tracePt t="102912" x="3370263" y="6556375"/>
          <p14:tracePt t="102920" x="3324225" y="6556375"/>
          <p14:tracePt t="102927" x="3270250" y="6556375"/>
          <p14:tracePt t="102936" x="3214688" y="6556375"/>
          <p14:tracePt t="102943" x="3168650" y="6565900"/>
          <p14:tracePt t="102952" x="3141663" y="6565900"/>
          <p14:tracePt t="102960" x="3122613" y="6565900"/>
          <p14:tracePt t="102968" x="3095625" y="6565900"/>
          <p14:tracePt t="102975" x="3068638" y="6565900"/>
          <p14:tracePt t="102988" x="3022600" y="6565900"/>
          <p14:tracePt t="102991" x="2995613" y="6565900"/>
          <p14:tracePt t="103000" x="2976563" y="6565900"/>
          <p14:tracePt t="103005" x="2949575" y="6565900"/>
          <p14:tracePt t="103011" x="2932113" y="6565900"/>
          <p14:tracePt t="103020" x="2876550" y="6565900"/>
          <p14:tracePt t="103027" x="2849563" y="6565900"/>
          <p14:tracePt t="103036" x="2822575" y="6565900"/>
          <p14:tracePt t="103048" x="2803525" y="6565900"/>
          <p14:tracePt t="103055" x="2767013" y="6565900"/>
          <p14:tracePt t="103063" x="2730500" y="6565900"/>
          <p14:tracePt t="103071" x="2703513" y="6565900"/>
          <p14:tracePt t="103079" x="2657475" y="6565900"/>
          <p14:tracePt t="103087" x="2630488" y="6565900"/>
          <p14:tracePt t="103096" x="2603500" y="6565900"/>
          <p14:tracePt t="103103" x="2557463" y="6565900"/>
          <p14:tracePt t="103111" x="2530475" y="6565900"/>
          <p14:tracePt t="103120" x="2493963" y="6565900"/>
          <p14:tracePt t="103127" x="2457450" y="6565900"/>
          <p14:tracePt t="103137" x="2419350" y="6565900"/>
          <p14:tracePt t="103143" x="2374900" y="6565900"/>
          <p14:tracePt t="103153" x="2338388" y="6565900"/>
          <p14:tracePt t="103159" x="2309813" y="6565900"/>
          <p14:tracePt t="103169" x="2282825" y="6565900"/>
          <p14:tracePt t="103175" x="2273300" y="6565900"/>
          <p14:tracePt t="103183" x="2255838" y="6565900"/>
          <p14:tracePt t="103192" x="2236788" y="6565900"/>
          <p14:tracePt t="103199" x="2228850" y="6565900"/>
          <p14:tracePt t="103207" x="2219325" y="6565900"/>
          <p14:tracePt t="103216" x="2209800" y="6565900"/>
          <p14:tracePt t="103224" x="2200275" y="6565900"/>
          <p14:tracePt t="103232" x="2192338" y="6565900"/>
          <p14:tracePt t="103239" x="2163763" y="6556375"/>
          <p14:tracePt t="103248" x="2136775" y="6538913"/>
          <p14:tracePt t="103256" x="2100263" y="6538913"/>
          <p14:tracePt t="103264" x="2046288" y="6529388"/>
          <p14:tracePt t="103271" x="1990725" y="6529388"/>
          <p14:tracePt t="103280" x="1936750" y="6529388"/>
          <p14:tracePt t="103287" x="1881188" y="6529388"/>
          <p14:tracePt t="103296" x="1817688" y="6529388"/>
          <p14:tracePt t="103304" x="1781175" y="6529388"/>
          <p14:tracePt t="103312" x="1735138" y="6529388"/>
          <p14:tracePt t="103321" x="1708150" y="6529388"/>
          <p14:tracePt t="103323" x="1689100" y="6519863"/>
          <p14:tracePt t="103333" x="1671638" y="6519863"/>
          <p14:tracePt t="103387" x="1662113" y="6510338"/>
          <p14:tracePt t="103408" x="1662113" y="6502400"/>
          <p14:tracePt t="103423" x="1652588" y="6492875"/>
          <p14:tracePt t="103440" x="1652588" y="6483350"/>
          <p14:tracePt t="103455" x="1652588" y="6465888"/>
          <p14:tracePt t="103472" x="1652588" y="6456363"/>
          <p14:tracePt t="103483" x="1652588" y="6446838"/>
          <p14:tracePt t="103496" x="1652588" y="6437313"/>
          <p14:tracePt t="103503" x="1652588" y="6429375"/>
          <p14:tracePt t="103512" x="1652588" y="6419850"/>
          <p14:tracePt t="103520" x="1652588" y="6400800"/>
          <p14:tracePt t="103536" x="1652588" y="6383338"/>
          <p14:tracePt t="103548" x="1652588" y="6373813"/>
          <p14:tracePt t="103560" x="1652588" y="6356350"/>
          <p14:tracePt t="103576" x="1652588" y="6346825"/>
          <p14:tracePt t="103584" x="1652588" y="6337300"/>
          <p14:tracePt t="103592" x="1652588" y="6327775"/>
          <p14:tracePt t="103607" x="1652588" y="6319838"/>
          <p14:tracePt t="103656" x="1652588" y="6300788"/>
          <p14:tracePt t="103663" x="1652588" y="6291263"/>
          <p14:tracePt t="103680" x="1652588" y="6283325"/>
          <p14:tracePt t="103699" x="1662113" y="6273800"/>
          <p14:tracePt t="103720" x="1671638" y="6264275"/>
          <p14:tracePt t="103736" x="1671638" y="6254750"/>
          <p14:tracePt t="103752" x="1681163" y="6246813"/>
          <p14:tracePt t="103767" x="1681163" y="6237288"/>
          <p14:tracePt t="103792" x="1681163" y="6218238"/>
          <p14:tracePt t="104312" x="1681163" y="6210300"/>
          <p14:tracePt t="104327" x="1689100" y="6200775"/>
          <p14:tracePt t="104352" x="1698625" y="6191250"/>
          <p14:tracePt t="104368" x="1698625" y="6181725"/>
          <p14:tracePt t="104379" x="1698625" y="6173788"/>
          <p14:tracePt t="104503" x="1717675" y="6154738"/>
          <p14:tracePt t="104520" x="1717675" y="6145213"/>
          <p14:tracePt t="104527" x="1725613" y="6137275"/>
          <p14:tracePt t="104539" x="1735138" y="6127750"/>
          <p14:tracePt t="104615" x="1744663" y="6118225"/>
          <p14:tracePt t="104639" x="1754188" y="6118225"/>
          <p14:tracePt t="104648" x="1762125" y="6118225"/>
          <p14:tracePt t="104664" x="1781175" y="6118225"/>
          <p14:tracePt t="104672" x="1808163" y="6118225"/>
          <p14:tracePt t="104680" x="1844675" y="6118225"/>
          <p14:tracePt t="104688" x="1871663" y="6118225"/>
          <p14:tracePt t="104695" x="1908175" y="6118225"/>
          <p14:tracePt t="104703" x="1963738" y="6118225"/>
          <p14:tracePt t="104712" x="2027238" y="6118225"/>
          <p14:tracePt t="104720" x="2063750" y="6118225"/>
          <p14:tracePt t="104727" x="2109788" y="6118225"/>
          <p14:tracePt t="104736" x="2146300" y="6118225"/>
          <p14:tracePt t="104743" x="2173288" y="6118225"/>
          <p14:tracePt t="104752" x="2192338" y="6118225"/>
          <p14:tracePt t="104759" x="2200275" y="6118225"/>
          <p14:tracePt t="104767" x="2209800" y="6118225"/>
          <p14:tracePt t="105172" x="2219325" y="6118225"/>
          <p14:tracePt t="105188" x="2228850" y="6118225"/>
          <p14:tracePt t="105204" x="2236788" y="6118225"/>
          <p14:tracePt t="105220" x="2255838" y="6118225"/>
          <p14:tracePt t="105228" x="2273300" y="6118225"/>
          <p14:tracePt t="105236" x="2292350" y="6118225"/>
          <p14:tracePt t="105249" x="2309813" y="6118225"/>
          <p14:tracePt t="105255" x="2328863" y="6118225"/>
          <p14:tracePt t="105264" x="2355850" y="6118225"/>
          <p14:tracePt t="105272" x="2401888" y="6118225"/>
          <p14:tracePt t="105280" x="2428875" y="6118225"/>
          <p14:tracePt t="105287" x="2447925" y="6118225"/>
          <p14:tracePt t="105295" x="2474913" y="6118225"/>
          <p14:tracePt t="105304" x="2484438" y="6118225"/>
          <p14:tracePt t="105307" x="2493963" y="6108700"/>
          <p14:tracePt t="105323" x="2501900" y="6108700"/>
          <p14:tracePt t="105369" x="2511425" y="6100763"/>
          <p14:tracePt t="105375" x="2520950" y="6100763"/>
          <p14:tracePt t="105384" x="2538413" y="6100763"/>
          <p14:tracePt t="105392" x="2566988" y="6091238"/>
          <p14:tracePt t="105400" x="2593975" y="6091238"/>
          <p14:tracePt t="105407" x="2630488" y="6091238"/>
          <p14:tracePt t="105416" x="2657475" y="6091238"/>
          <p14:tracePt t="105423" x="2684463" y="6091238"/>
          <p14:tracePt t="105433" x="2730500" y="6091238"/>
          <p14:tracePt t="105439" x="2740025" y="6091238"/>
          <p14:tracePt t="105447" x="2776538" y="6091238"/>
          <p14:tracePt t="105463" x="2803525" y="6091238"/>
          <p14:tracePt t="105471" x="2813050" y="6091238"/>
          <p14:tracePt t="105479" x="2830513" y="6091238"/>
          <p14:tracePt t="105487" x="2840038" y="6091238"/>
          <p14:tracePt t="105496" x="2859088" y="6091238"/>
          <p14:tracePt t="105504" x="2895600" y="6091238"/>
          <p14:tracePt t="105512" x="2903538" y="6091238"/>
          <p14:tracePt t="105520" x="2949575" y="6091238"/>
          <p14:tracePt t="105527" x="2976563" y="6091238"/>
          <p14:tracePt t="105537" x="3005138" y="6091238"/>
          <p14:tracePt t="105543" x="3022600" y="6091238"/>
          <p14:tracePt t="105552" x="3049588" y="6091238"/>
          <p14:tracePt t="105559" x="3059113" y="6091238"/>
          <p14:tracePt t="105568" x="3078163" y="6091238"/>
          <p14:tracePt t="105575" x="3095625" y="6091238"/>
          <p14:tracePt t="105584" x="3105150" y="6081713"/>
          <p14:tracePt t="105592" x="3122613" y="6081713"/>
          <p14:tracePt t="105600" x="3141663" y="6081713"/>
          <p14:tracePt t="105607" x="3168650" y="6072188"/>
          <p14:tracePt t="105616" x="3187700" y="6072188"/>
          <p14:tracePt t="105623" x="3195638" y="6072188"/>
          <p14:tracePt t="105633" x="3214688" y="6072188"/>
          <p14:tracePt t="105640" x="3232150" y="6064250"/>
          <p14:tracePt t="105655" x="3241675" y="6064250"/>
          <p14:tracePt t="105663" x="3251200" y="6064250"/>
          <p14:tracePt t="105671" x="3260725" y="6064250"/>
          <p14:tracePt t="105679" x="3278188" y="6054725"/>
          <p14:tracePt t="105687" x="3287713" y="6054725"/>
          <p14:tracePt t="105691" x="3306763" y="6054725"/>
          <p14:tracePt t="105700" x="3314700" y="6054725"/>
          <p14:tracePt t="105712" x="3360738" y="6054725"/>
          <p14:tracePt t="105720" x="3387725" y="6054725"/>
          <p14:tracePt t="105728" x="3433763" y="6054725"/>
          <p14:tracePt t="105736" x="3460750" y="6054725"/>
          <p14:tracePt t="105743" x="3489325" y="6054725"/>
          <p14:tracePt t="105753" x="3533775" y="6054725"/>
          <p14:tracePt t="105755" x="3589338" y="6054725"/>
          <p14:tracePt t="105763" x="3616325" y="6054725"/>
          <p14:tracePt t="105776" x="3643313" y="6054725"/>
          <p14:tracePt t="105784" x="3652838" y="6054725"/>
          <p14:tracePt t="105792" x="3662363" y="6054725"/>
          <p14:tracePt t="106599" x="3662363" y="6064250"/>
          <p14:tracePt t="106608" x="3606800" y="6064250"/>
          <p14:tracePt t="106615" x="3533775" y="6064250"/>
          <p14:tracePt t="106623" x="3497263" y="6064250"/>
          <p14:tracePt t="106633" x="3443288" y="6064250"/>
          <p14:tracePt t="106640" x="3370263" y="6064250"/>
          <p14:tracePt t="106648" x="3278188" y="6064250"/>
          <p14:tracePt t="106655" x="3168650" y="6064250"/>
          <p14:tracePt t="106660" x="3078163" y="6064250"/>
          <p14:tracePt t="106668" x="3005138" y="6064250"/>
          <p14:tracePt t="106675" x="2922588" y="6035675"/>
          <p14:tracePt t="106688" x="2859088" y="6027738"/>
          <p14:tracePt t="106695" x="2830513" y="6018213"/>
          <p14:tracePt t="106704" x="2822575" y="6018213"/>
          <p14:tracePt t="106712" x="2813050" y="6018213"/>
          <p14:tracePt t="106844" x="2822575" y="6027738"/>
          <p14:tracePt t="106860" x="2830513" y="6035675"/>
          <p14:tracePt t="106872" x="2840038" y="6045200"/>
          <p14:tracePt t="106927" x="2849563" y="6054725"/>
          <p14:tracePt t="106968" x="2859088" y="6054725"/>
          <p14:tracePt t="106984" x="2867025" y="6035675"/>
          <p14:tracePt t="106992" x="2867025" y="6018213"/>
          <p14:tracePt t="106999" x="2867025" y="5999163"/>
          <p14:tracePt t="107007" x="2867025" y="5991225"/>
          <p14:tracePt t="107023" x="2867025" y="5981700"/>
          <p14:tracePt t="107028" x="2867025" y="5962650"/>
          <p14:tracePt t="107036" x="2867025" y="5954713"/>
          <p14:tracePt t="107043" x="2859088" y="5945188"/>
          <p14:tracePt t="107053" x="2849563" y="5926138"/>
          <p14:tracePt t="107063" x="2840038" y="5918200"/>
          <p14:tracePt t="107071" x="2830513" y="5908675"/>
          <p14:tracePt t="107079" x="2822575" y="5899150"/>
          <p14:tracePt t="107087" x="2803525" y="5881688"/>
          <p14:tracePt t="107092" x="2803525" y="5872163"/>
          <p14:tracePt t="107100" x="2794000" y="5872163"/>
          <p14:tracePt t="107108" x="2776538" y="5853113"/>
          <p14:tracePt t="107116" x="2757488" y="5843588"/>
          <p14:tracePt t="107128" x="2749550" y="5843588"/>
          <p14:tracePt t="107136" x="2720975" y="5826125"/>
          <p14:tracePt t="107152" x="2713038" y="5816600"/>
          <p14:tracePt t="107155" x="2693988" y="5807075"/>
          <p14:tracePt t="107171" x="2684463" y="5799138"/>
          <p14:tracePt t="107180" x="2667000" y="5780088"/>
          <p14:tracePt t="107207" x="2657475" y="5770563"/>
          <p14:tracePt t="107223" x="2640013" y="5762625"/>
          <p14:tracePt t="107232" x="2620963" y="5762625"/>
          <p14:tracePt t="107248" x="2603500" y="5753100"/>
          <p14:tracePt t="107255" x="2593975" y="5743575"/>
          <p14:tracePt t="107264" x="2584450" y="5743575"/>
          <p14:tracePt t="107272" x="2574925" y="5743575"/>
          <p14:tracePt t="107280" x="2566988" y="5743575"/>
          <p14:tracePt t="107296" x="2566988" y="5734050"/>
          <p14:tracePt t="107303" x="2557463" y="5734050"/>
          <p14:tracePt t="107311" x="2547938" y="5726113"/>
          <p14:tracePt t="107327" x="2538413" y="5726113"/>
          <p14:tracePt t="107336" x="2530475" y="5726113"/>
          <p14:tracePt t="107343" x="2501900" y="5726113"/>
          <p14:tracePt t="107349" x="2484438" y="5726113"/>
          <p14:tracePt t="107355" x="2465388" y="5716588"/>
          <p14:tracePt t="107363" x="2447925" y="5716588"/>
          <p14:tracePt t="107375" x="2419350" y="5716588"/>
          <p14:tracePt t="107384" x="2392363" y="5716588"/>
          <p14:tracePt t="107391" x="2346325" y="5716588"/>
          <p14:tracePt t="107400" x="2319338" y="5716588"/>
          <p14:tracePt t="107407" x="2292350" y="5716588"/>
          <p14:tracePt t="107416" x="2273300" y="5716588"/>
          <p14:tracePt t="107423" x="2246313" y="5716588"/>
          <p14:tracePt t="107433" x="2236788" y="5716588"/>
          <p14:tracePt t="107439" x="2228850" y="5716588"/>
          <p14:tracePt t="107448" x="2200275" y="5716588"/>
          <p14:tracePt t="107471" x="2192338" y="5716588"/>
          <p14:tracePt t="107475" x="2173288" y="5716588"/>
          <p14:tracePt t="107484" x="2163763" y="5716588"/>
          <p14:tracePt t="107496" x="2146300" y="5716588"/>
          <p14:tracePt t="107504" x="2127250" y="5716588"/>
          <p14:tracePt t="107512" x="2109788" y="5716588"/>
          <p14:tracePt t="107520" x="2082800" y="5716588"/>
          <p14:tracePt t="107528" x="2063750" y="5726113"/>
          <p14:tracePt t="107537" x="2036763" y="5726113"/>
          <p14:tracePt t="107539" x="2009775" y="5726113"/>
          <p14:tracePt t="107547" x="1973263" y="5726113"/>
          <p14:tracePt t="107555" x="1954213" y="5726113"/>
          <p14:tracePt t="107568" x="1954213" y="5734050"/>
          <p14:tracePt t="107575" x="1936750" y="5743575"/>
          <p14:tracePt t="107615" x="1927225" y="5753100"/>
          <p14:tracePt t="107632" x="1917700" y="5770563"/>
          <p14:tracePt t="107639" x="1908175" y="5780088"/>
          <p14:tracePt t="107648" x="1908175" y="5789613"/>
          <p14:tracePt t="107655" x="1900238" y="5816600"/>
          <p14:tracePt t="107663" x="1890713" y="5816600"/>
          <p14:tracePt t="107671" x="1881188" y="5843588"/>
          <p14:tracePt t="107676" x="1871663" y="5862638"/>
          <p14:tracePt t="107683" x="1871663" y="5881688"/>
          <p14:tracePt t="107692" x="1863725" y="5889625"/>
          <p14:tracePt t="107700" x="1863725" y="5918200"/>
          <p14:tracePt t="107707" x="1863725" y="5926138"/>
          <p14:tracePt t="107719" x="1863725" y="5935663"/>
          <p14:tracePt t="107727" x="1863725" y="5954713"/>
          <p14:tracePt t="107744" x="1863725" y="5962650"/>
          <p14:tracePt t="107759" x="1863725" y="5972175"/>
          <p14:tracePt t="107785" x="1863725" y="5981700"/>
          <p14:tracePt t="107791" x="1863725" y="5991225"/>
          <p14:tracePt t="107799" x="1863725" y="6008688"/>
          <p14:tracePt t="107816" x="1863725" y="6018213"/>
          <p14:tracePt t="107824" x="1863725" y="6027738"/>
          <p14:tracePt t="107839" x="1871663" y="6035675"/>
          <p14:tracePt t="107849" x="1881188" y="6045200"/>
          <p14:tracePt t="107855" x="1890713" y="6054725"/>
          <p14:tracePt t="107864" x="1900238" y="6054725"/>
          <p14:tracePt t="107872" x="1900238" y="6064250"/>
          <p14:tracePt t="107887" x="1917700" y="6072188"/>
          <p14:tracePt t="107904" x="1927225" y="6081713"/>
          <p14:tracePt t="107911" x="1936750" y="6081713"/>
          <p14:tracePt t="107920" x="1944688" y="6081713"/>
          <p14:tracePt t="107927" x="1963738" y="6091238"/>
          <p14:tracePt t="107933" x="1981200" y="6091238"/>
          <p14:tracePt t="107943" x="2000250" y="6091238"/>
          <p14:tracePt t="107953" x="2027238" y="6091238"/>
          <p14:tracePt t="107959" x="2054225" y="6091238"/>
          <p14:tracePt t="107968" x="2090738" y="6091238"/>
          <p14:tracePt t="107975" x="2136775" y="6091238"/>
          <p14:tracePt t="107984" x="2163763" y="6091238"/>
          <p14:tracePt t="108003" x="2228850" y="6091238"/>
          <p14:tracePt t="108007" x="2255838" y="6091238"/>
          <p14:tracePt t="108016" x="2282825" y="6091238"/>
          <p14:tracePt t="108023" x="2309813" y="6081713"/>
          <p14:tracePt t="108033" x="2319338" y="6081713"/>
          <p14:tracePt t="108063" x="2328863" y="6072188"/>
          <p14:tracePt t="108072" x="2338388" y="6064250"/>
          <p14:tracePt t="108452" x="2328863" y="6064250"/>
          <p14:tracePt t="108460" x="2309813" y="6064250"/>
          <p14:tracePt t="108468" x="2282825" y="6064250"/>
          <p14:tracePt t="108475" x="2265363" y="6064250"/>
          <p14:tracePt t="108483" x="2255838" y="6064250"/>
          <p14:tracePt t="108492" x="2246313" y="6064250"/>
          <p14:tracePt t="108500" x="2228850" y="6064250"/>
          <p14:tracePt t="108516" x="2219325" y="6064250"/>
          <p14:tracePt t="108543" x="2209800" y="6064250"/>
          <p14:tracePt t="108559" x="2200275" y="6064250"/>
          <p14:tracePt t="108568" x="2192338" y="6064250"/>
          <p14:tracePt t="108584" x="2182813" y="6064250"/>
          <p14:tracePt t="108620" x="2173288" y="6064250"/>
          <p14:tracePt t="108636" x="2155825" y="6064250"/>
          <p14:tracePt t="108643" x="2146300" y="6064250"/>
          <p14:tracePt t="108660" x="2136775" y="6064250"/>
          <p14:tracePt t="108675" x="2127250" y="6064250"/>
          <p14:tracePt t="108684" x="2119313" y="6054725"/>
          <p14:tracePt t="108692" x="2109788" y="6035675"/>
          <p14:tracePt t="108707" x="2100263" y="6018213"/>
          <p14:tracePt t="108715" x="2100263" y="6008688"/>
          <p14:tracePt t="108728" x="2100263" y="5999163"/>
          <p14:tracePt t="108743" x="2100263" y="5991225"/>
          <p14:tracePt t="108753" x="2100263" y="5981700"/>
          <p14:tracePt t="108759" x="2100263" y="5972175"/>
          <p14:tracePt t="108768" x="2100263" y="5962650"/>
          <p14:tracePt t="108775" x="2100263" y="5954713"/>
          <p14:tracePt t="108783" x="2100263" y="5945188"/>
          <p14:tracePt t="108807" x="2090738" y="5926138"/>
          <p14:tracePt t="108816" x="2090738" y="5918200"/>
          <p14:tracePt t="108840" x="2090738" y="5899150"/>
          <p14:tracePt t="108849" x="2082800" y="5889625"/>
          <p14:tracePt t="108860" x="2082800" y="5881688"/>
          <p14:tracePt t="108876" x="2082800" y="5862638"/>
          <p14:tracePt t="108895" x="2063750" y="5843588"/>
          <p14:tracePt t="108904" x="2063750" y="5826125"/>
          <p14:tracePt t="108917" x="2046288" y="5789613"/>
          <p14:tracePt t="108923" x="2046288" y="5770563"/>
          <p14:tracePt t="108940" x="2046288" y="5753100"/>
          <p14:tracePt t="108949" x="2036763" y="5743575"/>
          <p14:tracePt t="108960" x="2036763" y="5734050"/>
          <p14:tracePt t="108986" x="2017713" y="5716588"/>
          <p14:tracePt t="108992" x="2009775" y="5707063"/>
          <p14:tracePt t="109008" x="1990725" y="5697538"/>
          <p14:tracePt t="109017" x="1981200" y="5697538"/>
          <p14:tracePt t="109023" x="1973263" y="5697538"/>
          <p14:tracePt t="109032" x="1936750" y="5689600"/>
          <p14:tracePt t="109039" x="1927225" y="5689600"/>
          <p14:tracePt t="109048" x="1917700" y="5689600"/>
          <p14:tracePt t="109055" x="1881188" y="5689600"/>
          <p14:tracePt t="109064" x="1863725" y="5680075"/>
          <p14:tracePt t="109071" x="1835150" y="5680075"/>
          <p14:tracePt t="109079" x="1808163" y="5680075"/>
          <p14:tracePt t="109087" x="1781175" y="5680075"/>
          <p14:tracePt t="109095" x="1754188" y="5680075"/>
          <p14:tracePt t="109103" x="1744663" y="5680075"/>
          <p14:tracePt t="109107" x="1717675" y="5680075"/>
          <p14:tracePt t="109119" x="1698625" y="5680075"/>
          <p14:tracePt t="109128" x="1671638" y="5680075"/>
          <p14:tracePt t="109136" x="1652588" y="5680075"/>
          <p14:tracePt t="109143" x="1644650" y="5680075"/>
          <p14:tracePt t="109153" x="1625600" y="5680075"/>
          <p14:tracePt t="109160" x="1606550" y="5680075"/>
          <p14:tracePt t="109168" x="1598613" y="5680075"/>
          <p14:tracePt t="109172" x="1589088" y="5680075"/>
          <p14:tracePt t="109180" x="1570038" y="5689600"/>
          <p14:tracePt t="109187" x="1570038" y="5697538"/>
          <p14:tracePt t="109195" x="1562100" y="5697538"/>
          <p14:tracePt t="109215" x="1552575" y="5697538"/>
          <p14:tracePt t="109223" x="1543050" y="5697538"/>
          <p14:tracePt t="109236" x="1533525" y="5707063"/>
          <p14:tracePt t="109252" x="1525588" y="5716588"/>
          <p14:tracePt t="109264" x="1525588" y="5726113"/>
          <p14:tracePt t="109272" x="1525588" y="5734050"/>
          <p14:tracePt t="109279" x="1525588" y="5743575"/>
          <p14:tracePt t="109287" x="1525588" y="5762625"/>
          <p14:tracePt t="109296" x="1525588" y="5770563"/>
          <p14:tracePt t="109301" x="1525588" y="5789613"/>
          <p14:tracePt t="109307" x="1525588" y="5799138"/>
          <p14:tracePt t="109316" x="1525588" y="5816600"/>
          <p14:tracePt t="109323" x="1525588" y="5835650"/>
          <p14:tracePt t="109332" x="1525588" y="5853113"/>
          <p14:tracePt t="109339" x="1533525" y="5872163"/>
          <p14:tracePt t="109349" x="1543050" y="5899150"/>
          <p14:tracePt t="109360" x="1552575" y="5926138"/>
          <p14:tracePt t="109368" x="1570038" y="5962650"/>
          <p14:tracePt t="109375" x="1570038" y="5981700"/>
          <p14:tracePt t="109385" x="1579563" y="5981700"/>
          <p14:tracePt t="109391" x="1579563" y="5991225"/>
          <p14:tracePt t="109400" x="1598613" y="6008688"/>
          <p14:tracePt t="109407" x="1598613" y="6018213"/>
          <p14:tracePt t="109415" x="1606550" y="6027738"/>
          <p14:tracePt t="109423" x="1606550" y="6035675"/>
          <p14:tracePt t="109443" x="1625600" y="6045200"/>
          <p14:tracePt t="109456" x="1635125" y="6045200"/>
          <p14:tracePt t="109464" x="1644650" y="6045200"/>
          <p14:tracePt t="109472" x="1662113" y="6054725"/>
          <p14:tracePt t="109480" x="1671638" y="6054725"/>
          <p14:tracePt t="109487" x="1689100" y="6054725"/>
          <p14:tracePt t="109499" x="1717675" y="6064250"/>
          <p14:tracePt t="109520" x="1725613" y="6064250"/>
          <p14:tracePt t="109527" x="1735138" y="6064250"/>
          <p14:tracePt t="109536" x="1744663" y="6064250"/>
          <p14:tracePt t="109552" x="1754188" y="6064250"/>
          <p14:tracePt t="109564" x="1762125" y="6064250"/>
          <p14:tracePt t="109572" x="1771650" y="6064250"/>
          <p14:tracePt t="109816" x="1781175" y="6064250"/>
          <p14:tracePt t="109948" x="1781175" y="6072188"/>
          <p14:tracePt t="109955" x="1781175" y="6081713"/>
          <p14:tracePt t="109976" x="1781175" y="6091238"/>
          <p14:tracePt t="111256" x="1781175" y="6100763"/>
          <p14:tracePt t="111319" x="1798638" y="6100763"/>
          <p14:tracePt t="111327" x="1808163" y="6091238"/>
          <p14:tracePt t="111339" x="1835150" y="6091238"/>
          <p14:tracePt t="111348" x="1854200" y="6091238"/>
          <p14:tracePt t="111355" x="1871663" y="6081713"/>
          <p14:tracePt t="111375" x="1900238" y="6072188"/>
          <p14:tracePt t="111392" x="1908175" y="6072188"/>
          <p14:tracePt t="111412" x="1917700" y="6072188"/>
          <p14:tracePt t="111436" x="1936750" y="6064250"/>
          <p14:tracePt t="111448" x="1944688" y="6064250"/>
          <p14:tracePt t="111455" x="1954213" y="6054725"/>
          <p14:tracePt t="111464" x="1990725" y="6054725"/>
          <p14:tracePt t="111468" x="2027238" y="6045200"/>
          <p14:tracePt t="111475" x="2073275" y="6035675"/>
          <p14:tracePt t="111485" x="2100263" y="6027738"/>
          <p14:tracePt t="111492" x="2127250" y="6027738"/>
          <p14:tracePt t="111500" x="2136775" y="6027738"/>
          <p14:tracePt t="111512" x="2155825" y="6018213"/>
          <p14:tracePt t="111536" x="2163763" y="6018213"/>
          <p14:tracePt t="111552" x="2182813" y="6018213"/>
          <p14:tracePt t="111559" x="2200275" y="6008688"/>
          <p14:tracePt t="111568" x="2228850" y="5999163"/>
          <p14:tracePt t="111575" x="2282825" y="5981700"/>
          <p14:tracePt t="111584" x="2346325" y="5972175"/>
          <p14:tracePt t="111591" x="2401888" y="5972175"/>
          <p14:tracePt t="111599" x="2428875" y="5962650"/>
          <p14:tracePt t="111607" x="2501900" y="5954713"/>
          <p14:tracePt t="111616" x="2593975" y="5954713"/>
          <p14:tracePt t="111623" x="2684463" y="5954713"/>
          <p14:tracePt t="111632" x="2813050" y="5954713"/>
          <p14:tracePt t="111639" x="2940050" y="5954713"/>
          <p14:tracePt t="111649" x="3068638" y="5954713"/>
          <p14:tracePt t="111655" x="3195638" y="5935663"/>
          <p14:tracePt t="111659" x="3287713" y="5935663"/>
          <p14:tracePt t="111671" x="3387725" y="5935663"/>
          <p14:tracePt t="111680" x="3479800" y="5935663"/>
          <p14:tracePt t="111687" x="3570288" y="5935663"/>
          <p14:tracePt t="111695" x="3643313" y="5935663"/>
          <p14:tracePt t="111703" x="3716338" y="5935663"/>
          <p14:tracePt t="111712" x="3771900" y="5935663"/>
          <p14:tracePt t="111720" x="3844925" y="5935663"/>
          <p14:tracePt t="111723" x="3917950" y="5935663"/>
          <p14:tracePt t="111732" x="4000500" y="5935663"/>
          <p14:tracePt t="111740" x="4073525" y="5935663"/>
          <p14:tracePt t="111749" x="4127500" y="5935663"/>
          <p14:tracePt t="111760" x="4200525" y="5935663"/>
          <p14:tracePt t="111768" x="4273550" y="5935663"/>
          <p14:tracePt t="111775" x="4329113" y="5935663"/>
          <p14:tracePt t="111783" x="4392613" y="5935663"/>
          <p14:tracePt t="111787" x="4448175" y="5935663"/>
          <p14:tracePt t="111795" x="4502150" y="5935663"/>
          <p14:tracePt t="111803" x="4529138" y="5935663"/>
          <p14:tracePt t="111811" x="4538663" y="5935663"/>
          <p14:tracePt t="111819" x="4548188" y="5935663"/>
          <p14:tracePt t="111872" x="4565650" y="5954713"/>
          <p14:tracePt t="111880" x="4575175" y="5962650"/>
          <p14:tracePt t="111887" x="4621213" y="5981700"/>
          <p14:tracePt t="111896" x="4657725" y="5999163"/>
          <p14:tracePt t="111903" x="4730750" y="6035675"/>
          <p14:tracePt t="111911" x="4803775" y="6064250"/>
          <p14:tracePt t="111919" x="4886325" y="6081713"/>
          <p14:tracePt t="111928" x="4913313" y="6081713"/>
          <p14:tracePt t="111932" x="4968875" y="6091238"/>
          <p14:tracePt t="111943" x="5041900" y="6100763"/>
          <p14:tracePt t="111953" x="5105400" y="6118225"/>
          <p14:tracePt t="111959" x="5159375" y="6118225"/>
          <p14:tracePt t="111968" x="5205413" y="6127750"/>
          <p14:tracePt t="111975" x="5241925" y="6127750"/>
          <p14:tracePt t="111983" x="5260975" y="6127750"/>
          <p14:tracePt t="112003" x="5305425" y="6127750"/>
          <p14:tracePt t="112020" x="5314950" y="6127750"/>
          <p14:tracePt t="112032" x="5324475" y="6127750"/>
          <p14:tracePt t="112049" x="5334000" y="6127750"/>
          <p14:tracePt t="112055" x="5351463" y="6127750"/>
          <p14:tracePt t="112059" x="5378450" y="6127750"/>
          <p14:tracePt t="112068" x="5434013" y="6127750"/>
          <p14:tracePt t="112076" x="5487988" y="6127750"/>
          <p14:tracePt t="112083" x="5534025" y="6127750"/>
          <p14:tracePt t="112095" x="5589588" y="6127750"/>
          <p14:tracePt t="112103" x="5643563" y="6127750"/>
          <p14:tracePt t="112112" x="5670550" y="6127750"/>
          <p14:tracePt t="112119" x="5689600" y="6127750"/>
          <p14:tracePt t="112123" x="5716588" y="6127750"/>
          <p14:tracePt t="112208" x="5726113" y="6127750"/>
          <p14:tracePt t="112280" x="5735638" y="6118225"/>
          <p14:tracePt t="112532" x="5745163" y="6118225"/>
          <p14:tracePt t="113096" x="5753100" y="6118225"/>
          <p14:tracePt t="113132" x="5745163" y="6118225"/>
          <p14:tracePt t="113143" x="5735638" y="6118225"/>
          <p14:tracePt t="113155" x="5716588" y="6118225"/>
          <p14:tracePt t="113164" x="5708650" y="6118225"/>
          <p14:tracePt t="113172" x="5699125" y="6118225"/>
          <p14:tracePt t="113181" x="5689600" y="6118225"/>
          <p14:tracePt t="113187" x="5680075" y="6118225"/>
          <p14:tracePt t="113196" x="5662613" y="6127750"/>
          <p14:tracePt t="113203" x="5653088" y="6137275"/>
          <p14:tracePt t="113208" x="5634038" y="6145213"/>
          <p14:tracePt t="113216" x="5626100" y="6154738"/>
          <p14:tracePt t="113223" x="5626100" y="6164263"/>
          <p14:tracePt t="113233" x="5607050" y="6181725"/>
          <p14:tracePt t="113239" x="5597525" y="6181725"/>
          <p14:tracePt t="113249" x="5589588" y="6181725"/>
          <p14:tracePt t="113256" x="5580063" y="6181725"/>
          <p14:tracePt t="113264" x="5570538" y="6191250"/>
          <p14:tracePt t="113269" x="5543550" y="6200775"/>
          <p14:tracePt t="113275" x="5524500" y="6200775"/>
          <p14:tracePt t="113285" x="5497513" y="6218238"/>
          <p14:tracePt t="113291" x="5451475" y="6227763"/>
          <p14:tracePt t="113300" x="5407025" y="6246813"/>
          <p14:tracePt t="113307" x="5370513" y="6264275"/>
          <p14:tracePt t="113319" x="5314950" y="6264275"/>
          <p14:tracePt t="113327" x="5268913" y="6273800"/>
          <p14:tracePt t="113331" x="5224463" y="6283325"/>
          <p14:tracePt t="113340" x="5168900" y="6291263"/>
          <p14:tracePt t="113348" x="5122863" y="6300788"/>
          <p14:tracePt t="113355" x="5086350" y="6300788"/>
          <p14:tracePt t="113364" x="5059363" y="6300788"/>
          <p14:tracePt t="113371" x="5013325" y="6300788"/>
          <p14:tracePt t="113383" x="4976813" y="6300788"/>
          <p14:tracePt t="113391" x="4940300" y="6300788"/>
          <p14:tracePt t="113399" x="4903788" y="6319838"/>
          <p14:tracePt t="113407" x="4857750" y="6327775"/>
          <p14:tracePt t="113417" x="4821238" y="6327775"/>
          <p14:tracePt t="113423" x="4784725" y="6337300"/>
          <p14:tracePt t="113432" x="4757738" y="6337300"/>
          <p14:tracePt t="113439" x="4721225" y="6346825"/>
          <p14:tracePt t="113448" x="4657725" y="6356350"/>
          <p14:tracePt t="113455" x="4621213" y="6356350"/>
          <p14:tracePt t="113464" x="4575175" y="6364288"/>
          <p14:tracePt t="113472" x="4521200" y="6364288"/>
          <p14:tracePt t="113480" x="4492625" y="6364288"/>
          <p14:tracePt t="113487" x="4429125" y="6392863"/>
          <p14:tracePt t="113496" x="4392613" y="6392863"/>
          <p14:tracePt t="113503" x="4346575" y="6400800"/>
          <p14:tracePt t="113512" x="4310063" y="6410325"/>
          <p14:tracePt t="113519" x="4265613" y="6410325"/>
          <p14:tracePt t="113523" x="4237038" y="6419850"/>
          <p14:tracePt t="113532" x="4192588" y="6419850"/>
          <p14:tracePt t="113539" x="4156075" y="6419850"/>
          <p14:tracePt t="113548" x="4127500" y="6419850"/>
          <p14:tracePt t="113555" x="4083050" y="6429375"/>
          <p14:tracePt t="113568" x="4054475" y="6446838"/>
          <p14:tracePt t="113575" x="4017963" y="6446838"/>
          <p14:tracePt t="113584" x="3990975" y="6446838"/>
          <p14:tracePt t="113587" x="3954463" y="6446838"/>
          <p14:tracePt t="113595" x="3927475" y="6446838"/>
          <p14:tracePt t="113603" x="3890963" y="6446838"/>
          <p14:tracePt t="113612" x="3862388" y="6456363"/>
          <p14:tracePt t="113619" x="3835400" y="6456363"/>
          <p14:tracePt t="113628" x="3808413" y="6465888"/>
          <p14:tracePt t="113637" x="3771900" y="6465888"/>
          <p14:tracePt t="113643" x="3735388" y="6465888"/>
          <p14:tracePt t="113656" x="3689350" y="6465888"/>
          <p14:tracePt t="113664" x="3635375" y="6465888"/>
          <p14:tracePt t="113672" x="3598863" y="6465888"/>
          <p14:tracePt t="113680" x="3570288" y="6465888"/>
          <p14:tracePt t="113687" x="3516313" y="6465888"/>
          <p14:tracePt t="113695" x="3460750" y="6465888"/>
          <p14:tracePt t="113704" x="3397250" y="6465888"/>
          <p14:tracePt t="113712" x="3324225" y="6465888"/>
          <p14:tracePt t="113716" x="3270250" y="6465888"/>
          <p14:tracePt t="113727" x="3214688" y="6465888"/>
          <p14:tracePt t="113736" x="3187700" y="6465888"/>
          <p14:tracePt t="113743" x="3141663" y="6465888"/>
          <p14:tracePt t="113752" x="3122613" y="6465888"/>
          <p14:tracePt t="113759" x="3105150" y="6465888"/>
          <p14:tracePt t="113768" x="3095625" y="6465888"/>
          <p14:tracePt t="113776" x="3078163" y="6465888"/>
          <p14:tracePt t="113788" x="3059113" y="6465888"/>
          <p14:tracePt t="113796" x="3049588" y="6465888"/>
          <p14:tracePt t="113807" x="3032125" y="6465888"/>
          <p14:tracePt t="113817" x="3013075" y="6465888"/>
          <p14:tracePt t="113823" x="2995613" y="6465888"/>
          <p14:tracePt t="113831" x="2968625" y="6465888"/>
          <p14:tracePt t="113840" x="2959100" y="6465888"/>
          <p14:tracePt t="113843" x="2932113" y="6465888"/>
          <p14:tracePt t="113852" x="2913063" y="6456363"/>
          <p14:tracePt t="113860" x="2886075" y="6446838"/>
          <p14:tracePt t="113868" x="2876550" y="6446838"/>
          <p14:tracePt t="113875" x="2859088" y="6446838"/>
          <p14:tracePt t="113884" x="2849563" y="6446838"/>
          <p14:tracePt t="113895" x="2830513" y="6446838"/>
          <p14:tracePt t="113911" x="2813050" y="6446838"/>
          <p14:tracePt t="113919" x="2794000" y="6446838"/>
          <p14:tracePt t="113927" x="2776538" y="6446838"/>
          <p14:tracePt t="113936" x="2749550" y="6446838"/>
          <p14:tracePt t="113943" x="2720975" y="6446838"/>
          <p14:tracePt t="113952" x="2684463" y="6446838"/>
          <p14:tracePt t="113959" x="2647950" y="6446838"/>
          <p14:tracePt t="113968" x="2620963" y="6446838"/>
          <p14:tracePt t="113973" x="2574925" y="6446838"/>
          <p14:tracePt t="113980" x="2538413" y="6446838"/>
          <p14:tracePt t="113994" x="2501900" y="6465888"/>
          <p14:tracePt t="114002" x="2484438" y="6465888"/>
          <p14:tracePt t="114007" x="2457450" y="6473825"/>
          <p14:tracePt t="114016" x="2438400" y="6473825"/>
          <p14:tracePt t="114023" x="2428875" y="6473825"/>
          <p14:tracePt t="114032" x="2419350" y="6473825"/>
          <p14:tracePt t="114037" x="2411413" y="6473825"/>
          <p14:tracePt t="114043" x="2401888" y="6483350"/>
          <p14:tracePt t="114051" x="2392363" y="6492875"/>
          <p14:tracePt t="114063" x="2382838" y="6492875"/>
          <p14:tracePt t="114071" x="2374900" y="6492875"/>
          <p14:tracePt t="114080" x="2365375" y="6492875"/>
          <p14:tracePt t="114087" x="2338388" y="6492875"/>
          <p14:tracePt t="114096" x="2338388" y="6502400"/>
          <p14:tracePt t="114100" x="2301875" y="6510338"/>
          <p14:tracePt t="114107" x="2273300" y="6519863"/>
          <p14:tracePt t="114117" x="2236788" y="6529388"/>
          <p14:tracePt t="114123" x="2209800" y="6538913"/>
          <p14:tracePt t="114136" x="2192338" y="6538913"/>
          <p14:tracePt t="114143" x="2173288" y="6546850"/>
          <p14:tracePt t="114152" x="2127250" y="6556375"/>
          <p14:tracePt t="114159" x="2119313" y="6556375"/>
          <p14:tracePt t="114164" x="2090738" y="6565900"/>
          <p14:tracePt t="114171" x="2082800" y="6565900"/>
          <p14:tracePt t="114180" x="2073275" y="6565900"/>
          <p14:tracePt t="114187" x="2063750" y="6565900"/>
          <p14:tracePt t="114196" x="2054225" y="6575425"/>
          <p14:tracePt t="114260" x="2036763" y="6575425"/>
          <p14:tracePt t="114272" x="2027238" y="6575425"/>
          <p14:tracePt t="114280" x="2009775" y="6575425"/>
          <p14:tracePt t="114287" x="1990725" y="6575425"/>
          <p14:tracePt t="114295" x="1954213" y="6575425"/>
          <p14:tracePt t="114303" x="1927225" y="6575425"/>
          <p14:tracePt t="114312" x="1890713" y="6565900"/>
          <p14:tracePt t="114319" x="1863725" y="6565900"/>
          <p14:tracePt t="114327" x="1844675" y="6565900"/>
          <p14:tracePt t="114336" x="1817688" y="6546850"/>
          <p14:tracePt t="114352" x="1808163" y="6546850"/>
          <p14:tracePt t="114360" x="1798638" y="6546850"/>
          <p14:tracePt t="114403" x="1790700" y="6546850"/>
          <p14:tracePt t="114415" x="1790700" y="6538913"/>
          <p14:tracePt t="114423" x="1781175" y="6529388"/>
          <p14:tracePt t="114440" x="1762125" y="6519863"/>
          <p14:tracePt t="114448" x="1754188" y="6519863"/>
          <p14:tracePt t="114455" x="1735138" y="6510338"/>
          <p14:tracePt t="114464" x="1725613" y="6502400"/>
          <p14:tracePt t="114475" x="1717675" y="6502400"/>
          <p14:tracePt t="114728" x="1717675" y="6492875"/>
          <p14:tracePt t="114828" x="1717675" y="6483350"/>
          <p14:tracePt t="115079" x="1717675" y="6492875"/>
          <p14:tracePt t="115363" x="1725613" y="6492875"/>
          <p14:tracePt t="115372" x="1735138" y="6483350"/>
          <p14:tracePt t="115387" x="1744663" y="6473825"/>
          <p14:tracePt t="115395" x="1744663" y="6465888"/>
          <p14:tracePt t="115400" x="1744663" y="6446838"/>
          <p14:tracePt t="115403" x="1754188" y="6437313"/>
          <p14:tracePt t="115428" x="1754188" y="6429375"/>
          <p14:tracePt t="115436" x="1762125" y="6429375"/>
          <p14:tracePt t="115452" x="1762125" y="6419850"/>
          <p14:tracePt t="115485" x="1771650" y="6400800"/>
          <p14:tracePt t="115516" x="1781175" y="6400800"/>
          <p14:tracePt t="115523" x="1790700" y="6400800"/>
          <p14:tracePt t="115535" x="1808163" y="6392863"/>
          <p14:tracePt t="115544" x="1817688" y="6392863"/>
          <p14:tracePt t="115551" x="1827213" y="6392863"/>
          <p14:tracePt t="115575" x="1835150" y="6392863"/>
          <p14:tracePt t="115608" x="1844675" y="6392863"/>
          <p14:tracePt t="115615" x="1863725" y="6392863"/>
          <p14:tracePt t="115623" x="1871663" y="6392863"/>
          <p14:tracePt t="115632" x="1881188" y="6392863"/>
          <p14:tracePt t="115640" x="1900238" y="6392863"/>
          <p14:tracePt t="115659" x="1908175" y="6392863"/>
          <p14:tracePt t="115667" x="1927225" y="6392863"/>
          <p14:tracePt t="115676" x="1944688" y="6392863"/>
          <p14:tracePt t="115687" x="1963738" y="6400800"/>
          <p14:tracePt t="115695" x="1973263" y="6400800"/>
          <p14:tracePt t="115703" x="1990725" y="6400800"/>
          <p14:tracePt t="115712" x="2000250" y="6400800"/>
          <p14:tracePt t="115723" x="2017713" y="6410325"/>
          <p14:tracePt t="115732" x="2027238" y="6410325"/>
          <p14:tracePt t="115749" x="2036763" y="6410325"/>
          <p14:tracePt t="115769" x="2046288" y="6410325"/>
          <p14:tracePt t="115775" x="2054225" y="6410325"/>
          <p14:tracePt t="115785" x="2063750" y="6410325"/>
          <p14:tracePt t="115787" x="2073275" y="6410325"/>
          <p14:tracePt t="115795" x="2100263" y="6410325"/>
          <p14:tracePt t="115803" x="2109788" y="6410325"/>
          <p14:tracePt t="115812" x="2127250" y="6410325"/>
          <p14:tracePt t="115819" x="2136775" y="6410325"/>
          <p14:tracePt t="115827" x="2155825" y="6410325"/>
          <p14:tracePt t="115836" x="2163763" y="6410325"/>
          <p14:tracePt t="115908" x="2182813" y="6410325"/>
          <p14:tracePt t="115940" x="2192338" y="6410325"/>
          <p14:tracePt t="115963" x="2200275" y="6410325"/>
          <p14:tracePt t="116012" x="2209800" y="6400800"/>
          <p14:tracePt t="116064" x="2219325" y="6400800"/>
          <p14:tracePt t="116072" x="2236788" y="6410325"/>
          <p14:tracePt t="116081" x="2255838" y="6419850"/>
          <p14:tracePt t="116087" x="2273300" y="6429375"/>
          <p14:tracePt t="116096" x="2282825" y="6437313"/>
          <p14:tracePt t="116103" x="2301875" y="6456363"/>
          <p14:tracePt t="116112" x="2309813" y="6465888"/>
          <p14:tracePt t="116115" x="2338388" y="6483350"/>
          <p14:tracePt t="116163" x="2346325" y="6483350"/>
          <p14:tracePt t="116180" x="2355850" y="6492875"/>
          <p14:tracePt t="116187" x="2365375" y="6492875"/>
          <p14:tracePt t="116203" x="2374900" y="6492875"/>
          <p14:tracePt t="116212" x="2392363" y="6492875"/>
          <p14:tracePt t="116219" x="2419350" y="6492875"/>
          <p14:tracePt t="116227" x="2438400" y="6492875"/>
          <p14:tracePt t="116236" x="2457450" y="6492875"/>
          <p14:tracePt t="116243" x="2484438" y="6492875"/>
          <p14:tracePt t="116252" x="2511425" y="6492875"/>
          <p14:tracePt t="116265" x="2538413" y="6492875"/>
          <p14:tracePt t="116272" x="2557463" y="6492875"/>
          <p14:tracePt t="116280" x="2574925" y="6492875"/>
          <p14:tracePt t="116287" x="2593975" y="6492875"/>
          <p14:tracePt t="116296" x="2603500" y="6492875"/>
          <p14:tracePt t="116303" x="2611438" y="6492875"/>
          <p14:tracePt t="116316" x="2620963" y="6492875"/>
          <p14:tracePt t="116359" x="2620963" y="6483350"/>
          <p14:tracePt t="116367" x="2630488" y="6483350"/>
          <p14:tracePt t="116381" x="2640013" y="6483350"/>
          <p14:tracePt t="116387" x="2657475" y="6473825"/>
          <p14:tracePt t="116395" x="2676525" y="6473825"/>
          <p14:tracePt t="116404" x="2693988" y="6465888"/>
          <p14:tracePt t="116411" x="2713038" y="6465888"/>
          <p14:tracePt t="116420" x="2730500" y="6465888"/>
          <p14:tracePt t="116427" x="2749550" y="6465888"/>
          <p14:tracePt t="116435" x="2767013" y="6465888"/>
          <p14:tracePt t="116443" x="2776538" y="6465888"/>
          <p14:tracePt t="116468" x="2786063" y="6465888"/>
          <p14:tracePt t="116485" x="2794000" y="6456363"/>
          <p14:tracePt t="116491" x="2803525" y="6446838"/>
          <p14:tracePt t="116508" x="2813050" y="6437313"/>
          <p14:tracePt t="116517" x="2822575" y="6429375"/>
          <p14:tracePt t="116523" x="2830513" y="6429375"/>
          <p14:tracePt t="116531" x="2830513" y="6410325"/>
          <p14:tracePt t="116539" x="2840038" y="6410325"/>
          <p14:tracePt t="116549" x="2849563" y="6400800"/>
          <p14:tracePt t="116624" x="2867025" y="6400800"/>
          <p14:tracePt t="116631" x="2886075" y="6400800"/>
          <p14:tracePt t="116639" x="2895600" y="6400800"/>
          <p14:tracePt t="116647" x="2913063" y="6400800"/>
          <p14:tracePt t="116655" x="2940050" y="6400800"/>
          <p14:tracePt t="116667" x="2976563" y="6400800"/>
          <p14:tracePt t="116672" x="3022600" y="6400800"/>
          <p14:tracePt t="116675" x="3059113" y="6400800"/>
          <p14:tracePt t="116684" x="3105150" y="6400800"/>
          <p14:tracePt t="116692" x="3132138" y="6400800"/>
          <p14:tracePt t="116700" x="3159125" y="6400800"/>
          <p14:tracePt t="116707" x="3187700" y="6400800"/>
          <p14:tracePt t="116717" x="3224213" y="6400800"/>
          <p14:tracePt t="116723" x="3251200" y="6400800"/>
          <p14:tracePt t="116731" x="3287713" y="6400800"/>
          <p14:tracePt t="116739" x="3333750" y="6400800"/>
          <p14:tracePt t="116748" x="3360738" y="6400800"/>
          <p14:tracePt t="116755" x="3387725" y="6392863"/>
          <p14:tracePt t="116765" x="3433763" y="6383338"/>
          <p14:tracePt t="116772" x="3460750" y="6383338"/>
          <p14:tracePt t="116780" x="3506788" y="6383338"/>
          <p14:tracePt t="116787" x="3533775" y="6383338"/>
          <p14:tracePt t="116796" x="3543300" y="6383338"/>
          <p14:tracePt t="116803" x="3562350" y="6383338"/>
          <p14:tracePt t="116812" x="3570288" y="6383338"/>
          <p14:tracePt t="116828" x="3579813" y="6383338"/>
          <p14:tracePt t="117128" x="3598863" y="6383338"/>
          <p14:tracePt t="117132" x="3616325" y="6383338"/>
          <p14:tracePt t="117139" x="3625850" y="6383338"/>
          <p14:tracePt t="117148" x="3652838" y="6383338"/>
          <p14:tracePt t="117155" x="3671888" y="6383338"/>
          <p14:tracePt t="117164" x="3698875" y="6383338"/>
          <p14:tracePt t="117171" x="3716338" y="6383338"/>
          <p14:tracePt t="117179" x="3735388" y="6383338"/>
          <p14:tracePt t="117187" x="3752850" y="6383338"/>
          <p14:tracePt t="117191" x="3762375" y="6383338"/>
          <p14:tracePt t="117233" x="3771900" y="6383338"/>
          <p14:tracePt t="117259" x="3789363" y="6383338"/>
          <p14:tracePt t="117267" x="3798888" y="6383338"/>
          <p14:tracePt t="117275" x="3808413" y="6383338"/>
          <p14:tracePt t="117285" x="3835400" y="6383338"/>
          <p14:tracePt t="117292" x="3854450" y="6383338"/>
          <p14:tracePt t="117304" x="3881438" y="6383338"/>
          <p14:tracePt t="117311" x="3908425" y="6383338"/>
          <p14:tracePt t="117316" x="3944938" y="6383338"/>
          <p14:tracePt t="117323" x="4000500" y="6383338"/>
          <p14:tracePt t="117332" x="4044950" y="6383338"/>
          <p14:tracePt t="117339" x="4100513" y="6383338"/>
          <p14:tracePt t="117348" x="4156075" y="6383338"/>
          <p14:tracePt t="117355" x="4200525" y="6383338"/>
          <p14:tracePt t="117365" x="4229100" y="6383338"/>
          <p14:tracePt t="117375" x="4256088" y="6383338"/>
          <p14:tracePt t="117379" x="4273550" y="6383338"/>
          <p14:tracePt t="117400" x="4283075" y="6383338"/>
          <p14:tracePt t="117407" x="4292600" y="6383338"/>
          <p14:tracePt t="117532" x="4319588" y="6383338"/>
          <p14:tracePt t="117539" x="4338638" y="6383338"/>
          <p14:tracePt t="117547" x="4383088" y="6400800"/>
          <p14:tracePt t="117555" x="4411663" y="6410325"/>
          <p14:tracePt t="117565" x="4465638" y="6410325"/>
          <p14:tracePt t="117572" x="4529138" y="6437313"/>
          <p14:tracePt t="117581" x="4584700" y="6437313"/>
          <p14:tracePt t="117587" x="4630738" y="6446838"/>
          <p14:tracePt t="117596" x="4675188" y="6446838"/>
          <p14:tracePt t="117603" x="4694238" y="6456363"/>
          <p14:tracePt t="117619" x="4703763" y="6456363"/>
          <p14:tracePt t="117712" x="4711700" y="6456363"/>
          <p14:tracePt t="117760" x="4730750" y="6456363"/>
          <p14:tracePt t="117768" x="4740275" y="6456363"/>
          <p14:tracePt t="117784" x="4748213" y="6456363"/>
          <p14:tracePt t="117808" x="4757738" y="6456363"/>
          <p14:tracePt t="117836" x="4776788" y="6456363"/>
          <p14:tracePt t="117852" x="4784725" y="6446838"/>
          <p14:tracePt t="117860" x="4794250" y="6437313"/>
          <p14:tracePt t="117868" x="4803775" y="6437313"/>
          <p14:tracePt t="117880" x="4813300" y="6437313"/>
          <p14:tracePt t="117887" x="4821238" y="6429375"/>
          <p14:tracePt t="118452" x="4803775" y="6429375"/>
          <p14:tracePt t="118455" x="4784725" y="6429375"/>
          <p14:tracePt t="118460" x="4767263" y="6429375"/>
          <p14:tracePt t="118465" x="4730750" y="6437313"/>
          <p14:tracePt t="118468" x="4711700" y="6446838"/>
          <p14:tracePt t="118475" x="4684713" y="6446838"/>
          <p14:tracePt t="118484" x="4657725" y="6446838"/>
          <p14:tracePt t="118491" x="4630738" y="6446838"/>
          <p14:tracePt t="118501" x="4584700" y="6446838"/>
          <p14:tracePt t="118507" x="4548188" y="6446838"/>
          <p14:tracePt t="118516" x="4502150" y="6446838"/>
          <p14:tracePt t="118523" x="4465638" y="6446838"/>
          <p14:tracePt t="118527" x="4419600" y="6456363"/>
          <p14:tracePt t="118535" x="4392613" y="6456363"/>
          <p14:tracePt t="118543" x="4356100" y="6456363"/>
          <p14:tracePt t="118551" x="4338638" y="6456363"/>
          <p14:tracePt t="118560" x="4292600" y="6465888"/>
          <p14:tracePt t="118568" x="4273550" y="6465888"/>
          <p14:tracePt t="118575" x="4256088" y="6473825"/>
          <p14:tracePt t="118584" x="4229100" y="6473825"/>
          <p14:tracePt t="118588" x="4210050" y="6473825"/>
          <p14:tracePt t="118596" x="4192588" y="6473825"/>
          <p14:tracePt t="118603" x="4164013" y="6473825"/>
          <p14:tracePt t="118612" x="4137025" y="6473825"/>
          <p14:tracePt t="118619" x="4090988" y="6473825"/>
          <p14:tracePt t="118627" x="4064000" y="6473825"/>
          <p14:tracePt t="118635" x="4017963" y="6473825"/>
          <p14:tracePt t="118643" x="3963988" y="6473825"/>
          <p14:tracePt t="118652" x="3927475" y="6465888"/>
          <p14:tracePt t="118660" x="3890963" y="6456363"/>
          <p14:tracePt t="118668" x="3862388" y="6456363"/>
          <p14:tracePt t="118676" x="3835400" y="6429375"/>
          <p14:tracePt t="118684" x="3825875" y="6419850"/>
          <p14:tracePt t="118692" x="3817938" y="6419850"/>
          <p14:tracePt t="118700" x="3798888" y="6419850"/>
          <p14:tracePt t="118743" x="3789363" y="6392863"/>
          <p14:tracePt t="118759" x="3781425" y="6392863"/>
          <p14:tracePt t="118768" x="3771900" y="6383338"/>
          <p14:tracePt t="118775" x="3771900" y="6373813"/>
          <p14:tracePt t="118787" x="3744913" y="6356350"/>
          <p14:tracePt t="118800" x="3716338" y="6337300"/>
          <p14:tracePt t="118808" x="3698875" y="6327775"/>
          <p14:tracePt t="118823" x="3671888" y="6319838"/>
          <p14:tracePt t="118852" x="3671888" y="6310313"/>
          <p14:tracePt t="118859" x="3679825" y="6300788"/>
          <p14:tracePt t="118868" x="3689350" y="6291263"/>
          <p14:tracePt t="118923" x="3689350" y="6273800"/>
          <p14:tracePt t="118972" x="3698875" y="6254750"/>
          <p14:tracePt t="119036" x="3698875" y="6246813"/>
          <p14:tracePt t="119044" x="3698875" y="6237288"/>
          <p14:tracePt t="119060" x="3698875" y="6218238"/>
          <p14:tracePt t="119068" x="3698875" y="6210300"/>
          <p14:tracePt t="119076" x="3698875" y="6191250"/>
          <p14:tracePt t="119084" x="3689350" y="6173788"/>
          <p14:tracePt t="119092" x="3689350" y="6164263"/>
          <p14:tracePt t="119100" x="3671888" y="6137275"/>
          <p14:tracePt t="119107" x="3662363" y="6118225"/>
          <p14:tracePt t="119115" x="3652838" y="6108700"/>
          <p14:tracePt t="119123" x="3643313" y="6100763"/>
          <p14:tracePt t="119133" x="3625850" y="6081713"/>
          <p14:tracePt t="119139" x="3616325" y="6081713"/>
          <p14:tracePt t="119147" x="3606800" y="6072188"/>
          <p14:tracePt t="119155" x="3598863" y="6064250"/>
          <p14:tracePt t="119164" x="3598863" y="6054725"/>
          <p14:tracePt t="119181" x="3589338" y="6054725"/>
          <p14:tracePt t="119196" x="3579813" y="6054725"/>
          <p14:tracePt t="119212" x="3562350" y="6045200"/>
          <p14:tracePt t="119228" x="3552825" y="6035675"/>
          <p14:tracePt t="119235" x="3543300" y="6027738"/>
          <p14:tracePt t="119244" x="3533775" y="6018213"/>
          <p14:tracePt t="119252" x="3516313" y="6008688"/>
          <p14:tracePt t="119259" x="3516313" y="5999163"/>
          <p14:tracePt t="119268" x="3497263" y="5991225"/>
          <p14:tracePt t="119275" x="3479800" y="5981700"/>
          <p14:tracePt t="119284" x="3470275" y="5972175"/>
          <p14:tracePt t="119300" x="3460750" y="5962650"/>
          <p14:tracePt t="119328" x="3452813" y="5954713"/>
          <p14:tracePt t="119343" x="3443288" y="5954713"/>
          <p14:tracePt t="119352" x="3433763" y="5954713"/>
          <p14:tracePt t="119368" x="3416300" y="5954713"/>
          <p14:tracePt t="119371" x="3397250" y="5954713"/>
          <p14:tracePt t="119382" x="3379788" y="5954713"/>
          <p14:tracePt t="119387" x="3360738" y="5954713"/>
          <p14:tracePt t="119395" x="3343275" y="5954713"/>
          <p14:tracePt t="119403" x="3333750" y="5954713"/>
          <p14:tracePt t="119412" x="3314700" y="5954713"/>
          <p14:tracePt t="119427" x="3297238" y="5954713"/>
          <p14:tracePt t="119437" x="3287713" y="5954713"/>
          <p14:tracePt t="119443" x="3278188" y="5954713"/>
          <p14:tracePt t="119452" x="3260725" y="5954713"/>
          <p14:tracePt t="119460" x="3251200" y="5954713"/>
          <p14:tracePt t="119476" x="3241675" y="5954713"/>
          <p14:tracePt t="119507" x="3224213" y="5954713"/>
          <p14:tracePt t="119516" x="3214688" y="5954713"/>
          <p14:tracePt t="119531" x="3205163" y="5954713"/>
          <p14:tracePt t="119539" x="3187700" y="5954713"/>
          <p14:tracePt t="119548" x="3168650" y="5954713"/>
          <p14:tracePt t="119560" x="3151188" y="5954713"/>
          <p14:tracePt t="119571" x="3132138" y="5954713"/>
          <p14:tracePt t="119604" x="3122613" y="5954713"/>
          <p14:tracePt t="119612" x="3114675" y="5954713"/>
          <p14:tracePt t="119627" x="3105150" y="5954713"/>
          <p14:tracePt t="119636" x="3095625" y="5954713"/>
          <p14:tracePt t="119643" x="3078163" y="5972175"/>
          <p14:tracePt t="119660" x="3059113" y="5991225"/>
          <p14:tracePt t="119668" x="3049588" y="5999163"/>
          <p14:tracePt t="119675" x="3041650" y="6008688"/>
          <p14:tracePt t="119684" x="3032125" y="6027738"/>
          <p14:tracePt t="119692" x="3032125" y="6035675"/>
          <p14:tracePt t="119708" x="3013075" y="6045200"/>
          <p14:tracePt t="119723" x="3013075" y="6054725"/>
          <p14:tracePt t="119732" x="3005138" y="6064250"/>
          <p14:tracePt t="119780" x="3005138" y="6072188"/>
          <p14:tracePt t="119796" x="2995613" y="6091238"/>
          <p14:tracePt t="119803" x="2995613" y="6108700"/>
          <p14:tracePt t="119812" x="2995613" y="6127750"/>
          <p14:tracePt t="119820" x="2995613" y="6145213"/>
          <p14:tracePt t="119828" x="2986088" y="6164263"/>
          <p14:tracePt t="119836" x="2986088" y="6181725"/>
          <p14:tracePt t="119852" x="2986088" y="6200775"/>
          <p14:tracePt t="119869" x="2986088" y="6218238"/>
          <p14:tracePt t="119908" x="2986088" y="6237288"/>
          <p14:tracePt t="119915" x="2986088" y="6246813"/>
          <p14:tracePt t="119923" x="2986088" y="6264275"/>
          <p14:tracePt t="119932" x="2995613" y="6283325"/>
          <p14:tracePt t="119939" x="3005138" y="6291263"/>
          <p14:tracePt t="119948" x="3022600" y="6310313"/>
          <p14:tracePt t="119955" x="3041650" y="6327775"/>
          <p14:tracePt t="119965" x="3049588" y="6337300"/>
          <p14:tracePt t="119972" x="3078163" y="6364288"/>
          <p14:tracePt t="119985" x="3086100" y="6364288"/>
          <p14:tracePt t="119987" x="3114675" y="6383338"/>
          <p14:tracePt t="119996" x="3132138" y="6392863"/>
          <p14:tracePt t="120028" x="3141663" y="6392863"/>
          <p14:tracePt t="120043" x="3151188" y="6400800"/>
          <p14:tracePt t="120052" x="3159125" y="6400800"/>
          <p14:tracePt t="120060" x="3168650" y="6400800"/>
          <p14:tracePt t="120068" x="3187700" y="6400800"/>
          <p14:tracePt t="120075" x="3214688" y="6400800"/>
          <p14:tracePt t="120084" x="3251200" y="6410325"/>
          <p14:tracePt t="120091" x="3270250" y="6410325"/>
          <p14:tracePt t="120100" x="3306763" y="6410325"/>
          <p14:tracePt t="120107" x="3333750" y="6410325"/>
          <p14:tracePt t="120116" x="3351213" y="6410325"/>
          <p14:tracePt t="120123" x="3360738" y="6410325"/>
          <p14:tracePt t="120132" x="3370263" y="6410325"/>
          <p14:tracePt t="120148" x="3379788" y="6410325"/>
          <p14:tracePt t="120164" x="3387725" y="6410325"/>
          <p14:tracePt t="120182" x="3397250" y="6410325"/>
          <p14:tracePt t="120212" x="3406775" y="6410325"/>
          <p14:tracePt t="120235" x="3416300" y="6410325"/>
          <p14:tracePt t="120260" x="3424238" y="6410325"/>
          <p14:tracePt t="120351" x="3433763" y="6410325"/>
          <p14:tracePt t="120760" x="3443288" y="6419850"/>
          <p14:tracePt t="122267" x="3424238" y="6419850"/>
          <p14:tracePt t="122275" x="3397250" y="6419850"/>
          <p14:tracePt t="122285" x="3370263" y="6429375"/>
          <p14:tracePt t="122292" x="3343275" y="6429375"/>
          <p14:tracePt t="122300" x="3314700" y="6429375"/>
          <p14:tracePt t="122303" x="3306763" y="6429375"/>
          <p14:tracePt t="122308" x="3287713" y="6429375"/>
          <p14:tracePt t="122316" x="3270250" y="6429375"/>
          <p14:tracePt t="122323" x="3260725" y="6429375"/>
          <p14:tracePt t="122331" x="3241675" y="6429375"/>
          <p14:tracePt t="122348" x="3224213" y="6429375"/>
          <p14:tracePt t="122356" x="3214688" y="6429375"/>
          <p14:tracePt t="122365" x="3205163" y="6429375"/>
          <p14:tracePt t="122368" x="3168650" y="6429375"/>
          <p14:tracePt t="122375" x="3141663" y="6429375"/>
          <p14:tracePt t="122385" x="3114675" y="6429375"/>
          <p14:tracePt t="122391" x="3086100" y="6429375"/>
          <p14:tracePt t="122401" x="3059113" y="6429375"/>
          <p14:tracePt t="122407" x="3022600" y="6429375"/>
          <p14:tracePt t="122416" x="2986088" y="6429375"/>
          <p14:tracePt t="122423" x="2976563" y="6429375"/>
          <p14:tracePt t="122428" x="2949575" y="6429375"/>
          <p14:tracePt t="122435" x="2940050" y="6429375"/>
          <p14:tracePt t="122451" x="2932113" y="6429375"/>
          <p14:tracePt t="122459" x="2922588" y="6429375"/>
          <p14:tracePt t="122543" x="2913063" y="6429375"/>
          <p14:tracePt t="122900" x="2922588" y="6429375"/>
          <p14:tracePt t="122908" x="2932113" y="6429375"/>
          <p14:tracePt t="122912" x="2940050" y="6429375"/>
          <p14:tracePt t="122916" x="2976563" y="6429375"/>
          <p14:tracePt t="122919" x="2995613" y="6429375"/>
          <p14:tracePt t="122927" x="3013075" y="6429375"/>
          <p14:tracePt t="122943" x="3022600" y="6419850"/>
          <p14:tracePt t="122960" x="3032125" y="6419850"/>
          <p14:tracePt t="122972" x="3041650" y="6410325"/>
          <p14:tracePt t="123111" x="3041650" y="6400800"/>
          <p14:tracePt t="123119" x="3041650" y="6392863"/>
          <p14:tracePt t="123128" x="3041650" y="6383338"/>
          <p14:tracePt t="123143" x="3041650" y="6364288"/>
          <p14:tracePt t="123147" x="3041650" y="6356350"/>
          <p14:tracePt t="123156" x="3041650" y="6337300"/>
          <p14:tracePt t="123165" x="3041650" y="6319838"/>
          <p14:tracePt t="123171" x="3041650" y="6300788"/>
          <p14:tracePt t="123181" x="3041650" y="6291263"/>
          <p14:tracePt t="123188" x="3041650" y="6273800"/>
          <p14:tracePt t="123203" x="3032125" y="6254750"/>
          <p14:tracePt t="123213" x="3022600" y="6237288"/>
          <p14:tracePt t="123227" x="3022600" y="6227763"/>
          <p14:tracePt t="123243" x="3022600" y="6218238"/>
          <p14:tracePt t="123251" x="3013075" y="6210300"/>
          <p14:tracePt t="123260" x="3013075" y="6200775"/>
          <p14:tracePt t="123268" x="3013075" y="6191250"/>
          <p14:tracePt t="123292" x="3013075" y="6181725"/>
          <p14:tracePt t="123300" x="3005138" y="6164263"/>
          <p14:tracePt t="123307" x="3005138" y="6154738"/>
          <p14:tracePt t="123316" x="2995613" y="6137275"/>
          <p14:tracePt t="123323" x="2995613" y="6127750"/>
          <p14:tracePt t="123332" x="2995613" y="6118225"/>
          <p14:tracePt t="123339" x="2995613" y="6108700"/>
          <p14:tracePt t="123348" x="2995613" y="6100763"/>
          <p14:tracePt t="123371" x="2986088" y="6091238"/>
          <p14:tracePt t="123387" x="2976563" y="6081713"/>
          <p14:tracePt t="123412" x="2968625" y="6072188"/>
          <p14:tracePt t="123420" x="2959100" y="6064250"/>
          <p14:tracePt t="123435" x="2949575" y="6054725"/>
          <p14:tracePt t="123443" x="2940050" y="6054725"/>
          <p14:tracePt t="123451" x="2940050" y="6045200"/>
          <p14:tracePt t="123459" x="2932113" y="6027738"/>
          <p14:tracePt t="123475" x="2922588" y="6018213"/>
          <p14:tracePt t="123484" x="2913063" y="6018213"/>
          <p14:tracePt t="123492" x="2903538" y="6008688"/>
          <p14:tracePt t="123507" x="2895600" y="5999163"/>
          <p14:tracePt t="123540" x="2886075" y="5991225"/>
          <p14:tracePt t="123563" x="2876550" y="5991225"/>
          <p14:tracePt t="123571" x="2867025" y="5991225"/>
          <p14:tracePt t="123588" x="2859088" y="5991225"/>
          <p14:tracePt t="123596" x="2849563" y="5991225"/>
          <p14:tracePt t="123612" x="2830513" y="5981700"/>
          <p14:tracePt t="123628" x="2822575" y="5981700"/>
          <p14:tracePt t="123635" x="2813050" y="5981700"/>
          <p14:tracePt t="123668" x="2794000" y="5981700"/>
          <p14:tracePt t="123675" x="2786063" y="5981700"/>
          <p14:tracePt t="123691" x="2767013" y="5981700"/>
          <p14:tracePt t="123707" x="2740025" y="5981700"/>
          <p14:tracePt t="123716" x="2720975" y="5981700"/>
          <p14:tracePt t="123723" x="2693988" y="5981700"/>
          <p14:tracePt t="123732" x="2676525" y="5981700"/>
          <p14:tracePt t="123739" x="2640013" y="5991225"/>
          <p14:tracePt t="123748" x="2630488" y="5991225"/>
          <p14:tracePt t="123755" x="2620963" y="5991225"/>
          <p14:tracePt t="123764" x="2611438" y="5991225"/>
          <p14:tracePt t="123771" x="2603500" y="5991225"/>
          <p14:tracePt t="123819" x="2593975" y="5999163"/>
          <p14:tracePt t="123835" x="2584450" y="5999163"/>
          <p14:tracePt t="123843" x="2574925" y="6008688"/>
          <p14:tracePt t="123859" x="2566988" y="6008688"/>
          <p14:tracePt t="123875" x="2547938" y="6018213"/>
          <p14:tracePt t="123892" x="2530475" y="6027738"/>
          <p14:tracePt t="123900" x="2511425" y="6035675"/>
          <p14:tracePt t="123907" x="2501900" y="6045200"/>
          <p14:tracePt t="123916" x="2493963" y="6054725"/>
          <p14:tracePt t="123923" x="2474913" y="6072188"/>
          <p14:tracePt t="123939" x="2465388" y="6081713"/>
          <p14:tracePt t="123955" x="2465388" y="6091238"/>
          <p14:tracePt t="123964" x="2465388" y="6108700"/>
          <p14:tracePt t="123980" x="2465388" y="6118225"/>
          <p14:tracePt t="124000" x="2465388" y="6145213"/>
          <p14:tracePt t="124003" x="2465388" y="6154738"/>
          <p14:tracePt t="124012" x="2465388" y="6181725"/>
          <p14:tracePt t="124019" x="2465388" y="6191250"/>
          <p14:tracePt t="124027" x="2465388" y="6200775"/>
          <p14:tracePt t="124043" x="2465388" y="6218238"/>
          <p14:tracePt t="124052" x="2465388" y="6227763"/>
          <p14:tracePt t="124060" x="2465388" y="6237288"/>
          <p14:tracePt t="124068" x="2465388" y="6254750"/>
          <p14:tracePt t="124076" x="2465388" y="6264275"/>
          <p14:tracePt t="124091" x="2465388" y="6273800"/>
          <p14:tracePt t="124100" x="2474913" y="6300788"/>
          <p14:tracePt t="124116" x="2484438" y="6337300"/>
          <p14:tracePt t="124123" x="2493963" y="6337300"/>
          <p14:tracePt t="124132" x="2501900" y="6364288"/>
          <p14:tracePt t="124139" x="2511425" y="6373813"/>
          <p14:tracePt t="124148" x="2520950" y="6383338"/>
          <p14:tracePt t="124164" x="2520950" y="6392863"/>
          <p14:tracePt t="124172" x="2530475" y="6400800"/>
          <p14:tracePt t="124181" x="2530475" y="6410325"/>
          <p14:tracePt t="124187" x="2547938" y="6410325"/>
          <p14:tracePt t="124196" x="2584450" y="6419850"/>
          <p14:tracePt t="124203" x="2611438" y="6429375"/>
          <p14:tracePt t="124212" x="2640013" y="6429375"/>
          <p14:tracePt t="124219" x="2676525" y="6429375"/>
          <p14:tracePt t="124227" x="2720975" y="6429375"/>
          <p14:tracePt t="124235" x="2776538" y="6437313"/>
          <p14:tracePt t="124243" x="2822575" y="6437313"/>
          <p14:tracePt t="124260" x="2849563" y="6437313"/>
          <p14:tracePt t="124268" x="2859088" y="6437313"/>
          <p14:tracePt t="124456" x="2867025" y="6437313"/>
          <p14:tracePt t="124464" x="2876550" y="6446838"/>
          <p14:tracePt t="124468" x="2895600" y="6465888"/>
          <p14:tracePt t="124475" x="2903538" y="6473825"/>
          <p14:tracePt t="124485" x="2913063" y="6492875"/>
          <p14:tracePt t="124491" x="2932113" y="6510338"/>
          <p14:tracePt t="124501" x="2949575" y="6529388"/>
          <p14:tracePt t="124507" x="2959100" y="6538913"/>
          <p14:tracePt t="124516" x="2968625" y="6546850"/>
          <p14:tracePt t="124536" x="2986088" y="6556375"/>
          <p14:tracePt t="124551" x="2995613" y="6556375"/>
          <p14:tracePt t="124568" x="3022600" y="6565900"/>
          <p14:tracePt t="124576" x="3032125" y="6565900"/>
          <p14:tracePt t="124584" x="3041650" y="6565900"/>
          <p14:tracePt t="124587" x="3059113" y="6565900"/>
          <p14:tracePt t="124676" x="3068638" y="6565900"/>
          <p14:tracePt t="124700" x="3078163" y="6565900"/>
          <p14:tracePt t="124723" x="3086100" y="6565900"/>
          <p14:tracePt t="124739" x="3095625" y="6565900"/>
          <p14:tracePt t="126836" x="3105150" y="6565900"/>
          <p14:tracePt t="126843" x="3105150" y="6575425"/>
          <p14:tracePt t="126859" x="3095625" y="6583363"/>
          <p14:tracePt t="126868" x="3086100" y="6592888"/>
          <p14:tracePt t="126875" x="3086100" y="6602413"/>
          <p14:tracePt t="126884" x="3059113" y="6619875"/>
          <p14:tracePt t="126900" x="3022600" y="6629400"/>
          <p14:tracePt t="126907" x="3005138" y="6638925"/>
          <p14:tracePt t="126916" x="2986088" y="6648450"/>
          <p14:tracePt t="126923" x="2976563" y="6648450"/>
          <p14:tracePt t="126932" x="2968625" y="6648450"/>
          <p14:tracePt t="126939" x="2959100" y="6656388"/>
          <p14:tracePt t="126948" x="2949575" y="6656388"/>
          <p14:tracePt t="126971" x="2940050" y="6665913"/>
          <p14:tracePt t="127083" x="2932113" y="6665913"/>
          <p14:tracePt t="127092" x="2922588" y="6665913"/>
          <p14:tracePt t="127107" x="2913063" y="6665913"/>
          <p14:tracePt t="127116" x="2903538" y="6665913"/>
          <p14:tracePt t="127148" x="2895600" y="6665913"/>
          <p14:tracePt t="127155" x="2876550" y="6665913"/>
          <p14:tracePt t="127179" x="2867025" y="6665913"/>
          <p14:tracePt t="127304" x="2859088" y="6656388"/>
          <p14:tracePt t="127320" x="2849563" y="6648450"/>
          <p14:tracePt t="127355" x="2849563" y="6638925"/>
          <p14:tracePt t="127363" x="2840038" y="6629400"/>
          <p14:tracePt t="127395" x="2822575" y="6629400"/>
          <p14:tracePt t="127403" x="2813050" y="6629400"/>
          <p14:tracePt t="127412" x="2786063" y="6619875"/>
          <p14:tracePt t="127419" x="2767013" y="6619875"/>
          <p14:tracePt t="127428" x="2749550" y="6619875"/>
          <p14:tracePt t="127435" x="2720975" y="6619875"/>
          <p14:tracePt t="127443" x="2693988" y="6619875"/>
          <p14:tracePt t="127451" x="2676525" y="6619875"/>
          <p14:tracePt t="127459" x="2657475" y="6619875"/>
          <p14:tracePt t="127467" x="2647950" y="6619875"/>
          <p14:tracePt t="127476" x="2620963" y="6619875"/>
          <p14:tracePt t="127484" x="2603500" y="6619875"/>
          <p14:tracePt t="127491" x="2574925" y="6619875"/>
          <p14:tracePt t="127500" x="2566988" y="6619875"/>
          <p14:tracePt t="127507" x="2547938" y="6619875"/>
          <p14:tracePt t="127516" x="2511425" y="6611938"/>
          <p14:tracePt t="127523" x="2465388" y="6611938"/>
          <p14:tracePt t="127532" x="2419350" y="6602413"/>
          <p14:tracePt t="127540" x="2365375" y="6602413"/>
          <p14:tracePt t="127548" x="2309813" y="6592888"/>
          <p14:tracePt t="127555" x="2246313" y="6583363"/>
          <p14:tracePt t="127563" x="2192338" y="6583363"/>
          <p14:tracePt t="127571" x="2119313" y="6565900"/>
          <p14:tracePt t="127580" x="2063750" y="6565900"/>
          <p14:tracePt t="127587" x="1981200" y="6556375"/>
          <p14:tracePt t="127596" x="1927225" y="6538913"/>
          <p14:tracePt t="127603" x="1863725" y="6519863"/>
          <p14:tracePt t="127611" x="1808163" y="6519863"/>
          <p14:tracePt t="127619" x="1744663" y="6519863"/>
          <p14:tracePt t="127628" x="1689100" y="6502400"/>
          <p14:tracePt t="127636" x="1644650" y="6483350"/>
          <p14:tracePt t="127643" x="1598613" y="6446838"/>
          <p14:tracePt t="127651" x="1533525" y="6419850"/>
          <p14:tracePt t="127660" x="1470025" y="6373813"/>
          <p14:tracePt t="127668" x="1387475" y="6319838"/>
          <p14:tracePt t="127675" x="1350963" y="6300788"/>
          <p14:tracePt t="127684" x="1296988" y="6273800"/>
          <p14:tracePt t="127692" x="1214438" y="6246813"/>
          <p14:tracePt t="127700" x="1131888" y="6200775"/>
          <p14:tracePt t="127707" x="1041400" y="6164263"/>
          <p14:tracePt t="127717" x="941388" y="6137275"/>
          <p14:tracePt t="127723" x="849313" y="6091238"/>
          <p14:tracePt t="127733" x="749300" y="6064250"/>
          <p14:tracePt t="127739" x="647700" y="6018213"/>
          <p14:tracePt t="127748" x="574675" y="5999163"/>
          <p14:tracePt t="127755" x="511175" y="5954713"/>
          <p14:tracePt t="127764" x="447675" y="5935663"/>
          <p14:tracePt t="127771" x="401638" y="5908675"/>
          <p14:tracePt t="127780" x="355600" y="5889625"/>
          <p14:tracePt t="127787" x="292100" y="5862638"/>
          <p14:tracePt t="127796" x="209550" y="5826125"/>
          <p14:tracePt t="127803" x="146050" y="5780088"/>
          <p14:tracePt t="127812" x="82550" y="5734050"/>
          <p14:tracePt t="127819" x="0" y="568007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Διαφάνεια40">
            <a:extLst>
              <a:ext uri="{FF2B5EF4-FFF2-40B4-BE49-F238E27FC236}">
                <a16:creationId xmlns:a16="http://schemas.microsoft.com/office/drawing/2014/main" id="{92BED593-928B-4D62-B3AA-4DD2D469AD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0" y="175260"/>
            <a:ext cx="8910320" cy="668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7002030-D366-4F97-8CF1-48C73F8F1D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4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36"/>
    </mc:Choice>
    <mc:Fallback xmlns="">
      <p:transition spd="slow" advTm="25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56" x="92075" y="2173288"/>
          <p14:tracePt t="1264" x="100013" y="2173288"/>
          <p14:tracePt t="1271" x="128588" y="2173288"/>
          <p14:tracePt t="1280" x="146050" y="2173288"/>
          <p14:tracePt t="1287" x="173038" y="2155825"/>
          <p14:tracePt t="1296" x="182563" y="2155825"/>
          <p14:tracePt t="1336" x="192088" y="2155825"/>
          <p14:tracePt t="1343" x="201613" y="2155825"/>
          <p14:tracePt t="1352" x="209550" y="2163763"/>
          <p14:tracePt t="1360" x="209550" y="2209800"/>
          <p14:tracePt t="1367" x="209550" y="2236788"/>
          <p14:tracePt t="1376" x="209550" y="2265363"/>
          <p14:tracePt t="1384" x="209550" y="2319338"/>
          <p14:tracePt t="1392" x="209550" y="2392363"/>
          <p14:tracePt t="1399" x="209550" y="2484438"/>
          <p14:tracePt t="1409" x="201613" y="2584450"/>
          <p14:tracePt t="1415" x="192088" y="2674938"/>
          <p14:tracePt t="1423" x="173038" y="2767013"/>
          <p14:tracePt t="1431" x="165100" y="2867025"/>
          <p14:tracePt t="1440" x="136525" y="2940050"/>
          <p14:tracePt t="1447" x="128588" y="3005138"/>
          <p14:tracePt t="1456" x="109538" y="3059113"/>
          <p14:tracePt t="1464" x="100013" y="3095625"/>
          <p14:tracePt t="1472" x="92075" y="3122613"/>
          <p14:tracePt t="1480" x="82550" y="3141663"/>
          <p14:tracePt t="1488" x="82550" y="3187700"/>
          <p14:tracePt t="1496" x="73025" y="3214688"/>
          <p14:tracePt t="1504" x="73025" y="3241675"/>
          <p14:tracePt t="1512" x="73025" y="3260725"/>
          <p14:tracePt t="1519" x="73025" y="3278188"/>
          <p14:tracePt t="1529" x="63500" y="3297238"/>
          <p14:tracePt t="1535" x="63500" y="3314700"/>
          <p14:tracePt t="1543" x="55563" y="3333750"/>
          <p14:tracePt t="1561" x="55563" y="3351213"/>
          <p14:tracePt t="1567" x="55563" y="3370263"/>
          <p14:tracePt t="1577" x="46038" y="3387725"/>
          <p14:tracePt t="1583" x="36513" y="3397250"/>
          <p14:tracePt t="1592" x="36513" y="3406775"/>
          <p14:tracePt t="1600" x="26988" y="3424238"/>
          <p14:tracePt t="1608" x="19050" y="3433763"/>
          <p14:tracePt t="1615" x="19050" y="3443288"/>
          <p14:tracePt t="4088" x="19050" y="3451225"/>
          <p14:tracePt t="5132" x="19050" y="3433763"/>
          <p14:tracePt t="5148" x="19050" y="3424238"/>
          <p14:tracePt t="5164" x="19050" y="3414713"/>
          <p14:tracePt t="5172" x="26988" y="3397250"/>
          <p14:tracePt t="5184" x="36513" y="3387725"/>
          <p14:tracePt t="5192" x="55563" y="3370263"/>
          <p14:tracePt t="5199" x="73025" y="3351213"/>
          <p14:tracePt t="5208" x="92075" y="3333750"/>
          <p14:tracePt t="5215" x="109538" y="3314700"/>
          <p14:tracePt t="5225" x="136525" y="3278188"/>
          <p14:tracePt t="5231" x="155575" y="3260725"/>
          <p14:tracePt t="5240" x="182563" y="3214688"/>
          <p14:tracePt t="5248" x="209550" y="3195638"/>
          <p14:tracePt t="5256" x="219075" y="3178175"/>
          <p14:tracePt t="5263" x="219075" y="3168650"/>
          <p14:tracePt t="5271" x="228600" y="3159125"/>
          <p14:tracePt t="5280" x="238125" y="3159125"/>
          <p14:tracePt t="5288" x="246063" y="3151188"/>
          <p14:tracePt t="5296" x="255588" y="3141663"/>
          <p14:tracePt t="5303" x="274638" y="3132138"/>
          <p14:tracePt t="5313" x="292100" y="3122613"/>
          <p14:tracePt t="5319" x="311150" y="3122613"/>
          <p14:tracePt t="5328" x="338138" y="3122613"/>
          <p14:tracePt t="5335" x="355600" y="3114675"/>
          <p14:tracePt t="5344" x="401638" y="3105150"/>
          <p14:tracePt t="5352" x="457200" y="3086100"/>
          <p14:tracePt t="5360" x="484188" y="3086100"/>
          <p14:tracePt t="5367" x="511175" y="3086100"/>
          <p14:tracePt t="5376" x="574675" y="3068638"/>
          <p14:tracePt t="5383" x="593725" y="3059113"/>
          <p14:tracePt t="5392" x="630238" y="3049588"/>
          <p14:tracePt t="5399" x="666750" y="3041650"/>
          <p14:tracePt t="5409" x="693738" y="3032125"/>
          <p14:tracePt t="5416" x="720725" y="3013075"/>
          <p14:tracePt t="5425" x="785813" y="2995613"/>
          <p14:tracePt t="5432" x="822325" y="2986088"/>
          <p14:tracePt t="5440" x="858838" y="2959100"/>
          <p14:tracePt t="5447" x="912813" y="2940050"/>
          <p14:tracePt t="5456" x="995363" y="2903538"/>
          <p14:tracePt t="5464" x="1041400" y="2876550"/>
          <p14:tracePt t="5472" x="1123950" y="2840038"/>
          <p14:tracePt t="5479" x="1168400" y="2803525"/>
          <p14:tracePt t="5488" x="1233488" y="2767013"/>
          <p14:tracePt t="5496" x="1314450" y="2740025"/>
          <p14:tracePt t="5503" x="1379538" y="2693988"/>
          <p14:tracePt t="5513" x="1443038" y="2657475"/>
          <p14:tracePt t="5519" x="1506538" y="2620963"/>
          <p14:tracePt t="5528" x="1533525" y="2601913"/>
          <p14:tracePt t="5535" x="1562100" y="2584450"/>
          <p14:tracePt t="5543" x="1579563" y="2557463"/>
          <p14:tracePt t="5551" x="1589088" y="2557463"/>
          <p14:tracePt t="5560" x="1606550" y="2538413"/>
          <p14:tracePt t="5599" x="1616075" y="2538413"/>
          <p14:tracePt t="5608" x="1625600" y="2538413"/>
          <p14:tracePt t="5624" x="1652588" y="2538413"/>
          <p14:tracePt t="5631" x="1681163" y="2538413"/>
          <p14:tracePt t="5640" x="1698625" y="2538413"/>
          <p14:tracePt t="5647" x="1735138" y="2547938"/>
          <p14:tracePt t="5656" x="1781175" y="2547938"/>
          <p14:tracePt t="5664" x="1817688" y="2547938"/>
          <p14:tracePt t="5672" x="1854200" y="2547938"/>
          <p14:tracePt t="5679" x="1908175" y="2547938"/>
          <p14:tracePt t="5687" x="1936750" y="2547938"/>
          <p14:tracePt t="5696" x="1963738" y="2547938"/>
          <p14:tracePt t="5704" x="2009775" y="2547938"/>
          <p14:tracePt t="5720" x="2027238" y="2547938"/>
          <p14:tracePt t="5728" x="2036763" y="2538413"/>
          <p14:tracePt t="5736" x="2046288" y="2528888"/>
          <p14:tracePt t="5743" x="2063750" y="2511425"/>
          <p14:tracePt t="5759" x="2063750" y="2492375"/>
          <p14:tracePt t="5768" x="2073275" y="2484438"/>
          <p14:tracePt t="5776" x="2082800" y="2465388"/>
          <p14:tracePt t="5784" x="2090738" y="2465388"/>
          <p14:tracePt t="5793" x="2090738" y="2447925"/>
          <p14:tracePt t="5799" x="2090738" y="2438400"/>
          <p14:tracePt t="5808" x="2100263" y="2419350"/>
          <p14:tracePt t="5815" x="2100263" y="2411413"/>
          <p14:tracePt t="5824" x="2100263" y="2401888"/>
          <p14:tracePt t="5840" x="2100263" y="2382838"/>
          <p14:tracePt t="5856" x="2100263" y="2374900"/>
          <p14:tracePt t="5864" x="2100263" y="2365375"/>
          <p14:tracePt t="5872" x="2100263" y="2346325"/>
          <p14:tracePt t="5880" x="2100263" y="2328863"/>
          <p14:tracePt t="5896" x="2100263" y="2309813"/>
          <p14:tracePt t="5904" x="2100263" y="2301875"/>
          <p14:tracePt t="5913" x="2100263" y="2292350"/>
          <p14:tracePt t="5919" x="2100263" y="2282825"/>
          <p14:tracePt t="5928" x="2100263" y="2273300"/>
          <p14:tracePt t="5936" x="2100263" y="2265363"/>
          <p14:tracePt t="5943" x="2090738" y="2255838"/>
          <p14:tracePt t="5951" x="2082800" y="2255838"/>
          <p14:tracePt t="5961" x="2073275" y="2255838"/>
          <p14:tracePt t="5967" x="2054225" y="2255838"/>
          <p14:tracePt t="5975" x="2027238" y="2255838"/>
          <p14:tracePt t="5983" x="2017713" y="2255838"/>
          <p14:tracePt t="5994" x="1990725" y="2255838"/>
          <p14:tracePt t="5999" x="1963738" y="2255838"/>
          <p14:tracePt t="6008" x="1908175" y="2255838"/>
          <p14:tracePt t="6015" x="1863725" y="2273300"/>
          <p14:tracePt t="6024" x="1835150" y="2282825"/>
          <p14:tracePt t="6031" x="1790700" y="2292350"/>
          <p14:tracePt t="6039" x="1754188" y="2309813"/>
          <p14:tracePt t="6048" x="1717675" y="2328863"/>
          <p14:tracePt t="6056" x="1698625" y="2328863"/>
          <p14:tracePt t="6063" x="1671638" y="2346325"/>
          <p14:tracePt t="6072" x="1662113" y="2346325"/>
          <p14:tracePt t="6080" x="1652588" y="2355850"/>
          <p14:tracePt t="6088" x="1635125" y="2365375"/>
          <p14:tracePt t="6096" x="1616075" y="2382838"/>
          <p14:tracePt t="6112" x="1606550" y="2392363"/>
          <p14:tracePt t="6129" x="1589088" y="2447925"/>
          <p14:tracePt t="6135" x="1579563" y="2484438"/>
          <p14:tracePt t="6143" x="1570038" y="2511425"/>
          <p14:tracePt t="6151" x="1562100" y="2538413"/>
          <p14:tracePt t="6159" x="1552575" y="2574925"/>
          <p14:tracePt t="6167" x="1543050" y="2593975"/>
          <p14:tracePt t="6176" x="1533525" y="2630488"/>
          <p14:tracePt t="6183" x="1516063" y="2674938"/>
          <p14:tracePt t="6193" x="1516063" y="2693988"/>
          <p14:tracePt t="6199" x="1516063" y="2720975"/>
          <p14:tracePt t="6208" x="1516063" y="2767013"/>
          <p14:tracePt t="6215" x="1516063" y="2776538"/>
          <p14:tracePt t="6224" x="1516063" y="2813050"/>
          <p14:tracePt t="6231" x="1516063" y="2830513"/>
          <p14:tracePt t="6240" x="1525588" y="2857500"/>
          <p14:tracePt t="6247" x="1533525" y="2876550"/>
          <p14:tracePt t="6255" x="1552575" y="2903538"/>
          <p14:tracePt t="6263" x="1562100" y="2940050"/>
          <p14:tracePt t="6271" x="1598613" y="2986088"/>
          <p14:tracePt t="6279" x="1625600" y="3032125"/>
          <p14:tracePt t="6288" x="1662113" y="3059113"/>
          <p14:tracePt t="6296" x="1725613" y="3132138"/>
          <p14:tracePt t="6304" x="1798638" y="3195638"/>
          <p14:tracePt t="6312" x="1844675" y="3260725"/>
          <p14:tracePt t="6319" x="1936750" y="3314700"/>
          <p14:tracePt t="6328" x="2017713" y="3387725"/>
          <p14:tracePt t="6335" x="2100263" y="3443288"/>
          <p14:tracePt t="6344" x="2136775" y="3451225"/>
          <p14:tracePt t="6351" x="2209800" y="3506788"/>
          <p14:tracePt t="6360" x="2265363" y="3516313"/>
          <p14:tracePt t="6368" x="2309813" y="3524250"/>
          <p14:tracePt t="6377" x="2338388" y="3524250"/>
          <p14:tracePt t="6383" x="2365375" y="3524250"/>
          <p14:tracePt t="6392" x="2411413" y="3524250"/>
          <p14:tracePt t="6400" x="2474913" y="3524250"/>
          <p14:tracePt t="6409" x="2520950" y="3497263"/>
          <p14:tracePt t="6415" x="2557463" y="3470275"/>
          <p14:tracePt t="6424" x="2603500" y="3433763"/>
          <p14:tracePt t="6431" x="2647950" y="3387725"/>
          <p14:tracePt t="6440" x="2703513" y="3351213"/>
          <p14:tracePt t="6447" x="2720975" y="3314700"/>
          <p14:tracePt t="6456" x="2740025" y="3287713"/>
          <p14:tracePt t="6463" x="2757488" y="3268663"/>
          <p14:tracePt t="6472" x="2767013" y="3251200"/>
          <p14:tracePt t="6479" x="2786063" y="3232150"/>
          <p14:tracePt t="6488" x="2813050" y="3187700"/>
          <p14:tracePt t="6496" x="2822575" y="3168650"/>
          <p14:tracePt t="6503" x="2822575" y="3141663"/>
          <p14:tracePt t="6512" x="2830513" y="3095625"/>
          <p14:tracePt t="6519" x="2840038" y="3068638"/>
          <p14:tracePt t="6528" x="2840038" y="3022600"/>
          <p14:tracePt t="6536" x="2840038" y="2986088"/>
          <p14:tracePt t="6545" x="2840038" y="2940050"/>
          <p14:tracePt t="6551" x="2840038" y="2913063"/>
          <p14:tracePt t="6559" x="2840038" y="2886075"/>
          <p14:tracePt t="6568" x="2822575" y="2849563"/>
          <p14:tracePt t="6576" x="2803525" y="2830513"/>
          <p14:tracePt t="6583" x="2776538" y="2813050"/>
          <p14:tracePt t="6593" x="2757488" y="2784475"/>
          <p14:tracePt t="6599" x="2730500" y="2767013"/>
          <p14:tracePt t="6608" x="2713038" y="2767013"/>
          <p14:tracePt t="6615" x="2693988" y="2757488"/>
          <p14:tracePt t="6624" x="2676525" y="2747963"/>
          <p14:tracePt t="6631" x="2667000" y="2747963"/>
          <p14:tracePt t="6639" x="2640013" y="2747963"/>
          <p14:tracePt t="6648" x="2630488" y="2747963"/>
          <p14:tracePt t="6751" x="2620963" y="2747963"/>
          <p14:tracePt t="7468" x="2611438" y="2757488"/>
          <p14:tracePt t="7475" x="2584450" y="2820988"/>
          <p14:tracePt t="7488" x="2584450" y="2849563"/>
          <p14:tracePt t="7496" x="2574925" y="2903538"/>
          <p14:tracePt t="7503" x="2547938" y="2986088"/>
          <p14:tracePt t="7512" x="2520950" y="3078163"/>
          <p14:tracePt t="7519" x="2474913" y="3195638"/>
          <p14:tracePt t="7528" x="2447925" y="3305175"/>
          <p14:tracePt t="7535" x="2419350" y="3406775"/>
          <p14:tracePt t="7544" x="2392363" y="3487738"/>
          <p14:tracePt t="7551" x="2382838" y="3560763"/>
          <p14:tracePt t="7560" x="2365375" y="3616325"/>
          <p14:tracePt t="7567" x="2346325" y="3662363"/>
          <p14:tracePt t="7575" x="2346325" y="3679825"/>
          <p14:tracePt t="7583" x="2338388" y="3716338"/>
          <p14:tracePt t="7600" x="2338388" y="3735388"/>
          <p14:tracePt t="7609" x="2328863" y="3752850"/>
          <p14:tracePt t="7616" x="2328863" y="3789363"/>
          <p14:tracePt t="7624" x="2319338" y="3835400"/>
          <p14:tracePt t="7631" x="2319338" y="3862388"/>
          <p14:tracePt t="7639" x="2319338" y="3917950"/>
          <p14:tracePt t="7647" x="2319338" y="3990975"/>
          <p14:tracePt t="7655" x="2319338" y="4064000"/>
          <p14:tracePt t="7663" x="2319338" y="4137025"/>
          <p14:tracePt t="7671" x="2319338" y="4164013"/>
          <p14:tracePt t="7680" x="2319338" y="4183063"/>
          <p14:tracePt t="7687" x="2319338" y="4191000"/>
          <p14:tracePt t="7713" x="2319338" y="4200525"/>
          <p14:tracePt t="7767" x="2319338" y="4173538"/>
          <p14:tracePt t="7775" x="2319338" y="4146550"/>
          <p14:tracePt t="7783" x="2301875" y="4127500"/>
          <p14:tracePt t="7791" x="2292350" y="4117975"/>
          <p14:tracePt t="7799" x="2265363" y="4100513"/>
          <p14:tracePt t="7808" x="2219325" y="4081463"/>
          <p14:tracePt t="7815" x="2200275" y="4073525"/>
          <p14:tracePt t="7824" x="2155825" y="4073525"/>
          <p14:tracePt t="7831" x="2119313" y="4064000"/>
          <p14:tracePt t="7840" x="2073275" y="4064000"/>
          <p14:tracePt t="7847" x="2036763" y="4064000"/>
          <p14:tracePt t="7855" x="1990725" y="4064000"/>
          <p14:tracePt t="7863" x="1936750" y="4064000"/>
          <p14:tracePt t="7871" x="1908175" y="4073525"/>
          <p14:tracePt t="7881" x="1863725" y="4081463"/>
          <p14:tracePt t="7887" x="1835150" y="4090988"/>
          <p14:tracePt t="7896" x="1808163" y="4100513"/>
          <p14:tracePt t="7903" x="1781175" y="4117975"/>
          <p14:tracePt t="7913" x="1735138" y="4154488"/>
          <p14:tracePt t="7920" x="1681163" y="4191000"/>
          <p14:tracePt t="7929" x="1652588" y="4210050"/>
          <p14:tracePt t="7935" x="1625600" y="4237038"/>
          <p14:tracePt t="7943" x="1579563" y="4264025"/>
          <p14:tracePt t="7951" x="1506538" y="4319588"/>
          <p14:tracePt t="7961" x="1479550" y="4356100"/>
          <p14:tracePt t="7967" x="1460500" y="4383088"/>
          <p14:tracePt t="7976" x="1406525" y="4438650"/>
          <p14:tracePt t="7983" x="1379538" y="4475163"/>
          <p14:tracePt t="7992" x="1370013" y="4519613"/>
          <p14:tracePt t="7999" x="1333500" y="4584700"/>
          <p14:tracePt t="8009" x="1323975" y="4621213"/>
          <p14:tracePt t="8015" x="1306513" y="4684713"/>
          <p14:tracePt t="8024" x="1306513" y="4721225"/>
          <p14:tracePt t="8031" x="1306513" y="4775200"/>
          <p14:tracePt t="8040" x="1306513" y="4848225"/>
          <p14:tracePt t="8047" x="1306513" y="4913313"/>
          <p14:tracePt t="8056" x="1306513" y="4940300"/>
          <p14:tracePt t="8063" x="1306513" y="4995863"/>
          <p14:tracePt t="8071" x="1323975" y="5049838"/>
          <p14:tracePt t="8079" x="1350963" y="5132388"/>
          <p14:tracePt t="8088" x="1379538" y="5195888"/>
          <p14:tracePt t="8096" x="1397000" y="5278438"/>
          <p14:tracePt t="8104" x="1423988" y="5332413"/>
          <p14:tracePt t="8112" x="1452563" y="5397500"/>
          <p14:tracePt t="8129" x="1506538" y="5478463"/>
          <p14:tracePt t="8135" x="1516063" y="5478463"/>
          <p14:tracePt t="8144" x="1533525" y="5507038"/>
          <p14:tracePt t="8151" x="1533525" y="5514975"/>
          <p14:tracePt t="8159" x="1562100" y="5514975"/>
          <p14:tracePt t="8167" x="1570038" y="5524500"/>
          <p14:tracePt t="8177" x="1606550" y="5524500"/>
          <p14:tracePt t="8183" x="1635125" y="5524500"/>
          <p14:tracePt t="8192" x="1708150" y="5524500"/>
          <p14:tracePt t="8199" x="1735138" y="5524500"/>
          <p14:tracePt t="8209" x="1781175" y="5524500"/>
          <p14:tracePt t="8215" x="1835150" y="5524500"/>
          <p14:tracePt t="8225" x="1890713" y="5524500"/>
          <p14:tracePt t="8231" x="1917700" y="5524500"/>
          <p14:tracePt t="8239" x="1936750" y="5524500"/>
          <p14:tracePt t="8248" x="1963738" y="5524500"/>
          <p14:tracePt t="8256" x="1990725" y="5524500"/>
          <p14:tracePt t="8271" x="2000250" y="5524500"/>
          <p14:tracePt t="8280" x="2009775" y="5524500"/>
          <p14:tracePt t="8288" x="2017713" y="5514975"/>
          <p14:tracePt t="8296" x="2027238" y="5507038"/>
          <p14:tracePt t="8304" x="2046288" y="5487988"/>
          <p14:tracePt t="8312" x="2054225" y="5478463"/>
          <p14:tracePt t="8319" x="2063750" y="5478463"/>
          <p14:tracePt t="8328" x="2090738" y="5470525"/>
          <p14:tracePt t="8336" x="2109788" y="5441950"/>
          <p14:tracePt t="8344" x="2136775" y="5441950"/>
          <p14:tracePt t="8352" x="2155825" y="5434013"/>
          <p14:tracePt t="8361" x="2163763" y="5434013"/>
          <p14:tracePt t="8367" x="2182813" y="5424488"/>
          <p14:tracePt t="8377" x="2192338" y="5424488"/>
          <p14:tracePt t="8391" x="2192338" y="5414963"/>
          <p14:tracePt t="8399" x="2209800" y="5405438"/>
          <p14:tracePt t="8408" x="2219325" y="5397500"/>
          <p14:tracePt t="8415" x="2228850" y="5378450"/>
          <p14:tracePt t="8424" x="2228850" y="5360988"/>
          <p14:tracePt t="8431" x="2236788" y="5324475"/>
          <p14:tracePt t="8441" x="2236788" y="5287963"/>
          <p14:tracePt t="8447" x="2236788" y="5259388"/>
          <p14:tracePt t="8456" x="2246313" y="5222875"/>
          <p14:tracePt t="8463" x="2246313" y="5186363"/>
          <p14:tracePt t="8471" x="2246313" y="5159375"/>
          <p14:tracePt t="8479" x="2246313" y="5122863"/>
          <p14:tracePt t="8487" x="2246313" y="5086350"/>
          <p14:tracePt t="8496" x="2246313" y="5059363"/>
          <p14:tracePt t="8503" x="2246313" y="5032375"/>
          <p14:tracePt t="8512" x="2246313" y="5022850"/>
          <p14:tracePt t="8519" x="2246313" y="5013325"/>
          <p14:tracePt t="8529" x="2246313" y="5003800"/>
          <p14:tracePt t="8544" x="2246313" y="4995863"/>
          <p14:tracePt t="8551" x="2246313" y="4986338"/>
          <p14:tracePt t="8576" x="2246313" y="4976813"/>
          <p14:tracePt t="9332" x="2246313" y="4959350"/>
          <p14:tracePt t="9340" x="2236788" y="4940300"/>
          <p14:tracePt t="9347" x="2219325" y="4867275"/>
          <p14:tracePt t="9356" x="2209800" y="4811713"/>
          <p14:tracePt t="9360" x="2200275" y="4784725"/>
          <p14:tracePt t="9368" x="2192338" y="4738688"/>
          <p14:tracePt t="9377" x="2173288" y="4665663"/>
          <p14:tracePt t="9383" x="2163763" y="4584700"/>
          <p14:tracePt t="9391" x="2155825" y="4511675"/>
          <p14:tracePt t="9400" x="2136775" y="4429125"/>
          <p14:tracePt t="9408" x="2127250" y="4373563"/>
          <p14:tracePt t="9415" x="2127250" y="4319588"/>
          <p14:tracePt t="9424" x="2127250" y="4256088"/>
          <p14:tracePt t="9432" x="2127250" y="4219575"/>
          <p14:tracePt t="9441" x="2127250" y="4164013"/>
          <p14:tracePt t="9447" x="2127250" y="4073525"/>
          <p14:tracePt t="9455" x="2127250" y="4000500"/>
          <p14:tracePt t="9463" x="2127250" y="3908425"/>
          <p14:tracePt t="9471" x="2127250" y="3816350"/>
          <p14:tracePt t="9479" x="2127250" y="3716338"/>
          <p14:tracePt t="9487" x="2146300" y="3606800"/>
          <p14:tracePt t="9496" x="2146300" y="3497263"/>
          <p14:tracePt t="9503" x="2146300" y="3406775"/>
          <p14:tracePt t="9512" x="2146300" y="3314700"/>
          <p14:tracePt t="9519" x="2155825" y="3232150"/>
          <p14:tracePt t="9528" x="2155825" y="3205163"/>
          <p14:tracePt t="9535" x="2163763" y="3168650"/>
          <p14:tracePt t="9544" x="2163763" y="3151188"/>
          <p14:tracePt t="9552" x="2163763" y="3122613"/>
          <p14:tracePt t="9561" x="2173288" y="3086100"/>
          <p14:tracePt t="9568" x="2200275" y="3059113"/>
          <p14:tracePt t="9577" x="2209800" y="3041650"/>
          <p14:tracePt t="9584" x="2228850" y="3005138"/>
          <p14:tracePt t="9592" x="2246313" y="2986088"/>
          <p14:tracePt t="9600" x="2282825" y="2930525"/>
          <p14:tracePt t="9608" x="2309813" y="2894013"/>
          <p14:tracePt t="9616" x="2346325" y="2867025"/>
          <p14:tracePt t="9624" x="2392363" y="2813050"/>
          <p14:tracePt t="9631" x="2447925" y="2747963"/>
          <p14:tracePt t="9639" x="2530475" y="2684463"/>
          <p14:tracePt t="9647" x="2603500" y="2611438"/>
          <p14:tracePt t="9658" x="2684463" y="2528888"/>
          <p14:tracePt t="9663" x="2749550" y="2465388"/>
          <p14:tracePt t="9672" x="2786063" y="2428875"/>
          <p14:tracePt t="9680" x="2830513" y="2382838"/>
          <p14:tracePt t="9687" x="2903538" y="2309813"/>
          <p14:tracePt t="9696" x="2949575" y="2246313"/>
          <p14:tracePt t="9705" x="3005138" y="2200275"/>
          <p14:tracePt t="9712" x="3041650" y="2136775"/>
          <p14:tracePt t="9719" x="3059113" y="2100263"/>
          <p14:tracePt t="9728" x="3095625" y="2073275"/>
          <p14:tracePt t="9735" x="3105150" y="2054225"/>
          <p14:tracePt t="9744" x="3114675" y="2017713"/>
          <p14:tracePt t="9752" x="3132138" y="2000250"/>
          <p14:tracePt t="9761" x="3151188" y="1981200"/>
          <p14:tracePt t="9767" x="3159125" y="1963738"/>
          <p14:tracePt t="9777" x="3178175" y="1944688"/>
          <p14:tracePt t="9783" x="3187700" y="1935163"/>
          <p14:tracePt t="9792" x="3195638" y="1917700"/>
          <p14:tracePt t="9800" x="3205163" y="1908175"/>
          <p14:tracePt t="9808" x="3224213" y="1890713"/>
          <p14:tracePt t="9815" x="3241675" y="1871663"/>
          <p14:tracePt t="9825" x="3270250" y="1844675"/>
          <p14:tracePt t="9832" x="3278188" y="1835150"/>
          <p14:tracePt t="9841" x="3297238" y="1817688"/>
          <p14:tracePt t="9847" x="3333750" y="1789113"/>
          <p14:tracePt t="9855" x="3343275" y="1781175"/>
          <p14:tracePt t="9863" x="3370263" y="1762125"/>
          <p14:tracePt t="9872" x="3397250" y="1744663"/>
          <p14:tracePt t="9880" x="3406775" y="1735138"/>
          <p14:tracePt t="9887" x="3416300" y="1725613"/>
          <p14:tracePt t="9904" x="3416300" y="1716088"/>
          <p14:tracePt t="9912" x="3416300" y="1708150"/>
          <p14:tracePt t="9961" x="3424238" y="1689100"/>
          <p14:tracePt t="9967" x="3424238" y="1679575"/>
          <p14:tracePt t="9984" x="3424238" y="1671638"/>
          <p14:tracePt t="9992" x="3424238" y="1662113"/>
          <p14:tracePt t="9999" x="3424238" y="1643063"/>
          <p14:tracePt t="10009" x="3424238" y="1625600"/>
          <p14:tracePt t="10015" x="3424238" y="1616075"/>
          <p14:tracePt t="10025" x="3424238" y="1606550"/>
          <p14:tracePt t="10031" x="3424238" y="1589088"/>
          <p14:tracePt t="10047" x="3424238" y="1579563"/>
          <p14:tracePt t="10056" x="3424238" y="1570038"/>
          <p14:tracePt t="10064" x="3424238" y="1562100"/>
          <p14:tracePt t="10079" x="3424238" y="1552575"/>
          <p14:tracePt t="10104" x="3424238" y="1543050"/>
          <p14:tracePt t="10223" x="3416300" y="1552575"/>
          <p14:tracePt t="10231" x="3397250" y="1570038"/>
          <p14:tracePt t="10239" x="3387725" y="1579563"/>
          <p14:tracePt t="10247" x="3379788" y="1589088"/>
          <p14:tracePt t="10256" x="3370263" y="1598613"/>
          <p14:tracePt t="10263" x="3360738" y="1598613"/>
          <p14:tracePt t="10271" x="3351213" y="1606550"/>
          <p14:tracePt t="10279" x="3351213" y="1625600"/>
          <p14:tracePt t="10303" x="3351213" y="1643063"/>
          <p14:tracePt t="10328" x="3351213" y="1652588"/>
          <p14:tracePt t="10335" x="3351213" y="1662113"/>
          <p14:tracePt t="10343" x="3351213" y="1679575"/>
          <p14:tracePt t="10361" x="3351213" y="1689100"/>
          <p14:tracePt t="10367" x="3351213" y="1698625"/>
          <p14:tracePt t="10375" x="3351213" y="1725613"/>
          <p14:tracePt t="10392" x="3351213" y="1744663"/>
          <p14:tracePt t="10400" x="3351213" y="1752600"/>
          <p14:tracePt t="10409" x="3351213" y="1771650"/>
          <p14:tracePt t="10416" x="3351213" y="1781175"/>
          <p14:tracePt t="10432" x="3351213" y="1789113"/>
          <p14:tracePt t="10448" x="3351213" y="1808163"/>
          <p14:tracePt t="10456" x="3351213" y="1817688"/>
          <p14:tracePt t="10463" x="3360738" y="1817688"/>
          <p14:tracePt t="10472" x="3379788" y="1825625"/>
          <p14:tracePt t="10479" x="3406775" y="1825625"/>
          <p14:tracePt t="10487" x="3424238" y="1825625"/>
          <p14:tracePt t="10495" x="3443288" y="1825625"/>
          <p14:tracePt t="10503" x="3470275" y="1835150"/>
          <p14:tracePt t="10512" x="3506788" y="1835150"/>
          <p14:tracePt t="10519" x="3543300" y="1844675"/>
          <p14:tracePt t="10528" x="3562350" y="1844675"/>
          <p14:tracePt t="10535" x="3606800" y="1844675"/>
          <p14:tracePt t="10544" x="3635375" y="1844675"/>
          <p14:tracePt t="10551" x="3671888" y="1862138"/>
          <p14:tracePt t="10561" x="3716338" y="1862138"/>
          <p14:tracePt t="10567" x="3752850" y="1862138"/>
          <p14:tracePt t="10576" x="3789363" y="1862138"/>
          <p14:tracePt t="10583" x="3817938" y="1862138"/>
          <p14:tracePt t="10592" x="3835400" y="1862138"/>
          <p14:tracePt t="10599" x="3862388" y="1862138"/>
          <p14:tracePt t="10609" x="3871913" y="1862138"/>
          <p14:tracePt t="10615" x="3890963" y="1862138"/>
          <p14:tracePt t="10625" x="3898900" y="1862138"/>
          <p14:tracePt t="10631" x="3908425" y="1854200"/>
          <p14:tracePt t="10648" x="3944938" y="1825625"/>
          <p14:tracePt t="10656" x="3954463" y="1825625"/>
          <p14:tracePt t="10663" x="3971925" y="1808163"/>
          <p14:tracePt t="10672" x="3971925" y="1798638"/>
          <p14:tracePt t="10697" x="3971925" y="1789113"/>
          <p14:tracePt t="10704" x="3971925" y="1781175"/>
          <p14:tracePt t="10712" x="3981450" y="1771650"/>
          <p14:tracePt t="10956" x="3981450" y="1781175"/>
          <p14:tracePt t="10964" x="3981450" y="1798638"/>
          <p14:tracePt t="10971" x="3981450" y="1808163"/>
          <p14:tracePt t="10979" x="3981450" y="1825625"/>
          <p14:tracePt t="10988" x="3971925" y="1844675"/>
          <p14:tracePt t="10996" x="3971925" y="1862138"/>
          <p14:tracePt t="10999" x="3971925" y="1871663"/>
          <p14:tracePt t="11004" x="3971925" y="1881188"/>
          <p14:tracePt t="11012" x="3963988" y="1898650"/>
          <p14:tracePt t="11020" x="3963988" y="1917700"/>
          <p14:tracePt t="11028" x="3963988" y="1935163"/>
          <p14:tracePt t="11035" x="3944938" y="1954213"/>
          <p14:tracePt t="11045" x="3944938" y="1973263"/>
          <p14:tracePt t="11052" x="3935413" y="2009775"/>
          <p14:tracePt t="11061" x="3927475" y="2027238"/>
          <p14:tracePt t="11063" x="3927475" y="2046288"/>
          <p14:tracePt t="11072" x="3917950" y="2063750"/>
          <p14:tracePt t="11079" x="3917950" y="2082800"/>
          <p14:tracePt t="11096" x="3908425" y="2100263"/>
          <p14:tracePt t="11103" x="3908425" y="2109788"/>
          <p14:tracePt t="11112" x="3898900" y="2119313"/>
          <p14:tracePt t="11119" x="3898900" y="2127250"/>
          <p14:tracePt t="11128" x="3898900" y="2136775"/>
          <p14:tracePt t="11135" x="3890963" y="2155825"/>
          <p14:tracePt t="11160" x="3881438" y="2182813"/>
          <p14:tracePt t="11175" x="3881438" y="2192338"/>
          <p14:tracePt t="11191" x="3881438" y="2200275"/>
          <p14:tracePt t="11224" x="3871913" y="2219325"/>
          <p14:tracePt t="11240" x="3862388" y="2228850"/>
          <p14:tracePt t="11265" x="3854450" y="2236788"/>
          <p14:tracePt t="11279" x="3854450" y="2246313"/>
          <p14:tracePt t="12020" x="3844925" y="2246313"/>
          <p14:tracePt t="12168" x="3854450" y="2246313"/>
          <p14:tracePt t="12183" x="3871913" y="2246313"/>
          <p14:tracePt t="12191" x="3881438" y="2246313"/>
          <p14:tracePt t="12199" x="3898900" y="2246313"/>
          <p14:tracePt t="12207" x="3917950" y="2246313"/>
          <p14:tracePt t="12216" x="3944938" y="2246313"/>
          <p14:tracePt t="12227" x="3990975" y="2246313"/>
          <p14:tracePt t="12231" x="4008438" y="2246313"/>
          <p14:tracePt t="12240" x="4037013" y="2246313"/>
          <p14:tracePt t="12248" x="4064000" y="2246313"/>
          <p14:tracePt t="12256" x="4090988" y="2246313"/>
          <p14:tracePt t="12263" x="4110038" y="2246313"/>
          <p14:tracePt t="12272" x="4137025" y="2246313"/>
          <p14:tracePt t="12280" x="4156075" y="2228850"/>
          <p14:tracePt t="12287" x="4200525" y="2192338"/>
          <p14:tracePt t="12296" x="4229100" y="2173288"/>
          <p14:tracePt t="12303" x="4256088" y="2163763"/>
          <p14:tracePt t="12312" x="4283075" y="2146300"/>
          <p14:tracePt t="12320" x="4319588" y="2119313"/>
          <p14:tracePt t="12328" x="4338638" y="2109788"/>
          <p14:tracePt t="12331" x="4365625" y="2090738"/>
          <p14:tracePt t="12344" x="4392613" y="2073275"/>
          <p14:tracePt t="12352" x="4429125" y="2063750"/>
          <p14:tracePt t="12360" x="4465638" y="2036763"/>
          <p14:tracePt t="12368" x="4502150" y="2027238"/>
          <p14:tracePt t="12376" x="4521200" y="2017713"/>
          <p14:tracePt t="12384" x="4548188" y="2009775"/>
          <p14:tracePt t="12391" x="4594225" y="1990725"/>
          <p14:tracePt t="12400" x="4621213" y="1981200"/>
          <p14:tracePt t="12407" x="4667250" y="1973263"/>
          <p14:tracePt t="12415" x="4684713" y="1944688"/>
          <p14:tracePt t="12424" x="4730750" y="1927225"/>
          <p14:tracePt t="12431" x="4740275" y="1917700"/>
          <p14:tracePt t="12441" x="4740275" y="1908175"/>
          <p14:tracePt t="12456" x="4757738" y="1898650"/>
          <p14:tracePt t="12472" x="4767263" y="1890713"/>
          <p14:tracePt t="12576" x="4767263" y="1881188"/>
          <p14:tracePt t="12600" x="4767263" y="1871663"/>
          <p14:tracePt t="12607" x="4767263" y="1862138"/>
          <p14:tracePt t="12624" x="4767263" y="1854200"/>
          <p14:tracePt t="12996" x="4776788" y="1844675"/>
          <p14:tracePt t="13012" x="4803775" y="1854200"/>
          <p14:tracePt t="13019" x="4813300" y="1862138"/>
          <p14:tracePt t="13028" x="4830763" y="1871663"/>
          <p14:tracePt t="13036" x="4849813" y="1881188"/>
          <p14:tracePt t="13041" x="4857750" y="1881188"/>
          <p14:tracePt t="13044" x="4886325" y="1898650"/>
          <p14:tracePt t="13052" x="4895850" y="1898650"/>
          <p14:tracePt t="13061" x="4940300" y="1908175"/>
          <p14:tracePt t="13067" x="4968875" y="1917700"/>
          <p14:tracePt t="13078" x="5005388" y="1917700"/>
          <p14:tracePt t="13083" x="5032375" y="1927225"/>
          <p14:tracePt t="13091" x="5041900" y="1927225"/>
          <p14:tracePt t="13099" x="5068888" y="1927225"/>
          <p14:tracePt t="13103" x="5086350" y="1954213"/>
          <p14:tracePt t="13112" x="5095875" y="1954213"/>
          <p14:tracePt t="13120" x="5105400" y="1954213"/>
          <p14:tracePt t="13128" x="5122863" y="1954213"/>
          <p14:tracePt t="13135" x="5141913" y="1954213"/>
          <p14:tracePt t="13144" x="5168900" y="1954213"/>
          <p14:tracePt t="13151" x="5205413" y="1954213"/>
          <p14:tracePt t="13160" x="5232400" y="1954213"/>
          <p14:tracePt t="13167" x="5268913" y="1954213"/>
          <p14:tracePt t="13175" x="5324475" y="1954213"/>
          <p14:tracePt t="13183" x="5370513" y="1954213"/>
          <p14:tracePt t="13192" x="5407025" y="1954213"/>
          <p14:tracePt t="13199" x="5451475" y="1954213"/>
          <p14:tracePt t="13208" x="5487988" y="1954213"/>
          <p14:tracePt t="13215" x="5507038" y="1954213"/>
          <p14:tracePt t="13225" x="5534025" y="1954213"/>
          <p14:tracePt t="13231" x="5543550" y="1954213"/>
          <p14:tracePt t="13241" x="5570538" y="1935163"/>
          <p14:tracePt t="13247" x="5589588" y="1917700"/>
          <p14:tracePt t="13257" x="5589588" y="1908175"/>
          <p14:tracePt t="13263" x="5597525" y="1890713"/>
          <p14:tracePt t="13271" x="5607050" y="1871663"/>
          <p14:tracePt t="13279" x="5607050" y="1854200"/>
          <p14:tracePt t="13288" x="5607050" y="1844675"/>
          <p14:tracePt t="13296" x="5607050" y="1808163"/>
          <p14:tracePt t="13304" x="5607050" y="1798638"/>
          <p14:tracePt t="13312" x="5607050" y="1789113"/>
          <p14:tracePt t="13319" x="5607050" y="1771650"/>
          <p14:tracePt t="13335" x="5607050" y="1762125"/>
          <p14:tracePt t="13344" x="5607050" y="1744663"/>
          <p14:tracePt t="13352" x="5597525" y="1735138"/>
          <p14:tracePt t="13360" x="5597525" y="1725613"/>
          <p14:tracePt t="13367" x="5580063" y="1708150"/>
          <p14:tracePt t="13376" x="5570538" y="1698625"/>
          <p14:tracePt t="13383" x="5553075" y="1689100"/>
          <p14:tracePt t="13393" x="5507038" y="1671638"/>
          <p14:tracePt t="13399" x="5461000" y="1652588"/>
          <p14:tracePt t="13407" x="5414963" y="1616075"/>
          <p14:tracePt t="13416" x="5387975" y="1606550"/>
          <p14:tracePt t="13425" x="5341938" y="1579563"/>
          <p14:tracePt t="13431" x="5297488" y="1562100"/>
          <p14:tracePt t="13441" x="5278438" y="1562100"/>
          <p14:tracePt t="13447" x="5260975" y="1552575"/>
          <p14:tracePt t="13463" x="5251450" y="1552575"/>
          <p14:tracePt t="13656" x="5241925" y="1552575"/>
          <p14:tracePt t="13672" x="5251450" y="1562100"/>
          <p14:tracePt t="13680" x="5251450" y="1598613"/>
          <p14:tracePt t="13687" x="5251450" y="1635125"/>
          <p14:tracePt t="13696" x="5251450" y="1652588"/>
          <p14:tracePt t="13704" x="5251450" y="1708150"/>
          <p14:tracePt t="13713" x="5251450" y="1744663"/>
          <p14:tracePt t="13720" x="5251450" y="1789113"/>
          <p14:tracePt t="13728" x="5251450" y="1825625"/>
          <p14:tracePt t="13736" x="5251450" y="1862138"/>
          <p14:tracePt t="13744" x="5251450" y="1890713"/>
          <p14:tracePt t="13751" x="5251450" y="1908175"/>
          <p14:tracePt t="13760" x="5251450" y="1917700"/>
          <p14:tracePt t="13767" x="5251450" y="1927225"/>
          <p14:tracePt t="13775" x="5251450" y="1944688"/>
          <p14:tracePt t="13783" x="5251450" y="1963738"/>
          <p14:tracePt t="13799" x="5251450" y="1981200"/>
          <p14:tracePt t="13808" x="5251450" y="1990725"/>
          <p14:tracePt t="13815" x="5251450" y="2000250"/>
          <p14:tracePt t="13825" x="5232400" y="2017713"/>
          <p14:tracePt t="13835" x="5232400" y="2027238"/>
          <p14:tracePt t="13844" x="5224463" y="2036763"/>
          <p14:tracePt t="13856" x="5214938" y="2036763"/>
          <p14:tracePt t="13863" x="5195888" y="2036763"/>
          <p14:tracePt t="13871" x="5187950" y="2036763"/>
          <p14:tracePt t="13879" x="5178425" y="2046288"/>
          <p14:tracePt t="13896" x="5159375" y="2063750"/>
          <p14:tracePt t="13903" x="5141913" y="2073275"/>
          <p14:tracePt t="13912" x="5141913" y="2082800"/>
          <p14:tracePt t="13920" x="5132388" y="2090738"/>
          <p14:tracePt t="13928" x="5114925" y="2109788"/>
          <p14:tracePt t="13935" x="5105400" y="2119313"/>
          <p14:tracePt t="13944" x="5095875" y="2136775"/>
          <p14:tracePt t="13952" x="5086350" y="2136775"/>
          <p14:tracePt t="13961" x="5086350" y="2146300"/>
          <p14:tracePt t="13967" x="5078413" y="2163763"/>
          <p14:tracePt t="13975" x="5068888" y="2173288"/>
          <p14:tracePt t="14023" x="5068888" y="2182813"/>
          <p14:tracePt t="14612" x="5068888" y="2200275"/>
          <p14:tracePt t="14840" x="5068888" y="2209800"/>
          <p14:tracePt t="14848" x="5078413" y="2200275"/>
          <p14:tracePt t="14856" x="5095875" y="2182813"/>
          <p14:tracePt t="14863" x="5114925" y="2155825"/>
          <p14:tracePt t="14871" x="5151438" y="2109788"/>
          <p14:tracePt t="14879" x="5178425" y="2090738"/>
          <p14:tracePt t="14887" x="5251450" y="2054225"/>
          <p14:tracePt t="14895" x="5324475" y="2017713"/>
          <p14:tracePt t="14904" x="5407025" y="1963738"/>
          <p14:tracePt t="14912" x="5480050" y="1954213"/>
          <p14:tracePt t="14920" x="5507038" y="1927225"/>
          <p14:tracePt t="14928" x="5553075" y="1917700"/>
          <p14:tracePt t="14935" x="5616575" y="1890713"/>
          <p14:tracePt t="14944" x="5689600" y="1871663"/>
          <p14:tracePt t="14953" x="5772150" y="1844675"/>
          <p14:tracePt t="14960" x="5799138" y="1844675"/>
          <p14:tracePt t="14967" x="5872163" y="1825625"/>
          <p14:tracePt t="14976" x="5908675" y="1825625"/>
          <p14:tracePt t="14983" x="5964238" y="1825625"/>
          <p14:tracePt t="14991" x="6045200" y="1825625"/>
          <p14:tracePt t="14999" x="6118225" y="1825625"/>
          <p14:tracePt t="15008" x="6191250" y="1825625"/>
          <p14:tracePt t="15015" x="6264275" y="1825625"/>
          <p14:tracePt t="15025" x="6292850" y="1825625"/>
          <p14:tracePt t="15031" x="6346825" y="1825625"/>
          <p14:tracePt t="15040" x="6419850" y="1825625"/>
          <p14:tracePt t="15047" x="6511925" y="1825625"/>
          <p14:tracePt t="15056" x="6602413" y="1825625"/>
          <p14:tracePt t="15063" x="6684963" y="1825625"/>
          <p14:tracePt t="15072" x="6777038" y="1825625"/>
          <p14:tracePt t="15079" x="6867525" y="1825625"/>
          <p14:tracePt t="15088" x="6923088" y="1825625"/>
          <p14:tracePt t="15096" x="6977063" y="1825625"/>
          <p14:tracePt t="15104" x="7032625" y="1825625"/>
          <p14:tracePt t="15127" x="7132638" y="1825625"/>
          <p14:tracePt t="15129" x="7169150" y="1825625"/>
          <p14:tracePt t="15136" x="7186613" y="1825625"/>
          <p14:tracePt t="15144" x="7223125" y="1825625"/>
          <p14:tracePt t="15151" x="7242175" y="1825625"/>
          <p14:tracePt t="15260" x="7251700" y="1825625"/>
          <p14:tracePt t="15303" x="7259638" y="1825625"/>
          <p14:tracePt t="15376" x="7269163" y="1825625"/>
          <p14:tracePt t="15392" x="7288213" y="1825625"/>
          <p14:tracePt t="15408" x="7305675" y="1825625"/>
          <p14:tracePt t="15415" x="7324725" y="1854200"/>
          <p14:tracePt t="15424" x="7334250" y="1854200"/>
          <p14:tracePt t="15432" x="7361238" y="1862138"/>
          <p14:tracePt t="15440" x="7407275" y="1881188"/>
          <p14:tracePt t="15447" x="7461250" y="1890713"/>
          <p14:tracePt t="15456" x="7507288" y="1898650"/>
          <p14:tracePt t="15463" x="7580313" y="1917700"/>
          <p14:tracePt t="15471" x="7626350" y="1917700"/>
          <p14:tracePt t="15479" x="7689850" y="1917700"/>
          <p14:tracePt t="15487" x="7735888" y="1917700"/>
          <p14:tracePt t="15491" x="7789863" y="1917700"/>
          <p14:tracePt t="15499" x="7845425" y="1917700"/>
          <p14:tracePt t="15512" x="7881938" y="1917700"/>
          <p14:tracePt t="15520" x="7945438" y="1935163"/>
          <p14:tracePt t="15528" x="7999413" y="1935163"/>
          <p14:tracePt t="15535" x="8054975" y="1935163"/>
          <p14:tracePt t="15544" x="8091488" y="1935163"/>
          <p14:tracePt t="15552" x="8164513" y="1935163"/>
          <p14:tracePt t="15556" x="8220075" y="1935163"/>
          <p14:tracePt t="15563" x="8274050" y="1935163"/>
          <p14:tracePt t="15572" x="8356600" y="1935163"/>
          <p14:tracePt t="15583" x="8410575" y="1935163"/>
          <p14:tracePt t="15594" x="8447088" y="1935163"/>
          <p14:tracePt t="15600" x="8475663" y="1935163"/>
          <p14:tracePt t="15608" x="8512175" y="1935163"/>
          <p14:tracePt t="15615" x="8529638" y="1927225"/>
          <p14:tracePt t="15623" x="8539163" y="1917700"/>
          <p14:tracePt t="15631" x="8548688" y="1908175"/>
          <p14:tracePt t="15647" x="8548688" y="1881188"/>
          <p14:tracePt t="15656" x="8548688" y="1862138"/>
          <p14:tracePt t="15663" x="8548688" y="1844675"/>
          <p14:tracePt t="15672" x="8548688" y="1817688"/>
          <p14:tracePt t="15679" x="8548688" y="1798638"/>
          <p14:tracePt t="15687" x="8548688" y="1771650"/>
          <p14:tracePt t="15696" x="8548688" y="1752600"/>
          <p14:tracePt t="15703" x="8520113" y="1716088"/>
          <p14:tracePt t="15712" x="8512175" y="1689100"/>
          <p14:tracePt t="15720" x="8502650" y="1671638"/>
          <p14:tracePt t="15728" x="8483600" y="1643063"/>
          <p14:tracePt t="15735" x="8475663" y="1606550"/>
          <p14:tracePt t="15744" x="8447088" y="1589088"/>
          <p14:tracePt t="15747" x="8429625" y="1562100"/>
          <p14:tracePt t="15760" x="8420100" y="1543050"/>
          <p14:tracePt t="15768" x="8393113" y="1506538"/>
          <p14:tracePt t="15776" x="8374063" y="1489075"/>
          <p14:tracePt t="15784" x="8366125" y="1479550"/>
          <p14:tracePt t="15793" x="8337550" y="1470025"/>
          <p14:tracePt t="15808" x="8329613" y="1460500"/>
          <p14:tracePt t="15815" x="8320088" y="1460500"/>
          <p14:tracePt t="16076" x="8310563" y="1460500"/>
          <p14:tracePt t="16084" x="8301038" y="1470025"/>
          <p14:tracePt t="16091" x="8293100" y="1489075"/>
          <p14:tracePt t="16096" x="8283575" y="1497013"/>
          <p14:tracePt t="16099" x="8264525" y="1525588"/>
          <p14:tracePt t="16108" x="8237538" y="1570038"/>
          <p14:tracePt t="16115" x="8201025" y="1616075"/>
          <p14:tracePt t="16125" x="8164513" y="1652588"/>
          <p14:tracePt t="16144" x="8072438" y="1735138"/>
          <p14:tracePt t="16147" x="8027988" y="1752600"/>
          <p14:tracePt t="16157" x="7981950" y="1781175"/>
          <p14:tracePt t="16160" x="7935913" y="1789113"/>
          <p14:tracePt t="16167" x="7908925" y="1808163"/>
          <p14:tracePt t="16176" x="7853363" y="1825625"/>
          <p14:tracePt t="16184" x="7835900" y="1825625"/>
          <p14:tracePt t="16193" x="7808913" y="1825625"/>
          <p14:tracePt t="16199" x="7762875" y="1825625"/>
          <p14:tracePt t="16208" x="7743825" y="1825625"/>
          <p14:tracePt t="16215" x="7716838" y="1825625"/>
          <p14:tracePt t="16224" x="7662863" y="1825625"/>
          <p14:tracePt t="16232" x="7634288" y="1835150"/>
          <p14:tracePt t="16241" x="7580313" y="1835150"/>
          <p14:tracePt t="16248" x="7516813" y="1844675"/>
          <p14:tracePt t="16256" x="7443788" y="1871663"/>
          <p14:tracePt t="16263" x="7378700" y="1881188"/>
          <p14:tracePt t="16272" x="7296150" y="1908175"/>
          <p14:tracePt t="16279" x="7232650" y="1944688"/>
          <p14:tracePt t="16283" x="7178675" y="1973263"/>
          <p14:tracePt t="16294" x="7096125" y="2009775"/>
          <p14:tracePt t="16299" x="7013575" y="2036763"/>
          <p14:tracePt t="16307" x="6967538" y="2063750"/>
          <p14:tracePt t="16319" x="6904038" y="2082800"/>
          <p14:tracePt t="16328" x="6858000" y="2109788"/>
          <p14:tracePt t="16335" x="6831013" y="2119313"/>
          <p14:tracePt t="16344" x="6813550" y="2119313"/>
          <p14:tracePt t="16347" x="6804025" y="2127250"/>
          <p14:tracePt t="16364" x="6794500" y="2127250"/>
          <p14:tracePt t="16372" x="6794500" y="2136775"/>
          <p14:tracePt t="16387" x="6777038" y="2146300"/>
          <p14:tracePt t="16407" x="6757988" y="2155825"/>
          <p14:tracePt t="16424" x="6721475" y="2155825"/>
          <p14:tracePt t="16431" x="6704013" y="2163763"/>
          <p14:tracePt t="16442" x="6675438" y="2173288"/>
          <p14:tracePt t="16447" x="6657975" y="2173288"/>
          <p14:tracePt t="16455" x="6611938" y="2192338"/>
          <p14:tracePt t="16472" x="6584950" y="2200275"/>
          <p14:tracePt t="16476" x="6538913" y="2209800"/>
          <p14:tracePt t="16488" x="6521450" y="2219325"/>
          <p14:tracePt t="16496" x="6492875" y="2246313"/>
          <p14:tracePt t="16504" x="6475413" y="2246313"/>
          <p14:tracePt t="16511" x="6456363" y="2246313"/>
          <p14:tracePt t="16520" x="6446838" y="2246313"/>
          <p14:tracePt t="16528" x="6438900" y="2246313"/>
          <p14:tracePt t="16536" x="6429375" y="2255838"/>
          <p14:tracePt t="16599" x="6410325" y="2265363"/>
          <p14:tracePt t="16607" x="6410325" y="2273300"/>
          <p14:tracePt t="16616" x="6402388" y="2282825"/>
          <p14:tracePt t="16624" x="6383338" y="2292350"/>
          <p14:tracePt t="16631" x="6365875" y="2309813"/>
          <p14:tracePt t="16641" x="6346825" y="2319338"/>
          <p14:tracePt t="16656" x="6337300" y="2328863"/>
          <p14:tracePt t="16663" x="6337300" y="2338388"/>
          <p14:tracePt t="16963" x="6337300" y="2346325"/>
          <p14:tracePt t="16976" x="6346825" y="2338388"/>
          <p14:tracePt t="16979" x="6365875" y="2328863"/>
          <p14:tracePt t="16987" x="6392863" y="2328863"/>
          <p14:tracePt t="16995" x="6419850" y="2309813"/>
          <p14:tracePt t="17004" x="6438900" y="2301875"/>
          <p14:tracePt t="17012" x="6446838" y="2301875"/>
          <p14:tracePt t="17015" x="6465888" y="2301875"/>
          <p14:tracePt t="17019" x="6502400" y="2292350"/>
          <p14:tracePt t="17028" x="6538913" y="2282825"/>
          <p14:tracePt t="17036" x="6584950" y="2282825"/>
          <p14:tracePt t="17044" x="6621463" y="2282825"/>
          <p14:tracePt t="17051" x="6667500" y="2282825"/>
          <p14:tracePt t="17061" x="6704013" y="2282825"/>
          <p14:tracePt t="17067" x="6748463" y="2282825"/>
          <p14:tracePt t="17076" x="6813550" y="2282825"/>
          <p14:tracePt t="17079" x="6886575" y="2282825"/>
          <p14:tracePt t="17087" x="6967538" y="2282825"/>
          <p14:tracePt t="17096" x="6996113" y="2282825"/>
          <p14:tracePt t="17104" x="7050088" y="2282825"/>
          <p14:tracePt t="17111" x="7113588" y="2292350"/>
          <p14:tracePt t="17119" x="7186613" y="2292350"/>
          <p14:tracePt t="17145" x="7370763" y="2309813"/>
          <p14:tracePt t="17151" x="7451725" y="2309813"/>
          <p14:tracePt t="17159" x="7507288" y="2309813"/>
          <p14:tracePt t="17167" x="7561263" y="2309813"/>
          <p14:tracePt t="17176" x="7589838" y="2309813"/>
          <p14:tracePt t="17183" x="7634288" y="2309813"/>
          <p14:tracePt t="17192" x="7653338" y="2309813"/>
          <p14:tracePt t="17201" x="7680325" y="2309813"/>
          <p14:tracePt t="17764" x="7689850" y="2309813"/>
          <p14:tracePt t="17780" x="7707313" y="2309813"/>
          <p14:tracePt t="17784" x="7716838" y="2309813"/>
          <p14:tracePt t="17788" x="7726363" y="2309813"/>
          <p14:tracePt t="17791" x="7753350" y="2309813"/>
          <p14:tracePt t="17799" x="7772400" y="2309813"/>
          <p14:tracePt t="17807" x="7816850" y="2309813"/>
          <p14:tracePt t="17815" x="7845425" y="2309813"/>
          <p14:tracePt t="17825" x="7881938" y="2309813"/>
          <p14:tracePt t="17831" x="7954963" y="2309813"/>
          <p14:tracePt t="17841" x="8027988" y="2319338"/>
          <p14:tracePt t="17848" x="8064500" y="2319338"/>
          <p14:tracePt t="17852" x="8118475" y="2319338"/>
          <p14:tracePt t="17860" x="8191500" y="2319338"/>
          <p14:tracePt t="17868" x="8264525" y="2319338"/>
          <p14:tracePt t="17875" x="8356600" y="2319338"/>
          <p14:tracePt t="17883" x="8447088" y="2338388"/>
          <p14:tracePt t="17892" x="8512175" y="2338388"/>
          <p14:tracePt t="17899" x="8566150" y="2346325"/>
          <p14:tracePt t="17909" x="8585200" y="2346325"/>
          <p14:tracePt t="17912" x="8602663" y="2346325"/>
          <p14:tracePt t="17919" x="8612188" y="2346325"/>
          <p14:tracePt t="17928" x="8629650" y="2346325"/>
          <p14:tracePt t="17952" x="8648700" y="2346325"/>
          <p14:tracePt t="17960" x="8658225" y="2346325"/>
          <p14:tracePt t="17967" x="8675688" y="2346325"/>
          <p14:tracePt t="17975" x="8694738" y="2346325"/>
          <p14:tracePt t="17983" x="8712200" y="2346325"/>
          <p14:tracePt t="17992" x="8739188" y="2346325"/>
          <p14:tracePt t="18001" x="8758238" y="2346325"/>
          <p14:tracePt t="18008" x="8794750" y="2346325"/>
          <p14:tracePt t="18016" x="8831263" y="2328863"/>
          <p14:tracePt t="18024" x="8867775" y="2328863"/>
          <p14:tracePt t="18031" x="8921750" y="2309813"/>
          <p14:tracePt t="18041" x="8967788" y="2309813"/>
          <p14:tracePt t="18047" x="9023350" y="2309813"/>
          <p14:tracePt t="18056" x="9077325" y="2309813"/>
          <p14:tracePt t="18064" x="9123363" y="2301875"/>
          <p14:tracePt t="18072" x="9159875" y="2301875"/>
          <p14:tracePt t="18079" x="9186863" y="2301875"/>
          <p14:tracePt t="18088" x="9205913" y="2301875"/>
          <p14:tracePt t="18968" x="9215438" y="2301875"/>
          <p14:tracePt t="19000" x="9205913" y="2301875"/>
          <p14:tracePt t="19015" x="9186863" y="2301875"/>
          <p14:tracePt t="19023" x="9169400" y="2319338"/>
          <p14:tracePt t="19031" x="9150350" y="2328863"/>
          <p14:tracePt t="19040" x="9105900" y="2355850"/>
          <p14:tracePt t="19047" x="9086850" y="2365375"/>
          <p14:tracePt t="19056" x="9040813" y="2382838"/>
          <p14:tracePt t="19063" x="9023350" y="2401888"/>
          <p14:tracePt t="19073" x="8977313" y="2419350"/>
          <p14:tracePt t="19080" x="8931275" y="2455863"/>
          <p14:tracePt t="19088" x="8867775" y="2511425"/>
          <p14:tracePt t="19095" x="8821738" y="2538413"/>
          <p14:tracePt t="19103" x="8758238" y="2574925"/>
          <p14:tracePt t="19111" x="8739188" y="2584450"/>
          <p14:tracePt t="19120" x="8702675" y="2601913"/>
          <p14:tracePt t="19129" x="8675688" y="2620963"/>
          <p14:tracePt t="19143" x="8658225" y="2630488"/>
          <p14:tracePt t="19146" x="8629650" y="2657475"/>
          <p14:tracePt t="19152" x="8593138" y="2667000"/>
          <p14:tracePt t="19160" x="8566150" y="2684463"/>
          <p14:tracePt t="19167" x="8539163" y="2693988"/>
          <p14:tracePt t="19176" x="8493125" y="2730500"/>
          <p14:tracePt t="19183" x="8447088" y="2747963"/>
          <p14:tracePt t="19192" x="8402638" y="2776538"/>
          <p14:tracePt t="19195" x="8337550" y="2794000"/>
          <p14:tracePt t="19203" x="8256588" y="2840038"/>
          <p14:tracePt t="19211" x="8174038" y="2876550"/>
          <p14:tracePt t="19219" x="8108950" y="2949575"/>
          <p14:tracePt t="19231" x="8045450" y="3013075"/>
          <p14:tracePt t="19241" x="7991475" y="3059113"/>
          <p14:tracePt t="19248" x="7908925" y="3086100"/>
          <p14:tracePt t="19257" x="7872413" y="3095625"/>
          <p14:tracePt t="19263" x="7808913" y="3122613"/>
          <p14:tracePt t="19272" x="7772400" y="3122613"/>
          <p14:tracePt t="19279" x="7699375" y="3151188"/>
          <p14:tracePt t="19288" x="7653338" y="3151188"/>
          <p14:tracePt t="19296" x="7626350" y="3151188"/>
          <p14:tracePt t="19304" x="7597775" y="3151188"/>
          <p14:tracePt t="19312" x="7553325" y="3159125"/>
          <p14:tracePt t="19319" x="7543800" y="3159125"/>
          <p14:tracePt t="19328" x="7524750" y="3159125"/>
          <p14:tracePt t="19335" x="7516813" y="3159125"/>
          <p14:tracePt t="19344" x="7480300" y="3168650"/>
          <p14:tracePt t="19351" x="7461250" y="3168650"/>
          <p14:tracePt t="19360" x="7434263" y="3168650"/>
          <p14:tracePt t="19368" x="7397750" y="3168650"/>
          <p14:tracePt t="19376" x="7342188" y="3168650"/>
          <p14:tracePt t="19383" x="7278688" y="3168650"/>
          <p14:tracePt t="19392" x="7205663" y="3168650"/>
          <p14:tracePt t="19399" x="7150100" y="3168650"/>
          <p14:tracePt t="19407" x="7077075" y="3168650"/>
          <p14:tracePt t="19415" x="7023100" y="3168650"/>
          <p14:tracePt t="19424" x="6950075" y="3168650"/>
          <p14:tracePt t="19431" x="6894513" y="3168650"/>
          <p14:tracePt t="19440" x="6850063" y="3168650"/>
          <p14:tracePt t="19448" x="6804025" y="3187700"/>
          <p14:tracePt t="19452" x="6757988" y="3214688"/>
          <p14:tracePt t="19460" x="6704013" y="3241675"/>
          <p14:tracePt t="19467" x="6657975" y="3260725"/>
          <p14:tracePt t="19476" x="6611938" y="3268663"/>
          <p14:tracePt t="19483" x="6584950" y="3278188"/>
          <p14:tracePt t="19495" x="6538913" y="3278188"/>
          <p14:tracePt t="19503" x="6511925" y="3278188"/>
          <p14:tracePt t="19511" x="6465888" y="3297238"/>
          <p14:tracePt t="19519" x="6438900" y="3297238"/>
          <p14:tracePt t="19528" x="6410325" y="3297238"/>
          <p14:tracePt t="19535" x="6383338" y="3297238"/>
          <p14:tracePt t="19545" x="6356350" y="3297238"/>
          <p14:tracePt t="19551" x="6310313" y="3297238"/>
          <p14:tracePt t="19560" x="6283325" y="3297238"/>
          <p14:tracePt t="19568" x="6264275" y="3297238"/>
          <p14:tracePt t="19576" x="6237288" y="3297238"/>
          <p14:tracePt t="19583" x="6200775" y="3305175"/>
          <p14:tracePt t="19591" x="6173788" y="3314700"/>
          <p14:tracePt t="19600" x="6154738" y="3314700"/>
          <p14:tracePt t="19608" x="6100763" y="3314700"/>
          <p14:tracePt t="19615" x="6073775" y="3333750"/>
          <p14:tracePt t="19625" x="6027738" y="3341688"/>
          <p14:tracePt t="19631" x="6000750" y="3351213"/>
          <p14:tracePt t="19640" x="5954713" y="3360738"/>
          <p14:tracePt t="19645" x="5927725" y="3360738"/>
          <p14:tracePt t="19652" x="5872163" y="3387725"/>
          <p14:tracePt t="19664" x="5826125" y="3387725"/>
          <p14:tracePt t="19672" x="5789613" y="3397250"/>
          <p14:tracePt t="19679" x="5735638" y="3397250"/>
          <p14:tracePt t="19687" x="5699125" y="3414713"/>
          <p14:tracePt t="19695" x="5670550" y="3414713"/>
          <p14:tracePt t="19704" x="5616575" y="3443288"/>
          <p14:tracePt t="19708" x="5580063" y="3443288"/>
          <p14:tracePt t="19715" x="5524500" y="3451225"/>
          <p14:tracePt t="19724" x="5487988" y="3460750"/>
          <p14:tracePt t="19736" x="5424488" y="3479800"/>
          <p14:tracePt t="19745" x="5387975" y="3479800"/>
          <p14:tracePt t="19752" x="5341938" y="3479800"/>
          <p14:tracePt t="19760" x="5287963" y="3479800"/>
          <p14:tracePt t="19767" x="5251450" y="3479800"/>
          <p14:tracePt t="19776" x="5195888" y="3479800"/>
          <p14:tracePt t="19783" x="5168900" y="3479800"/>
          <p14:tracePt t="19791" x="5132388" y="3479800"/>
          <p14:tracePt t="19799" x="5114925" y="3479800"/>
          <p14:tracePt t="19807" x="5078413" y="3470275"/>
          <p14:tracePt t="19815" x="5059363" y="3470275"/>
          <p14:tracePt t="19824" x="5049838" y="3470275"/>
          <p14:tracePt t="19832" x="5041900" y="3470275"/>
          <p14:tracePt t="19840" x="5032375" y="3470275"/>
          <p14:tracePt t="19847" x="5022850" y="3470275"/>
          <p14:tracePt t="19856" x="5013325" y="3460750"/>
          <p14:tracePt t="19879" x="4976813" y="3451225"/>
          <p14:tracePt t="19895" x="4959350" y="3451225"/>
          <p14:tracePt t="19903" x="4932363" y="3443288"/>
          <p14:tracePt t="19911" x="4913313" y="3443288"/>
          <p14:tracePt t="19921" x="4886325" y="3424238"/>
          <p14:tracePt t="19927" x="4857750" y="3424238"/>
          <p14:tracePt t="19936" x="4813300" y="3406775"/>
          <p14:tracePt t="19945" x="4794250" y="3406775"/>
          <p14:tracePt t="19952" x="4748213" y="3387725"/>
          <p14:tracePt t="19960" x="4721225" y="3387725"/>
          <p14:tracePt t="19963" x="4694238" y="3370263"/>
          <p14:tracePt t="19972" x="4675188" y="3360738"/>
          <p14:tracePt t="19983" x="4657725" y="3351213"/>
          <p14:tracePt t="19992" x="4638675" y="3341688"/>
          <p14:tracePt t="20009" x="4630738" y="3333750"/>
          <p14:tracePt t="20015" x="4621213" y="3324225"/>
          <p14:tracePt t="20027" x="4611688" y="3314700"/>
          <p14:tracePt t="20035" x="4602163" y="3305175"/>
          <p14:tracePt t="20044" x="4594225" y="3297238"/>
          <p14:tracePt t="20051" x="4584700" y="3287713"/>
          <p14:tracePt t="20061" x="4584700" y="3268663"/>
          <p14:tracePt t="20067" x="4575175" y="3260725"/>
          <p14:tracePt t="20079" x="4565650" y="3241675"/>
          <p14:tracePt t="20087" x="4557713" y="3232150"/>
          <p14:tracePt t="20096" x="4557713" y="3214688"/>
          <p14:tracePt t="20104" x="4557713" y="3187700"/>
          <p14:tracePt t="20111" x="4557713" y="3168650"/>
          <p14:tracePt t="20120" x="4557713" y="3141663"/>
          <p14:tracePt t="20128" x="4557713" y="3122613"/>
          <p14:tracePt t="20144" x="4557713" y="3049588"/>
          <p14:tracePt t="20151" x="4557713" y="3041650"/>
          <p14:tracePt t="20157" x="4565650" y="3005138"/>
          <p14:tracePt t="20163" x="4575175" y="2986088"/>
          <p14:tracePt t="20176" x="4575175" y="2968625"/>
          <p14:tracePt t="20183" x="4584700" y="2949575"/>
          <p14:tracePt t="20192" x="4584700" y="2930525"/>
          <p14:tracePt t="20199" x="4584700" y="2913063"/>
          <p14:tracePt t="20207" x="4584700" y="2894013"/>
          <p14:tracePt t="20215" x="4594225" y="2876550"/>
          <p14:tracePt t="20219" x="4594225" y="2867025"/>
          <p14:tracePt t="20227" x="4594225" y="2857500"/>
          <p14:tracePt t="20236" x="4594225" y="2830513"/>
          <p14:tracePt t="20256" x="4594225" y="2820988"/>
          <p14:tracePt t="20263" x="4594225" y="2803525"/>
          <p14:tracePt t="20272" x="4594225" y="2784475"/>
          <p14:tracePt t="20288" x="4594225" y="2767013"/>
          <p14:tracePt t="20295" x="4594225" y="2757488"/>
          <p14:tracePt t="20303" x="4594225" y="2740025"/>
          <p14:tracePt t="20312" x="4594225" y="2720975"/>
          <p14:tracePt t="20320" x="4584700" y="2703513"/>
          <p14:tracePt t="20336" x="4575175" y="2684463"/>
          <p14:tracePt t="20344" x="4565650" y="2638425"/>
          <p14:tracePt t="20352" x="4557713" y="2630488"/>
          <p14:tracePt t="20360" x="4557713" y="2620963"/>
          <p14:tracePt t="20367" x="4538663" y="2593975"/>
          <p14:tracePt t="20383" x="4529138" y="2574925"/>
          <p14:tracePt t="20391" x="4529138" y="2565400"/>
          <p14:tracePt t="20399" x="4529138" y="2547938"/>
          <p14:tracePt t="20407" x="4521200" y="2528888"/>
          <p14:tracePt t="20424" x="4511675" y="2511425"/>
          <p14:tracePt t="20440" x="4511675" y="2492375"/>
          <p14:tracePt t="20448" x="4502150" y="2474913"/>
          <p14:tracePt t="20464" x="4492625" y="2465388"/>
          <p14:tracePt t="20473" x="4484688" y="2447925"/>
          <p14:tracePt t="20488" x="4475163" y="2438400"/>
          <p14:tracePt t="20496" x="4475163" y="2428875"/>
          <p14:tracePt t="20511" x="4465638" y="2428875"/>
          <p14:tracePt t="20535" x="4456113" y="2428875"/>
          <p14:tracePt t="20632" x="4438650" y="2428875"/>
          <p14:tracePt t="20656" x="4429125" y="2428875"/>
          <p14:tracePt t="20663" x="4419600" y="2428875"/>
          <p14:tracePt t="20907" x="4411663" y="2428875"/>
          <p14:tracePt t="20931" x="4411663" y="2447925"/>
          <p14:tracePt t="20935" x="4411663" y="2455863"/>
          <p14:tracePt t="20939" x="4411663" y="2474913"/>
          <p14:tracePt t="20947" x="4419600" y="2492375"/>
          <p14:tracePt t="20958" x="4419600" y="2501900"/>
          <p14:tracePt t="20963" x="4429125" y="2520950"/>
          <p14:tracePt t="20980" x="4438650" y="2538413"/>
          <p14:tracePt t="20987" x="4448175" y="2557463"/>
          <p14:tracePt t="20995" x="4448175" y="2574925"/>
          <p14:tracePt t="21000" x="4448175" y="2584450"/>
          <p14:tracePt t="21009" x="4448175" y="2601913"/>
          <p14:tracePt t="21015" x="4448175" y="2630488"/>
          <p14:tracePt t="21025" x="4448175" y="2647950"/>
          <p14:tracePt t="21031" x="4448175" y="2667000"/>
          <p14:tracePt t="21040" x="4448175" y="2674938"/>
          <p14:tracePt t="21047" x="4448175" y="2684463"/>
          <p14:tracePt t="21057" x="4448175" y="2693988"/>
          <p14:tracePt t="21073" x="4448175" y="2703513"/>
          <p14:tracePt t="21080" x="4448175" y="2711450"/>
          <p14:tracePt t="21088" x="4448175" y="2720975"/>
          <p14:tracePt t="21103" x="4448175" y="2730500"/>
          <p14:tracePt t="21112" x="4448175" y="2740025"/>
          <p14:tracePt t="21120" x="4448175" y="2747963"/>
          <p14:tracePt t="21136" x="4448175" y="2757488"/>
          <p14:tracePt t="21152" x="4448175" y="2776538"/>
          <p14:tracePt t="21160" x="4448175" y="2784475"/>
          <p14:tracePt t="21167" x="4448175" y="2794000"/>
          <p14:tracePt t="21183" x="4448175" y="2803525"/>
          <p14:tracePt t="21188" x="4448175" y="2813050"/>
          <p14:tracePt t="21195" x="4438650" y="2813050"/>
          <p14:tracePt t="21212" x="4438650" y="2820988"/>
          <p14:tracePt t="21220" x="4429125" y="2830513"/>
          <p14:tracePt t="21256" x="4419600" y="2840038"/>
          <p14:tracePt t="21263" x="4419600" y="2849563"/>
          <p14:tracePt t="21279" x="4411663" y="2857500"/>
          <p14:tracePt t="21295" x="4402138" y="2867025"/>
          <p14:tracePt t="21315" x="4392613" y="2867025"/>
          <p14:tracePt t="21323" x="4383088" y="2876550"/>
          <p14:tracePt t="21332" x="4375150" y="2876550"/>
          <p14:tracePt t="21340" x="4356100" y="2886075"/>
          <p14:tracePt t="21367" x="4346575" y="2886075"/>
          <p14:tracePt t="21375" x="4338638" y="2886075"/>
          <p14:tracePt t="21519" x="4338638" y="2894013"/>
          <p14:tracePt t="21536" x="4338638" y="2903538"/>
          <p14:tracePt t="21545" x="4338638" y="2913063"/>
          <p14:tracePt t="21551" x="4338638" y="2940050"/>
          <p14:tracePt t="21557" x="4338638" y="2968625"/>
          <p14:tracePt t="21569" x="4338638" y="2995613"/>
          <p14:tracePt t="21576" x="4346575" y="3022600"/>
          <p14:tracePt t="21584" x="4346575" y="3059113"/>
          <p14:tracePt t="21592" x="4365625" y="3114675"/>
          <p14:tracePt t="21599" x="4365625" y="3141663"/>
          <p14:tracePt t="21608" x="4365625" y="3187700"/>
          <p14:tracePt t="21615" x="4365625" y="3224213"/>
          <p14:tracePt t="21619" x="4365625" y="3251200"/>
          <p14:tracePt t="21627" x="4365625" y="3278188"/>
          <p14:tracePt t="21635" x="4365625" y="3333750"/>
          <p14:tracePt t="21644" x="4365625" y="3351213"/>
          <p14:tracePt t="21657" x="4365625" y="3387725"/>
          <p14:tracePt t="21663" x="4365625" y="3414713"/>
          <p14:tracePt t="21672" x="4365625" y="3451225"/>
          <p14:tracePt t="21679" x="4365625" y="3479800"/>
          <p14:tracePt t="21689" x="4365625" y="3516313"/>
          <p14:tracePt t="21695" x="4375150" y="3552825"/>
          <p14:tracePt t="21703" x="4375150" y="3579813"/>
          <p14:tracePt t="21711" x="4383088" y="3606800"/>
          <p14:tracePt t="21720" x="4383088" y="3633788"/>
          <p14:tracePt t="21728" x="4383088" y="3662363"/>
          <p14:tracePt t="21736" x="4383088" y="3679825"/>
          <p14:tracePt t="21745" x="4383088" y="3706813"/>
          <p14:tracePt t="21751" x="4383088" y="3725863"/>
          <p14:tracePt t="21760" x="4383088" y="3743325"/>
          <p14:tracePt t="21767" x="4383088" y="3752850"/>
          <p14:tracePt t="21776" x="4383088" y="3771900"/>
          <p14:tracePt t="21784" x="4383088" y="3779838"/>
          <p14:tracePt t="21792" x="4383088" y="3798888"/>
          <p14:tracePt t="21799" x="4383088" y="3835400"/>
          <p14:tracePt t="21808" x="4383088" y="3852863"/>
          <p14:tracePt t="21812" x="4383088" y="3889375"/>
          <p14:tracePt t="21820" x="4383088" y="3935413"/>
          <p14:tracePt t="21827" x="4383088" y="3963988"/>
          <p14:tracePt t="21840" x="4383088" y="4027488"/>
          <p14:tracePt t="21848" x="4383088" y="4073525"/>
          <p14:tracePt t="21857" x="4383088" y="4110038"/>
          <p14:tracePt t="21863" x="4383088" y="4146550"/>
          <p14:tracePt t="21872" x="4383088" y="4164013"/>
          <p14:tracePt t="21879" x="4375150" y="4191000"/>
          <p14:tracePt t="21888" x="4375150" y="4200525"/>
          <p14:tracePt t="21895" x="4375150" y="4210050"/>
          <p14:tracePt t="21911" x="4375150" y="4219575"/>
          <p14:tracePt t="21928" x="4375150" y="4227513"/>
          <p14:tracePt t="21936" x="4375150" y="4237038"/>
          <p14:tracePt t="21953" x="4375150" y="4256088"/>
          <p14:tracePt t="21960" x="4375150" y="4264025"/>
          <p14:tracePt t="21976" x="4375150" y="4273550"/>
          <p14:tracePt t="21984" x="4375150" y="4292600"/>
          <p14:tracePt t="21999" x="4375150" y="4300538"/>
          <p14:tracePt t="22008" x="4375150" y="4310063"/>
          <p14:tracePt t="22031" x="4375150" y="4319588"/>
          <p14:tracePt t="22040" x="4365625" y="4346575"/>
          <p14:tracePt t="22063" x="4365625" y="4373563"/>
          <p14:tracePt t="22073" x="4365625" y="4383088"/>
          <p14:tracePt t="22079" x="4365625" y="4402138"/>
          <p14:tracePt t="22089" x="4365625" y="4419600"/>
          <p14:tracePt t="22103" x="4365625" y="4438650"/>
          <p14:tracePt t="22288" x="4365625" y="4429125"/>
          <p14:tracePt t="22391" x="4365625" y="4438650"/>
          <p14:tracePt t="22400" x="4365625" y="4456113"/>
          <p14:tracePt t="22407" x="4365625" y="4475163"/>
          <p14:tracePt t="22423" x="4365625" y="4492625"/>
          <p14:tracePt t="22432" x="4365625" y="4502150"/>
          <p14:tracePt t="22441" x="4365625" y="4529138"/>
          <p14:tracePt t="22448" x="4365625" y="4548188"/>
          <p14:tracePt t="22457" x="4375150" y="4575175"/>
          <p14:tracePt t="22463" x="4375150" y="4592638"/>
          <p14:tracePt t="22473" x="4375150" y="4611688"/>
          <p14:tracePt t="22479" x="4375150" y="4638675"/>
          <p14:tracePt t="22487" x="4375150" y="4657725"/>
          <p14:tracePt t="22495" x="4375150" y="4702175"/>
          <p14:tracePt t="22504" x="4375150" y="4721225"/>
          <p14:tracePt t="22511" x="4375150" y="4757738"/>
          <p14:tracePt t="22520" x="4375150" y="4784725"/>
          <p14:tracePt t="22528" x="4375150" y="4821238"/>
          <p14:tracePt t="22536" x="4365625" y="4848225"/>
          <p14:tracePt t="22544" x="4356100" y="4867275"/>
          <p14:tracePt t="22551" x="4346575" y="4884738"/>
          <p14:tracePt t="22560" x="4338638" y="4903788"/>
          <p14:tracePt t="22567" x="4338638" y="4913313"/>
          <p14:tracePt t="22579" x="4329113" y="4930775"/>
          <p14:tracePt t="22596" x="4329113" y="4949825"/>
          <p14:tracePt t="22611" x="4329113" y="4959350"/>
          <p14:tracePt t="22624" x="4319588" y="4967288"/>
          <p14:tracePt t="22828" x="4319588" y="4986338"/>
          <p14:tracePt t="22836" x="4319588" y="4995863"/>
          <p14:tracePt t="22844" x="4346575" y="5022850"/>
          <p14:tracePt t="22852" x="4356100" y="5040313"/>
          <p14:tracePt t="22861" x="4375150" y="5068888"/>
          <p14:tracePt t="22867" x="4392613" y="5086350"/>
          <p14:tracePt t="22872" x="4419600" y="5105400"/>
          <p14:tracePt t="22880" x="4438650" y="5122863"/>
          <p14:tracePt t="22888" x="4448175" y="5141913"/>
          <p14:tracePt t="22895" x="4465638" y="5159375"/>
          <p14:tracePt t="22903" x="4475163" y="5168900"/>
          <p14:tracePt t="22911" x="4492625" y="5178425"/>
          <p14:tracePt t="22919" x="4492625" y="5186363"/>
          <p14:tracePt t="22928" x="4502150" y="5195888"/>
          <p14:tracePt t="22936" x="4521200" y="5205413"/>
          <p14:tracePt t="22952" x="4529138" y="5205413"/>
          <p14:tracePt t="22968" x="4538663" y="5205413"/>
          <p14:tracePt t="22993" x="4557713" y="5214938"/>
          <p14:tracePt t="23024" x="4565650" y="5214938"/>
          <p14:tracePt t="23039" x="4575175" y="5214938"/>
          <p14:tracePt t="23047" x="4594225" y="5214938"/>
          <p14:tracePt t="23056" x="4602163" y="5222875"/>
          <p14:tracePt t="23060" x="4630738" y="5222875"/>
          <p14:tracePt t="23067" x="4638675" y="5222875"/>
          <p14:tracePt t="23076" x="4667250" y="5232400"/>
          <p14:tracePt t="23083" x="4684713" y="5232400"/>
          <p14:tracePt t="23092" x="4703763" y="5241925"/>
          <p14:tracePt t="23099" x="4730750" y="5251450"/>
          <p14:tracePt t="23111" x="4757738" y="5251450"/>
          <p14:tracePt t="23125" x="4784725" y="5278438"/>
          <p14:tracePt t="23128" x="4830763" y="5295900"/>
          <p14:tracePt t="23135" x="4867275" y="5305425"/>
          <p14:tracePt t="23144" x="4932363" y="5332413"/>
          <p14:tracePt t="23151" x="4968875" y="5341938"/>
          <p14:tracePt t="23160" x="5005388" y="5351463"/>
          <p14:tracePt t="23168" x="5049838" y="5360988"/>
          <p14:tracePt t="23177" x="5105400" y="5368925"/>
          <p14:tracePt t="23183" x="5151438" y="5387975"/>
          <p14:tracePt t="23193" x="5178425" y="5397500"/>
          <p14:tracePt t="23199" x="5195888" y="5405438"/>
          <p14:tracePt t="23216" x="5205413" y="5405438"/>
          <p14:tracePt t="23288" x="5224463" y="5414963"/>
          <p14:tracePt t="23300" x="5232400" y="5414963"/>
          <p14:tracePt t="23308" x="5241925" y="5414963"/>
          <p14:tracePt t="23328" x="5251450" y="5414963"/>
          <p14:tracePt t="23344" x="5260975" y="5414963"/>
          <p14:tracePt t="23388" x="5268913" y="5414963"/>
          <p14:tracePt t="23395" x="5278438" y="5414963"/>
          <p14:tracePt t="23408" x="5287963" y="5414963"/>
          <p14:tracePt t="23424" x="5297488" y="5414963"/>
          <p14:tracePt t="23431" x="5305425" y="5414963"/>
          <p14:tracePt t="23447" x="5314950" y="5424488"/>
          <p14:tracePt t="23480" x="5324475" y="5424488"/>
          <p14:tracePt t="23576" x="5334000" y="5434013"/>
          <p14:tracePt t="23720" x="5341938" y="5441950"/>
          <p14:tracePt t="23755" x="5360988" y="5451475"/>
          <p14:tracePt t="23763" x="5370513" y="5461000"/>
          <p14:tracePt t="23772" x="5378450" y="5461000"/>
          <p14:tracePt t="23779" x="5397500" y="5470525"/>
          <p14:tracePt t="23800" x="5414963" y="5478463"/>
          <p14:tracePt t="23948" x="5424488" y="5487988"/>
          <p14:tracePt t="23956" x="5434013" y="5487988"/>
          <p14:tracePt t="23963" x="5443538" y="5487988"/>
          <p14:tracePt t="23973" x="5443538" y="5497513"/>
          <p14:tracePt t="23977" x="5443538" y="5507038"/>
          <p14:tracePt t="23979" x="5443538" y="5524500"/>
          <p14:tracePt t="23987" x="5443538" y="5543550"/>
          <p14:tracePt t="23995" x="5443538" y="5561013"/>
          <p14:tracePt t="24004" x="5443538" y="5580063"/>
          <p14:tracePt t="24011" x="5443538" y="5597525"/>
          <p14:tracePt t="24020" x="5434013" y="5616575"/>
          <p14:tracePt t="24027" x="5407025" y="5643563"/>
          <p14:tracePt t="24036" x="5387975" y="5670550"/>
          <p14:tracePt t="24040" x="5370513" y="5697538"/>
          <p14:tracePt t="24048" x="5351463" y="5726113"/>
          <p14:tracePt t="24056" x="5334000" y="5743575"/>
          <p14:tracePt t="24064" x="5324475" y="5762625"/>
          <p14:tracePt t="24072" x="5297488" y="5789613"/>
          <p14:tracePt t="24079" x="5278438" y="5816600"/>
          <p14:tracePt t="24088" x="5260975" y="5835650"/>
          <p14:tracePt t="24095" x="5260975" y="5843588"/>
          <p14:tracePt t="24099" x="5241925" y="5872163"/>
          <p14:tracePt t="24125" x="5224463" y="5889625"/>
          <p14:tracePt t="24128" x="5214938" y="5918200"/>
          <p14:tracePt t="24136" x="5214938" y="5954713"/>
          <p14:tracePt t="24144" x="5214938" y="5972175"/>
          <p14:tracePt t="24152" x="5205413" y="5991225"/>
          <p14:tracePt t="24160" x="5195888" y="6008688"/>
          <p14:tracePt t="24163" x="5178425" y="6027738"/>
          <p14:tracePt t="24174" x="5168900" y="6035675"/>
          <p14:tracePt t="24184" x="5159375" y="6064250"/>
          <p14:tracePt t="24192" x="5141913" y="6072188"/>
          <p14:tracePt t="24200" x="5132388" y="6072188"/>
          <p14:tracePt t="24207" x="5095875" y="6081713"/>
          <p14:tracePt t="24215" x="5078413" y="6091238"/>
          <p14:tracePt t="24223" x="5049838" y="6100763"/>
          <p14:tracePt t="24228" x="5032375" y="6100763"/>
          <p14:tracePt t="24235" x="4976813" y="6100763"/>
          <p14:tracePt t="24244" x="4922838" y="6108700"/>
          <p14:tracePt t="24251" x="4876800" y="6118225"/>
          <p14:tracePt t="24261" x="4830763" y="6127750"/>
          <p14:tracePt t="24267" x="4776788" y="6145213"/>
          <p14:tracePt t="24276" x="4740275" y="6164263"/>
          <p14:tracePt t="24284" x="4703763" y="6173788"/>
          <p14:tracePt t="24295" x="4657725" y="6181725"/>
          <p14:tracePt t="24303" x="4621213" y="6191250"/>
          <p14:tracePt t="24312" x="4575175" y="6218238"/>
          <p14:tracePt t="24320" x="4529138" y="6227763"/>
          <p14:tracePt t="24328" x="4502150" y="6227763"/>
          <p14:tracePt t="24336" x="4456113" y="6237288"/>
          <p14:tracePt t="24344" x="4429125" y="6246813"/>
          <p14:tracePt t="24352" x="4375150" y="6254750"/>
          <p14:tracePt t="24356" x="4329113" y="6273800"/>
          <p14:tracePt t="24363" x="4292600" y="6273800"/>
          <p14:tracePt t="24372" x="4237038" y="6273800"/>
          <p14:tracePt t="24379" x="4173538" y="6273800"/>
          <p14:tracePt t="24389" x="4119563" y="6283325"/>
          <p14:tracePt t="24400" x="4044950" y="6283325"/>
          <p14:tracePt t="24410" x="3971925" y="6283325"/>
          <p14:tracePt t="24415" x="3898900" y="6283325"/>
          <p14:tracePt t="24423" x="3817938" y="6283325"/>
          <p14:tracePt t="24431" x="3744913" y="6291263"/>
          <p14:tracePt t="24440" x="3689350" y="6310313"/>
          <p14:tracePt t="24448" x="3625850" y="6310313"/>
          <p14:tracePt t="24456" x="3552825" y="6310313"/>
          <p14:tracePt t="24463" x="3479800" y="6310313"/>
          <p14:tracePt t="24472" x="3406775" y="6310313"/>
          <p14:tracePt t="24480" x="3351213" y="6310313"/>
          <p14:tracePt t="24487" x="3278188" y="6310313"/>
          <p14:tracePt t="24495" x="3195638" y="6310313"/>
          <p14:tracePt t="24503" x="3141663" y="6310313"/>
          <p14:tracePt t="24511" x="3086100" y="6310313"/>
          <p14:tracePt t="24520" x="3059113" y="6310313"/>
          <p14:tracePt t="24527" x="2986088" y="6310313"/>
          <p14:tracePt t="24535" x="2895600" y="6310313"/>
          <p14:tracePt t="24544" x="2786063" y="6310313"/>
          <p14:tracePt t="24547" x="2657475" y="6310313"/>
          <p14:tracePt t="24560" x="2511425" y="6310313"/>
          <p14:tracePt t="24568" x="2346325" y="6300788"/>
          <p14:tracePt t="24576" x="2200275" y="6283325"/>
          <p14:tracePt t="24583" x="2036763" y="6254750"/>
          <p14:tracePt t="24592" x="1871663" y="6227763"/>
          <p14:tracePt t="24599" x="1725613" y="6210300"/>
          <p14:tracePt t="24608" x="1589088" y="6200775"/>
          <p14:tracePt t="24615" x="1460500" y="6181725"/>
          <p14:tracePt t="24624" x="1350963" y="6154738"/>
          <p14:tracePt t="24631" x="1241425" y="6137275"/>
          <p14:tracePt t="24639" x="1123950" y="6127750"/>
          <p14:tracePt t="24647" x="1014413" y="6100763"/>
          <p14:tracePt t="24656" x="895350" y="6072188"/>
          <p14:tracePt t="24664" x="785813" y="6054725"/>
          <p14:tracePt t="24672" x="693738" y="6045200"/>
          <p14:tracePt t="24679" x="593725" y="6018213"/>
          <p14:tracePt t="24689" x="501650" y="5999163"/>
          <p14:tracePt t="24695" x="420688" y="5972175"/>
          <p14:tracePt t="24703" x="347663" y="5962650"/>
          <p14:tracePt t="24711" x="265113" y="5935663"/>
          <p14:tracePt t="24719" x="209550" y="5908675"/>
          <p14:tracePt t="24727" x="146050" y="5889625"/>
          <p14:tracePt t="24735" x="82550" y="5862638"/>
          <p14:tracePt t="24744" x="19050" y="582612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DF7884-36CD-452C-867D-1DCB2CB90D61}"/>
              </a:ext>
            </a:extLst>
          </p:cNvPr>
          <p:cNvSpPr txBox="1"/>
          <p:nvPr/>
        </p:nvSpPr>
        <p:spPr>
          <a:xfrm>
            <a:off x="342900" y="285750"/>
            <a:ext cx="826752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b="1" i="1" u="sng" dirty="0"/>
              <a:t>Μπορείτε να βρείτε και να διαβάσετε όσα μάθαμε για τις προσωπικές αντωνυμίες: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b="1" dirty="0"/>
              <a:t>στη σελ.22 του βιβλίου σας και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b="1" dirty="0"/>
              <a:t>στο σετ φυλλαδίων Ελληνικών στις σελίδες 26 και 27.</a:t>
            </a:r>
          </a:p>
          <a:p>
            <a:endParaRPr lang="en-US" dirty="0"/>
          </a:p>
        </p:txBody>
      </p:sp>
      <p:pic>
        <p:nvPicPr>
          <p:cNvPr id="14338" name="Picture 2" descr="Διαφάνεια45">
            <a:extLst>
              <a:ext uri="{FF2B5EF4-FFF2-40B4-BE49-F238E27FC236}">
                <a16:creationId xmlns:a16="http://schemas.microsoft.com/office/drawing/2014/main" id="{4388D1CA-25A8-473B-A48C-8838341794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908" y="841336"/>
            <a:ext cx="4920192" cy="369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54990F-82F4-4775-B2E1-97D33EFC25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" y="1486079"/>
            <a:ext cx="3680239" cy="4958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17F5EB-4575-4C87-A700-0CCDE68CCC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8774" y="2404905"/>
            <a:ext cx="2988637" cy="425315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498F8AD-FF12-4C1A-888E-E2A67810D7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1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40"/>
    </mc:Choice>
    <mc:Fallback xmlns="">
      <p:transition spd="slow" advTm="15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660" x="1433513" y="6757988"/>
          <p14:tracePt t="6668" x="1470025" y="6692900"/>
          <p14:tracePt t="6676" x="1506538" y="6629400"/>
          <p14:tracePt t="6684" x="1533525" y="6592888"/>
          <p14:tracePt t="6692" x="1552575" y="6556375"/>
          <p14:tracePt t="6701" x="1579563" y="6492875"/>
          <p14:tracePt t="6707" x="1589088" y="6456363"/>
          <p14:tracePt t="6716" x="1606550" y="6400800"/>
          <p14:tracePt t="6724" x="1625600" y="6356350"/>
          <p14:tracePt t="6731" x="1635125" y="6283325"/>
          <p14:tracePt t="6739" x="1662113" y="6218238"/>
          <p14:tracePt t="6747" x="1689100" y="6145213"/>
          <p14:tracePt t="6755" x="1708150" y="6100763"/>
          <p14:tracePt t="6763" x="1754188" y="5999163"/>
          <p14:tracePt t="6771" x="1808163" y="5862638"/>
          <p14:tracePt t="6780" x="1871663" y="5734050"/>
          <p14:tracePt t="6788" x="1908175" y="5616575"/>
          <p14:tracePt t="6796" x="1954213" y="5534025"/>
          <p14:tracePt t="6804" x="1981200" y="5461000"/>
          <p14:tracePt t="6812" x="2000250" y="5397500"/>
          <p14:tracePt t="6820" x="2009775" y="5368925"/>
          <p14:tracePt t="6827" x="2027238" y="5341938"/>
          <p14:tracePt t="6838" x="2046288" y="5314950"/>
          <p14:tracePt t="6844" x="2054225" y="5295900"/>
          <p14:tracePt t="6853" x="2082800" y="5268913"/>
          <p14:tracePt t="6860" x="2119313" y="5241925"/>
          <p14:tracePt t="6867" x="2146300" y="5222875"/>
          <p14:tracePt t="6876" x="2219325" y="5178425"/>
          <p14:tracePt t="6884" x="2282825" y="5122863"/>
          <p14:tracePt t="6892" x="2328863" y="5113338"/>
          <p14:tracePt t="6900" x="2392363" y="5086350"/>
          <p14:tracePt t="6907" x="2484438" y="5040313"/>
          <p14:tracePt t="6916" x="2603500" y="5003800"/>
          <p14:tracePt t="6923" x="2720975" y="4959350"/>
          <p14:tracePt t="6932" x="2849563" y="4930775"/>
          <p14:tracePt t="6940" x="2976563" y="4903788"/>
          <p14:tracePt t="6947" x="3114675" y="4867275"/>
          <p14:tracePt t="6955" x="3260725" y="4840288"/>
          <p14:tracePt t="6964" x="3406775" y="4830763"/>
          <p14:tracePt t="6972" x="3589338" y="4811713"/>
          <p14:tracePt t="6980" x="3752850" y="4794250"/>
          <p14:tracePt t="6988" x="3981450" y="4784725"/>
          <p14:tracePt t="6996" x="4319588" y="4784725"/>
          <p14:tracePt t="7004" x="4694238" y="4784725"/>
          <p14:tracePt t="7012" x="5105400" y="4784725"/>
          <p14:tracePt t="7020" x="5553075" y="4757738"/>
          <p14:tracePt t="7027" x="6000750" y="4757738"/>
          <p14:tracePt t="7035" x="6521450" y="4757738"/>
          <p14:tracePt t="7044" x="6967538" y="4757738"/>
          <p14:tracePt t="7052" x="7451725" y="4757738"/>
          <p14:tracePt t="7060" x="7935913" y="4757738"/>
          <p14:tracePt t="7068" x="8274050" y="4757738"/>
          <p14:tracePt t="7076" x="8648700" y="4757738"/>
          <p14:tracePt t="7084" x="9023350" y="4757738"/>
          <p14:tracePt t="7092" x="9351963" y="4757738"/>
          <p14:tracePt t="7100" x="9653588" y="4757738"/>
          <p14:tracePt t="7108" x="9890125" y="4738688"/>
          <p14:tracePt t="7116" x="10091738" y="4730750"/>
          <p14:tracePt t="7124" x="10301288" y="4694238"/>
          <p14:tracePt t="7131" x="10466388" y="4648200"/>
          <p14:tracePt t="7140" x="10612438" y="4584700"/>
          <p14:tracePt t="7147" x="10768013" y="4529138"/>
          <p14:tracePt t="7156" x="10904538" y="4456113"/>
          <p14:tracePt t="7170" x="11023600" y="4365625"/>
          <p14:tracePt t="7172" x="11141075" y="4256088"/>
          <p14:tracePt t="7180" x="11233150" y="4137025"/>
          <p14:tracePt t="7189" x="11296650" y="4037013"/>
          <p14:tracePt t="7196" x="11342688" y="3927475"/>
          <p14:tracePt t="7204" x="11388725" y="3808413"/>
          <p14:tracePt t="7211" x="11434763" y="3698875"/>
          <p14:tracePt t="7220" x="11461750" y="3597275"/>
          <p14:tracePt t="7228" x="11471275" y="3506788"/>
          <p14:tracePt t="7236" x="11488738" y="3424238"/>
          <p14:tracePt t="7244" x="11507788" y="3351213"/>
          <p14:tracePt t="7251" x="11525250" y="3251200"/>
          <p14:tracePt t="7259" x="11534775" y="3141663"/>
          <p14:tracePt t="7267" x="11552238" y="3032125"/>
          <p14:tracePt t="7276" x="11552238" y="2922588"/>
          <p14:tracePt t="7283" x="11552238" y="2813050"/>
          <p14:tracePt t="7291" x="11552238" y="2703513"/>
          <p14:tracePt t="7300" x="11552238" y="2611438"/>
          <p14:tracePt t="7307" x="11552238" y="2520950"/>
          <p14:tracePt t="7316" x="11552238" y="2419350"/>
          <p14:tracePt t="7324" x="11552238" y="2346325"/>
          <p14:tracePt t="7332" x="11534775" y="2273300"/>
          <p14:tracePt t="7340" x="11507788" y="2192338"/>
          <p14:tracePt t="7348" x="11479213" y="2109788"/>
          <p14:tracePt t="7355" x="11442700" y="2027238"/>
          <p14:tracePt t="7363" x="11406188" y="1963738"/>
          <p14:tracePt t="7372" x="11369675" y="1898650"/>
          <p14:tracePt t="7379" x="11323638" y="1835150"/>
          <p14:tracePt t="7388" x="11279188" y="1771650"/>
          <p14:tracePt t="7396" x="11223625" y="1708150"/>
          <p14:tracePt t="7404" x="11169650" y="1643063"/>
          <p14:tracePt t="7412" x="11104563" y="1570038"/>
          <p14:tracePt t="7420" x="11031538" y="1506538"/>
          <p14:tracePt t="7427" x="10950575" y="1433513"/>
          <p14:tracePt t="7438" x="10885488" y="1370013"/>
          <p14:tracePt t="7444" x="10804525" y="1296988"/>
          <p14:tracePt t="7451" x="10712450" y="1233488"/>
          <p14:tracePt t="7460" x="10629900" y="1160463"/>
          <p14:tracePt t="7468" x="10547350" y="1087438"/>
          <p14:tracePt t="7476" x="10447338" y="1022350"/>
          <p14:tracePt t="7484" x="10364788" y="976313"/>
          <p14:tracePt t="7491" x="10264775" y="922338"/>
          <p14:tracePt t="7500" x="10145713" y="866775"/>
          <p14:tracePt t="7507" x="10036175" y="822325"/>
          <p14:tracePt t="7516" x="9936163" y="793750"/>
          <p14:tracePt t="7524" x="9826625" y="766763"/>
          <p14:tracePt t="7532" x="9717088" y="749300"/>
          <p14:tracePt t="7540" x="9598025" y="739775"/>
          <p14:tracePt t="7547" x="9471025" y="739775"/>
          <p14:tracePt t="7555" x="9361488" y="739775"/>
          <p14:tracePt t="7564" x="9232900" y="739775"/>
          <p14:tracePt t="7572" x="9086850" y="757238"/>
          <p14:tracePt t="7580" x="8921750" y="785813"/>
          <p14:tracePt t="7588" x="8775700" y="830263"/>
          <p14:tracePt t="7596" x="8621713" y="876300"/>
          <p14:tracePt t="7604" x="8475663" y="922338"/>
          <p14:tracePt t="7612" x="8337550" y="976313"/>
          <p14:tracePt t="7620" x="8220075" y="1041400"/>
          <p14:tracePt t="7627" x="8118475" y="1095375"/>
          <p14:tracePt t="7636" x="7999413" y="1187450"/>
          <p14:tracePt t="7643" x="7899400" y="1260475"/>
          <p14:tracePt t="7653" x="7835900" y="1343025"/>
          <p14:tracePt t="7660" x="7743825" y="1443038"/>
          <p14:tracePt t="7668" x="7689850" y="1543050"/>
          <p14:tracePt t="7676" x="7634288" y="1662113"/>
          <p14:tracePt t="7684" x="7589838" y="1771650"/>
          <p14:tracePt t="7692" x="7543800" y="1908175"/>
          <p14:tracePt t="7701" x="7497763" y="2054225"/>
          <p14:tracePt t="7707" x="7470775" y="2192338"/>
          <p14:tracePt t="7716" x="7443788" y="2319338"/>
          <p14:tracePt t="7724" x="7424738" y="2447925"/>
          <p14:tracePt t="7732" x="7424738" y="2574925"/>
          <p14:tracePt t="7740" x="7424738" y="2684463"/>
          <p14:tracePt t="7747" x="7424738" y="2794000"/>
          <p14:tracePt t="7755" x="7434263" y="2886075"/>
          <p14:tracePt t="7764" x="7470775" y="3005138"/>
          <p14:tracePt t="7771" x="7516813" y="3122613"/>
          <p14:tracePt t="7780" x="7580313" y="3232150"/>
          <p14:tracePt t="7788" x="7634288" y="3351213"/>
          <p14:tracePt t="7795" x="7707313" y="3487738"/>
          <p14:tracePt t="7804" x="7780338" y="3625850"/>
          <p14:tracePt t="7811" x="7845425" y="3752850"/>
          <p14:tracePt t="7821" x="7899400" y="3889375"/>
          <p14:tracePt t="7827" x="7962900" y="4027488"/>
          <p14:tracePt t="7836" x="8018463" y="4154488"/>
          <p14:tracePt t="7843" x="8081963" y="4273550"/>
          <p14:tracePt t="7852" x="8137525" y="4410075"/>
          <p14:tracePt t="7860" x="8191500" y="4502150"/>
          <p14:tracePt t="7867" x="8256588" y="4602163"/>
          <p14:tracePt t="7876" x="8320088" y="4702175"/>
          <p14:tracePt t="7884" x="8393113" y="4794250"/>
          <p14:tracePt t="7891" x="8466138" y="4876800"/>
          <p14:tracePt t="7901" x="8529638" y="4940300"/>
          <p14:tracePt t="7907" x="8612188" y="4986338"/>
          <p14:tracePt t="7917" x="8712200" y="5013325"/>
          <p14:tracePt t="7924" x="8821738" y="5022850"/>
          <p14:tracePt t="7933" x="8950325" y="5040313"/>
          <p14:tracePt t="7939" x="9077325" y="5032375"/>
          <p14:tracePt t="7948" x="9223375" y="5003800"/>
          <p14:tracePt t="7956" x="9361488" y="4959350"/>
          <p14:tracePt t="7964" x="9498013" y="4884738"/>
          <p14:tracePt t="7972" x="9644063" y="4803775"/>
          <p14:tracePt t="7980" x="9763125" y="4721225"/>
          <p14:tracePt t="7989" x="9863138" y="4629150"/>
          <p14:tracePt t="7996" x="9972675" y="4529138"/>
          <p14:tracePt t="8004" x="10055225" y="4446588"/>
          <p14:tracePt t="8012" x="10137775" y="4356100"/>
          <p14:tracePt t="8020" x="10237788" y="4283075"/>
          <p14:tracePt t="8027" x="10328275" y="4219575"/>
          <p14:tracePt t="8036" x="10410825" y="4146550"/>
          <p14:tracePt t="8043" x="10493375" y="4090988"/>
          <p14:tracePt t="8053" x="10575925" y="4037013"/>
          <p14:tracePt t="8060" x="10658475" y="3963988"/>
          <p14:tracePt t="8068" x="10739438" y="3908425"/>
          <p14:tracePt t="8076" x="10821988" y="3852863"/>
          <p14:tracePt t="8084" x="10885488" y="3789363"/>
          <p14:tracePt t="8092" x="10958513" y="3735388"/>
          <p14:tracePt t="8100" x="11004550" y="3689350"/>
          <p14:tracePt t="8107" x="11041063" y="3625850"/>
          <p14:tracePt t="8117" x="11087100" y="3560763"/>
          <p14:tracePt t="8123" x="11123613" y="3497263"/>
          <p14:tracePt t="8131" x="11150600" y="3414713"/>
          <p14:tracePt t="8140" x="11169650" y="3333750"/>
          <p14:tracePt t="8149" x="11196638" y="3260725"/>
          <p14:tracePt t="8156" x="11214100" y="3178175"/>
          <p14:tracePt t="8170" x="11223625" y="3105150"/>
          <p14:tracePt t="8172" x="11242675" y="3032125"/>
          <p14:tracePt t="8180" x="11250613" y="2930525"/>
          <p14:tracePt t="8189" x="11250613" y="2857500"/>
          <p14:tracePt t="8196" x="11269663" y="2767013"/>
          <p14:tracePt t="8204" x="11269663" y="2674938"/>
          <p14:tracePt t="8211" x="11269663" y="2601913"/>
          <p14:tracePt t="8220" x="11269663" y="2484438"/>
          <p14:tracePt t="8227" x="11269663" y="2392363"/>
          <p14:tracePt t="8237" x="11269663" y="2301875"/>
          <p14:tracePt t="8243" x="11269663" y="2228850"/>
          <p14:tracePt t="8252" x="11260138" y="2155825"/>
          <p14:tracePt t="8260" x="11250613" y="2090738"/>
          <p14:tracePt t="8268" x="11223625" y="2027238"/>
          <p14:tracePt t="8276" x="11196638" y="1973263"/>
          <p14:tracePt t="8284" x="11177588" y="1908175"/>
          <p14:tracePt t="8292" x="11150600" y="1862138"/>
          <p14:tracePt t="8301" x="11141075" y="1817688"/>
          <p14:tracePt t="8308" x="11114088" y="1762125"/>
          <p14:tracePt t="8317" x="11104563" y="1725613"/>
          <p14:tracePt t="8324" x="11087100" y="1698625"/>
          <p14:tracePt t="8333" x="11068050" y="1671638"/>
          <p14:tracePt t="8340" x="11041063" y="1625600"/>
          <p14:tracePt t="8347" x="11023600" y="1606550"/>
          <p14:tracePt t="8355" x="11014075" y="1589088"/>
          <p14:tracePt t="8363" x="11004550" y="1562100"/>
          <p14:tracePt t="8371" x="10977563" y="1533525"/>
          <p14:tracePt t="8380" x="10941050" y="1506538"/>
          <p14:tracePt t="8387" x="10922000" y="1506538"/>
          <p14:tracePt t="8396" x="10895013" y="1479550"/>
          <p14:tracePt t="8404" x="10868025" y="1460500"/>
          <p14:tracePt t="8412" x="10831513" y="1460500"/>
          <p14:tracePt t="8420" x="10804525" y="1452563"/>
          <p14:tracePt t="8427" x="10775950" y="1443038"/>
          <p14:tracePt t="8436" x="10731500" y="1443038"/>
          <p14:tracePt t="8443" x="10675938" y="1433513"/>
          <p14:tracePt t="8453" x="10639425" y="1433513"/>
          <p14:tracePt t="8459" x="10585450" y="1433513"/>
          <p14:tracePt t="8468" x="10520363" y="1416050"/>
          <p14:tracePt t="8475" x="10466388" y="1416050"/>
          <p14:tracePt t="8484" x="10393363" y="1416050"/>
          <p14:tracePt t="8492" x="10320338" y="1416050"/>
          <p14:tracePt t="8500" x="10264775" y="1416050"/>
          <p14:tracePt t="8507" x="10182225" y="1416050"/>
          <p14:tracePt t="8516" x="10128250" y="1416050"/>
          <p14:tracePt t="8524" x="10072688" y="1416050"/>
          <p14:tracePt t="8532" x="9999663" y="1416050"/>
          <p14:tracePt t="8540" x="9955213" y="1416050"/>
          <p14:tracePt t="8548" x="9899650" y="1416050"/>
          <p14:tracePt t="8556" x="9845675" y="1433513"/>
          <p14:tracePt t="8564" x="9763125" y="1443038"/>
          <p14:tracePt t="8572" x="9734550" y="1460500"/>
          <p14:tracePt t="8579" x="9680575" y="1479550"/>
          <p14:tracePt t="8588" x="9598025" y="1489075"/>
          <p14:tracePt t="8595" x="9534525" y="1516063"/>
          <p14:tracePt t="8604" x="9461500" y="1562100"/>
          <p14:tracePt t="8612" x="9398000" y="1598613"/>
          <p14:tracePt t="8620" x="9315450" y="1652588"/>
          <p14:tracePt t="8627" x="9251950" y="1679575"/>
          <p14:tracePt t="8636" x="9169400" y="1744663"/>
          <p14:tracePt t="8644" x="9077325" y="1817688"/>
          <p14:tracePt t="8651" x="8996363" y="1871663"/>
          <p14:tracePt t="8660" x="8950325" y="1908175"/>
          <p14:tracePt t="8668" x="8885238" y="1973263"/>
          <p14:tracePt t="8676" x="8821738" y="2027238"/>
          <p14:tracePt t="8684" x="8767763" y="2073275"/>
          <p14:tracePt t="8692" x="8731250" y="2127250"/>
          <p14:tracePt t="8701" x="8675688" y="2192338"/>
          <p14:tracePt t="8707" x="8639175" y="2255838"/>
          <p14:tracePt t="8717" x="8602663" y="2301875"/>
          <p14:tracePt t="8723" x="8566150" y="2346325"/>
          <p14:tracePt t="8732" x="8548688" y="2392363"/>
          <p14:tracePt t="8740" x="8520113" y="2438400"/>
          <p14:tracePt t="8748" x="8512175" y="2455863"/>
          <p14:tracePt t="8756" x="8493125" y="2501900"/>
          <p14:tracePt t="8764" x="8483600" y="2547938"/>
          <p14:tracePt t="8772" x="8456613" y="2601913"/>
          <p14:tracePt t="8780" x="8447088" y="2647950"/>
          <p14:tracePt t="8789" x="8439150" y="2720975"/>
          <p14:tracePt t="8796" x="8439150" y="2757488"/>
          <p14:tracePt t="8805" x="8420100" y="2813050"/>
          <p14:tracePt t="8811" x="8420100" y="2886075"/>
          <p14:tracePt t="8820" x="8410575" y="2995613"/>
          <p14:tracePt t="8827" x="8393113" y="3105150"/>
          <p14:tracePt t="8836" x="8393113" y="3232150"/>
          <p14:tracePt t="8844" x="8393113" y="3378200"/>
          <p14:tracePt t="8852" x="8393113" y="3524250"/>
          <p14:tracePt t="8859" x="8393113" y="3689350"/>
          <p14:tracePt t="8867" x="8393113" y="3835400"/>
          <p14:tracePt t="8876" x="8402638" y="3981450"/>
          <p14:tracePt t="8884" x="8447088" y="4137025"/>
          <p14:tracePt t="8892" x="8520113" y="4264025"/>
          <p14:tracePt t="8900" x="8593138" y="4402138"/>
          <p14:tracePt t="8908" x="8685213" y="4519613"/>
          <p14:tracePt t="8917" x="8785225" y="4611688"/>
          <p14:tracePt t="8923" x="8904288" y="4684713"/>
          <p14:tracePt t="8932" x="9023350" y="4738688"/>
          <p14:tracePt t="8939" x="9123363" y="4784725"/>
          <p14:tracePt t="8947" x="9178925" y="4794250"/>
          <p14:tracePt t="8955" x="9242425" y="4803775"/>
          <p14:tracePt t="9020" x="9205913" y="4794250"/>
          <p14:tracePt t="9128" x="9196388" y="4794250"/>
          <p14:tracePt t="9795" x="9186863" y="4803775"/>
          <p14:tracePt t="9804" x="9178925" y="4857750"/>
          <p14:tracePt t="9812" x="9169400" y="4894263"/>
          <p14:tracePt t="9821" x="9159875" y="4949825"/>
          <p14:tracePt t="9823" x="9150350" y="5003800"/>
          <p14:tracePt t="9831" x="9132888" y="5086350"/>
          <p14:tracePt t="9839" x="9123363" y="5141913"/>
          <p14:tracePt t="9847" x="9096375" y="5222875"/>
          <p14:tracePt t="9856" x="9086850" y="5278438"/>
          <p14:tracePt t="9864" x="9059863" y="5341938"/>
          <p14:tracePt t="9872" x="9050338" y="5405438"/>
          <p14:tracePt t="9880" x="9032875" y="5478463"/>
          <p14:tracePt t="9884" x="9023350" y="5561013"/>
          <p14:tracePt t="9891" x="8996363" y="5634038"/>
          <p14:tracePt t="9900" x="8967788" y="5734050"/>
          <p14:tracePt t="9907" x="8940800" y="5826125"/>
          <p14:tracePt t="9917" x="8913813" y="5926138"/>
          <p14:tracePt t="9923" x="8885238" y="6018213"/>
          <p14:tracePt t="9932" x="8840788" y="6118225"/>
          <p14:tracePt t="9939" x="8812213" y="6200775"/>
          <p14:tracePt t="9948" x="8794750" y="6273800"/>
          <p14:tracePt t="9956" x="8767763" y="6337300"/>
          <p14:tracePt t="9964" x="8739188" y="6383338"/>
          <p14:tracePt t="9972" x="8721725" y="6400800"/>
          <p14:tracePt t="9980" x="8712200" y="6419850"/>
          <p14:tracePt t="9988" x="8702675" y="6429375"/>
          <p14:tracePt t="9996" x="8702675" y="6437313"/>
          <p14:tracePt t="10004" x="8694738" y="6456363"/>
          <p14:tracePt t="10021" x="8685213" y="6465888"/>
          <p14:tracePt t="10043" x="8675688" y="6465888"/>
          <p14:tracePt t="10059" x="8648700" y="6473825"/>
          <p14:tracePt t="10067" x="8629650" y="6502400"/>
          <p14:tracePt t="10075" x="8621713" y="6502400"/>
          <p14:tracePt t="10084" x="8585200" y="6529388"/>
          <p14:tracePt t="10091" x="8539163" y="6546850"/>
          <p14:tracePt t="10101" x="8520113" y="6546850"/>
          <p14:tracePt t="10107" x="8493125" y="6565900"/>
          <p14:tracePt t="10117" x="8456613" y="6575425"/>
          <p14:tracePt t="10124" x="8429625" y="6583363"/>
          <p14:tracePt t="10132" x="8374063" y="6611938"/>
          <p14:tracePt t="10140" x="8356600" y="6619875"/>
          <p14:tracePt t="10147" x="8320088" y="6629400"/>
          <p14:tracePt t="10156" x="8283575" y="6656388"/>
          <p14:tracePt t="10164" x="8256588" y="6665913"/>
          <p14:tracePt t="10185" x="8210550" y="6684963"/>
          <p14:tracePt t="10195" x="8191500" y="6684963"/>
          <p14:tracePt t="10295" x="8183563" y="6684963"/>
          <p14:tracePt t="10332" x="8174038" y="6684963"/>
          <p14:tracePt t="10372" x="8154988" y="6684963"/>
          <p14:tracePt t="10412" x="8147050" y="6684963"/>
          <p14:tracePt t="10427" x="8137525" y="6684963"/>
          <p14:tracePt t="10444" x="8128000" y="6684963"/>
          <p14:tracePt t="10460" x="8118475" y="6684963"/>
          <p14:tracePt t="11367" x="8108950" y="6684963"/>
          <p14:tracePt t="11487" x="8101013" y="6692900"/>
          <p14:tracePt t="11500" x="8091488" y="6692900"/>
          <p14:tracePt t="11672" x="8081963" y="6692900"/>
          <p14:tracePt t="11688" x="8064500" y="6702425"/>
          <p14:tracePt t="11724" x="8054975" y="6702425"/>
          <p14:tracePt t="11748" x="8045450" y="6711950"/>
          <p14:tracePt t="11772" x="8035925" y="6711950"/>
          <p14:tracePt t="11780" x="8018463" y="6711950"/>
          <p14:tracePt t="11788" x="8008938" y="6711950"/>
          <p14:tracePt t="11796" x="7991475" y="6711950"/>
          <p14:tracePt t="11804" x="7962900" y="6711950"/>
          <p14:tracePt t="11812" x="7945438" y="6711950"/>
          <p14:tracePt t="11820" x="7918450" y="6711950"/>
          <p14:tracePt t="11827" x="7899400" y="6711950"/>
          <p14:tracePt t="11836" x="7889875" y="6721475"/>
          <p14:tracePt t="11844" x="7872413" y="6721475"/>
          <p14:tracePt t="11916" x="7853363" y="6721475"/>
          <p14:tracePt t="11924" x="7845425" y="6721475"/>
          <p14:tracePt t="11932" x="7835900" y="6721475"/>
          <p14:tracePt t="11939" x="7789863" y="6729413"/>
          <p14:tracePt t="11947" x="7762875" y="6729413"/>
          <p14:tracePt t="11956" x="7735888" y="6729413"/>
          <p14:tracePt t="11964" x="7680325" y="6729413"/>
          <p14:tracePt t="11972" x="7643813" y="6729413"/>
          <p14:tracePt t="11980" x="7607300" y="6729413"/>
          <p14:tracePt t="11989" x="7553325" y="6729413"/>
          <p14:tracePt t="11996" x="7507288" y="6729413"/>
          <p14:tracePt t="12004" x="7470775" y="6729413"/>
          <p14:tracePt t="12012" x="7424738" y="6729413"/>
          <p14:tracePt t="12021" x="7370763" y="6729413"/>
          <p14:tracePt t="12027" x="7334250" y="6729413"/>
          <p14:tracePt t="12036" x="7305675" y="6729413"/>
          <p14:tracePt t="12043" x="7251700" y="6738938"/>
          <p14:tracePt t="12052" x="7150100" y="6765925"/>
          <p14:tracePt t="12059" x="7059613" y="6794500"/>
          <p14:tracePt t="12068" x="6977063" y="6811963"/>
          <p14:tracePt t="12075" x="6886575" y="6838950"/>
          <p14:tracePt t="12591" x="5745163" y="6831013"/>
          <p14:tracePt t="12599" x="5762625" y="6821488"/>
          <p14:tracePt t="12607" x="5808663" y="6784975"/>
          <p14:tracePt t="12612" x="5818188" y="6775450"/>
          <p14:tracePt t="12620" x="5826125" y="6729413"/>
          <p14:tracePt t="12628" x="5854700" y="6665913"/>
          <p14:tracePt t="12636" x="5854700" y="6629400"/>
          <p14:tracePt t="12643" x="5854700" y="6556375"/>
          <p14:tracePt t="12652" x="5854700" y="6429375"/>
          <p14:tracePt t="12660" x="5826125" y="6283325"/>
          <p14:tracePt t="12667" x="5781675" y="6118225"/>
          <p14:tracePt t="12676" x="5699125" y="5889625"/>
          <p14:tracePt t="12683" x="5580063" y="5616575"/>
          <p14:tracePt t="12691" x="5443538" y="5368925"/>
          <p14:tracePt t="12700" x="5341938" y="5159375"/>
          <p14:tracePt t="12707" x="5224463" y="4967288"/>
          <p14:tracePt t="12717" x="5151438" y="4840288"/>
          <p14:tracePt t="12723" x="5078413" y="4738688"/>
          <p14:tracePt t="12732" x="5022850" y="4638675"/>
          <p14:tracePt t="12739" x="4968875" y="4565650"/>
          <p14:tracePt t="12748" x="4932363" y="4502150"/>
          <p14:tracePt t="12756" x="4876800" y="4438650"/>
          <p14:tracePt t="12764" x="4840288" y="4410075"/>
          <p14:tracePt t="12772" x="4776788" y="4356100"/>
          <p14:tracePt t="12780" x="4730750" y="4319588"/>
          <p14:tracePt t="12788" x="4648200" y="4246563"/>
          <p14:tracePt t="12796" x="4611688" y="4227513"/>
          <p14:tracePt t="12804" x="4538663" y="4191000"/>
          <p14:tracePt t="12811" x="4465638" y="4164013"/>
          <p14:tracePt t="12821" x="4365625" y="4127500"/>
          <p14:tracePt t="12827" x="4237038" y="4081463"/>
          <p14:tracePt t="12837" x="4100513" y="4054475"/>
          <p14:tracePt t="12843" x="3935413" y="4008438"/>
          <p14:tracePt t="12852" x="3789363" y="3963988"/>
          <p14:tracePt t="12860" x="3616325" y="3917950"/>
          <p14:tracePt t="12869" x="3470275" y="3871913"/>
          <p14:tracePt t="12876" x="3324225" y="3844925"/>
          <p14:tracePt t="12883" x="3168650" y="3808413"/>
          <p14:tracePt t="12892" x="3022600" y="3779838"/>
          <p14:tracePt t="12900" x="2913063" y="3771900"/>
          <p14:tracePt t="12907" x="2803525" y="3752850"/>
          <p14:tracePt t="12916" x="2703513" y="3752850"/>
          <p14:tracePt t="12924" x="2611438" y="3752850"/>
          <p14:tracePt t="12933" x="2538413" y="3752850"/>
          <p14:tracePt t="12940" x="2511425" y="3752850"/>
          <p14:tracePt t="12948" x="2465388" y="3752850"/>
          <p14:tracePt t="12956" x="2438400" y="3762375"/>
          <p14:tracePt t="12964" x="2392363" y="3808413"/>
          <p14:tracePt t="12972" x="2374900" y="3844925"/>
          <p14:tracePt t="12979" x="2338388" y="3889375"/>
          <p14:tracePt t="12987" x="2301875" y="3954463"/>
          <p14:tracePt t="12996" x="2265363" y="4000500"/>
          <p14:tracePt t="13004" x="2228850" y="4044950"/>
          <p14:tracePt t="13012" x="2192338" y="4110038"/>
          <p14:tracePt t="13021" x="2155825" y="4154488"/>
          <p14:tracePt t="13027" x="2136775" y="4191000"/>
          <p14:tracePt t="13037" x="2100263" y="4237038"/>
          <p14:tracePt t="13044" x="2090738" y="4264025"/>
          <p14:tracePt t="13052" x="2082800" y="4283075"/>
          <p14:tracePt t="13060" x="2082800" y="4300538"/>
          <p14:tracePt t="13069" x="2073275" y="4329113"/>
          <p14:tracePt t="13084" x="2073275" y="4337050"/>
          <p14:tracePt t="13091" x="2073275" y="4346575"/>
          <p14:tracePt t="13100" x="2073275" y="4356100"/>
          <p14:tracePt t="13256" x="2073275" y="4365625"/>
          <p14:tracePt t="13264" x="2082800" y="4365625"/>
          <p14:tracePt t="13280" x="2100263" y="4356100"/>
          <p14:tracePt t="13288" x="2109788" y="4346575"/>
          <p14:tracePt t="13296" x="2127250" y="4329113"/>
          <p14:tracePt t="13304" x="2136775" y="4319588"/>
          <p14:tracePt t="13308" x="2173288" y="4292600"/>
          <p14:tracePt t="13317" x="2192338" y="4273550"/>
          <p14:tracePt t="13324" x="2228850" y="4227513"/>
          <p14:tracePt t="13332" x="2255838" y="4191000"/>
          <p14:tracePt t="13339" x="2328863" y="4127500"/>
          <p14:tracePt t="13347" x="2374900" y="4081463"/>
          <p14:tracePt t="13356" x="2401888" y="4037013"/>
          <p14:tracePt t="13364" x="2438400" y="3981450"/>
          <p14:tracePt t="13372" x="2484438" y="3935413"/>
          <p14:tracePt t="13380" x="2538413" y="3889375"/>
          <p14:tracePt t="13388" x="2557463" y="3862388"/>
          <p14:tracePt t="13396" x="2584450" y="3835400"/>
          <p14:tracePt t="13404" x="2630488" y="3798888"/>
          <p14:tracePt t="13412" x="2647950" y="3779838"/>
          <p14:tracePt t="13420" x="2693988" y="3743325"/>
          <p14:tracePt t="13428" x="2713038" y="3735388"/>
          <p14:tracePt t="13437" x="2740025" y="3716338"/>
          <p14:tracePt t="13443" x="2757488" y="3698875"/>
          <p14:tracePt t="13452" x="2786063" y="3679825"/>
          <p14:tracePt t="13460" x="2813050" y="3670300"/>
          <p14:tracePt t="13469" x="2849563" y="3652838"/>
          <p14:tracePt t="13476" x="2867025" y="3643313"/>
          <p14:tracePt t="13484" x="2940050" y="3606800"/>
          <p14:tracePt t="13491" x="2995613" y="3597275"/>
          <p14:tracePt t="13500" x="3059113" y="3589338"/>
          <p14:tracePt t="13508" x="3114675" y="3589338"/>
          <p14:tracePt t="13517" x="3159125" y="3579813"/>
          <p14:tracePt t="13524" x="3214688" y="3579813"/>
          <p14:tracePt t="13533" x="3287713" y="3579813"/>
          <p14:tracePt t="13540" x="3343275" y="3579813"/>
          <p14:tracePt t="13548" x="3397250" y="3579813"/>
          <p14:tracePt t="13556" x="3470275" y="3579813"/>
          <p14:tracePt t="13564" x="3533775" y="3589338"/>
          <p14:tracePt t="13572" x="3616325" y="3606800"/>
          <p14:tracePt t="13580" x="3689350" y="3616325"/>
          <p14:tracePt t="13588" x="3752850" y="3625850"/>
          <p14:tracePt t="13596" x="3817938" y="3670300"/>
          <p14:tracePt t="13604" x="3890963" y="3706813"/>
          <p14:tracePt t="13612" x="3927475" y="3752850"/>
          <p14:tracePt t="13620" x="3963988" y="3789363"/>
          <p14:tracePt t="13628" x="4027488" y="3852863"/>
          <p14:tracePt t="13636" x="4064000" y="3889375"/>
          <p14:tracePt t="13644" x="4100513" y="3954463"/>
          <p14:tracePt t="13653" x="4127500" y="3981450"/>
          <p14:tracePt t="13659" x="4200525" y="4064000"/>
          <p14:tracePt t="13669" x="4246563" y="4117975"/>
          <p14:tracePt t="13676" x="4302125" y="4183063"/>
          <p14:tracePt t="13684" x="4356100" y="4264025"/>
          <p14:tracePt t="13692" x="4411663" y="4329113"/>
          <p14:tracePt t="13700" x="4465638" y="4392613"/>
          <p14:tracePt t="13707" x="4502150" y="4446588"/>
          <p14:tracePt t="13716" x="4557713" y="4529138"/>
          <p14:tracePt t="13724" x="4584700" y="4556125"/>
          <p14:tracePt t="13732" x="4621213" y="4621213"/>
          <p14:tracePt t="13739" x="4667250" y="4684713"/>
          <p14:tracePt t="13747" x="4684713" y="4730750"/>
          <p14:tracePt t="13755" x="4694238" y="4757738"/>
          <p14:tracePt t="13764" x="4703763" y="4794250"/>
          <p14:tracePt t="13771" x="4711700" y="4830763"/>
          <p14:tracePt t="13780" x="4740275" y="4876800"/>
          <p14:tracePt t="13788" x="4740275" y="4903788"/>
          <p14:tracePt t="13796" x="4740275" y="4940300"/>
          <p14:tracePt t="13805" x="4740275" y="4976813"/>
          <p14:tracePt t="13812" x="4740275" y="4986338"/>
          <p14:tracePt t="13820" x="4740275" y="4995863"/>
          <p14:tracePt t="13828" x="4740275" y="5003800"/>
          <p14:tracePt t="13853" x="4740275" y="5013325"/>
          <p14:tracePt t="14112" x="4721225" y="5032375"/>
          <p14:tracePt t="14120" x="4703763" y="5049838"/>
          <p14:tracePt t="14128" x="4657725" y="5086350"/>
          <p14:tracePt t="14137" x="4638675" y="5095875"/>
          <p14:tracePt t="14144" x="4602163" y="5132388"/>
          <p14:tracePt t="14152" x="4575175" y="5159375"/>
          <p14:tracePt t="14160" x="4548188" y="5195888"/>
          <p14:tracePt t="14170" x="4484688" y="5278438"/>
          <p14:tracePt t="14171" x="4456113" y="5324475"/>
          <p14:tracePt t="14179" x="4429125" y="5351463"/>
          <p14:tracePt t="14188" x="4411663" y="5397500"/>
          <p14:tracePt t="14195" x="4375150" y="5461000"/>
          <p14:tracePt t="14204" x="4319588" y="5543550"/>
          <p14:tracePt t="14211" x="4246563" y="5624513"/>
          <p14:tracePt t="14220" x="4183063" y="5697538"/>
          <p14:tracePt t="14228" x="4110038" y="5780088"/>
          <p14:tracePt t="14237" x="4027488" y="5843588"/>
          <p14:tracePt t="14244" x="3944938" y="5918200"/>
          <p14:tracePt t="14252" x="3862388" y="5972175"/>
          <p14:tracePt t="14260" x="3781425" y="6027738"/>
          <p14:tracePt t="14269" x="3679825" y="6072188"/>
          <p14:tracePt t="14276" x="3562350" y="6108700"/>
          <p14:tracePt t="14285" x="3452813" y="6154738"/>
          <p14:tracePt t="14291" x="3333750" y="6200775"/>
          <p14:tracePt t="14300" x="3241675" y="6227763"/>
          <p14:tracePt t="14308" x="3122613" y="6237288"/>
          <p14:tracePt t="14317" x="2995613" y="6254750"/>
          <p14:tracePt t="14323" x="2886075" y="6264275"/>
          <p14:tracePt t="14333" x="2740025" y="6264275"/>
          <p14:tracePt t="14339" x="2593975" y="6264275"/>
          <p14:tracePt t="14348" x="2428875" y="6264275"/>
          <p14:tracePt t="14355" x="2265363" y="6264275"/>
          <p14:tracePt t="14364" x="2100263" y="6246813"/>
          <p14:tracePt t="14372" x="1917700" y="6218238"/>
          <p14:tracePt t="14379" x="1735138" y="6181725"/>
          <p14:tracePt t="14388" x="1552575" y="6137275"/>
          <p14:tracePt t="14396" x="1306513" y="6072188"/>
          <p14:tracePt t="14404" x="1041400" y="5972175"/>
          <p14:tracePt t="14411" x="766763" y="5881688"/>
          <p14:tracePt t="14420" x="530225" y="5789613"/>
          <p14:tracePt t="14428" x="292100" y="5697538"/>
          <p14:tracePt t="14437" x="19050" y="5580063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1AA3626-EBFC-4746-AADB-8561F7D3472F}"/>
              </a:ext>
            </a:extLst>
          </p:cNvPr>
          <p:cNvSpPr txBox="1"/>
          <p:nvPr/>
        </p:nvSpPr>
        <p:spPr>
          <a:xfrm>
            <a:off x="740410" y="1024255"/>
            <a:ext cx="10426637" cy="2308324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l-GR" sz="2400" b="1" dirty="0"/>
              <a:t>Συμπλήρωσε στο Τετράδιο Εργασιών στη σελίδα 66 την άσκηση 1 και 2.</a:t>
            </a:r>
          </a:p>
          <a:p>
            <a:r>
              <a:rPr lang="el-GR" sz="2400" b="1" dirty="0"/>
              <a:t>Συμπλήρωσε στο σετ φυλλαδίων Ελληνικών τις ασκήσεις στις σελίδες 27 και 28.</a:t>
            </a:r>
          </a:p>
          <a:p>
            <a:endParaRPr lang="el-GR" sz="2400" b="1" dirty="0"/>
          </a:p>
          <a:p>
            <a:endParaRPr lang="el-GR" sz="2400" b="1" dirty="0"/>
          </a:p>
          <a:p>
            <a:r>
              <a:rPr lang="el-GR" sz="2400" b="1" dirty="0"/>
              <a:t>Μόλις συμπληρώσεις τις ασκήσεις σου τέλειωσες για σήμερα.</a:t>
            </a:r>
          </a:p>
          <a:p>
            <a:r>
              <a:rPr lang="el-GR" sz="2400" b="1" dirty="0"/>
              <a:t>Καλό Σαββατοκύριακο!!!!</a:t>
            </a:r>
            <a:endParaRPr lang="en-US" sz="2400" b="1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EB7F70E-4290-46E8-A364-938FAEDAAB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42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16"/>
    </mc:Choice>
    <mc:Fallback xmlns="">
      <p:transition spd="slow" advTm="23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48" x="82550" y="3022600"/>
          <p14:tracePt t="1056" x="128588" y="3078163"/>
          <p14:tracePt t="1064" x="165100" y="3122613"/>
          <p14:tracePt t="1072" x="219075" y="3168650"/>
          <p14:tracePt t="1079" x="282575" y="3224213"/>
          <p14:tracePt t="1089" x="328613" y="3268663"/>
          <p14:tracePt t="1096" x="392113" y="3324225"/>
          <p14:tracePt t="1105" x="465138" y="3378200"/>
          <p14:tracePt t="1112" x="511175" y="3424238"/>
          <p14:tracePt t="1121" x="538163" y="3460750"/>
          <p14:tracePt t="1128" x="593725" y="3506788"/>
          <p14:tracePt t="1136" x="630238" y="3552825"/>
          <p14:tracePt t="1144" x="676275" y="3606800"/>
          <p14:tracePt t="1152" x="712788" y="3633788"/>
          <p14:tracePt t="1160" x="739775" y="3670300"/>
          <p14:tracePt t="1168" x="793750" y="3716338"/>
          <p14:tracePt t="1176" x="822325" y="3752850"/>
          <p14:tracePt t="1184" x="858838" y="3779838"/>
          <p14:tracePt t="1192" x="904875" y="3835400"/>
          <p14:tracePt t="1199" x="949325" y="3881438"/>
          <p14:tracePt t="1208" x="985838" y="3927475"/>
          <p14:tracePt t="1216" x="1022350" y="3963988"/>
          <p14:tracePt t="1224" x="1050925" y="3990975"/>
          <p14:tracePt t="1232" x="1087438" y="4008438"/>
          <p14:tracePt t="1241" x="1104900" y="4037013"/>
          <p14:tracePt t="1248" x="1123950" y="4054475"/>
          <p14:tracePt t="1256" x="1141413" y="4064000"/>
          <p14:tracePt t="1264" x="1168400" y="4081463"/>
          <p14:tracePt t="1274" x="1187450" y="4090988"/>
          <p14:tracePt t="1279" x="1196975" y="4100513"/>
          <p14:tracePt t="1296" x="1204913" y="4110038"/>
          <p14:tracePt t="1304" x="1214438" y="4117975"/>
          <p14:tracePt t="1312" x="1223963" y="4117975"/>
          <p14:tracePt t="1328" x="1233488" y="4127500"/>
          <p14:tracePt t="1336" x="1241425" y="4146550"/>
          <p14:tracePt t="1344" x="1250950" y="4164013"/>
          <p14:tracePt t="1352" x="1260475" y="4183063"/>
          <p14:tracePt t="1360" x="1287463" y="4219575"/>
          <p14:tracePt t="1368" x="1306513" y="4237038"/>
          <p14:tracePt t="1376" x="1343025" y="4283075"/>
          <p14:tracePt t="1384" x="1370013" y="4310063"/>
          <p14:tracePt t="1392" x="1423988" y="4365625"/>
          <p14:tracePt t="1400" x="1443038" y="4383088"/>
          <p14:tracePt t="1409" x="1489075" y="4429125"/>
          <p14:tracePt t="1416" x="1506538" y="4446588"/>
          <p14:tracePt t="1424" x="1552575" y="4492625"/>
          <p14:tracePt t="1432" x="1589088" y="4529138"/>
          <p14:tracePt t="1440" x="1635125" y="4556125"/>
          <p14:tracePt t="1448" x="1698625" y="4584700"/>
          <p14:tracePt t="1456" x="1762125" y="4638675"/>
          <p14:tracePt t="1464" x="1844675" y="4675188"/>
          <p14:tracePt t="1472" x="1908175" y="4721225"/>
          <p14:tracePt t="1479" x="1981200" y="4730750"/>
          <p14:tracePt t="1491" x="2009775" y="4738688"/>
          <p14:tracePt t="1496" x="2046288" y="4757738"/>
          <p14:tracePt t="1504" x="2119313" y="4784725"/>
          <p14:tracePt t="1512" x="2173288" y="4811713"/>
          <p14:tracePt t="1521" x="2209800" y="4811713"/>
          <p14:tracePt t="1528" x="2236788" y="4830763"/>
          <p14:tracePt t="1537" x="2282825" y="4830763"/>
          <p14:tracePt t="1544" x="2319338" y="4840288"/>
          <p14:tracePt t="1552" x="2338388" y="4840288"/>
          <p14:tracePt t="1560" x="2355850" y="4840288"/>
          <p14:tracePt t="1568" x="2365375" y="4840288"/>
          <p14:tracePt t="1576" x="2374900" y="4840288"/>
          <p14:tracePt t="1592" x="2382838" y="4840288"/>
          <p14:tracePt t="1600" x="2382838" y="4830763"/>
          <p14:tracePt t="1616" x="2392363" y="4821238"/>
          <p14:tracePt t="1641" x="2401888" y="4811713"/>
          <p14:tracePt t="1656" x="2411413" y="4803775"/>
          <p14:tracePt t="1664" x="2419350" y="4794250"/>
          <p14:tracePt t="1679" x="2428875" y="4784725"/>
          <p14:tracePt t="1832" x="2428875" y="4775200"/>
          <p14:tracePt t="1848" x="2438400" y="4775200"/>
          <p14:tracePt t="1880" x="2447925" y="4775200"/>
          <p14:tracePt t="2091" x="2457450" y="4775200"/>
          <p14:tracePt t="2099" x="2465388" y="4775200"/>
          <p14:tracePt t="2125" x="2474913" y="4775200"/>
          <p14:tracePt t="2132" x="2484438" y="4775200"/>
          <p14:tracePt t="2157" x="2501900" y="4775200"/>
          <p14:tracePt t="2164" x="2511425" y="4775200"/>
          <p14:tracePt t="2179" x="2520950" y="4775200"/>
          <p14:tracePt t="2600" x="2530475" y="4775200"/>
          <p14:tracePt t="2640" x="2520950" y="4775200"/>
          <p14:tracePt t="2656" x="2511425" y="4775200"/>
          <p14:tracePt t="2668" x="2501900" y="4775200"/>
          <p14:tracePt t="2876" x="2493963" y="4775200"/>
          <p14:tracePt t="2887" x="2484438" y="4775200"/>
          <p14:tracePt t="2928" x="2474913" y="4775200"/>
          <p14:tracePt t="2936" x="2465388" y="4775200"/>
          <p14:tracePt t="2959" x="2457450" y="4775200"/>
          <p14:tracePt t="3092" x="2447925" y="4775200"/>
          <p14:tracePt t="3116" x="2428875" y="4775200"/>
          <p14:tracePt t="3120" x="2419350" y="4775200"/>
          <p14:tracePt t="3128" x="2401888" y="4775200"/>
          <p14:tracePt t="3136" x="2392363" y="4775200"/>
          <p14:tracePt t="3144" x="2382838" y="4775200"/>
          <p14:tracePt t="3168" x="2374900" y="4775200"/>
          <p14:tracePt t="3312" x="2365375" y="4775200"/>
          <p14:tracePt t="3360" x="2355850" y="4775200"/>
          <p14:tracePt t="3376" x="2346325" y="4775200"/>
          <p14:tracePt t="3392" x="2338388" y="4775200"/>
          <p14:tracePt t="3408" x="2328863" y="4775200"/>
          <p14:tracePt t="3425" x="2319338" y="4775200"/>
          <p14:tracePt t="3432" x="2309813" y="4775200"/>
          <p14:tracePt t="3464" x="2301875" y="4775200"/>
          <p14:tracePt t="3708" x="2309813" y="4775200"/>
          <p14:tracePt t="3716" x="2328863" y="4775200"/>
          <p14:tracePt t="3725" x="2338388" y="4775200"/>
          <p14:tracePt t="3731" x="2355850" y="4794250"/>
          <p14:tracePt t="3748" x="2382838" y="4803775"/>
          <p14:tracePt t="3756" x="2392363" y="4811713"/>
          <p14:tracePt t="3764" x="2411413" y="4830763"/>
          <p14:tracePt t="3771" x="2411413" y="4840288"/>
          <p14:tracePt t="3795" x="2419350" y="4840288"/>
          <p14:tracePt t="3803" x="2428875" y="4848225"/>
          <p14:tracePt t="3820" x="2438400" y="4848225"/>
          <p14:tracePt t="3827" x="2447925" y="4857750"/>
          <p14:tracePt t="3831" x="2465388" y="4857750"/>
          <p14:tracePt t="3841" x="2484438" y="4867275"/>
          <p14:tracePt t="3847" x="2493963" y="4867275"/>
          <p14:tracePt t="3856" x="2501900" y="4876800"/>
          <p14:tracePt t="3863" x="2511425" y="4876800"/>
          <p14:tracePt t="3872" x="2520950" y="4876800"/>
          <p14:tracePt t="3880" x="2538413" y="4884738"/>
          <p14:tracePt t="3887" x="2557463" y="4894263"/>
          <p14:tracePt t="3908" x="2566988" y="4894263"/>
          <p14:tracePt t="3912" x="2593975" y="4903788"/>
          <p14:tracePt t="3936" x="2603500" y="4903788"/>
          <p14:tracePt t="3943" x="2620963" y="4913313"/>
          <p14:tracePt t="3952" x="2620963" y="4922838"/>
          <p14:tracePt t="3959" x="2630488" y="4922838"/>
          <p14:tracePt t="3968" x="2657475" y="4940300"/>
          <p14:tracePt t="3976" x="2693988" y="4949825"/>
          <p14:tracePt t="3992" x="2720975" y="4959350"/>
          <p14:tracePt t="4000" x="2757488" y="4967288"/>
          <p14:tracePt t="4008" x="2786063" y="4976813"/>
          <p14:tracePt t="4016" x="2813050" y="4986338"/>
          <p14:tracePt t="4025" x="2849563" y="5003800"/>
          <p14:tracePt t="4032" x="2886075" y="5013325"/>
          <p14:tracePt t="4041" x="2913063" y="5013325"/>
          <p14:tracePt t="4047" x="2959100" y="5022850"/>
          <p14:tracePt t="4056" x="2976563" y="5022850"/>
          <p14:tracePt t="4063" x="3032125" y="5032375"/>
          <p14:tracePt t="4073" x="3086100" y="5032375"/>
          <p14:tracePt t="4079" x="3159125" y="5032375"/>
          <p14:tracePt t="4088" x="3205163" y="5032375"/>
          <p14:tracePt t="4095" x="3270250" y="5032375"/>
          <p14:tracePt t="4104" x="3370263" y="5049838"/>
          <p14:tracePt t="4112" x="3479800" y="5049838"/>
          <p14:tracePt t="4121" x="3570288" y="5049838"/>
          <p14:tracePt t="4128" x="3662363" y="5049838"/>
          <p14:tracePt t="4137" x="3735388" y="5049838"/>
          <p14:tracePt t="4144" x="3808413" y="5049838"/>
          <p14:tracePt t="4153" x="3862388" y="5049838"/>
          <p14:tracePt t="4159" x="3908425" y="5049838"/>
          <p14:tracePt t="4168" x="3935413" y="5049838"/>
          <p14:tracePt t="4184" x="3944938" y="5049838"/>
          <p14:tracePt t="4192" x="3954463" y="5049838"/>
          <p14:tracePt t="4200" x="3981450" y="5049838"/>
          <p14:tracePt t="4208" x="4000500" y="5049838"/>
          <p14:tracePt t="4216" x="4027488" y="5049838"/>
          <p14:tracePt t="4225" x="4083050" y="5049838"/>
          <p14:tracePt t="4232" x="4119563" y="5049838"/>
          <p14:tracePt t="4241" x="4173538" y="5049838"/>
          <p14:tracePt t="4248" x="4219575" y="5049838"/>
          <p14:tracePt t="4256" x="4246563" y="5049838"/>
          <p14:tracePt t="4264" x="4283075" y="5049838"/>
          <p14:tracePt t="4272" x="4356100" y="5049838"/>
          <p14:tracePt t="4280" x="4429125" y="5049838"/>
          <p14:tracePt t="4288" x="4511675" y="5049838"/>
          <p14:tracePt t="4296" x="4584700" y="5068888"/>
          <p14:tracePt t="4304" x="4675188" y="5076825"/>
          <p14:tracePt t="4312" x="4748213" y="5076825"/>
          <p14:tracePt t="4320" x="4849813" y="5086350"/>
          <p14:tracePt t="4327" x="4940300" y="5086350"/>
          <p14:tracePt t="4337" x="5049838" y="5105400"/>
          <p14:tracePt t="4344" x="5159375" y="5105400"/>
          <p14:tracePt t="4353" x="5287963" y="5105400"/>
          <p14:tracePt t="4360" x="5397500" y="5105400"/>
          <p14:tracePt t="4369" x="5507038" y="5105400"/>
          <p14:tracePt t="4376" x="5616575" y="5105400"/>
          <p14:tracePt t="4384" x="5708650" y="5105400"/>
          <p14:tracePt t="4392" x="5808663" y="5105400"/>
          <p14:tracePt t="4400" x="5899150" y="5086350"/>
          <p14:tracePt t="4409" x="6000750" y="5059363"/>
          <p14:tracePt t="4416" x="6073775" y="5032375"/>
          <p14:tracePt t="4424" x="6154738" y="5003800"/>
          <p14:tracePt t="4432" x="6227763" y="4976813"/>
          <p14:tracePt t="4441" x="6329363" y="4940300"/>
          <p14:tracePt t="4448" x="6410325" y="4894263"/>
          <p14:tracePt t="4457" x="6492875" y="4857750"/>
          <p14:tracePt t="4464" x="6575425" y="4803775"/>
          <p14:tracePt t="4472" x="6657975" y="4748213"/>
          <p14:tracePt t="4480" x="6740525" y="4694238"/>
          <p14:tracePt t="4488" x="6821488" y="4638675"/>
          <p14:tracePt t="4496" x="6940550" y="4548188"/>
          <p14:tracePt t="4504" x="7040563" y="4465638"/>
          <p14:tracePt t="4512" x="7142163" y="4373563"/>
          <p14:tracePt t="4521" x="7232650" y="4300538"/>
          <p14:tracePt t="4528" x="7296150" y="4237038"/>
          <p14:tracePt t="4537" x="7315200" y="4210050"/>
          <p14:tracePt t="4544" x="7351713" y="4173538"/>
          <p14:tracePt t="4552" x="7378700" y="4154488"/>
          <p14:tracePt t="4560" x="7407275" y="4117975"/>
          <p14:tracePt t="4568" x="7443788" y="4073525"/>
          <p14:tracePt t="4576" x="7497763" y="4008438"/>
          <p14:tracePt t="4583" x="7534275" y="3944938"/>
          <p14:tracePt t="4591" x="7570788" y="3898900"/>
          <p14:tracePt t="4599" x="7597775" y="3852863"/>
          <p14:tracePt t="4609" x="7626350" y="3816350"/>
          <p14:tracePt t="4616" x="7653338" y="3762375"/>
          <p14:tracePt t="4625" x="7680325" y="3725863"/>
          <p14:tracePt t="4632" x="7707313" y="3662363"/>
          <p14:tracePt t="4641" x="7735888" y="3606800"/>
          <p14:tracePt t="4648" x="7743825" y="3543300"/>
          <p14:tracePt t="4657" x="7753350" y="3470275"/>
          <p14:tracePt t="4664" x="7799388" y="3387725"/>
          <p14:tracePt t="4672" x="7808913" y="3341688"/>
          <p14:tracePt t="4679" x="7816850" y="3268663"/>
          <p14:tracePt t="4690" x="7835900" y="3224213"/>
          <p14:tracePt t="4695" x="7835900" y="3187700"/>
          <p14:tracePt t="4704" x="7835900" y="3151188"/>
          <p14:tracePt t="4711" x="7835900" y="3114675"/>
          <p14:tracePt t="4720" x="7835900" y="3059113"/>
          <p14:tracePt t="4727" x="7835900" y="3032125"/>
          <p14:tracePt t="4736" x="7835900" y="2986088"/>
          <p14:tracePt t="4744" x="7835900" y="2930525"/>
          <p14:tracePt t="4752" x="7826375" y="2894013"/>
          <p14:tracePt t="4759" x="7808913" y="2849563"/>
          <p14:tracePt t="4768" x="7799388" y="2803525"/>
          <p14:tracePt t="4776" x="7780338" y="2776538"/>
          <p14:tracePt t="4784" x="7753350" y="2730500"/>
          <p14:tracePt t="4792" x="7743825" y="2684463"/>
          <p14:tracePt t="4800" x="7726363" y="2638425"/>
          <p14:tracePt t="4809" x="7699375" y="2584450"/>
          <p14:tracePt t="4816" x="7670800" y="2538413"/>
          <p14:tracePt t="4825" x="7653338" y="2474913"/>
          <p14:tracePt t="4831" x="7626350" y="2411413"/>
          <p14:tracePt t="4841" x="7597775" y="2328863"/>
          <p14:tracePt t="4848" x="7597775" y="2301875"/>
          <p14:tracePt t="4856" x="7580313" y="2273300"/>
          <p14:tracePt t="4864" x="7570788" y="2228850"/>
          <p14:tracePt t="4872" x="7553325" y="2192338"/>
          <p14:tracePt t="4880" x="7543800" y="2146300"/>
          <p14:tracePt t="4887" x="7534275" y="2119313"/>
          <p14:tracePt t="4907" x="7524750" y="2063750"/>
          <p14:tracePt t="4912" x="7516813" y="2036763"/>
          <p14:tracePt t="4920" x="7507288" y="2009775"/>
          <p14:tracePt t="4928" x="7507288" y="2000250"/>
          <p14:tracePt t="4936" x="7497763" y="1981200"/>
          <p14:tracePt t="4943" x="7488238" y="1963738"/>
          <p14:tracePt t="4951" x="7480300" y="1944688"/>
          <p14:tracePt t="4959" x="7470775" y="1927225"/>
          <p14:tracePt t="4968" x="7461250" y="1908175"/>
          <p14:tracePt t="4975" x="7451725" y="1890713"/>
          <p14:tracePt t="4983" x="7443788" y="1871663"/>
          <p14:tracePt t="4991" x="7434263" y="1844675"/>
          <p14:tracePt t="4999" x="7424738" y="1808163"/>
          <p14:tracePt t="5008" x="7424738" y="1789113"/>
          <p14:tracePt t="5016" x="7397750" y="1762125"/>
          <p14:tracePt t="5025" x="7397750" y="1744663"/>
          <p14:tracePt t="5032" x="7388225" y="1725613"/>
          <p14:tracePt t="5041" x="7378700" y="1708150"/>
          <p14:tracePt t="5048" x="7378700" y="1689100"/>
          <p14:tracePt t="5056" x="7370763" y="1671638"/>
          <p14:tracePt t="5063" x="7351713" y="1652588"/>
          <p14:tracePt t="5072" x="7342188" y="1643063"/>
          <p14:tracePt t="5090" x="7342188" y="1635125"/>
          <p14:tracePt t="5095" x="7334250" y="1625600"/>
          <p14:tracePt t="5112" x="7334250" y="1606550"/>
          <p14:tracePt t="5121" x="7324725" y="1606550"/>
          <p14:tracePt t="5137" x="7315200" y="1589088"/>
          <p14:tracePt t="5160" x="7315200" y="1579563"/>
          <p14:tracePt t="5168" x="7305675" y="1570038"/>
          <p14:tracePt t="5176" x="7305675" y="1562100"/>
          <p14:tracePt t="5200" x="7305675" y="1543050"/>
          <p14:tracePt t="5216" x="7305675" y="1533525"/>
          <p14:tracePt t="5248" x="7305675" y="1525588"/>
          <p14:tracePt t="5972" x="7305675" y="1516063"/>
          <p14:tracePt t="6039" x="7324725" y="1506538"/>
          <p14:tracePt t="6080" x="7334250" y="1506538"/>
          <p14:tracePt t="6088" x="7342188" y="1506538"/>
          <p14:tracePt t="6103" x="7361238" y="1497013"/>
          <p14:tracePt t="6112" x="7370763" y="1497013"/>
          <p14:tracePt t="6120" x="7388225" y="1497013"/>
          <p14:tracePt t="6128" x="7407275" y="1497013"/>
          <p14:tracePt t="6137" x="7434263" y="1497013"/>
          <p14:tracePt t="6144" x="7461250" y="1497013"/>
          <p14:tracePt t="6152" x="7488238" y="1497013"/>
          <p14:tracePt t="6159" x="7534275" y="1479550"/>
          <p14:tracePt t="6168" x="7553325" y="1479550"/>
          <p14:tracePt t="6176" x="7589838" y="1479550"/>
          <p14:tracePt t="6183" x="7626350" y="1479550"/>
          <p14:tracePt t="6191" x="7662863" y="1479550"/>
          <p14:tracePt t="6199" x="7707313" y="1479550"/>
          <p14:tracePt t="6208" x="7743825" y="1479550"/>
          <p14:tracePt t="6216" x="7789863" y="1479550"/>
          <p14:tracePt t="6224" x="7845425" y="1479550"/>
          <p14:tracePt t="6232" x="7881938" y="1479550"/>
          <p14:tracePt t="6241" x="7926388" y="1479550"/>
          <p14:tracePt t="6248" x="7981950" y="1479550"/>
          <p14:tracePt t="6256" x="8035925" y="1479550"/>
          <p14:tracePt t="6263" x="8064500" y="1479550"/>
          <p14:tracePt t="6272" x="8101013" y="1479550"/>
          <p14:tracePt t="6279" x="8154988" y="1479550"/>
          <p14:tracePt t="6288" x="8220075" y="1479550"/>
          <p14:tracePt t="6296" x="8274050" y="1479550"/>
          <p14:tracePt t="6304" x="8329613" y="1479550"/>
          <p14:tracePt t="6312" x="8347075" y="1479550"/>
          <p14:tracePt t="6320" x="8402638" y="1479550"/>
          <p14:tracePt t="6328" x="8429625" y="1479550"/>
          <p14:tracePt t="6337" x="8475663" y="1479550"/>
          <p14:tracePt t="6344" x="8512175" y="1479550"/>
          <p14:tracePt t="6353" x="8556625" y="1479550"/>
          <p14:tracePt t="6359" x="8593138" y="1460500"/>
          <p14:tracePt t="6368" x="8621713" y="1460500"/>
          <p14:tracePt t="6376" x="8675688" y="1460500"/>
          <p14:tracePt t="6384" x="8731250" y="1460500"/>
          <p14:tracePt t="6391" x="8775700" y="1452563"/>
          <p14:tracePt t="6399" x="8821738" y="1452563"/>
          <p14:tracePt t="6408" x="8858250" y="1452563"/>
          <p14:tracePt t="6416" x="8913813" y="1452563"/>
          <p14:tracePt t="6424" x="8940800" y="1452563"/>
          <p14:tracePt t="6432" x="8977313" y="1443038"/>
          <p14:tracePt t="6441" x="8986838" y="1443038"/>
          <p14:tracePt t="6448" x="9023350" y="1443038"/>
          <p14:tracePt t="6456" x="9032875" y="1443038"/>
          <p14:tracePt t="6536" x="9050338" y="1443038"/>
          <p14:tracePt t="6543" x="9059863" y="1443038"/>
          <p14:tracePt t="6552" x="9069388" y="1443038"/>
          <p14:tracePt t="6559" x="9096375" y="1443038"/>
          <p14:tracePt t="6568" x="9113838" y="1443038"/>
          <p14:tracePt t="6576" x="9142413" y="1443038"/>
          <p14:tracePt t="6584" x="9150350" y="1443038"/>
          <p14:tracePt t="6592" x="9169400" y="1443038"/>
          <p14:tracePt t="6648" x="9178925" y="1443038"/>
          <p14:tracePt t="6688" x="9178925" y="1452563"/>
          <p14:tracePt t="7092" x="9186863" y="1460500"/>
          <p14:tracePt t="7103" x="9215438" y="1460500"/>
          <p14:tracePt t="7108" x="9242425" y="1460500"/>
          <p14:tracePt t="7112" x="9288463" y="1460500"/>
          <p14:tracePt t="7116" x="9324975" y="1460500"/>
          <p14:tracePt t="7124" x="9351963" y="1460500"/>
          <p14:tracePt t="7132" x="9388475" y="1460500"/>
          <p14:tracePt t="7141" x="9424988" y="1460500"/>
          <p14:tracePt t="7147" x="9471025" y="1460500"/>
          <p14:tracePt t="7156" x="9498013" y="1460500"/>
          <p14:tracePt t="7163" x="9525000" y="1460500"/>
          <p14:tracePt t="7167" x="9551988" y="1460500"/>
          <p14:tracePt t="7172" x="9580563" y="1460500"/>
          <p14:tracePt t="7179" x="9598025" y="1470025"/>
          <p14:tracePt t="7189" x="9607550" y="1470025"/>
          <p14:tracePt t="7196" x="9625013" y="1470025"/>
          <p14:tracePt t="7212" x="9644063" y="1470025"/>
          <p14:tracePt t="7220" x="9653588" y="1470025"/>
          <p14:tracePt t="7232" x="9661525" y="1470025"/>
          <p14:tracePt t="7240" x="9671050" y="1470025"/>
          <p14:tracePt t="7264" x="9680575" y="1470025"/>
          <p14:tracePt t="7272" x="9698038" y="1470025"/>
          <p14:tracePt t="7279" x="9726613" y="1470025"/>
          <p14:tracePt t="7288" x="9763125" y="1479550"/>
          <p14:tracePt t="7296" x="9817100" y="1479550"/>
          <p14:tracePt t="7304" x="9872663" y="1489075"/>
          <p14:tracePt t="7312" x="9918700" y="1489075"/>
          <p14:tracePt t="7321" x="9955213" y="1489075"/>
          <p14:tracePt t="7328" x="9999663" y="1489075"/>
          <p14:tracePt t="7337" x="10028238" y="1497013"/>
          <p14:tracePt t="7440" x="10036175" y="1506538"/>
          <p14:tracePt t="7472" x="10045700" y="1506538"/>
          <p14:tracePt t="8132" x="10045700" y="1516063"/>
          <p14:tracePt t="8140" x="10045700" y="1543050"/>
          <p14:tracePt t="8148" x="10045700" y="1562100"/>
          <p14:tracePt t="8156" x="10045700" y="1598613"/>
          <p14:tracePt t="8159" x="10045700" y="1652588"/>
          <p14:tracePt t="8164" x="10045700" y="1689100"/>
          <p14:tracePt t="8172" x="10036175" y="1744663"/>
          <p14:tracePt t="8180" x="10028238" y="1835150"/>
          <p14:tracePt t="8188" x="9999663" y="1935163"/>
          <p14:tracePt t="8196" x="9972675" y="2046288"/>
          <p14:tracePt t="8204" x="9926638" y="2146300"/>
          <p14:tracePt t="8212" x="9882188" y="2273300"/>
          <p14:tracePt t="8220" x="9836150" y="2411413"/>
          <p14:tracePt t="8224" x="9780588" y="2520950"/>
          <p14:tracePt t="8232" x="9726613" y="2638425"/>
          <p14:tracePt t="8240" x="9661525" y="2776538"/>
          <p14:tracePt t="8248" x="9588500" y="2913063"/>
          <p14:tracePt t="8256" x="9515475" y="3041650"/>
          <p14:tracePt t="8264" x="9424988" y="3195638"/>
          <p14:tracePt t="8272" x="9332913" y="3351213"/>
          <p14:tracePt t="8279" x="9242425" y="3506788"/>
          <p14:tracePt t="8289" x="9132888" y="3662363"/>
          <p14:tracePt t="8295" x="9040813" y="3789363"/>
          <p14:tracePt t="8305" x="8931275" y="3927475"/>
          <p14:tracePt t="8311" x="8812213" y="4064000"/>
          <p14:tracePt t="8320" x="8702675" y="4200525"/>
          <p14:tracePt t="8328" x="8585200" y="4310063"/>
          <p14:tracePt t="8337" x="8466138" y="4402138"/>
          <p14:tracePt t="8343" x="8347075" y="4475163"/>
          <p14:tracePt t="8353" x="8228013" y="4548188"/>
          <p14:tracePt t="8359" x="8128000" y="4584700"/>
          <p14:tracePt t="8367" x="8018463" y="4629150"/>
          <p14:tracePt t="8375" x="7899400" y="4657725"/>
          <p14:tracePt t="8384" x="7808913" y="4684713"/>
          <p14:tracePt t="8391" x="7689850" y="4711700"/>
          <p14:tracePt t="8399" x="7580313" y="4738688"/>
          <p14:tracePt t="8407" x="7451725" y="4775200"/>
          <p14:tracePt t="8416" x="7324725" y="4784725"/>
          <p14:tracePt t="8424" x="7159625" y="4803775"/>
          <p14:tracePt t="8432" x="6986588" y="4811713"/>
          <p14:tracePt t="8440" x="6804025" y="4830763"/>
          <p14:tracePt t="8448" x="6621463" y="4867275"/>
          <p14:tracePt t="8457" x="6438900" y="4876800"/>
          <p14:tracePt t="8464" x="6237288" y="4894263"/>
          <p14:tracePt t="8472" x="6045200" y="4894263"/>
          <p14:tracePt t="8479" x="5845175" y="4894263"/>
          <p14:tracePt t="8488" x="5680075" y="4894263"/>
          <p14:tracePt t="8496" x="5534025" y="4894263"/>
          <p14:tracePt t="8504" x="5407025" y="4876800"/>
          <p14:tracePt t="8512" x="5268913" y="4840288"/>
          <p14:tracePt t="8521" x="5159375" y="4830763"/>
          <p14:tracePt t="8528" x="5078413" y="4803775"/>
          <p14:tracePt t="8536" x="5005388" y="4775200"/>
          <p14:tracePt t="8544" x="4903788" y="4738688"/>
          <p14:tracePt t="8553" x="4821238" y="4711700"/>
          <p14:tracePt t="8559" x="4730750" y="4684713"/>
          <p14:tracePt t="8569" x="4630738" y="4657725"/>
          <p14:tracePt t="8576" x="4557713" y="4629150"/>
          <p14:tracePt t="8585" x="4438650" y="4602163"/>
          <p14:tracePt t="8592" x="4346575" y="4575175"/>
          <p14:tracePt t="8600" x="4246563" y="4529138"/>
          <p14:tracePt t="8608" x="4146550" y="4492625"/>
          <p14:tracePt t="8616" x="4064000" y="4429125"/>
          <p14:tracePt t="8624" x="4000500" y="4383088"/>
          <p14:tracePt t="8632" x="3944938" y="4319588"/>
          <p14:tracePt t="8641" x="3908425" y="4256088"/>
          <p14:tracePt t="8648" x="3881438" y="4191000"/>
          <p14:tracePt t="8657" x="3862388" y="4127500"/>
          <p14:tracePt t="8663" x="3844925" y="4064000"/>
          <p14:tracePt t="8672" x="3835400" y="4037013"/>
          <p14:tracePt t="8680" x="3825875" y="3981450"/>
          <p14:tracePt t="8690" x="3817938" y="3963988"/>
          <p14:tracePt t="8696" x="3798888" y="3935413"/>
          <p14:tracePt t="8704" x="3762375" y="3898900"/>
          <p14:tracePt t="8712" x="3762375" y="3889375"/>
          <p14:tracePt t="8720" x="3744913" y="3871913"/>
          <p14:tracePt t="8728" x="3698875" y="3825875"/>
          <p14:tracePt t="8736" x="3643313" y="3779838"/>
          <p14:tracePt t="8744" x="3606800" y="3716338"/>
          <p14:tracePt t="8753" x="3570288" y="3633788"/>
          <p14:tracePt t="8760" x="3525838" y="3570288"/>
          <p14:tracePt t="8768" x="3506788" y="3524250"/>
          <p14:tracePt t="8776" x="3479800" y="3479800"/>
          <p14:tracePt t="8784" x="3460750" y="3414713"/>
          <p14:tracePt t="8791" x="3443288" y="3341688"/>
          <p14:tracePt t="8799" x="3433763" y="3278188"/>
          <p14:tracePt t="8808" x="3424238" y="3224213"/>
          <p14:tracePt t="8816" x="3397250" y="3159125"/>
          <p14:tracePt t="8824" x="3387725" y="3105150"/>
          <p14:tracePt t="8832" x="3370263" y="3041650"/>
          <p14:tracePt t="8841" x="3360738" y="3013075"/>
          <p14:tracePt t="8848" x="3351213" y="2968625"/>
          <p14:tracePt t="8856" x="3343275" y="2940050"/>
          <p14:tracePt t="8863" x="3333750" y="2922588"/>
          <p14:tracePt t="8873" x="3324225" y="2894013"/>
          <p14:tracePt t="8879" x="3324225" y="2886075"/>
          <p14:tracePt t="8889" x="3314700" y="2867025"/>
          <p14:tracePt t="8896" x="3314700" y="2849563"/>
          <p14:tracePt t="8904" x="3306763" y="2820988"/>
          <p14:tracePt t="8912" x="3297238" y="2813050"/>
          <p14:tracePt t="8920" x="3297238" y="2784475"/>
          <p14:tracePt t="8928" x="3297238" y="2757488"/>
          <p14:tracePt t="8937" x="3297238" y="2720975"/>
          <p14:tracePt t="8944" x="3297238" y="2693988"/>
          <p14:tracePt t="8954" x="3287713" y="2667000"/>
          <p14:tracePt t="8959" x="3287713" y="2620963"/>
          <p14:tracePt t="8969" x="3278188" y="2593975"/>
          <p14:tracePt t="8975" x="3278188" y="2557463"/>
          <p14:tracePt t="8983" x="3270250" y="2520950"/>
          <p14:tracePt t="8991" x="3270250" y="2465388"/>
          <p14:tracePt t="9000" x="3260725" y="2438400"/>
          <p14:tracePt t="9008" x="3241675" y="2382838"/>
          <p14:tracePt t="9016" x="3241675" y="2338388"/>
          <p14:tracePt t="9024" x="3241675" y="2309813"/>
          <p14:tracePt t="9032" x="3241675" y="2282825"/>
          <p14:tracePt t="9041" x="3241675" y="2265363"/>
          <p14:tracePt t="9048" x="3241675" y="2236788"/>
          <p14:tracePt t="9057" x="3241675" y="2219325"/>
          <p14:tracePt t="9063" x="3241675" y="2200275"/>
          <p14:tracePt t="9096" x="3241675" y="2192338"/>
          <p14:tracePt t="9111" x="3241675" y="2182813"/>
          <p14:tracePt t="9120" x="3260725" y="2163763"/>
          <p14:tracePt t="9136" x="3278188" y="2155825"/>
          <p14:tracePt t="9144" x="3287713" y="2155825"/>
          <p14:tracePt t="9153" x="3297238" y="2155825"/>
          <p14:tracePt t="9159" x="3306763" y="2155825"/>
          <p14:tracePt t="9168" x="3333750" y="2146300"/>
          <p14:tracePt t="9184" x="3351213" y="2136775"/>
          <p14:tracePt t="9240" x="3370263" y="2136775"/>
          <p14:tracePt t="9248" x="3370263" y="2127250"/>
          <p14:tracePt t="9256" x="3387725" y="2119313"/>
          <p14:tracePt t="9312" x="3397250" y="2109788"/>
          <p14:tracePt t="9336" x="3406775" y="2109788"/>
          <p14:tracePt t="9343" x="3424238" y="2109788"/>
          <p14:tracePt t="9352" x="3460750" y="2109788"/>
          <p14:tracePt t="9359" x="3506788" y="2109788"/>
          <p14:tracePt t="9368" x="3543300" y="2109788"/>
          <p14:tracePt t="9376" x="3616325" y="2109788"/>
          <p14:tracePt t="9384" x="3643313" y="2109788"/>
          <p14:tracePt t="9392" x="3689350" y="2109788"/>
          <p14:tracePt t="9400" x="3716338" y="2109788"/>
          <p14:tracePt t="9408" x="3735388" y="2109788"/>
          <p14:tracePt t="9416" x="3762375" y="2109788"/>
          <p14:tracePt t="9424" x="3789363" y="2119313"/>
          <p14:tracePt t="9432" x="3844925" y="2127250"/>
          <p14:tracePt t="9440" x="3890963" y="2136775"/>
          <p14:tracePt t="9448" x="3954463" y="2155825"/>
          <p14:tracePt t="9457" x="4008438" y="2155825"/>
          <p14:tracePt t="9464" x="4037013" y="2163763"/>
          <p14:tracePt t="9472" x="4090988" y="2163763"/>
          <p14:tracePt t="9479" x="4146550" y="2163763"/>
          <p14:tracePt t="9488" x="4219575" y="2163763"/>
          <p14:tracePt t="9496" x="4265613" y="2163763"/>
          <p14:tracePt t="9504" x="4319588" y="2163763"/>
          <p14:tracePt t="9512" x="4375150" y="2163763"/>
          <p14:tracePt t="9520" x="4429125" y="2163763"/>
          <p14:tracePt t="9528" x="4465638" y="2182813"/>
          <p14:tracePt t="9536" x="4492625" y="2182813"/>
          <p14:tracePt t="9544" x="4511675" y="2182813"/>
          <p14:tracePt t="9553" x="4521200" y="2192338"/>
          <p14:tracePt t="9599" x="4529138" y="2200275"/>
          <p14:tracePt t="9616" x="4538663" y="2200275"/>
          <p14:tracePt t="9624" x="4548188" y="2200275"/>
          <p14:tracePt t="9632" x="4565650" y="2200275"/>
          <p14:tracePt t="9640" x="4584700" y="2209800"/>
          <p14:tracePt t="9648" x="4594225" y="2209800"/>
          <p14:tracePt t="9657" x="4611688" y="2209800"/>
          <p14:tracePt t="9664" x="4621213" y="2209800"/>
          <p14:tracePt t="9672" x="4648200" y="2228850"/>
          <p14:tracePt t="9688" x="4657725" y="2228850"/>
          <p14:tracePt t="9704" x="4667250" y="2228850"/>
          <p14:tracePt t="9720" x="4675188" y="2228850"/>
          <p14:tracePt t="9768" x="4694238" y="2228850"/>
          <p14:tracePt t="9776" x="4703763" y="2228850"/>
          <p14:tracePt t="9784" x="4711700" y="2228850"/>
          <p14:tracePt t="9792" x="4730750" y="2228850"/>
          <p14:tracePt t="9800" x="4776788" y="2228850"/>
          <p14:tracePt t="9808" x="4821238" y="2228850"/>
          <p14:tracePt t="9816" x="4876800" y="2219325"/>
          <p14:tracePt t="9824" x="4913313" y="2200275"/>
          <p14:tracePt t="9832" x="4986338" y="2200275"/>
          <p14:tracePt t="9841" x="5032375" y="2192338"/>
          <p14:tracePt t="9848" x="5078413" y="2192338"/>
          <p14:tracePt t="9856" x="5086350" y="2192338"/>
          <p14:tracePt t="9863" x="5122863" y="2192338"/>
          <p14:tracePt t="9872" x="5141913" y="2192338"/>
          <p14:tracePt t="9888" x="5151438" y="2192338"/>
          <p14:tracePt t="9906" x="5159375" y="2192338"/>
          <p14:tracePt t="9912" x="5168900" y="2192338"/>
          <p14:tracePt t="9920" x="5178425" y="2192338"/>
          <p14:tracePt t="9928" x="5195888" y="2192338"/>
          <p14:tracePt t="9936" x="5224463" y="2192338"/>
          <p14:tracePt t="9944" x="5241925" y="2192338"/>
          <p14:tracePt t="9953" x="5278438" y="2192338"/>
          <p14:tracePt t="9959" x="5314950" y="2192338"/>
          <p14:tracePt t="9970" x="5360988" y="2192338"/>
          <p14:tracePt t="9975" x="5424488" y="2192338"/>
          <p14:tracePt t="9983" x="5461000" y="2192338"/>
          <p14:tracePt t="9991" x="5534025" y="2182813"/>
          <p14:tracePt t="9999" x="5570538" y="2182813"/>
          <p14:tracePt t="10008" x="5634038" y="2173288"/>
          <p14:tracePt t="10016" x="5670550" y="2173288"/>
          <p14:tracePt t="10024" x="5726113" y="2173288"/>
          <p14:tracePt t="10032" x="5753100" y="2173288"/>
          <p14:tracePt t="10041" x="5799138" y="2173288"/>
          <p14:tracePt t="10048" x="5835650" y="2173288"/>
          <p14:tracePt t="10057" x="5862638" y="2173288"/>
          <p14:tracePt t="10064" x="5899150" y="2173288"/>
          <p14:tracePt t="10072" x="5918200" y="2173288"/>
          <p14:tracePt t="10088" x="5935663" y="2173288"/>
          <p14:tracePt t="10096" x="5945188" y="2173288"/>
          <p14:tracePt t="10104" x="5964238" y="2163763"/>
          <p14:tracePt t="10112" x="5972175" y="2163763"/>
          <p14:tracePt t="10120" x="5991225" y="2163763"/>
          <p14:tracePt t="10127" x="6018213" y="2155825"/>
          <p14:tracePt t="10136" x="6045200" y="2146300"/>
          <p14:tracePt t="10144" x="6054725" y="2146300"/>
          <p14:tracePt t="10152" x="6073775" y="2146300"/>
          <p14:tracePt t="10159" x="6100763" y="2146300"/>
          <p14:tracePt t="10168" x="6127750" y="2146300"/>
          <p14:tracePt t="10176" x="6146800" y="2146300"/>
          <p14:tracePt t="10184" x="6173788" y="2146300"/>
          <p14:tracePt t="10192" x="6210300" y="2136775"/>
          <p14:tracePt t="10208" x="6219825" y="2136775"/>
          <p14:tracePt t="10288" x="6227763" y="2127250"/>
          <p14:tracePt t="10336" x="6237288" y="2119313"/>
          <p14:tracePt t="10344" x="6246813" y="2109788"/>
          <p14:tracePt t="10359" x="6256338" y="2100263"/>
          <p14:tracePt t="10384" x="6264275" y="2090738"/>
          <p14:tracePt t="10400" x="6273800" y="2082800"/>
          <p14:tracePt t="10440" x="6273800" y="2073275"/>
          <p14:tracePt t="10448" x="6283325" y="2073275"/>
          <p14:tracePt t="10488" x="6283325" y="2063750"/>
          <p14:tracePt t="10528" x="6292850" y="2054225"/>
          <p14:tracePt t="10536" x="6300788" y="2046288"/>
          <p14:tracePt t="11504" x="6300788" y="2036763"/>
          <p14:tracePt t="11521" x="6310313" y="2036763"/>
          <p14:tracePt t="11528" x="6319838" y="2036763"/>
          <p14:tracePt t="11536" x="6337300" y="2036763"/>
          <p14:tracePt t="11544" x="6356350" y="2036763"/>
          <p14:tracePt t="11553" x="6383338" y="2036763"/>
          <p14:tracePt t="11559" x="6410325" y="2036763"/>
          <p14:tracePt t="11569" x="6438900" y="2027238"/>
          <p14:tracePt t="11575" x="6456363" y="2027238"/>
          <p14:tracePt t="11583" x="6502400" y="2027238"/>
          <p14:tracePt t="11591" x="6529388" y="2027238"/>
          <p14:tracePt t="11600" x="6565900" y="2027238"/>
          <p14:tracePt t="11608" x="6602413" y="2027238"/>
          <p14:tracePt t="11615" x="6611938" y="2027238"/>
          <p14:tracePt t="11623" x="6630988" y="2027238"/>
          <p14:tracePt t="11632" x="6638925" y="2027238"/>
          <p14:tracePt t="11648" x="6648450" y="2027238"/>
          <p14:tracePt t="11808" x="6657975" y="2017713"/>
          <p14:tracePt t="12104" x="6648450" y="2017713"/>
          <p14:tracePt t="12160" x="6638925" y="2017713"/>
          <p14:tracePt t="12548" x="6648450" y="2000250"/>
          <p14:tracePt t="12568" x="6667500" y="1990725"/>
          <p14:tracePt t="12592" x="6684963" y="1981200"/>
          <p14:tracePt t="13364" x="6694488" y="1981200"/>
          <p14:tracePt t="13372" x="6711950" y="1973263"/>
          <p14:tracePt t="13380" x="6721475" y="1973263"/>
          <p14:tracePt t="13388" x="6740525" y="1963738"/>
          <p14:tracePt t="13396" x="6748463" y="1963738"/>
          <p14:tracePt t="13408" x="6767513" y="1954213"/>
          <p14:tracePt t="13424" x="6784975" y="1954213"/>
          <p14:tracePt t="13432" x="6821488" y="1935163"/>
          <p14:tracePt t="13440" x="6850063" y="1935163"/>
          <p14:tracePt t="13448" x="6886575" y="1935163"/>
          <p14:tracePt t="13457" x="6940550" y="1935163"/>
          <p14:tracePt t="13464" x="6996113" y="1935163"/>
          <p14:tracePt t="13472" x="7077075" y="1935163"/>
          <p14:tracePt t="13479" x="7150100" y="1935163"/>
          <p14:tracePt t="13488" x="7223125" y="1935163"/>
          <p14:tracePt t="13495" x="7278688" y="1935163"/>
          <p14:tracePt t="13503" x="7351713" y="1935163"/>
          <p14:tracePt t="13511" x="7407275" y="1935163"/>
          <p14:tracePt t="13520" x="7451725" y="1935163"/>
          <p14:tracePt t="13528" x="7488238" y="1935163"/>
          <p14:tracePt t="13536" x="7534275" y="1935163"/>
          <p14:tracePt t="13543" x="7589838" y="1935163"/>
          <p14:tracePt t="13553" x="7626350" y="1935163"/>
          <p14:tracePt t="13560" x="7643813" y="1935163"/>
          <p14:tracePt t="13568" x="7680325" y="1954213"/>
          <p14:tracePt t="13576" x="7699375" y="1954213"/>
          <p14:tracePt t="13585" x="7716838" y="1963738"/>
          <p14:tracePt t="13592" x="7735888" y="1963738"/>
          <p14:tracePt t="13600" x="7762875" y="1973263"/>
          <p14:tracePt t="13607" x="7789863" y="1981200"/>
          <p14:tracePt t="13616" x="7835900" y="1990725"/>
          <p14:tracePt t="13624" x="7889875" y="1990725"/>
          <p14:tracePt t="13632" x="7972425" y="2017713"/>
          <p14:tracePt t="13640" x="8008938" y="2017713"/>
          <p14:tracePt t="13648" x="8064500" y="2027238"/>
          <p14:tracePt t="13656" x="8128000" y="2036763"/>
          <p14:tracePt t="13664" x="8201025" y="2036763"/>
          <p14:tracePt t="13672" x="8256588" y="2036763"/>
          <p14:tracePt t="13680" x="8310563" y="2036763"/>
          <p14:tracePt t="13689" x="8366125" y="2036763"/>
          <p14:tracePt t="13695" x="8429625" y="2036763"/>
          <p14:tracePt t="13703" x="8466138" y="2036763"/>
          <p14:tracePt t="13712" x="8493125" y="2036763"/>
          <p14:tracePt t="13720" x="8512175" y="2036763"/>
          <p14:tracePt t="13728" x="8520113" y="2036763"/>
          <p14:tracePt t="13736" x="8539163" y="2036763"/>
          <p14:tracePt t="13753" x="8556625" y="2036763"/>
          <p14:tracePt t="13769" x="8575675" y="2036763"/>
          <p14:tracePt t="13776" x="8585200" y="2036763"/>
          <p14:tracePt t="13785" x="8593138" y="2036763"/>
          <p14:tracePt t="13792" x="8629650" y="2036763"/>
          <p14:tracePt t="13799" x="8666163" y="2036763"/>
          <p14:tracePt t="13808" x="8739188" y="2036763"/>
          <p14:tracePt t="13816" x="8794750" y="2036763"/>
          <p14:tracePt t="13824" x="8867775" y="2054225"/>
          <p14:tracePt t="13832" x="8940800" y="2054225"/>
          <p14:tracePt t="13840" x="8977313" y="2054225"/>
          <p14:tracePt t="13848" x="9032875" y="2054225"/>
          <p14:tracePt t="13856" x="9105900" y="2054225"/>
          <p14:tracePt t="13864" x="9159875" y="2054225"/>
          <p14:tracePt t="13872" x="9215438" y="2054225"/>
          <p14:tracePt t="13879" x="9269413" y="2054225"/>
          <p14:tracePt t="13888" x="9288463" y="2054225"/>
          <p14:tracePt t="13896" x="9315450" y="2054225"/>
          <p14:tracePt t="13905" x="9324975" y="2054225"/>
          <p14:tracePt t="13912" x="9332913" y="2054225"/>
          <p14:tracePt t="13935" x="9342438" y="2054225"/>
          <p14:tracePt t="13959" x="9351963" y="2054225"/>
          <p14:tracePt t="13975" x="9361488" y="2054225"/>
          <p14:tracePt t="13984" x="9378950" y="2054225"/>
          <p14:tracePt t="14000" x="9398000" y="2054225"/>
          <p14:tracePt t="14008" x="9415463" y="2054225"/>
          <p14:tracePt t="14016" x="9434513" y="2054225"/>
          <p14:tracePt t="14024" x="9451975" y="2054225"/>
          <p14:tracePt t="14032" x="9471025" y="2054225"/>
          <p14:tracePt t="14040" x="9488488" y="2054225"/>
          <p14:tracePt t="14047" x="9515475" y="2054225"/>
          <p14:tracePt t="14056" x="9544050" y="2054225"/>
          <p14:tracePt t="14064" x="9561513" y="2054225"/>
          <p14:tracePt t="14072" x="9588500" y="2054225"/>
          <p14:tracePt t="14079" x="9625013" y="2054225"/>
          <p14:tracePt t="14089" x="9653588" y="2054225"/>
          <p14:tracePt t="14095" x="9671050" y="2054225"/>
          <p14:tracePt t="14104" x="9698038" y="2054225"/>
          <p14:tracePt t="14112" x="9734550" y="2054225"/>
          <p14:tracePt t="14120" x="9772650" y="2054225"/>
          <p14:tracePt t="14128" x="9780588" y="2054225"/>
          <p14:tracePt t="14136" x="9817100" y="2054225"/>
          <p14:tracePt t="14143" x="9853613" y="2046288"/>
          <p14:tracePt t="14153" x="9890125" y="2046288"/>
          <p14:tracePt t="14160" x="9909175" y="2046288"/>
          <p14:tracePt t="14176" x="9918700" y="2046288"/>
          <p14:tracePt t="14184" x="9936163" y="2036763"/>
          <p14:tracePt t="14248" x="9945688" y="2027238"/>
          <p14:tracePt t="14296" x="9955213" y="2017713"/>
          <p14:tracePt t="14416" x="9963150" y="2009775"/>
          <p14:tracePt t="14804" x="9963150" y="2000250"/>
          <p14:tracePt t="14888" x="9963150" y="1990725"/>
          <p14:tracePt t="14904" x="9963150" y="1981200"/>
          <p14:tracePt t="14936" x="9963150" y="1973263"/>
          <p14:tracePt t="14952" x="9963150" y="1954213"/>
          <p14:tracePt t="14976" x="9963150" y="1944688"/>
          <p14:tracePt t="15000" x="9963150" y="1935163"/>
          <p14:tracePt t="15016" x="9963150" y="1927225"/>
          <p14:tracePt t="15056" x="9963150" y="1917700"/>
          <p14:tracePt t="15236" x="9963150" y="1908175"/>
          <p14:tracePt t="15240" x="9972675" y="1908175"/>
          <p14:tracePt t="15248" x="9991725" y="1908175"/>
          <p14:tracePt t="15256" x="10009188" y="1908175"/>
          <p14:tracePt t="15264" x="10018713" y="1908175"/>
          <p14:tracePt t="15273" x="10028238" y="1908175"/>
          <p14:tracePt t="15280" x="10036175" y="1908175"/>
          <p14:tracePt t="15296" x="10045700" y="1908175"/>
          <p14:tracePt t="15308" x="10055225" y="1908175"/>
          <p14:tracePt t="15316" x="10064750" y="1908175"/>
          <p14:tracePt t="15324" x="10082213" y="1908175"/>
          <p14:tracePt t="15332" x="10101263" y="1917700"/>
          <p14:tracePt t="15340" x="10118725" y="1917700"/>
          <p14:tracePt t="15348" x="10137775" y="1927225"/>
          <p14:tracePt t="15356" x="10155238" y="1935163"/>
          <p14:tracePt t="15359" x="10182225" y="1944688"/>
          <p14:tracePt t="15369" x="10228263" y="1954213"/>
          <p14:tracePt t="15376" x="10247313" y="1963738"/>
          <p14:tracePt t="15385" x="10283825" y="1963738"/>
          <p14:tracePt t="15392" x="10320338" y="1973263"/>
          <p14:tracePt t="15400" x="10356850" y="2000250"/>
          <p14:tracePt t="15408" x="10393363" y="2000250"/>
          <p14:tracePt t="15416" x="10420350" y="2009775"/>
          <p14:tracePt t="15424" x="10466388" y="2017713"/>
          <p14:tracePt t="15432" x="10502900" y="2017713"/>
          <p14:tracePt t="15440" x="10529888" y="2027238"/>
          <p14:tracePt t="15448" x="10547350" y="2027238"/>
          <p14:tracePt t="15456" x="10575925" y="2027238"/>
          <p14:tracePt t="15464" x="10585450" y="2027238"/>
          <p14:tracePt t="15472" x="10602913" y="2027238"/>
          <p14:tracePt t="15480" x="10621963" y="2027238"/>
          <p14:tracePt t="15488" x="10629900" y="2036763"/>
          <p14:tracePt t="15503" x="10639425" y="2036763"/>
          <p14:tracePt t="15512" x="10648950" y="2036763"/>
          <p14:tracePt t="15528" x="10658475" y="2036763"/>
          <p14:tracePt t="15536" x="10675938" y="2036763"/>
          <p14:tracePt t="15544" x="10694988" y="2036763"/>
          <p14:tracePt t="15553" x="10712450" y="2036763"/>
          <p14:tracePt t="15560" x="10731500" y="2036763"/>
          <p14:tracePt t="15569" x="10748963" y="2036763"/>
          <p14:tracePt t="15575" x="10775950" y="2036763"/>
          <p14:tracePt t="15585" x="10804525" y="2036763"/>
          <p14:tracePt t="15592" x="10812463" y="2036763"/>
          <p14:tracePt t="15600" x="10831513" y="2036763"/>
          <p14:tracePt t="15608" x="10848975" y="2036763"/>
          <p14:tracePt t="15616" x="10858500" y="2036763"/>
          <p14:tracePt t="15720" x="10877550" y="2027238"/>
          <p14:tracePt t="15744" x="10877550" y="2009775"/>
          <p14:tracePt t="15752" x="10885488" y="2000250"/>
          <p14:tracePt t="15759" x="10895013" y="1981200"/>
          <p14:tracePt t="15768" x="10895013" y="1973263"/>
          <p14:tracePt t="15784" x="10895013" y="1963738"/>
          <p14:tracePt t="15856" x="10895013" y="1954213"/>
          <p14:tracePt t="15872" x="10904538" y="1944688"/>
          <p14:tracePt t="15889" x="10904538" y="1935163"/>
          <p14:tracePt t="15905" x="10904538" y="1917700"/>
          <p14:tracePt t="15919" x="10904538" y="1908175"/>
          <p14:tracePt t="15927" x="10914063" y="1908175"/>
          <p14:tracePt t="15935" x="10922000" y="1898650"/>
          <p14:tracePt t="16040" x="10922000" y="1890713"/>
          <p14:tracePt t="16536" x="10922000" y="1881188"/>
          <p14:tracePt t="16548" x="10922000" y="1890713"/>
          <p14:tracePt t="16552" x="10922000" y="1898650"/>
          <p14:tracePt t="16560" x="10922000" y="1927225"/>
          <p14:tracePt t="16569" x="10922000" y="1935163"/>
          <p14:tracePt t="16576" x="10922000" y="1973263"/>
          <p14:tracePt t="16580" x="10914063" y="2000250"/>
          <p14:tracePt t="16584" x="10914063" y="2036763"/>
          <p14:tracePt t="16592" x="10914063" y="2054225"/>
          <p14:tracePt t="16600" x="10914063" y="2100263"/>
          <p14:tracePt t="16608" x="10914063" y="2127250"/>
          <p14:tracePt t="16616" x="10914063" y="2136775"/>
          <p14:tracePt t="16624" x="10914063" y="2155825"/>
          <p14:tracePt t="16640" x="10904538" y="2173288"/>
          <p14:tracePt t="16660" x="10904538" y="2200275"/>
          <p14:tracePt t="16669" x="10895013" y="2209800"/>
          <p14:tracePt t="16676" x="10895013" y="2228850"/>
          <p14:tracePt t="16685" x="10885488" y="2246313"/>
          <p14:tracePt t="16692" x="10877550" y="2265363"/>
          <p14:tracePt t="16700" x="10841038" y="2338388"/>
          <p14:tracePt t="16704" x="10812463" y="2365375"/>
          <p14:tracePt t="16712" x="10785475" y="2411413"/>
          <p14:tracePt t="16721" x="10748963" y="2455863"/>
          <p14:tracePt t="16728" x="10712450" y="2501900"/>
          <p14:tracePt t="16736" x="10666413" y="2557463"/>
          <p14:tracePt t="16744" x="10629900" y="2584450"/>
          <p14:tracePt t="16752" x="10593388" y="2638425"/>
          <p14:tracePt t="16759" x="10547350" y="2684463"/>
          <p14:tracePt t="16768" x="10483850" y="2740025"/>
          <p14:tracePt t="16776" x="10429875" y="2784475"/>
          <p14:tracePt t="16784" x="10393363" y="2830513"/>
          <p14:tracePt t="16792" x="10328275" y="2886075"/>
          <p14:tracePt t="16800" x="10283825" y="2913063"/>
          <p14:tracePt t="16808" x="10218738" y="2959100"/>
          <p14:tracePt t="16816" x="10174288" y="2995613"/>
          <p14:tracePt t="16824" x="10137775" y="3005138"/>
          <p14:tracePt t="16832" x="10101263" y="3032125"/>
          <p14:tracePt t="16840" x="10045700" y="3068638"/>
          <p14:tracePt t="16848" x="10018713" y="3078163"/>
          <p14:tracePt t="16856" x="9963150" y="3086100"/>
          <p14:tracePt t="16864" x="9918700" y="3114675"/>
          <p14:tracePt t="16873" x="9853613" y="3151188"/>
          <p14:tracePt t="16880" x="9809163" y="3187700"/>
          <p14:tracePt t="16889" x="9744075" y="3205163"/>
          <p14:tracePt t="16895" x="9661525" y="3251200"/>
          <p14:tracePt t="16906" x="9607550" y="3260725"/>
          <p14:tracePt t="16912" x="9525000" y="3314700"/>
          <p14:tracePt t="16920" x="9461500" y="3351213"/>
          <p14:tracePt t="16928" x="9415463" y="3360738"/>
          <p14:tracePt t="16936" x="9369425" y="3387725"/>
          <p14:tracePt t="16944" x="9288463" y="3424238"/>
          <p14:tracePt t="16953" x="9223375" y="3470275"/>
          <p14:tracePt t="16959" x="9159875" y="3487738"/>
          <p14:tracePt t="16968" x="9077325" y="3533775"/>
          <p14:tracePt t="16976" x="9013825" y="3570288"/>
          <p14:tracePt t="16984" x="8940800" y="3597275"/>
          <p14:tracePt t="16991" x="8858250" y="3625850"/>
          <p14:tracePt t="16999" x="8785225" y="3652838"/>
          <p14:tracePt t="17008" x="8721725" y="3670300"/>
          <p14:tracePt t="17016" x="8658225" y="3698875"/>
          <p14:tracePt t="17024" x="8575675" y="3725863"/>
          <p14:tracePt t="17032" x="8502650" y="3735388"/>
          <p14:tracePt t="17040" x="8439150" y="3762375"/>
          <p14:tracePt t="17048" x="8356600" y="3789363"/>
          <p14:tracePt t="17056" x="8283575" y="3816350"/>
          <p14:tracePt t="17064" x="8201025" y="3844925"/>
          <p14:tracePt t="17073" x="8108950" y="3852863"/>
          <p14:tracePt t="17079" x="8027988" y="3881438"/>
          <p14:tracePt t="17088" x="7954963" y="3908425"/>
          <p14:tracePt t="17096" x="7872413" y="3935413"/>
          <p14:tracePt t="17104" x="7780338" y="3944938"/>
          <p14:tracePt t="17111" x="7680325" y="3963988"/>
          <p14:tracePt t="17119" x="7589838" y="3990975"/>
          <p14:tracePt t="17128" x="7488238" y="4000500"/>
          <p14:tracePt t="17136" x="7397750" y="4027488"/>
          <p14:tracePt t="17144" x="7315200" y="4054475"/>
          <p14:tracePt t="17152" x="7223125" y="4081463"/>
          <p14:tracePt t="17160" x="7123113" y="4100513"/>
          <p14:tracePt t="17169" x="7013575" y="4127500"/>
          <p14:tracePt t="17176" x="6923088" y="4137025"/>
          <p14:tracePt t="17185" x="6821488" y="4164013"/>
          <p14:tracePt t="17192" x="6731000" y="4191000"/>
          <p14:tracePt t="17200" x="6648450" y="4219575"/>
          <p14:tracePt t="17208" x="6548438" y="4246563"/>
          <p14:tracePt t="17216" x="6475413" y="4273550"/>
          <p14:tracePt t="17223" x="6373813" y="4319588"/>
          <p14:tracePt t="17231" x="6292850" y="4337050"/>
          <p14:tracePt t="17239" x="6237288" y="4356100"/>
          <p14:tracePt t="17248" x="6173788" y="4365625"/>
          <p14:tracePt t="17256" x="6118225" y="4392613"/>
          <p14:tracePt t="17264" x="6054725" y="4402138"/>
          <p14:tracePt t="17272" x="6000750" y="4410075"/>
          <p14:tracePt t="17279" x="5964238" y="4419600"/>
          <p14:tracePt t="17289" x="5935663" y="4419600"/>
          <p14:tracePt t="17296" x="5908675" y="4419600"/>
          <p14:tracePt t="17303" x="5862638" y="4419600"/>
          <p14:tracePt t="17312" x="5845175" y="4429125"/>
          <p14:tracePt t="17320" x="5818188" y="4446588"/>
          <p14:tracePt t="17328" x="5789613" y="4446588"/>
          <p14:tracePt t="17336" x="5753100" y="4456113"/>
          <p14:tracePt t="17352" x="5735638" y="4456113"/>
          <p14:tracePt t="17360" x="5716588" y="4456113"/>
          <p14:tracePt t="17368" x="5708650" y="4456113"/>
          <p14:tracePt t="17376" x="5689600" y="4456113"/>
          <p14:tracePt t="17385" x="5680075" y="4456113"/>
          <p14:tracePt t="17392" x="5670550" y="4456113"/>
          <p14:tracePt t="17408" x="5662613" y="4456113"/>
          <p14:tracePt t="17424" x="5653088" y="4456113"/>
          <p14:tracePt t="17440" x="5643563" y="4456113"/>
          <p14:tracePt t="17448" x="5634038" y="4456113"/>
          <p14:tracePt t="17472" x="5626100" y="4456113"/>
          <p14:tracePt t="17479" x="5616575" y="4456113"/>
          <p14:tracePt t="17489" x="5597525" y="4456113"/>
          <p14:tracePt t="17496" x="5561013" y="4456113"/>
          <p14:tracePt t="17504" x="5534025" y="4456113"/>
          <p14:tracePt t="17511" x="5524500" y="4465638"/>
          <p14:tracePt t="17519" x="5487988" y="4465638"/>
          <p14:tracePt t="17536" x="5470525" y="4465638"/>
          <p14:tracePt t="17544" x="5451475" y="4465638"/>
          <p14:tracePt t="17552" x="5443538" y="4465638"/>
          <p14:tracePt t="17559" x="5424488" y="4465638"/>
          <p14:tracePt t="17569" x="5414963" y="4475163"/>
          <p14:tracePt t="17584" x="5407025" y="4475163"/>
          <p14:tracePt t="17592" x="5397500" y="4483100"/>
          <p14:tracePt t="17616" x="5387975" y="4483100"/>
          <p14:tracePt t="17640" x="5370513" y="4492625"/>
          <p14:tracePt t="17656" x="5351463" y="4502150"/>
          <p14:tracePt t="17664" x="5341938" y="4502150"/>
          <p14:tracePt t="17673" x="5324475" y="4511675"/>
          <p14:tracePt t="17696" x="5314950" y="4511675"/>
          <p14:tracePt t="17704" x="5305425" y="4519613"/>
          <p14:tracePt t="17711" x="5297488" y="4519613"/>
          <p14:tracePt t="17719" x="5287963" y="4519613"/>
          <p14:tracePt t="17736" x="5278438" y="4529138"/>
          <p14:tracePt t="17753" x="5268913" y="4538663"/>
          <p14:tracePt t="17769" x="5260975" y="4538663"/>
          <p14:tracePt t="17792" x="5251450" y="4538663"/>
          <p14:tracePt t="17800" x="5241925" y="4548188"/>
          <p14:tracePt t="17808" x="5232400" y="4548188"/>
          <p14:tracePt t="17824" x="5224463" y="4556125"/>
          <p14:tracePt t="17832" x="5205413" y="4565650"/>
          <p14:tracePt t="17839" x="5195888" y="4565650"/>
          <p14:tracePt t="17848" x="5168900" y="4575175"/>
          <p14:tracePt t="17856" x="5151438" y="4575175"/>
          <p14:tracePt t="17864" x="5122863" y="4575175"/>
          <p14:tracePt t="17872" x="5095875" y="4592638"/>
          <p14:tracePt t="17880" x="5059363" y="4592638"/>
          <p14:tracePt t="17889" x="5041900" y="4602163"/>
          <p14:tracePt t="17896" x="5013325" y="4602163"/>
          <p14:tracePt t="17907" x="4995863" y="4611688"/>
          <p14:tracePt t="17911" x="4986338" y="4611688"/>
          <p14:tracePt t="17919" x="4968875" y="4621213"/>
          <p14:tracePt t="17959" x="4959350" y="4629150"/>
          <p14:tracePt t="17976" x="4940300" y="4638675"/>
          <p14:tracePt t="18024" x="4932363" y="4638675"/>
          <p14:tracePt t="18032" x="4922838" y="4638675"/>
          <p14:tracePt t="18048" x="4903788" y="4638675"/>
          <p14:tracePt t="18056" x="4895850" y="4638675"/>
          <p14:tracePt t="18072" x="4886325" y="4638675"/>
          <p14:tracePt t="18452" x="4867275" y="4638675"/>
          <p14:tracePt t="18476" x="4857750" y="4638675"/>
          <p14:tracePt t="18484" x="4849813" y="4648200"/>
          <p14:tracePt t="18492" x="4840288" y="4648200"/>
          <p14:tracePt t="18500" x="4830763" y="4657725"/>
          <p14:tracePt t="18520" x="4813300" y="4665663"/>
          <p14:tracePt t="18524" x="4794250" y="4665663"/>
          <p14:tracePt t="18532" x="4784725" y="4665663"/>
          <p14:tracePt t="18549" x="4767263" y="4665663"/>
          <p14:tracePt t="18556" x="4757738" y="4675188"/>
          <p14:tracePt t="18573" x="4748213" y="4675188"/>
          <p14:tracePt t="18580" x="4740275" y="4675188"/>
          <p14:tracePt t="18583" x="4730750" y="4675188"/>
          <p14:tracePt t="18591" x="4721225" y="4675188"/>
          <p14:tracePt t="18599" x="4711700" y="4684713"/>
          <p14:tracePt t="18607" x="4703763" y="4684713"/>
          <p14:tracePt t="18616" x="4694238" y="4684713"/>
          <p14:tracePt t="18640" x="4684713" y="4684713"/>
          <p14:tracePt t="18680" x="4675188" y="4684713"/>
          <p14:tracePt t="18689" x="4667250" y="4694238"/>
          <p14:tracePt t="18696" x="4657725" y="4694238"/>
          <p14:tracePt t="18705" x="4648200" y="4694238"/>
          <p14:tracePt t="18712" x="4638675" y="4694238"/>
          <p14:tracePt t="18719" x="4638675" y="4702175"/>
          <p14:tracePt t="18728" x="4630738" y="4702175"/>
          <p14:tracePt t="18736" x="4621213" y="4702175"/>
          <p14:tracePt t="18744" x="4611688" y="4702175"/>
          <p14:tracePt t="18752" x="4602163" y="4702175"/>
          <p14:tracePt t="18760" x="4584700" y="4702175"/>
          <p14:tracePt t="18776" x="4565650" y="4711700"/>
          <p14:tracePt t="18840" x="4557713" y="4711700"/>
          <p14:tracePt t="18848" x="4557713" y="4721225"/>
          <p14:tracePt t="18912" x="4548188" y="4721225"/>
          <p14:tracePt t="18976" x="4538663" y="4721225"/>
          <p14:tracePt t="18992" x="4529138" y="4721225"/>
          <p14:tracePt t="19240" x="4521200" y="4721225"/>
          <p14:tracePt t="19336" x="4511675" y="4721225"/>
          <p14:tracePt t="19376" x="4492625" y="4730750"/>
          <p14:tracePt t="21404" x="4475163" y="4730750"/>
          <p14:tracePt t="21460" x="4465638" y="4730750"/>
          <p14:tracePt t="21476" x="4456113" y="4730750"/>
          <p14:tracePt t="21484" x="4448175" y="4730750"/>
          <p14:tracePt t="21492" x="4438650" y="4730750"/>
          <p14:tracePt t="21512" x="4429125" y="4730750"/>
          <p14:tracePt t="21528" x="4419600" y="4730750"/>
          <p14:tracePt t="21647" x="4411663" y="4730750"/>
          <p14:tracePt t="21680" x="4402138" y="4730750"/>
          <p14:tracePt t="21744" x="4392613" y="4730750"/>
          <p14:tracePt t="21760" x="4383088" y="4730750"/>
          <p14:tracePt t="22140" x="4375150" y="4730750"/>
          <p14:tracePt t="22148" x="4356100" y="4730750"/>
          <p14:tracePt t="22156" x="4329113" y="4738688"/>
          <p14:tracePt t="22159" x="4310063" y="4738688"/>
          <p14:tracePt t="22163" x="4283075" y="4738688"/>
          <p14:tracePt t="22173" x="4237038" y="4748213"/>
          <p14:tracePt t="22180" x="4210050" y="4748213"/>
          <p14:tracePt t="22188" x="4156075" y="4757738"/>
          <p14:tracePt t="22196" x="4127500" y="4775200"/>
          <p14:tracePt t="22205" x="4083050" y="4784725"/>
          <p14:tracePt t="22212" x="4027488" y="4794250"/>
          <p14:tracePt t="22221" x="3963988" y="4803775"/>
          <p14:tracePt t="22223" x="3935413" y="4803775"/>
          <p14:tracePt t="22232" x="3862388" y="4821238"/>
          <p14:tracePt t="22239" x="3808413" y="4830763"/>
          <p14:tracePt t="22248" x="3744913" y="4840288"/>
          <p14:tracePt t="22256" x="3689350" y="4848225"/>
          <p14:tracePt t="22264" x="3625850" y="4848225"/>
          <p14:tracePt t="22272" x="3589338" y="4867275"/>
          <p14:tracePt t="22279" x="3543300" y="4867275"/>
          <p14:tracePt t="22288" x="3489325" y="4867275"/>
          <p14:tracePt t="22296" x="3433763" y="4867275"/>
          <p14:tracePt t="22305" x="3406775" y="4867275"/>
          <p14:tracePt t="22312" x="3351213" y="4876800"/>
          <p14:tracePt t="22320" x="3270250" y="4884738"/>
          <p14:tracePt t="22328" x="3195638" y="4884738"/>
          <p14:tracePt t="22337" x="3141663" y="4884738"/>
          <p14:tracePt t="22344" x="3068638" y="4903788"/>
          <p14:tracePt t="22352" x="3032125" y="4903788"/>
          <p14:tracePt t="22360" x="2995613" y="4903788"/>
          <p14:tracePt t="22369" x="2922588" y="4903788"/>
          <p14:tracePt t="22376" x="2867025" y="4913313"/>
          <p14:tracePt t="22385" x="2813050" y="4913313"/>
          <p14:tracePt t="22392" x="2749550" y="4913313"/>
          <p14:tracePt t="22400" x="2676525" y="4922838"/>
          <p14:tracePt t="22408" x="2620963" y="4922838"/>
          <p14:tracePt t="22416" x="2538413" y="4940300"/>
          <p14:tracePt t="22424" x="2465388" y="4940300"/>
          <p14:tracePt t="22432" x="2392363" y="4940300"/>
          <p14:tracePt t="22440" x="2319338" y="4940300"/>
          <p14:tracePt t="22448" x="2228850" y="4930775"/>
          <p14:tracePt t="22456" x="2127250" y="4922838"/>
          <p14:tracePt t="22464" x="2017713" y="4903788"/>
          <p14:tracePt t="22473" x="1890713" y="4894263"/>
          <p14:tracePt t="22479" x="1762125" y="4867275"/>
          <p14:tracePt t="22489" x="1606550" y="4830763"/>
          <p14:tracePt t="22496" x="1443038" y="4803775"/>
          <p14:tracePt t="22505" x="1277938" y="4757738"/>
          <p14:tracePt t="22512" x="1123950" y="4711700"/>
          <p14:tracePt t="22521" x="977900" y="4665663"/>
          <p14:tracePt t="22528" x="812800" y="4621213"/>
          <p14:tracePt t="22538" x="657225" y="4575175"/>
          <p14:tracePt t="22543" x="530225" y="4548188"/>
          <p14:tracePt t="22552" x="401638" y="4519613"/>
          <p14:tracePt t="22559" x="265113" y="4475163"/>
          <p14:tracePt t="22569" x="155575" y="4446588"/>
          <p14:tracePt t="22576" x="36513" y="441960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.3|3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6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329</Words>
  <Application>Microsoft Office PowerPoint</Application>
  <PresentationFormat>Widescreen</PresentationFormat>
  <Paragraphs>38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Comic Sans MS</vt:lpstr>
      <vt:lpstr>Wingdings</vt:lpstr>
      <vt:lpstr>Office Theme</vt:lpstr>
      <vt:lpstr>PowerPoint Presentation</vt:lpstr>
      <vt:lpstr>PowerPoint Presentation</vt:lpstr>
      <vt:lpstr>Έχουμε οκτώ είδη αντωνυμιών</vt:lpstr>
      <vt:lpstr>Χρησιμοποιούμε προσωπικές αντωνυμίες όταν θέλουμε να μιλήσουμε για τα τρία πρόσωπα που είναι δυνατόν να μας απασχολούν σε μια συζήτηση, δηλαδή: για εμένα (εγώ - πρώτο πρόσωπο),  για εσένα (εσύ- δεύτερο πρόσωπο) και για κάποιον άλλο (αυτός, αυτή, αυτό - τρίτο πρόσωπο).</vt:lpstr>
      <vt:lpstr>Οι προσωπικές αντωνυμίες κλίνονται και έχουν:  δυνατούς    και      αδύνατους τύπους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ΑΝΘΗ ΠΑΝΑΓΙΩΤΟΥ</dc:creator>
  <cp:lastModifiedBy>ΑΝΘΗ ΠΑΝΑΓΙΩΤΟΥ</cp:lastModifiedBy>
  <cp:revision>12</cp:revision>
  <dcterms:created xsi:type="dcterms:W3CDTF">2021-01-23T15:56:33Z</dcterms:created>
  <dcterms:modified xsi:type="dcterms:W3CDTF">2021-01-24T10:26:17Z</dcterms:modified>
</cp:coreProperties>
</file>