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9C73-64C6-48F6-85F2-DBEC28634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A2214-AE3C-4657-8BD8-FFFB9602F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0089B-CA72-49F3-BF47-03523792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6206-42A2-4998-8247-6AEF4313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B30B8-8578-482B-9567-0E0AAB96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2755-3395-41FC-A99F-9879BD06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029C0-AAFE-4FA4-9D43-D90C428D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32FF0-0043-4C3F-831A-FF2312F5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BF90C-7BE6-42DE-8059-58F56E8C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20BE7-3490-406B-9BCB-BF5D054F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D7477-BD26-4A6B-AF8E-FB1712CE1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73548-319A-4050-9F75-ECD79326C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418D3-EA2B-4B3D-9BC5-F42FB112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D865A-ABE2-4313-BAB8-334C4EB2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FDE50-7027-4CA2-87B7-264D1175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6E2F3-D325-4062-915D-28489E78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53F8-E140-444F-9D71-A7B0D17D0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65CB1-6249-4B51-B08B-C298DDB0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D0987-E571-4F4C-A08A-2C23FA01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99CC4-B7EC-4C7F-9433-D68A2623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D9B3-4455-4506-A5AE-1792491C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35D27-73B0-4212-A512-CCF30B01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0422-4DAD-433E-A42A-2E6426B4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C6FE-2C79-4D2D-996E-F8F4ADB9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0B23-8B2A-490B-952B-9B81C3B8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49AB-6BD9-4ABE-87FF-A953CB17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267A-B99D-422E-B278-FE80AB5E1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A4747-1FB1-4673-B12A-084F0D48F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CE9A2-F004-4E70-B916-93BC6676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E3DD9-C117-4752-9818-92CAE2F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C2B5B-DB1D-4750-B242-3CA514BA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82BA-8F95-4A17-B38F-C3D8BCA5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ABAAA-A985-436D-9653-9346EC5F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0E01D-39F0-48C9-9D04-929E03B2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6E475-6A88-455C-87C0-B3901C3E9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AD598-61BF-47DB-876A-23EDC7B53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E1147-5DDE-4078-A0B5-2CE64705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60CBC6-3937-451D-95F3-9A2DB775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38DD-7175-4334-B5BF-BA59E4EF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4127-7FE0-442C-B7F9-CABA2660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F0A1D-CD54-4ED5-B1E0-0CF292FE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F74E9-EB06-4189-9684-99C589A1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FE14-58E0-49F5-B7D0-18456F52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8B301-6DEE-45AE-98F3-C7F07A0A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0248B-2209-4358-8675-B6D3790F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49059-5059-4EF0-A13F-A7FDA52B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2C02-71B5-4FC2-AFC4-9F305CC9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75D1-F212-4EDD-9508-FE630379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CCEE4-F484-4DAA-A4F4-0F727F306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82D8C-51EF-4205-B5B1-FB2B7F9A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9DAF-0D7B-40C5-999B-4F6E2971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05CC4-A171-44E3-BAEF-F75E3CE5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2D2A-9230-49B2-A5F6-E74406C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F8EA2-5EAF-4B37-8BDE-BA33E62FB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20CC-3F1B-4C3A-8E1B-BE7EADBF7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8D214-578C-491B-8C63-84878EAB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9D477-DBD8-4A92-8E5B-7F782E4B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3B21D-3FD3-4073-815D-270D4558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6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DC276-B6F9-4295-B31A-05B2E94D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C797A-BAD6-4EAA-B851-4B97FEA29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B703-02FB-428C-90EB-CD9A90506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99B9-69BD-4C27-9508-8525881AC45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9CAE5-37A1-4215-9B08-0E40452F1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2012-18B6-4A44-91DD-5358E5B9A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409F-23A5-4814-958A-1744664F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zyApbNQ3mw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hyperlink" Target="https://wordwall.net/el/resource/1145135/%CE%BF%CE%BD%CE%BF%CE%BC%CE%B1%CF%83%CE%AF%CE%B1-%CF%83%CF%85%CE%BB%CE%BB%CE%B1%CE%B2%CF%8E%CE%BD" TargetMode="External"/><Relationship Id="rId4" Type="http://schemas.openxmlformats.org/officeDocument/2006/relationships/hyperlink" Target="https://www.teachingtherapy.com/2020/04/blog-post_5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93F5F8-F9FD-4B6C-8068-88F5C2A6B4F4}"/>
              </a:ext>
            </a:extLst>
          </p:cNvPr>
          <p:cNvSpPr txBox="1"/>
          <p:nvPr/>
        </p:nvSpPr>
        <p:spPr>
          <a:xfrm>
            <a:off x="2847975" y="2581275"/>
            <a:ext cx="581977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5 Φεβρουαρίου 2021</a:t>
            </a:r>
          </a:p>
          <a:p>
            <a:pPr algn="ctr"/>
            <a:r>
              <a:rPr lang="el-GR" sz="2000" b="1" dirty="0"/>
              <a:t>Ελληνικά</a:t>
            </a:r>
            <a:endParaRPr lang="en-US" sz="2000" b="1" dirty="0"/>
          </a:p>
          <a:p>
            <a:pPr algn="ctr"/>
            <a:r>
              <a:rPr lang="el-GR" sz="2000" b="1" dirty="0"/>
              <a:t>Συλλαβές</a:t>
            </a:r>
          </a:p>
          <a:p>
            <a:pPr algn="ctr"/>
            <a:endParaRPr lang="en-US" sz="2000" b="1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1F031A9-021F-4C60-AA60-E2DA72A08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7"/>
    </mc:Choice>
    <mc:Fallback>
      <p:transition spd="slow" advTm="14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9FD9-195A-451A-9539-B4E898CB19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l-GR" b="1" dirty="0"/>
              <a:t>Στο σημερινό μάθημα θα θυμηθούμε πώς ονομάζονται οι λέξεις ανάλογα: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3D0CB-450C-461D-96ED-4D0EE1F54E4E}"/>
              </a:ext>
            </a:extLst>
          </p:cNvPr>
          <p:cNvSpPr txBox="1"/>
          <p:nvPr/>
        </p:nvSpPr>
        <p:spPr>
          <a:xfrm>
            <a:off x="1657350" y="2044005"/>
            <a:ext cx="29337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1. τον αριθμό των συλλαβών που έχει μια λέξη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8C524-F307-4FA4-A991-35B685355345}"/>
              </a:ext>
            </a:extLst>
          </p:cNvPr>
          <p:cNvSpPr txBox="1"/>
          <p:nvPr/>
        </p:nvSpPr>
        <p:spPr>
          <a:xfrm>
            <a:off x="6781800" y="2044005"/>
            <a:ext cx="29337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2. τη συλλαβή που παίρνει τον τόνο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61A82-2A45-4198-846B-226B270930EE}"/>
              </a:ext>
            </a:extLst>
          </p:cNvPr>
          <p:cNvSpPr txBox="1"/>
          <p:nvPr/>
        </p:nvSpPr>
        <p:spPr>
          <a:xfrm>
            <a:off x="3657600" y="4229100"/>
            <a:ext cx="4800600" cy="954107"/>
          </a:xfrm>
          <a:prstGeom prst="rect">
            <a:avLst/>
          </a:prstGeom>
          <a:solidFill>
            <a:srgbClr val="D789CE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Επίσης θα θυμηθούμε πώς ονομάζονται οι συλλαβές.</a:t>
            </a:r>
            <a:endParaRPr lang="en-US" sz="2800" b="1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90F9F7F-3C7F-4965-99EF-0EA98AAB21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8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18"/>
    </mc:Choice>
    <mc:Fallback>
      <p:transition spd="slow" advTm="24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6" grpId="2" animBg="1"/>
    </p:bldLst>
  </p:timing>
  <p:extLst>
    <p:ext uri="{3A86A75C-4F4B-4683-9AE1-C65F6400EC91}">
      <p14:laserTraceLst xmlns:p14="http://schemas.microsoft.com/office/powerpoint/2010/main">
        <p14:tracePtLst>
          <p14:tracePt t="317" x="3238500" y="6267450"/>
          <p14:tracePt t="3870" x="2530475" y="6811963"/>
          <p14:tracePt t="3887" x="2547938" y="6802438"/>
          <p14:tracePt t="3894" x="2557463" y="6794500"/>
          <p14:tracePt t="3899" x="2593975" y="6784975"/>
          <p14:tracePt t="3906" x="2611438" y="6775450"/>
          <p14:tracePt t="3914" x="2647950" y="6757988"/>
          <p14:tracePt t="3922" x="2676525" y="6738938"/>
          <p14:tracePt t="3931" x="2720975" y="6721475"/>
          <p14:tracePt t="3937" x="2794000" y="6711950"/>
          <p14:tracePt t="3947" x="2822575" y="6711950"/>
          <p14:tracePt t="3954" x="2895600" y="6711950"/>
          <p14:tracePt t="3962" x="3005138" y="6711950"/>
          <p14:tracePt t="3970" x="3151188" y="6711950"/>
          <p14:tracePt t="3978" x="3278188" y="6711950"/>
          <p14:tracePt t="3986" x="3424238" y="6711950"/>
          <p14:tracePt t="3994" x="3570288" y="6757988"/>
          <p14:tracePt t="4003" x="3725863" y="6784975"/>
          <p14:tracePt t="4010" x="3871913" y="6831013"/>
          <p14:tracePt t="4250" x="11379200" y="6638925"/>
          <p14:tracePt t="4258" x="11598275" y="6510338"/>
          <p14:tracePt t="4267" x="11753850" y="6383338"/>
          <p14:tracePt t="4274" x="11880850" y="6264275"/>
          <p14:tracePt t="4282" x="11999913" y="6164263"/>
          <p14:tracePt t="4290" x="12082463" y="6072188"/>
          <p14:tracePt t="4299" x="12145963" y="6008688"/>
          <p14:tracePt t="4306" x="12182475" y="5972175"/>
          <p14:tracePt t="4315" x="12182475" y="5945188"/>
          <p14:tracePt t="6674" x="11790363" y="3762375"/>
          <p14:tracePt t="6682" x="11544300" y="3881438"/>
          <p14:tracePt t="6685" x="11306175" y="3990975"/>
          <p14:tracePt t="6694" x="11050588" y="4127500"/>
          <p14:tracePt t="6706" x="10895013" y="4227513"/>
          <p14:tracePt t="6714" x="10712450" y="4365625"/>
          <p14:tracePt t="6722" x="10493375" y="4492625"/>
          <p14:tracePt t="6731" x="10283825" y="4621213"/>
          <p14:tracePt t="6738" x="10091738" y="4738688"/>
          <p14:tracePt t="6747" x="9945688" y="4830763"/>
          <p14:tracePt t="6751" x="9744075" y="4913313"/>
          <p14:tracePt t="6758" x="9580563" y="4959350"/>
          <p14:tracePt t="6767" x="9398000" y="5003800"/>
          <p14:tracePt t="6774" x="9159875" y="5032375"/>
          <p14:tracePt t="6782" x="8913813" y="5068888"/>
          <p14:tracePt t="6790" x="8685213" y="5086350"/>
          <p14:tracePt t="6802" x="8447088" y="5105400"/>
          <p14:tracePt t="6810" x="8220075" y="5105400"/>
          <p14:tracePt t="6819" x="7991475" y="5105400"/>
          <p14:tracePt t="6826" x="7753350" y="5095875"/>
          <p14:tracePt t="6834" x="7516813" y="5059363"/>
          <p14:tracePt t="6842" x="7296150" y="5013325"/>
          <p14:tracePt t="6850" x="7032625" y="4930775"/>
          <p14:tracePt t="6858" x="6731000" y="4857750"/>
          <p14:tracePt t="6866" x="6438900" y="4775200"/>
          <p14:tracePt t="6874" x="6064250" y="4665663"/>
          <p14:tracePt t="6882" x="5616575" y="4548188"/>
          <p14:tracePt t="6890" x="5205413" y="4410075"/>
          <p14:tracePt t="6900" x="4675188" y="4237038"/>
          <p14:tracePt t="6906" x="4083050" y="4027488"/>
          <p14:tracePt t="6914" x="3479800" y="3816350"/>
          <p14:tracePt t="6922" x="2876550" y="3606800"/>
          <p14:tracePt t="6931" x="2309813" y="3406775"/>
          <p14:tracePt t="6938" x="1790700" y="3232150"/>
          <p14:tracePt t="6942" x="1379538" y="3095625"/>
          <p14:tracePt t="6950" x="1004888" y="2986088"/>
          <p14:tracePt t="6958" x="776288" y="2913063"/>
          <p14:tracePt t="6966" x="603250" y="2849563"/>
          <p14:tracePt t="6978" x="457200" y="2794000"/>
          <p14:tracePt t="6986" x="355600" y="2747963"/>
          <p14:tracePt t="6994" x="274638" y="2711450"/>
          <p14:tracePt t="7003" x="265113" y="2693988"/>
          <p14:tracePt t="7010" x="265113" y="2657475"/>
          <p14:tracePt t="7018" x="255588" y="2630488"/>
          <p14:tracePt t="7026" x="246063" y="2601913"/>
          <p14:tracePt t="7035" x="228600" y="2565400"/>
          <p14:tracePt t="7042" x="201613" y="2528888"/>
          <p14:tracePt t="7050" x="182563" y="2492375"/>
          <p14:tracePt t="7058" x="146050" y="2447925"/>
          <p14:tracePt t="7067" x="128588" y="2419350"/>
          <p14:tracePt t="7074" x="82550" y="2374900"/>
          <p14:tracePt t="7083" x="46038" y="2328863"/>
          <p14:tracePt t="7090" x="9525" y="2265363"/>
          <p14:tracePt t="7194" x="100013" y="2109788"/>
          <p14:tracePt t="7202" x="128588" y="2119313"/>
          <p14:tracePt t="7210" x="173038" y="2146300"/>
          <p14:tracePt t="7219" x="238125" y="2163763"/>
          <p14:tracePt t="7226" x="319088" y="2219325"/>
          <p14:tracePt t="7235" x="411163" y="2265363"/>
          <p14:tracePt t="7242" x="511175" y="2319338"/>
          <p14:tracePt t="7250" x="611188" y="2392363"/>
          <p14:tracePt t="7258" x="712788" y="2447925"/>
          <p14:tracePt t="7266" x="812800" y="2511425"/>
          <p14:tracePt t="7274" x="895350" y="2565400"/>
          <p14:tracePt t="7283" x="958850" y="2611438"/>
          <p14:tracePt t="7290" x="1031875" y="2667000"/>
          <p14:tracePt t="7298" x="1050925" y="2674938"/>
          <p14:tracePt t="7307" x="1068388" y="2684463"/>
          <p14:tracePt t="7314" x="1087438" y="2684463"/>
          <p14:tracePt t="7322" x="1114425" y="2684463"/>
          <p14:tracePt t="7326" x="1141413" y="2684463"/>
          <p14:tracePt t="7335" x="1177925" y="2684463"/>
          <p14:tracePt t="7342" x="1223963" y="2674938"/>
          <p14:tracePt t="7354" x="1241425" y="2674938"/>
          <p14:tracePt t="7363" x="1287463" y="2674938"/>
          <p14:tracePt t="7370" x="1343025" y="2667000"/>
          <p14:tracePt t="7378" x="1397000" y="2667000"/>
          <p14:tracePt t="7385" x="1452563" y="2667000"/>
          <p14:tracePt t="7390" x="1497013" y="2647950"/>
          <p14:tracePt t="7398" x="1552575" y="2647950"/>
          <p14:tracePt t="7407" x="1570038" y="2638425"/>
          <p14:tracePt t="7414" x="1616075" y="2630488"/>
          <p14:tracePt t="7422" x="1635125" y="2630488"/>
          <p14:tracePt t="7431" x="1635125" y="2620963"/>
          <p14:tracePt t="7438" x="1662113" y="2611438"/>
          <p14:tracePt t="7450" x="1681163" y="2611438"/>
          <p14:tracePt t="7458" x="1698625" y="2601913"/>
          <p14:tracePt t="7466" x="1708150" y="2593975"/>
          <p14:tracePt t="7490" x="1725613" y="2584450"/>
          <p14:tracePt t="7519" x="1744663" y="2584450"/>
          <p14:tracePt t="7542" x="1754188" y="2584450"/>
          <p14:tracePt t="7554" x="1762125" y="2584450"/>
          <p14:tracePt t="7578" x="1771650" y="2584450"/>
          <p14:tracePt t="7934" x="1790700" y="2574925"/>
          <p14:tracePt t="7942" x="1827213" y="2574925"/>
          <p14:tracePt t="7951" x="1863725" y="2574925"/>
          <p14:tracePt t="7953" x="1900238" y="2574925"/>
          <p14:tracePt t="7958" x="1973263" y="2574925"/>
          <p14:tracePt t="7966" x="2027238" y="2574925"/>
          <p14:tracePt t="7974" x="2073275" y="2574925"/>
          <p14:tracePt t="7981" x="2119313" y="2584450"/>
          <p14:tracePt t="7990" x="2192338" y="2611438"/>
          <p14:tracePt t="7998" x="2255838" y="2620963"/>
          <p14:tracePt t="8006" x="2309813" y="2638425"/>
          <p14:tracePt t="8014" x="2328863" y="2657475"/>
          <p14:tracePt t="8019" x="2346325" y="2667000"/>
          <p14:tracePt t="8026" x="2374900" y="2684463"/>
          <p14:tracePt t="8050" x="2382838" y="2693988"/>
          <p14:tracePt t="8058" x="2382838" y="2703513"/>
          <p14:tracePt t="8066" x="2382838" y="2711450"/>
          <p14:tracePt t="8074" x="2382838" y="2720975"/>
          <p14:tracePt t="8082" x="2382838" y="2740025"/>
          <p14:tracePt t="8090" x="2382838" y="2757488"/>
          <p14:tracePt t="8098" x="2382838" y="2784475"/>
          <p14:tracePt t="8106" x="2382838" y="2803525"/>
          <p14:tracePt t="8114" x="2382838" y="2820988"/>
          <p14:tracePt t="8122" x="2365375" y="2867025"/>
          <p14:tracePt t="8131" x="2365375" y="2894013"/>
          <p14:tracePt t="8138" x="2365375" y="2922588"/>
          <p14:tracePt t="8142" x="2365375" y="2940050"/>
          <p14:tracePt t="8151" x="2365375" y="2968625"/>
          <p14:tracePt t="8163" x="2365375" y="3005138"/>
          <p14:tracePt t="8170" x="2365375" y="3032125"/>
          <p14:tracePt t="8178" x="2355850" y="3049588"/>
          <p14:tracePt t="8186" x="2355850" y="3059113"/>
          <p14:tracePt t="8194" x="2355850" y="3086100"/>
          <p14:tracePt t="8210" x="2346325" y="3086100"/>
          <p14:tracePt t="8218" x="2346325" y="3105150"/>
          <p14:tracePt t="8226" x="2338388" y="3114675"/>
          <p14:tracePt t="8242" x="2328863" y="3114675"/>
          <p14:tracePt t="8258" x="2309813" y="3114675"/>
          <p14:tracePt t="8378" x="2309813" y="3122613"/>
          <p14:tracePt t="8722" x="2292350" y="3132138"/>
          <p14:tracePt t="8730" x="2273300" y="3141663"/>
          <p14:tracePt t="8738" x="2236788" y="3141663"/>
          <p14:tracePt t="8747" x="2219325" y="3141663"/>
          <p14:tracePt t="8754" x="2219325" y="3151188"/>
          <p14:tracePt t="8763" x="2192338" y="3151188"/>
          <p14:tracePt t="8770" x="2173288" y="3159125"/>
          <p14:tracePt t="8778" x="2163763" y="3159125"/>
          <p14:tracePt t="8786" x="2146300" y="3168650"/>
          <p14:tracePt t="8794" x="2136775" y="3178175"/>
          <p14:tracePt t="8798" x="2127250" y="3178175"/>
          <p14:tracePt t="8806" x="2119313" y="3187700"/>
          <p14:tracePt t="8814" x="2119313" y="3195638"/>
          <p14:tracePt t="8822" x="2109788" y="3205163"/>
          <p14:tracePt t="8831" x="2100263" y="3214688"/>
          <p14:tracePt t="8837" x="2100263" y="3232150"/>
          <p14:tracePt t="8848" x="2100263" y="3251200"/>
          <p14:tracePt t="8854" x="2090738" y="3251200"/>
          <p14:tracePt t="8866" x="2090738" y="3268663"/>
          <p14:tracePt t="8874" x="2090738" y="3287713"/>
          <p14:tracePt t="8897" x="2090738" y="3324225"/>
          <p14:tracePt t="8900" x="2109788" y="3351213"/>
          <p14:tracePt t="8906" x="2109788" y="3370263"/>
          <p14:tracePt t="8915" x="2127250" y="3387725"/>
          <p14:tracePt t="8922" x="2146300" y="3406775"/>
          <p14:tracePt t="8926" x="2173288" y="3451225"/>
          <p14:tracePt t="8935" x="2182813" y="3460750"/>
          <p14:tracePt t="8942" x="2209800" y="3487738"/>
          <p14:tracePt t="8951" x="2236788" y="3506788"/>
          <p14:tracePt t="8963" x="2265363" y="3543300"/>
          <p14:tracePt t="8969" x="2301875" y="3552825"/>
          <p14:tracePt t="8978" x="2309813" y="3552825"/>
          <p14:tracePt t="8990" x="2319338" y="3552825"/>
          <p14:tracePt t="8998" x="2338388" y="3552825"/>
          <p14:tracePt t="9006" x="2355850" y="3552825"/>
          <p14:tracePt t="9014" x="2374900" y="3560763"/>
          <p14:tracePt t="9031" x="2382838" y="3560763"/>
          <p14:tracePt t="9054" x="2392363" y="3560763"/>
          <p14:tracePt t="9063" x="2401888" y="3560763"/>
          <p14:tracePt t="9198" x="2419350" y="3560763"/>
          <p14:tracePt t="9206" x="2438400" y="3560763"/>
          <p14:tracePt t="9219" x="2447925" y="3560763"/>
          <p14:tracePt t="9226" x="2465388" y="3560763"/>
          <p14:tracePt t="9235" x="2501900" y="3560763"/>
          <p14:tracePt t="9242" x="2547938" y="3560763"/>
          <p14:tracePt t="9251" x="2566988" y="3552825"/>
          <p14:tracePt t="9257" x="2640013" y="3552825"/>
          <p14:tracePt t="9262" x="2693988" y="3552825"/>
          <p14:tracePt t="9269" x="2749550" y="3552825"/>
          <p14:tracePt t="9277" x="2822575" y="3533775"/>
          <p14:tracePt t="9286" x="2886075" y="3533775"/>
          <p14:tracePt t="9294" x="2959100" y="3533775"/>
          <p14:tracePt t="9306" x="3032125" y="3533775"/>
          <p14:tracePt t="9314" x="3078163" y="3516313"/>
          <p14:tracePt t="9322" x="3105150" y="3516313"/>
          <p14:tracePt t="9331" x="3122613" y="3516313"/>
          <p14:tracePt t="9338" x="3141663" y="3516313"/>
          <p14:tracePt t="9384" x="3151188" y="3516313"/>
          <p14:tracePt t="9435" x="3159125" y="3516313"/>
          <p14:tracePt t="9451" x="3178175" y="3516313"/>
          <p14:tracePt t="9467" x="3187700" y="3516313"/>
          <p14:tracePt t="9470" x="3195638" y="3516313"/>
          <p14:tracePt t="9477" x="3205163" y="3516313"/>
          <p14:tracePt t="9486" x="3224213" y="3516313"/>
          <p14:tracePt t="9498" x="3260725" y="3516313"/>
          <p14:tracePt t="9506" x="3270250" y="3516313"/>
          <p14:tracePt t="9514" x="3287713" y="3524250"/>
          <p14:tracePt t="9522" x="3306763" y="3524250"/>
          <p14:tracePt t="9531" x="3333750" y="3533775"/>
          <p14:tracePt t="9535" x="3360738" y="3533775"/>
          <p14:tracePt t="9542" x="3379788" y="3533775"/>
          <p14:tracePt t="9551" x="3387725" y="3533775"/>
          <p14:tracePt t="9557" x="3406775" y="3533775"/>
          <p14:tracePt t="9567" x="3416300" y="3533775"/>
          <p14:tracePt t="9582" x="3424238" y="3533775"/>
          <p14:tracePt t="9602" x="3433763" y="3533775"/>
          <p14:tracePt t="9610" x="3443288" y="3533775"/>
          <p14:tracePt t="9626" x="3460750" y="3533775"/>
          <p14:tracePt t="9642" x="3470275" y="3533775"/>
          <p14:tracePt t="9658" x="3479800" y="3533775"/>
          <p14:tracePt t="9670" x="3489325" y="3533775"/>
          <p14:tracePt t="9678" x="3497263" y="3533775"/>
          <p14:tracePt t="9698" x="3506788" y="3533775"/>
          <p14:tracePt t="9706" x="3525838" y="3533775"/>
          <p14:tracePt t="9714" x="3533775" y="3533775"/>
          <p14:tracePt t="9722" x="3543300" y="3533775"/>
          <p14:tracePt t="9742" x="3562350" y="3533775"/>
          <p14:tracePt t="9751" x="3570288" y="3533775"/>
          <p14:tracePt t="9757" x="3579813" y="3533775"/>
          <p14:tracePt t="9766" x="3598863" y="3543300"/>
          <p14:tracePt t="12206" x="3662363" y="3543300"/>
          <p14:tracePt t="12230" x="3671888" y="3543300"/>
          <p14:tracePt t="12238" x="3679825" y="3543300"/>
          <p14:tracePt t="12246" x="3698875" y="3543300"/>
          <p14:tracePt t="12251" x="3708400" y="3543300"/>
          <p14:tracePt t="12254" x="3725863" y="3552825"/>
          <p14:tracePt t="12263" x="3735388" y="3552825"/>
          <p14:tracePt t="12270" x="3744913" y="3552825"/>
          <p14:tracePt t="12278" x="3762375" y="3560763"/>
          <p14:tracePt t="12286" x="3798888" y="3560763"/>
          <p14:tracePt t="12302" x="3808413" y="3560763"/>
          <p14:tracePt t="12310" x="3817938" y="3570288"/>
          <p14:tracePt t="12314" x="3825875" y="3570288"/>
          <p14:tracePt t="12322" x="3835400" y="3570288"/>
          <p14:tracePt t="13182" x="3854450" y="3570288"/>
          <p14:tracePt t="13194" x="3862388" y="3570288"/>
          <p14:tracePt t="13202" x="3871913" y="3570288"/>
          <p14:tracePt t="13206" x="3890963" y="3570288"/>
          <p14:tracePt t="13214" x="3908425" y="3570288"/>
          <p14:tracePt t="13222" x="3944938" y="3552825"/>
          <p14:tracePt t="13230" x="3971925" y="3552825"/>
          <p14:tracePt t="13238" x="4000500" y="3543300"/>
          <p14:tracePt t="13247" x="4044950" y="3543300"/>
          <p14:tracePt t="13254" x="4064000" y="3533775"/>
          <p14:tracePt t="13263" x="4090988" y="3533775"/>
          <p14:tracePt t="13267" x="4110038" y="3524250"/>
          <p14:tracePt t="13274" x="4137025" y="3524250"/>
          <p14:tracePt t="13282" x="4156075" y="3524250"/>
          <p14:tracePt t="13290" x="4183063" y="3524250"/>
          <p14:tracePt t="13298" x="4192588" y="3524250"/>
          <p14:tracePt t="13306" x="4210050" y="3524250"/>
          <p14:tracePt t="13314" x="4229100" y="3524250"/>
          <p14:tracePt t="13322" x="4246563" y="3524250"/>
          <p14:tracePt t="13326" x="4273550" y="3524250"/>
          <p14:tracePt t="13334" x="4346575" y="3516313"/>
          <p14:tracePt t="13342" x="4365625" y="3516313"/>
          <p14:tracePt t="13354" x="4402138" y="3506788"/>
          <p14:tracePt t="13363" x="4456113" y="3506788"/>
          <p14:tracePt t="13370" x="4492625" y="3506788"/>
          <p14:tracePt t="13378" x="4548188" y="3497263"/>
          <p14:tracePt t="13386" x="4602163" y="3479800"/>
          <p14:tracePt t="13390" x="4667250" y="3470275"/>
          <p14:tracePt t="13398" x="4703763" y="3470275"/>
          <p14:tracePt t="13406" x="4776788" y="3470275"/>
          <p14:tracePt t="13415" x="4830763" y="3460750"/>
          <p14:tracePt t="13422" x="4867275" y="3460750"/>
          <p14:tracePt t="13430" x="4922838" y="3460750"/>
          <p14:tracePt t="13438" x="4949825" y="3460750"/>
          <p14:tracePt t="13447" x="5005388" y="3460750"/>
          <p14:tracePt t="13454" x="5041900" y="3460750"/>
          <p14:tracePt t="13463" x="5095875" y="3443288"/>
          <p14:tracePt t="13474" x="5132388" y="3443288"/>
          <p14:tracePt t="13482" x="5195888" y="3443288"/>
          <p14:tracePt t="13490" x="5241925" y="3443288"/>
          <p14:tracePt t="13498" x="5314950" y="3424238"/>
          <p14:tracePt t="13506" x="5351463" y="3424238"/>
          <p14:tracePt t="13514" x="5378450" y="3414713"/>
          <p14:tracePt t="13518" x="5451475" y="3397250"/>
          <p14:tracePt t="13526" x="5497513" y="3387725"/>
          <p14:tracePt t="13534" x="5534025" y="3387725"/>
          <p14:tracePt t="13542" x="5589588" y="3378200"/>
          <p14:tracePt t="13551" x="5634038" y="3370263"/>
          <p14:tracePt t="13557" x="5662613" y="3370263"/>
          <p14:tracePt t="13567" x="5689600" y="3370263"/>
          <p14:tracePt t="13574" x="5726113" y="3360738"/>
          <p14:tracePt t="13586" x="5753100" y="3360738"/>
          <p14:tracePt t="13594" x="5772150" y="3360738"/>
          <p14:tracePt t="13602" x="5826125" y="3333750"/>
          <p14:tracePt t="13610" x="5845175" y="3333750"/>
          <p14:tracePt t="13618" x="5891213" y="3324225"/>
          <p14:tracePt t="13626" x="5908675" y="3314700"/>
          <p14:tracePt t="13634" x="5945188" y="3305175"/>
          <p14:tracePt t="13642" x="5981700" y="3297238"/>
          <p14:tracePt t="13647" x="6008688" y="3287713"/>
          <p14:tracePt t="13654" x="6037263" y="3260725"/>
          <p14:tracePt t="13663" x="6054725" y="3251200"/>
          <p14:tracePt t="13674" x="6073775" y="3251200"/>
          <p14:tracePt t="13682" x="6110288" y="3251200"/>
          <p14:tracePt t="13690" x="6127750" y="3232150"/>
          <p14:tracePt t="13698" x="6146800" y="3232150"/>
          <p14:tracePt t="13706" x="6146800" y="3224213"/>
          <p14:tracePt t="13710" x="6173788" y="3214688"/>
          <p14:tracePt t="13718" x="6191250" y="3205163"/>
          <p14:tracePt t="13726" x="6210300" y="3195638"/>
          <p14:tracePt t="13734" x="6237288" y="3178175"/>
          <p14:tracePt t="13742" x="6256338" y="3159125"/>
          <p14:tracePt t="13751" x="6264275" y="3151188"/>
          <p14:tracePt t="13758" x="6283325" y="3141663"/>
          <p14:tracePt t="13770" x="6300788" y="3122613"/>
          <p14:tracePt t="13777" x="6300788" y="3114675"/>
          <p14:tracePt t="13794" x="6310313" y="3114675"/>
          <p14:tracePt t="13846" x="6319838" y="3105150"/>
          <p14:tracePt t="13870" x="6329363" y="3105150"/>
          <p14:tracePt t="13878" x="6337300" y="3095625"/>
          <p14:tracePt t="13922" x="6346825" y="3086100"/>
          <p14:tracePt t="13942" x="6346825" y="3078163"/>
          <p14:tracePt t="14398" x="6365875" y="3049588"/>
          <p14:tracePt t="14406" x="6402388" y="3022600"/>
          <p14:tracePt t="14410" x="6429375" y="3005138"/>
          <p14:tracePt t="14414" x="6465888" y="2976563"/>
          <p14:tracePt t="14422" x="6492875" y="2949575"/>
          <p14:tracePt t="14430" x="6538913" y="2922588"/>
          <p14:tracePt t="14438" x="6557963" y="2913063"/>
          <p14:tracePt t="14447" x="6565900" y="2903538"/>
          <p14:tracePt t="14454" x="6594475" y="2894013"/>
          <p14:tracePt t="14463" x="6611938" y="2894013"/>
          <p14:tracePt t="14470" x="6638925" y="2876550"/>
          <p14:tracePt t="14474" x="6657975" y="2867025"/>
          <p14:tracePt t="14482" x="6675438" y="2857500"/>
          <p14:tracePt t="14490" x="6684963" y="2857500"/>
          <p14:tracePt t="14498" x="6704013" y="2849563"/>
          <p14:tracePt t="14506" x="6721475" y="2840038"/>
          <p14:tracePt t="14514" x="6748463" y="2830513"/>
          <p14:tracePt t="14522" x="6794500" y="2820988"/>
          <p14:tracePt t="14530" x="6813550" y="2813050"/>
          <p14:tracePt t="14534" x="6858000" y="2803525"/>
          <p14:tracePt t="14542" x="6886575" y="2794000"/>
          <p14:tracePt t="14551" x="6904038" y="2784475"/>
          <p14:tracePt t="14558" x="6959600" y="2757488"/>
          <p14:tracePt t="14566" x="6977063" y="2747963"/>
          <p14:tracePt t="14578" x="6996113" y="2740025"/>
          <p14:tracePt t="14586" x="7013575" y="2740025"/>
          <p14:tracePt t="14594" x="7023100" y="2730500"/>
          <p14:tracePt t="14599" x="7040563" y="2730500"/>
          <p14:tracePt t="14606" x="7059613" y="2730500"/>
          <p14:tracePt t="14614" x="7069138" y="2730500"/>
          <p14:tracePt t="14630" x="7086600" y="2720975"/>
          <p14:tracePt t="14818" x="7069138" y="2711450"/>
          <p14:tracePt t="14829" x="7050088" y="2711450"/>
          <p14:tracePt t="14846" x="7032625" y="2711450"/>
          <p14:tracePt t="14854" x="7013575" y="2711450"/>
          <p14:tracePt t="14863" x="7004050" y="2711450"/>
          <p14:tracePt t="14870" x="6986588" y="2711450"/>
          <p14:tracePt t="14886" x="6977063" y="2711450"/>
          <p14:tracePt t="14897" x="6959600" y="2711450"/>
          <p14:tracePt t="14906" x="6923088" y="2740025"/>
          <p14:tracePt t="14914" x="6923088" y="2747963"/>
          <p14:tracePt t="14922" x="6913563" y="2747963"/>
          <p14:tracePt t="14930" x="6894513" y="2767013"/>
          <p14:tracePt t="14938" x="6886575" y="2784475"/>
          <p14:tracePt t="14947" x="6877050" y="2813050"/>
          <p14:tracePt t="14954" x="6877050" y="2820988"/>
          <p14:tracePt t="14958" x="6877050" y="2830513"/>
          <p14:tracePt t="14967" x="6877050" y="2849563"/>
          <p14:tracePt t="14974" x="6877050" y="2867025"/>
          <p14:tracePt t="14982" x="6877050" y="2886075"/>
          <p14:tracePt t="14990" x="6877050" y="2913063"/>
          <p14:tracePt t="15002" x="6877050" y="2940050"/>
          <p14:tracePt t="15010" x="6886575" y="2968625"/>
          <p14:tracePt t="15018" x="6894513" y="3005138"/>
          <p14:tracePt t="15022" x="6913563" y="3041650"/>
          <p14:tracePt t="15030" x="6940550" y="3086100"/>
          <p14:tracePt t="15038" x="6950075" y="3105150"/>
          <p14:tracePt t="15047" x="6967538" y="3141663"/>
          <p14:tracePt t="15054" x="6986588" y="3159125"/>
          <p14:tracePt t="15063" x="7004050" y="3187700"/>
          <p14:tracePt t="15070" x="7013575" y="3195638"/>
          <p14:tracePt t="15078" x="7032625" y="3214688"/>
          <p14:tracePt t="15086" x="7040563" y="3224213"/>
          <p14:tracePt t="15106" x="7050088" y="3232150"/>
          <p14:tracePt t="15122" x="7069138" y="3232150"/>
          <p14:tracePt t="15206" x="7077075" y="3232150"/>
          <p14:tracePt t="15222" x="7105650" y="3241675"/>
          <p14:tracePt t="15238" x="7113588" y="3241675"/>
          <p14:tracePt t="15246" x="7132638" y="3251200"/>
          <p14:tracePt t="15254" x="7142163" y="3251200"/>
          <p14:tracePt t="15263" x="7169150" y="3260725"/>
          <p14:tracePt t="15270" x="7215188" y="3268663"/>
          <p14:tracePt t="15278" x="7242175" y="3278188"/>
          <p14:tracePt t="15287" x="7269163" y="3278188"/>
          <p14:tracePt t="15294" x="7315200" y="3297238"/>
          <p14:tracePt t="15302" x="7361238" y="3324225"/>
          <p14:tracePt t="15310" x="7415213" y="3333750"/>
          <p14:tracePt t="15318" x="7451725" y="3351213"/>
          <p14:tracePt t="15330" x="7488238" y="3360738"/>
          <p14:tracePt t="15334" x="7497763" y="3370263"/>
          <p14:tracePt t="15342" x="7534275" y="3378200"/>
          <p14:tracePt t="15351" x="7580313" y="3378200"/>
          <p14:tracePt t="15358" x="7643813" y="3406775"/>
          <p14:tracePt t="15367" x="7689850" y="3406775"/>
          <p14:tracePt t="15374" x="7762875" y="3433763"/>
          <p14:tracePt t="15382" x="7799388" y="3433763"/>
          <p14:tracePt t="15390" x="7872413" y="3443288"/>
          <p14:tracePt t="15398" x="7935913" y="3451225"/>
          <p14:tracePt t="15407" x="7991475" y="3451225"/>
          <p14:tracePt t="15414" x="8064500" y="3479800"/>
          <p14:tracePt t="15426" x="8101013" y="3479800"/>
          <p14:tracePt t="15434" x="8137525" y="3487738"/>
          <p14:tracePt t="15442" x="8174038" y="3497263"/>
          <p14:tracePt t="15451" x="8237538" y="3516313"/>
          <p14:tracePt t="15458" x="8320088" y="3533775"/>
          <p14:tracePt t="15463" x="8356600" y="3533775"/>
          <p14:tracePt t="15470" x="8447088" y="3552825"/>
          <p14:tracePt t="15478" x="8520113" y="3560763"/>
          <p14:tracePt t="15486" x="8593138" y="3560763"/>
          <p14:tracePt t="15494" x="8685213" y="3560763"/>
          <p14:tracePt t="15502" x="8794750" y="3560763"/>
          <p14:tracePt t="15510" x="8921750" y="3560763"/>
          <p14:tracePt t="15517" x="9023350" y="3560763"/>
          <p14:tracePt t="15526" x="9113838" y="3560763"/>
          <p14:tracePt t="15534" x="9205913" y="3560763"/>
          <p14:tracePt t="15542" x="9278938" y="3579813"/>
          <p14:tracePt t="15551" x="9361488" y="3589338"/>
          <p14:tracePt t="15558" x="9434513" y="3597275"/>
          <p14:tracePt t="15567" x="9525000" y="3616325"/>
          <p14:tracePt t="15574" x="9625013" y="3625850"/>
          <p14:tracePt t="15583" x="9753600" y="3662363"/>
          <p14:tracePt t="15590" x="9882188" y="3670300"/>
          <p14:tracePt t="15599" x="10009188" y="3689350"/>
          <p14:tracePt t="15606" x="10137775" y="3698875"/>
          <p14:tracePt t="15613" x="10264775" y="3698875"/>
          <p14:tracePt t="15621" x="10393363" y="3698875"/>
          <p14:tracePt t="15634" x="10529888" y="3716338"/>
          <p14:tracePt t="15642" x="10658475" y="3716338"/>
          <p14:tracePt t="15650" x="10768013" y="3725863"/>
          <p14:tracePt t="15654" x="10895013" y="3743325"/>
          <p14:tracePt t="15663" x="11004550" y="3743325"/>
          <p14:tracePt t="15670" x="11114088" y="3743325"/>
          <p14:tracePt t="15678" x="11242675" y="3743325"/>
          <p14:tracePt t="15686" x="11352213" y="3752850"/>
          <p14:tracePt t="15694" x="11488738" y="3771900"/>
          <p14:tracePt t="15702" x="11598275" y="3789363"/>
          <p14:tracePt t="15710" x="11707813" y="3798888"/>
          <p14:tracePt t="15718" x="11836400" y="3798888"/>
          <p14:tracePt t="15730" x="11982450" y="3816350"/>
          <p14:tracePt t="15738" x="12128500" y="3825875"/>
          <p14:tracePt t="17814" x="12091988" y="3187700"/>
          <p14:tracePt t="17822" x="12026900" y="3224213"/>
          <p14:tracePt t="17830" x="11945938" y="3268663"/>
          <p14:tracePt t="17838" x="11863388" y="3324225"/>
          <p14:tracePt t="17846" x="11799888" y="3378200"/>
          <p14:tracePt t="17854" x="11734800" y="3424238"/>
          <p14:tracePt t="17863" x="11653838" y="3479800"/>
          <p14:tracePt t="17870" x="11571288" y="3533775"/>
          <p14:tracePt t="17878" x="11498263" y="3606800"/>
          <p14:tracePt t="17886" x="11434763" y="3689350"/>
          <p14:tracePt t="17894" x="11360150" y="3752850"/>
          <p14:tracePt t="17902" x="11296650" y="3844925"/>
          <p14:tracePt t="17910" x="11223625" y="3927475"/>
          <p14:tracePt t="17919" x="11160125" y="3990975"/>
          <p14:tracePt t="17926" x="11104563" y="4054475"/>
          <p14:tracePt t="17935" x="11068050" y="4110038"/>
          <p14:tracePt t="17942" x="11014075" y="4154488"/>
          <p14:tracePt t="17950" x="11004550" y="4173538"/>
          <p14:tracePt t="17958" x="10987088" y="4191000"/>
          <p14:tracePt t="17966" x="10977563" y="4200525"/>
          <p14:tracePt t="17974" x="10977563" y="4210050"/>
          <p14:tracePt t="17982" x="10968038" y="4219575"/>
          <p14:tracePt t="17990" x="10950575" y="4246563"/>
          <p14:tracePt t="17999" x="10914063" y="4292600"/>
          <p14:tracePt t="18006" x="10877550" y="4337050"/>
          <p14:tracePt t="18015" x="10858500" y="4383088"/>
          <p14:tracePt t="18022" x="10804525" y="4446588"/>
          <p14:tracePt t="18030" x="10795000" y="4475163"/>
          <p14:tracePt t="18038" x="10758488" y="4519613"/>
          <p14:tracePt t="18046" x="10721975" y="4584700"/>
          <p14:tracePt t="18054" x="10666413" y="4648200"/>
          <p14:tracePt t="18063" x="10602913" y="4721225"/>
          <p14:tracePt t="18070" x="10529888" y="4803775"/>
          <p14:tracePt t="18078" x="10466388" y="4867275"/>
          <p14:tracePt t="18086" x="10383838" y="4940300"/>
          <p14:tracePt t="18095" x="10291763" y="5013325"/>
          <p14:tracePt t="18102" x="10228263" y="5059363"/>
          <p14:tracePt t="18110" x="10164763" y="5113338"/>
          <p14:tracePt t="18117" x="10109200" y="5168900"/>
          <p14:tracePt t="18134" x="10091738" y="5186363"/>
          <p14:tracePt t="18142" x="10082213" y="5195888"/>
          <p14:tracePt t="18151" x="10082213" y="5205413"/>
          <p14:tracePt t="18158" x="10082213" y="5214938"/>
          <p14:tracePt t="18174" x="10082213" y="5232400"/>
          <p14:tracePt t="18183" x="10082213" y="5241925"/>
          <p14:tracePt t="18190" x="10082213" y="5251450"/>
          <p14:tracePt t="18198" x="10082213" y="5259388"/>
          <p14:tracePt t="18206" x="10082213" y="5268913"/>
          <p14:tracePt t="18214" x="10082213" y="5287963"/>
          <p14:tracePt t="18222" x="10082213" y="5295900"/>
          <p14:tracePt t="18230" x="10082213" y="5314950"/>
          <p14:tracePt t="18247" x="10082213" y="5324475"/>
          <p14:tracePt t="18254" x="10082213" y="5332413"/>
          <p14:tracePt t="18270" x="10082213" y="5351463"/>
          <p14:tracePt t="18286" x="10082213" y="5360988"/>
          <p14:tracePt t="18294" x="10082213" y="5378450"/>
          <p14:tracePt t="18310" x="10082213" y="5397500"/>
          <p14:tracePt t="18326" x="10082213" y="5405438"/>
          <p14:tracePt t="18334" x="10082213" y="5414963"/>
          <p14:tracePt t="18342" x="10082213" y="5434013"/>
          <p14:tracePt t="18351" x="10082213" y="5441950"/>
          <p14:tracePt t="18358" x="10082213" y="5461000"/>
          <p14:tracePt t="18367" x="10082213" y="5478463"/>
          <p14:tracePt t="18374" x="10082213" y="5487988"/>
          <p14:tracePt t="18382" x="10082213" y="5524500"/>
          <p14:tracePt t="18390" x="10082213" y="5551488"/>
          <p14:tracePt t="18398" x="10082213" y="5580063"/>
          <p14:tracePt t="18406" x="10082213" y="5607050"/>
          <p14:tracePt t="18414" x="10064750" y="5624513"/>
          <p14:tracePt t="18422" x="10036175" y="5661025"/>
          <p14:tracePt t="18430" x="10018713" y="5680075"/>
          <p14:tracePt t="18438" x="9999663" y="5697538"/>
          <p14:tracePt t="18446" x="9991725" y="5707063"/>
          <p14:tracePt t="18454" x="9963150" y="5716588"/>
          <p14:tracePt t="18463" x="9963150" y="5726113"/>
          <p14:tracePt t="18470" x="9936163" y="5734050"/>
          <p14:tracePt t="18478" x="9890125" y="5753100"/>
          <p14:tracePt t="18486" x="9863138" y="5753100"/>
          <p14:tracePt t="18495" x="9826625" y="5770563"/>
          <p14:tracePt t="18502" x="9772650" y="5770563"/>
          <p14:tracePt t="18510" x="9717088" y="5789613"/>
          <p14:tracePt t="18517" x="9653588" y="5799138"/>
          <p14:tracePt t="18526" x="9607550" y="5835650"/>
          <p14:tracePt t="18534" x="9525000" y="5862638"/>
          <p14:tracePt t="18542" x="9498013" y="5862638"/>
          <p14:tracePt t="18551" x="9442450" y="5872163"/>
          <p14:tracePt t="18558" x="9369425" y="5881688"/>
          <p14:tracePt t="18567" x="9305925" y="5899150"/>
          <p14:tracePt t="18574" x="9223375" y="5926138"/>
          <p14:tracePt t="18582" x="9150350" y="5935663"/>
          <p14:tracePt t="18590" x="9077325" y="5945188"/>
          <p14:tracePt t="18599" x="8996363" y="5962650"/>
          <p14:tracePt t="18606" x="8931275" y="5981700"/>
          <p14:tracePt t="18614" x="8877300" y="6008688"/>
          <p14:tracePt t="18622" x="8794750" y="6035675"/>
          <p14:tracePt t="18630" x="8712200" y="6064250"/>
          <p14:tracePt t="18638" x="8621713" y="6091238"/>
          <p14:tracePt t="18646" x="8520113" y="6137275"/>
          <p14:tracePt t="18654" x="8420100" y="6173788"/>
          <p14:tracePt t="18663" x="8347075" y="6218238"/>
          <p14:tracePt t="18670" x="8228013" y="6254750"/>
          <p14:tracePt t="18678" x="8118475" y="6283325"/>
          <p14:tracePt t="18686" x="8018463" y="6310313"/>
          <p14:tracePt t="18695" x="7918450" y="6337300"/>
          <p14:tracePt t="18702" x="7845425" y="6364288"/>
          <p14:tracePt t="18710" x="7753350" y="6383338"/>
          <p14:tracePt t="18718" x="7670800" y="6410325"/>
          <p14:tracePt t="18726" x="7561263" y="6419850"/>
          <p14:tracePt t="18734" x="7443788" y="6437313"/>
          <p14:tracePt t="18742" x="7334250" y="6465888"/>
          <p14:tracePt t="18751" x="7223125" y="6473825"/>
          <p14:tracePt t="18758" x="7096125" y="6492875"/>
          <p14:tracePt t="18767" x="6977063" y="6519863"/>
          <p14:tracePt t="18774" x="6867525" y="6538913"/>
          <p14:tracePt t="18783" x="6740525" y="6546850"/>
          <p14:tracePt t="18790" x="6611938" y="6565900"/>
          <p14:tracePt t="18798" x="6492875" y="6575425"/>
          <p14:tracePt t="18806" x="6383338" y="6575425"/>
          <p14:tracePt t="18815" x="6273800" y="6592888"/>
          <p14:tracePt t="18822" x="6164263" y="6619875"/>
          <p14:tracePt t="18830" x="6045200" y="6629400"/>
          <p14:tracePt t="18838" x="5918200" y="6648450"/>
          <p14:tracePt t="18846" x="5772150" y="6665913"/>
          <p14:tracePt t="18854" x="5643563" y="6665913"/>
          <p14:tracePt t="18862" x="5516563" y="6665913"/>
          <p14:tracePt t="18870" x="5370513" y="6665913"/>
          <p14:tracePt t="18878" x="5241925" y="6665913"/>
          <p14:tracePt t="18895" x="5005388" y="6665913"/>
          <p14:tracePt t="18902" x="4857750" y="6656388"/>
          <p14:tracePt t="18910" x="4730750" y="6638925"/>
          <p14:tracePt t="18919" x="4584700" y="6629400"/>
          <p14:tracePt t="18926" x="4438650" y="6611938"/>
          <p14:tracePt t="18935" x="4302125" y="6602413"/>
          <p14:tracePt t="18942" x="4156075" y="6565900"/>
          <p14:tracePt t="18951" x="4044950" y="6556375"/>
          <p14:tracePt t="18957" x="3954463" y="6538913"/>
          <p14:tracePt t="18967" x="3854450" y="6529388"/>
          <p14:tracePt t="18974" x="3762375" y="6510338"/>
          <p14:tracePt t="18983" x="3671888" y="6510338"/>
          <p14:tracePt t="18990" x="3589338" y="6502400"/>
          <p14:tracePt t="18998" x="3516313" y="6492875"/>
          <p14:tracePt t="19006" x="3489325" y="6483350"/>
          <p14:tracePt t="19014" x="3416300" y="6465888"/>
          <p14:tracePt t="19022" x="3370263" y="6465888"/>
          <p14:tracePt t="19031" x="3343275" y="6456363"/>
          <p14:tracePt t="19038" x="3314700" y="6456363"/>
          <p14:tracePt t="19046" x="3260725" y="6437313"/>
          <p14:tracePt t="19054" x="3224213" y="6429375"/>
          <p14:tracePt t="19063" x="3195638" y="6410325"/>
          <p14:tracePt t="19070" x="3168650" y="6400800"/>
          <p14:tracePt t="19078" x="3151188" y="6400800"/>
          <p14:tracePt t="19086" x="3122613" y="6392863"/>
          <p14:tracePt t="19095" x="3105150" y="6392863"/>
          <p14:tracePt t="19102" x="3068638" y="6383338"/>
          <p14:tracePt t="19110" x="3041650" y="6364288"/>
          <p14:tracePt t="19118" x="2995613" y="6364288"/>
          <p14:tracePt t="19126" x="2959100" y="6356350"/>
          <p14:tracePt t="19134" x="2913063" y="6346825"/>
          <p14:tracePt t="19142" x="2840038" y="6319838"/>
          <p14:tracePt t="19151" x="2803525" y="6310313"/>
          <p14:tracePt t="19158" x="2767013" y="6291263"/>
          <p14:tracePt t="19167" x="2647950" y="6254750"/>
          <p14:tracePt t="19174" x="2530475" y="6191250"/>
          <p14:tracePt t="19183" x="2419350" y="6137275"/>
          <p14:tracePt t="19190" x="2319338" y="6081713"/>
          <p14:tracePt t="19199" x="2182813" y="5991225"/>
          <p14:tracePt t="19207" x="2000250" y="5872163"/>
          <p14:tracePt t="19214" x="1863725" y="5770563"/>
          <p14:tracePt t="19222" x="1708150" y="5661025"/>
          <p14:tracePt t="19230" x="1579563" y="5551488"/>
          <p14:tracePt t="19238" x="1443038" y="5451475"/>
          <p14:tracePt t="19246" x="1323975" y="5360988"/>
          <p14:tracePt t="19254" x="1233488" y="5278438"/>
          <p14:tracePt t="19263" x="1168400" y="5205413"/>
          <p14:tracePt t="19270" x="1104900" y="5149850"/>
          <p14:tracePt t="19279" x="1077913" y="5122863"/>
          <p14:tracePt t="19286" x="1077913" y="5113338"/>
          <p14:tracePt t="19295" x="1068388" y="5095875"/>
          <p14:tracePt t="19302" x="1041400" y="5076825"/>
          <p14:tracePt t="19318" x="1031875" y="5049838"/>
          <p14:tracePt t="19326" x="1031875" y="5040313"/>
          <p14:tracePt t="19334" x="1031875" y="5022850"/>
          <p14:tracePt t="19342" x="1022350" y="5003800"/>
          <p14:tracePt t="19350" x="1014413" y="4995863"/>
          <p14:tracePt t="19358" x="1004888" y="4959350"/>
          <p14:tracePt t="19367" x="1004888" y="4949825"/>
          <p14:tracePt t="19374" x="985838" y="4922838"/>
          <p14:tracePt t="19383" x="977900" y="4922838"/>
          <p14:tracePt t="19390" x="968375" y="4903788"/>
          <p14:tracePt t="19398" x="968375" y="4894263"/>
          <p14:tracePt t="19406" x="958850" y="4876800"/>
          <p14:tracePt t="19414" x="949325" y="4857750"/>
          <p14:tracePt t="19438" x="941388" y="4848225"/>
          <p14:tracePt t="19454" x="941388" y="4840288"/>
          <p14:tracePt t="19463" x="941388" y="4830763"/>
          <p14:tracePt t="19470" x="931863" y="4830763"/>
          <p14:tracePt t="19478" x="922338" y="4811713"/>
          <p14:tracePt t="19486" x="912813" y="4803775"/>
          <p14:tracePt t="19495" x="904875" y="4784725"/>
          <p14:tracePt t="19501" x="895350" y="4767263"/>
          <p14:tracePt t="19510" x="876300" y="4738688"/>
          <p14:tracePt t="19517" x="858838" y="4702175"/>
          <p14:tracePt t="19527" x="822325" y="4675188"/>
          <p14:tracePt t="19534" x="803275" y="4629150"/>
          <p14:tracePt t="19542" x="749300" y="4548188"/>
          <p14:tracePt t="19551" x="730250" y="4511675"/>
          <p14:tracePt t="19558" x="712788" y="4456113"/>
          <p14:tracePt t="19567" x="676275" y="4392613"/>
          <p14:tracePt t="19574" x="657225" y="4329113"/>
          <p14:tracePt t="19583" x="584200" y="4246563"/>
          <p14:tracePt t="19590" x="530225" y="4183063"/>
          <p14:tracePt t="19598" x="511175" y="4137025"/>
          <p14:tracePt t="19606" x="501650" y="4110038"/>
          <p14:tracePt t="19615" x="465138" y="4044950"/>
          <p14:tracePt t="19622" x="438150" y="4017963"/>
          <p14:tracePt t="19631" x="420688" y="3963988"/>
          <p14:tracePt t="19637" x="411163" y="3927475"/>
          <p14:tracePt t="19646" x="355600" y="3852863"/>
          <p14:tracePt t="19654" x="347663" y="3798888"/>
          <p14:tracePt t="19663" x="292100" y="3716338"/>
          <p14:tracePt t="19670" x="255588" y="3652838"/>
          <p14:tracePt t="19679" x="246063" y="3616325"/>
          <p14:tracePt t="19686" x="209550" y="3570288"/>
          <p14:tracePt t="19695" x="173038" y="3497263"/>
          <p14:tracePt t="19702" x="128588" y="3414713"/>
          <p14:tracePt t="19710" x="73025" y="3314700"/>
          <p14:tracePt t="19718" x="19050" y="323215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ονόματα των συλλαβών | Μαθητικό εργαστήρι">
            <a:extLst>
              <a:ext uri="{FF2B5EF4-FFF2-40B4-BE49-F238E27FC236}">
                <a16:creationId xmlns:a16="http://schemas.microsoft.com/office/drawing/2014/main" id="{84C296EF-6BBF-41AD-8990-C8CDF2FC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5249"/>
            <a:ext cx="9096375" cy="6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08C207-45F9-4338-95A9-2DEF2C979F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2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59"/>
    </mc:Choice>
    <mc:Fallback>
      <p:transition spd="slow" advTm="58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868" x="3314700" y="6210300"/>
          <p14:tracePt t="11944" x="2119313" y="6765925"/>
          <p14:tracePt t="11952" x="2119313" y="6619875"/>
          <p14:tracePt t="11960" x="2119313" y="6456363"/>
          <p14:tracePt t="11968" x="2119313" y="6227763"/>
          <p14:tracePt t="11976" x="2082800" y="5954713"/>
          <p14:tracePt t="11984" x="2036763" y="5597525"/>
          <p14:tracePt t="11993" x="1990725" y="5205413"/>
          <p14:tracePt t="12000" x="1973263" y="4830763"/>
          <p14:tracePt t="12008" x="1973263" y="4419600"/>
          <p14:tracePt t="12016" x="1973263" y="4044950"/>
          <p14:tracePt t="12024" x="1973263" y="3706813"/>
          <p14:tracePt t="12032" x="1973263" y="3406775"/>
          <p14:tracePt t="12040" x="1981200" y="3168650"/>
          <p14:tracePt t="12048" x="2009775" y="3005138"/>
          <p14:tracePt t="12056" x="2036763" y="2894013"/>
          <p14:tracePt t="12064" x="2046288" y="2857500"/>
          <p14:tracePt t="12072" x="2046288" y="2830513"/>
          <p14:tracePt t="12080" x="2054225" y="2820988"/>
          <p14:tracePt t="12089" x="2054225" y="2803525"/>
          <p14:tracePt t="12096" x="2063750" y="2794000"/>
          <p14:tracePt t="12104" x="2063750" y="2784475"/>
          <p14:tracePt t="12112" x="2073275" y="2776538"/>
          <p14:tracePt t="12128" x="2082800" y="2757488"/>
          <p14:tracePt t="12144" x="2082800" y="2740025"/>
          <p14:tracePt t="12152" x="2090738" y="2730500"/>
          <p14:tracePt t="12159" x="2090738" y="2711450"/>
          <p14:tracePt t="12177" x="2109788" y="2693988"/>
          <p14:tracePt t="12184" x="2127250" y="2684463"/>
          <p14:tracePt t="12193" x="2146300" y="2674938"/>
          <p14:tracePt t="12199" x="2173288" y="2647950"/>
          <p14:tracePt t="12208" x="2219325" y="2638425"/>
          <p14:tracePt t="12216" x="2246313" y="2620963"/>
          <p14:tracePt t="12224" x="2292350" y="2574925"/>
          <p14:tracePt t="12232" x="2319338" y="2528888"/>
          <p14:tracePt t="12241" x="2355850" y="2465388"/>
          <p14:tracePt t="12248" x="2382838" y="2382838"/>
          <p14:tracePt t="12256" x="2411413" y="2309813"/>
          <p14:tracePt t="12264" x="2411413" y="2282825"/>
          <p14:tracePt t="12272" x="2419350" y="2219325"/>
          <p14:tracePt t="12280" x="2428875" y="2163763"/>
          <p14:tracePt t="12289" x="2428875" y="2109788"/>
          <p14:tracePt t="12296" x="2438400" y="2090738"/>
          <p14:tracePt t="12312" x="2447925" y="2082800"/>
          <p14:tracePt t="12352" x="2457450" y="2073275"/>
          <p14:tracePt t="12368" x="2465388" y="2073275"/>
          <p14:tracePt t="12392" x="2474913" y="2073275"/>
          <p14:tracePt t="12416" x="2484438" y="2073275"/>
          <p14:tracePt t="12440" x="2501900" y="2073275"/>
          <p14:tracePt t="12448" x="2511425" y="2073275"/>
          <p14:tracePt t="12455" x="2520950" y="2073275"/>
          <p14:tracePt t="12464" x="2530475" y="2082800"/>
          <p14:tracePt t="12472" x="2538413" y="2090738"/>
          <p14:tracePt t="12489" x="2574925" y="2090738"/>
          <p14:tracePt t="12496" x="2593975" y="2090738"/>
          <p14:tracePt t="12504" x="2620963" y="2090738"/>
          <p14:tracePt t="12512" x="2657475" y="2090738"/>
          <p14:tracePt t="12520" x="2684463" y="2090738"/>
          <p14:tracePt t="12528" x="2703513" y="2090738"/>
          <p14:tracePt t="12536" x="2740025" y="2090738"/>
          <p14:tracePt t="12608" x="2730500" y="2090738"/>
          <p14:tracePt t="12632" x="2720975" y="2090738"/>
          <p14:tracePt t="12880" x="2684463" y="2090738"/>
          <p14:tracePt t="12888" x="2657475" y="2090738"/>
          <p14:tracePt t="12896" x="2611438" y="2090738"/>
          <p14:tracePt t="12904" x="2584450" y="2090738"/>
          <p14:tracePt t="12920" x="2547938" y="2090738"/>
          <p14:tracePt t="12928" x="2511425" y="2090738"/>
          <p14:tracePt t="12932" x="2484438" y="2100263"/>
          <p14:tracePt t="12936" x="2428875" y="2136775"/>
          <p14:tracePt t="12944" x="2411413" y="2155825"/>
          <p14:tracePt t="12952" x="2328863" y="2200275"/>
          <p14:tracePt t="12960" x="2301875" y="2219325"/>
          <p14:tracePt t="12968" x="2265363" y="2265363"/>
          <p14:tracePt t="12976" x="2236788" y="2301875"/>
          <p14:tracePt t="12983" x="2200275" y="2328863"/>
          <p14:tracePt t="12993" x="2192338" y="2355850"/>
          <p14:tracePt t="12996" x="2182813" y="2392363"/>
          <p14:tracePt t="13004" x="2182813" y="2419350"/>
          <p14:tracePt t="13012" x="2182813" y="2438400"/>
          <p14:tracePt t="13020" x="2182813" y="2455863"/>
          <p14:tracePt t="13028" x="2182813" y="2474913"/>
          <p14:tracePt t="13036" x="2182813" y="2492375"/>
          <p14:tracePt t="13052" x="2182813" y="2501900"/>
          <p14:tracePt t="13096" x="2182813" y="2511425"/>
          <p14:tracePt t="13112" x="2182813" y="2520950"/>
          <p14:tracePt t="13152" x="2182813" y="2528888"/>
          <p14:tracePt t="13168" x="2192338" y="2528888"/>
          <p14:tracePt t="13193" x="2200275" y="2528888"/>
          <p14:tracePt t="13208" x="2209800" y="2528888"/>
          <p14:tracePt t="13280" x="2219325" y="2528888"/>
          <p14:tracePt t="13472" x="2228850" y="2528888"/>
          <p14:tracePt t="13480" x="2255838" y="2528888"/>
          <p14:tracePt t="13484" x="2273300" y="2528888"/>
          <p14:tracePt t="13489" x="2292350" y="2528888"/>
          <p14:tracePt t="13504" x="2309813" y="2528888"/>
          <p14:tracePt t="13520" x="2338388" y="2528888"/>
          <p14:tracePt t="13528" x="2382838" y="2520950"/>
          <p14:tracePt t="13536" x="2411413" y="2511425"/>
          <p14:tracePt t="13544" x="2465388" y="2511425"/>
          <p14:tracePt t="13552" x="2520950" y="2511425"/>
          <p14:tracePt t="13560" x="2538413" y="2511425"/>
          <p14:tracePt t="13568" x="2547938" y="2511425"/>
          <p14:tracePt t="13572" x="2574925" y="2511425"/>
          <p14:tracePt t="13580" x="2593975" y="2511425"/>
          <p14:tracePt t="13589" x="2620963" y="2511425"/>
          <p14:tracePt t="13596" x="2667000" y="2511425"/>
          <p14:tracePt t="13607" x="2720975" y="2511425"/>
          <p14:tracePt t="13612" x="2740025" y="2511425"/>
          <p14:tracePt t="13620" x="2813050" y="2528888"/>
          <p14:tracePt t="13628" x="2886075" y="2557463"/>
          <p14:tracePt t="13632" x="2949575" y="2574925"/>
          <p14:tracePt t="13640" x="3022600" y="2593975"/>
          <p14:tracePt t="13648" x="3068638" y="2620963"/>
          <p14:tracePt t="13656" x="3151188" y="2630488"/>
          <p14:tracePt t="13664" x="3214688" y="2657475"/>
          <p14:tracePt t="13673" x="3270250" y="2667000"/>
          <p14:tracePt t="13680" x="3314700" y="2667000"/>
          <p14:tracePt t="13689" x="3333750" y="2674938"/>
          <p14:tracePt t="13696" x="3343275" y="2674938"/>
          <p14:tracePt t="13704" x="3360738" y="2674938"/>
          <p14:tracePt t="14452" x="3370263" y="2674938"/>
          <p14:tracePt t="14460" x="3360738" y="2684463"/>
          <p14:tracePt t="14468" x="3333750" y="2693988"/>
          <p14:tracePt t="14472" x="3287713" y="2740025"/>
          <p14:tracePt t="14480" x="3241675" y="2776538"/>
          <p14:tracePt t="14489" x="3205163" y="2840038"/>
          <p14:tracePt t="14496" x="3195638" y="2876550"/>
          <p14:tracePt t="14505" x="3168650" y="2930525"/>
          <p14:tracePt t="14512" x="3122613" y="3032125"/>
          <p14:tracePt t="14520" x="3086100" y="3122613"/>
          <p14:tracePt t="14528" x="3041650" y="3224213"/>
          <p14:tracePt t="14536" x="3005138" y="3324225"/>
          <p14:tracePt t="14543" x="2959100" y="3424238"/>
          <p14:tracePt t="14552" x="2913063" y="3516313"/>
          <p14:tracePt t="14560" x="2876550" y="3597275"/>
          <p14:tracePt t="14568" x="2849563" y="3679825"/>
          <p14:tracePt t="14577" x="2822575" y="3743325"/>
          <p14:tracePt t="14583" x="2803525" y="3762375"/>
          <p14:tracePt t="14593" x="2786063" y="3789363"/>
          <p14:tracePt t="14600" x="2786063" y="3816350"/>
          <p14:tracePt t="14609" x="2776538" y="3862388"/>
          <p14:tracePt t="14616" x="2776538" y="3917950"/>
          <p14:tracePt t="14624" x="2776538" y="3954463"/>
          <p14:tracePt t="14632" x="2776538" y="4000500"/>
          <p14:tracePt t="14640" x="2767013" y="4054475"/>
          <p14:tracePt t="14648" x="2767013" y="4081463"/>
          <p14:tracePt t="14657" x="2767013" y="4137025"/>
          <p14:tracePt t="14663" x="2767013" y="4183063"/>
          <p14:tracePt t="14672" x="2767013" y="4219575"/>
          <p14:tracePt t="14680" x="2767013" y="4256088"/>
          <p14:tracePt t="14688" x="2767013" y="4283075"/>
          <p14:tracePt t="14695" x="2776538" y="4292600"/>
          <p14:tracePt t="14704" x="2786063" y="4300538"/>
          <p14:tracePt t="14728" x="2786063" y="4310063"/>
          <p14:tracePt t="14736" x="2786063" y="4329113"/>
          <p14:tracePt t="14760" x="2794000" y="4337050"/>
          <p14:tracePt t="14783" x="2803525" y="4346575"/>
          <p14:tracePt t="14792" x="2813050" y="4356100"/>
          <p14:tracePt t="14809" x="2822575" y="4365625"/>
          <p14:tracePt t="14825" x="2830513" y="4365625"/>
          <p14:tracePt t="15392" x="2849563" y="4383088"/>
          <p14:tracePt t="15400" x="2859088" y="4402138"/>
          <p14:tracePt t="15404" x="2867025" y="4410075"/>
          <p14:tracePt t="15408" x="2867025" y="4429125"/>
          <p14:tracePt t="15415" x="2876550" y="4438650"/>
          <p14:tracePt t="15425" x="2886075" y="4446588"/>
          <p14:tracePt t="15435" x="2895600" y="4456113"/>
          <p14:tracePt t="15472" x="2903538" y="4456113"/>
          <p14:tracePt t="15487" x="2932113" y="4446588"/>
          <p14:tracePt t="15496" x="2940050" y="4438650"/>
          <p14:tracePt t="15504" x="2949575" y="4419600"/>
          <p14:tracePt t="15512" x="2949575" y="4402138"/>
          <p14:tracePt t="15521" x="2949575" y="4383088"/>
          <p14:tracePt t="15528" x="2949575" y="4373563"/>
          <p14:tracePt t="15536" x="2949575" y="4356100"/>
          <p14:tracePt t="15552" x="2949575" y="4346575"/>
          <p14:tracePt t="15568" x="2949575" y="4337050"/>
          <p14:tracePt t="15624" x="2949575" y="4329113"/>
          <p14:tracePt t="15648" x="2949575" y="4319588"/>
          <p14:tracePt t="15672" x="2949575" y="4300538"/>
          <p14:tracePt t="15688" x="2932113" y="4292600"/>
          <p14:tracePt t="15696" x="2913063" y="4292600"/>
          <p14:tracePt t="15704" x="2895600" y="4292600"/>
          <p14:tracePt t="15712" x="2867025" y="4292600"/>
          <p14:tracePt t="15722" x="2830513" y="4292600"/>
          <p14:tracePt t="15728" x="2803525" y="4292600"/>
          <p14:tracePt t="15736" x="2776538" y="4292600"/>
          <p14:tracePt t="15744" x="2720975" y="4292600"/>
          <p14:tracePt t="15752" x="2693988" y="4292600"/>
          <p14:tracePt t="15760" x="2667000" y="4292600"/>
          <p14:tracePt t="15768" x="2620963" y="4292600"/>
          <p14:tracePt t="15776" x="2593975" y="4292600"/>
          <p14:tracePt t="15784" x="2566988" y="4292600"/>
          <p14:tracePt t="15793" x="2530475" y="4292600"/>
          <p14:tracePt t="15808" x="2501900" y="4292600"/>
          <p14:tracePt t="15816" x="2493963" y="4292600"/>
          <p14:tracePt t="15825" x="2484438" y="4292600"/>
          <p14:tracePt t="15832" x="2474913" y="4292600"/>
          <p14:tracePt t="15839" x="2465388" y="4292600"/>
          <p14:tracePt t="15848" x="2457450" y="4292600"/>
          <p14:tracePt t="15856" x="2447925" y="4292600"/>
          <p14:tracePt t="15864" x="2438400" y="4292600"/>
          <p14:tracePt t="15872" x="2411413" y="4292600"/>
          <p14:tracePt t="15880" x="2401888" y="4310063"/>
          <p14:tracePt t="15889" x="2392363" y="4310063"/>
          <p14:tracePt t="15896" x="2374900" y="4329113"/>
          <p14:tracePt t="15906" x="2365375" y="4346575"/>
          <p14:tracePt t="15912" x="2355850" y="4365625"/>
          <p14:tracePt t="15920" x="2338388" y="4402138"/>
          <p14:tracePt t="15928" x="2319338" y="4419600"/>
          <p14:tracePt t="15936" x="2309813" y="4446588"/>
          <p14:tracePt t="15944" x="2301875" y="4465638"/>
          <p14:tracePt t="15952" x="2292350" y="4483100"/>
          <p14:tracePt t="15960" x="2282825" y="4492625"/>
          <p14:tracePt t="15968" x="2273300" y="4519613"/>
          <p14:tracePt t="15976" x="2255838" y="4538663"/>
          <p14:tracePt t="15983" x="2255838" y="4548188"/>
          <p14:tracePt t="15993" x="2255838" y="4565650"/>
          <p14:tracePt t="16000" x="2236788" y="4592638"/>
          <p14:tracePt t="16009" x="2236788" y="4602163"/>
          <p14:tracePt t="16016" x="2236788" y="4611688"/>
          <p14:tracePt t="16024" x="2236788" y="4638675"/>
          <p14:tracePt t="16032" x="2236788" y="4657725"/>
          <p14:tracePt t="16039" x="2236788" y="4694238"/>
          <p14:tracePt t="16048" x="2246313" y="4721225"/>
          <p14:tracePt t="16056" x="2255838" y="4757738"/>
          <p14:tracePt t="16064" x="2265363" y="4794250"/>
          <p14:tracePt t="16072" x="2282825" y="4830763"/>
          <p14:tracePt t="16080" x="2301875" y="4857750"/>
          <p14:tracePt t="16088" x="2328863" y="4884738"/>
          <p14:tracePt t="16096" x="2355850" y="4930775"/>
          <p14:tracePt t="16105" x="2411413" y="4986338"/>
          <p14:tracePt t="16112" x="2428875" y="5003800"/>
          <p14:tracePt t="16121" x="2457450" y="5022850"/>
          <p14:tracePt t="16128" x="2474913" y="5032375"/>
          <p14:tracePt t="16136" x="2511425" y="5049838"/>
          <p14:tracePt t="16143" x="2538413" y="5049838"/>
          <p14:tracePt t="16152" x="2566988" y="5068888"/>
          <p14:tracePt t="16159" x="2584450" y="5068888"/>
          <p14:tracePt t="16168" x="2603500" y="5068888"/>
          <p14:tracePt t="16176" x="2630488" y="5068888"/>
          <p14:tracePt t="16184" x="2640013" y="5068888"/>
          <p14:tracePt t="16193" x="2667000" y="5068888"/>
          <p14:tracePt t="16200" x="2693988" y="5059363"/>
          <p14:tracePt t="16209" x="2720975" y="5049838"/>
          <p14:tracePt t="16216" x="2757488" y="5032375"/>
          <p14:tracePt t="16224" x="2786063" y="5003800"/>
          <p14:tracePt t="16232" x="2822575" y="4976813"/>
          <p14:tracePt t="16241" x="2840038" y="4967288"/>
          <p14:tracePt t="16248" x="2849563" y="4967288"/>
          <p14:tracePt t="16257" x="2859088" y="4959350"/>
          <p14:tracePt t="16264" x="2867025" y="4949825"/>
          <p14:tracePt t="16280" x="2867025" y="4940300"/>
          <p14:tracePt t="16296" x="2876550" y="4930775"/>
          <p14:tracePt t="16312" x="2886075" y="4922838"/>
          <p14:tracePt t="16320" x="2895600" y="4913313"/>
          <p14:tracePt t="16328" x="2903538" y="4894263"/>
          <p14:tracePt t="16336" x="2913063" y="4867275"/>
          <p14:tracePt t="16344" x="2922588" y="4840288"/>
          <p14:tracePt t="16352" x="2940050" y="4794250"/>
          <p14:tracePt t="16359" x="2949575" y="4775200"/>
          <p14:tracePt t="16368" x="2959100" y="4748213"/>
          <p14:tracePt t="16376" x="2976563" y="4711700"/>
          <p14:tracePt t="16393" x="2976563" y="4702175"/>
          <p14:tracePt t="16400" x="2976563" y="4694238"/>
          <p14:tracePt t="16408" x="2976563" y="4684713"/>
          <p14:tracePt t="16416" x="2976563" y="4675188"/>
          <p14:tracePt t="16441" x="2976563" y="4665663"/>
          <p14:tracePt t="16456" x="2976563" y="4657725"/>
          <p14:tracePt t="16480" x="2976563" y="4648200"/>
          <p14:tracePt t="16488" x="2976563" y="4629150"/>
          <p14:tracePt t="16512" x="2976563" y="4621213"/>
          <p14:tracePt t="16520" x="2986088" y="4611688"/>
          <p14:tracePt t="16528" x="2986088" y="4602163"/>
          <p14:tracePt t="16788" x="2995613" y="4592638"/>
          <p14:tracePt t="16820" x="3005138" y="4584700"/>
          <p14:tracePt t="17768" x="3005138" y="4575175"/>
          <p14:tracePt t="17856" x="3005138" y="4565650"/>
          <p14:tracePt t="17871" x="3005138" y="4548188"/>
          <p14:tracePt t="17880" x="3005138" y="4538663"/>
          <p14:tracePt t="17887" x="3013075" y="4519613"/>
          <p14:tracePt t="17904" x="3022600" y="4483100"/>
          <p14:tracePt t="17912" x="3022600" y="4475163"/>
          <p14:tracePt t="17922" x="3022600" y="4456113"/>
          <p14:tracePt t="17929" x="3022600" y="4419600"/>
          <p14:tracePt t="17936" x="3022600" y="4392613"/>
          <p14:tracePt t="17944" x="3032125" y="4356100"/>
          <p14:tracePt t="17952" x="3049588" y="4292600"/>
          <p14:tracePt t="17960" x="3049588" y="4256088"/>
          <p14:tracePt t="17968" x="3059113" y="4183063"/>
          <p14:tracePt t="17976" x="3068638" y="4100513"/>
          <p14:tracePt t="17983" x="3086100" y="4027488"/>
          <p14:tracePt t="17993" x="3086100" y="4000500"/>
          <p14:tracePt t="18000" x="3086100" y="3944938"/>
          <p14:tracePt t="18009" x="3086100" y="3898900"/>
          <p14:tracePt t="18016" x="3086100" y="3835400"/>
          <p14:tracePt t="18024" x="3086100" y="3762375"/>
          <p14:tracePt t="18032" x="3095625" y="3679825"/>
          <p14:tracePt t="18040" x="3105150" y="3625850"/>
          <p14:tracePt t="18048" x="3105150" y="3560763"/>
          <p14:tracePt t="18056" x="3105150" y="3524250"/>
          <p14:tracePt t="18064" x="3105150" y="3497263"/>
          <p14:tracePt t="18072" x="3114675" y="3479800"/>
          <p14:tracePt t="18080" x="3114675" y="3460750"/>
          <p14:tracePt t="18088" x="3114675" y="3451225"/>
          <p14:tracePt t="18096" x="3114675" y="3433763"/>
          <p14:tracePt t="18105" x="3114675" y="3414713"/>
          <p14:tracePt t="18112" x="3114675" y="3397250"/>
          <p14:tracePt t="18121" x="3114675" y="3370263"/>
          <p14:tracePt t="18128" x="3114675" y="3333750"/>
          <p14:tracePt t="18136" x="3114675" y="3278188"/>
          <p14:tracePt t="18143" x="3114675" y="3232150"/>
          <p14:tracePt t="18152" x="3114675" y="3195638"/>
          <p14:tracePt t="18160" x="3114675" y="3151188"/>
          <p14:tracePt t="18168" x="3114675" y="3122613"/>
          <p14:tracePt t="18176" x="3114675" y="3114675"/>
          <p14:tracePt t="18184" x="3114675" y="3095625"/>
          <p14:tracePt t="18193" x="3132138" y="3078163"/>
          <p14:tracePt t="18200" x="3151188" y="3068638"/>
          <p14:tracePt t="18208" x="3187700" y="3049588"/>
          <p14:tracePt t="18216" x="3232150" y="3022600"/>
          <p14:tracePt t="18224" x="3278188" y="2986088"/>
          <p14:tracePt t="18232" x="3360738" y="2930525"/>
          <p14:tracePt t="18241" x="3379788" y="2903538"/>
          <p14:tracePt t="18247" x="3443288" y="2857500"/>
          <p14:tracePt t="18256" x="3489325" y="2803525"/>
          <p14:tracePt t="18264" x="3533775" y="2757488"/>
          <p14:tracePt t="18272" x="3589338" y="2693988"/>
          <p14:tracePt t="18280" x="3625850" y="2657475"/>
          <p14:tracePt t="18288" x="3662363" y="2611438"/>
          <p14:tracePt t="18296" x="3679825" y="2584450"/>
          <p14:tracePt t="18305" x="3725863" y="2547938"/>
          <p14:tracePt t="18312" x="3752850" y="2520950"/>
          <p14:tracePt t="18321" x="3771900" y="2492375"/>
          <p14:tracePt t="18328" x="3781425" y="2492375"/>
          <p14:tracePt t="18337" x="3825875" y="2455863"/>
          <p14:tracePt t="18343" x="3854450" y="2438400"/>
          <p14:tracePt t="18352" x="3871913" y="2419350"/>
          <p14:tracePt t="18360" x="3917950" y="2382838"/>
          <p14:tracePt t="18368" x="3963988" y="2346325"/>
          <p14:tracePt t="18376" x="4008438" y="2328863"/>
          <p14:tracePt t="18383" x="4054475" y="2292350"/>
          <p14:tracePt t="18392" x="4119563" y="2265363"/>
          <p14:tracePt t="18400" x="4183063" y="2246313"/>
          <p14:tracePt t="18409" x="4256088" y="2228850"/>
          <p14:tracePt t="18416" x="4310063" y="2192338"/>
          <p14:tracePt t="18424" x="4338638" y="2182813"/>
          <p14:tracePt t="18432" x="4365625" y="2163763"/>
          <p14:tracePt t="18441" x="4375150" y="2155825"/>
          <p14:tracePt t="18457" x="4383088" y="2146300"/>
          <p14:tracePt t="18464" x="4392613" y="2136775"/>
          <p14:tracePt t="18512" x="4392613" y="2119313"/>
          <p14:tracePt t="18528" x="4392613" y="2090738"/>
          <p14:tracePt t="18544" x="4392613" y="2082800"/>
          <p14:tracePt t="18552" x="4392613" y="2073275"/>
          <p14:tracePt t="18568" x="4392613" y="2063750"/>
          <p14:tracePt t="18576" x="4392613" y="2054225"/>
          <p14:tracePt t="18584" x="4392613" y="2046288"/>
          <p14:tracePt t="18593" x="4392613" y="2036763"/>
          <p14:tracePt t="18600" x="4392613" y="2017713"/>
          <p14:tracePt t="18625" x="4392613" y="2000250"/>
          <p14:tracePt t="18632" x="4392613" y="1981200"/>
          <p14:tracePt t="18640" x="4392613" y="1963738"/>
          <p14:tracePt t="18648" x="4392613" y="1954213"/>
          <p14:tracePt t="18656" x="4392613" y="1935163"/>
          <p14:tracePt t="18664" x="4392613" y="1927225"/>
          <p14:tracePt t="18687" x="4392613" y="1917700"/>
          <p14:tracePt t="19012" x="4402138" y="1908175"/>
          <p14:tracePt t="19020" x="4411663" y="1908175"/>
          <p14:tracePt t="19025" x="4419600" y="1908175"/>
          <p14:tracePt t="19032" x="4456113" y="1898650"/>
          <p14:tracePt t="19040" x="4484688" y="1890713"/>
          <p14:tracePt t="19048" x="4511675" y="1890713"/>
          <p14:tracePt t="19056" x="4565650" y="1890713"/>
          <p14:tracePt t="19064" x="4611688" y="1881188"/>
          <p14:tracePt t="19071" x="4684713" y="1881188"/>
          <p14:tracePt t="19080" x="4711700" y="1881188"/>
          <p14:tracePt t="19084" x="4784725" y="1881188"/>
          <p14:tracePt t="19093" x="4876800" y="1881188"/>
          <p14:tracePt t="19100" x="4968875" y="1881188"/>
          <p14:tracePt t="19109" x="5078413" y="1881188"/>
          <p14:tracePt t="19116" x="5168900" y="1881188"/>
          <p14:tracePt t="19124" x="5241925" y="1881188"/>
          <p14:tracePt t="19132" x="5305425" y="1881188"/>
          <p14:tracePt t="19140" x="5360988" y="1881188"/>
          <p14:tracePt t="19143" x="5387975" y="1881188"/>
          <p14:tracePt t="19152" x="5434013" y="1881188"/>
          <p14:tracePt t="19168" x="5451475" y="1871663"/>
          <p14:tracePt t="19424" x="5461000" y="1871663"/>
          <p14:tracePt t="19432" x="5480050" y="1871663"/>
          <p14:tracePt t="19440" x="5487988" y="1871663"/>
          <p14:tracePt t="19448" x="5507038" y="1871663"/>
          <p14:tracePt t="19456" x="5534025" y="1871663"/>
          <p14:tracePt t="19464" x="5543550" y="1871663"/>
          <p14:tracePt t="19472" x="5553075" y="1871663"/>
          <p14:tracePt t="19480" x="5561013" y="1871663"/>
          <p14:tracePt t="19484" x="5570538" y="1871663"/>
          <p14:tracePt t="19496" x="5580063" y="1871663"/>
          <p14:tracePt t="19764" x="5589588" y="1871663"/>
          <p14:tracePt t="19780" x="5597525" y="1871663"/>
          <p14:tracePt t="19792" x="5607050" y="1871663"/>
          <p14:tracePt t="19848" x="5616575" y="1871663"/>
          <p14:tracePt t="19896" x="5626100" y="1871663"/>
          <p14:tracePt t="20156" x="5626100" y="1881188"/>
          <p14:tracePt t="20168" x="5626100" y="1890713"/>
          <p14:tracePt t="20171" x="5634038" y="1898650"/>
          <p14:tracePt t="20204" x="5643563" y="1908175"/>
          <p14:tracePt t="20232" x="5653088" y="1917700"/>
          <p14:tracePt t="20240" x="5662613" y="1917700"/>
          <p14:tracePt t="20263" x="5662613" y="1927225"/>
          <p14:tracePt t="20612" x="5670550" y="1935163"/>
          <p14:tracePt t="20644" x="5680075" y="1935163"/>
          <p14:tracePt t="20776" x="5689600" y="1944688"/>
          <p14:tracePt t="20800" x="5689600" y="1973263"/>
          <p14:tracePt t="20808" x="5689600" y="2000250"/>
          <p14:tracePt t="20816" x="5670550" y="2054225"/>
          <p14:tracePt t="20824" x="5662613" y="2100263"/>
          <p14:tracePt t="20832" x="5653088" y="2163763"/>
          <p14:tracePt t="20840" x="5643563" y="2219325"/>
          <p14:tracePt t="20848" x="5616575" y="2301875"/>
          <p14:tracePt t="20856" x="5589588" y="2374900"/>
          <p14:tracePt t="20864" x="5543550" y="2455863"/>
          <p14:tracePt t="20872" x="5507038" y="2520950"/>
          <p14:tracePt t="20880" x="5487988" y="2557463"/>
          <p14:tracePt t="20889" x="5443538" y="2584450"/>
          <p14:tracePt t="20896" x="5378450" y="2630488"/>
          <p14:tracePt t="20904" x="5334000" y="2647950"/>
          <p14:tracePt t="20911" x="5268913" y="2674938"/>
          <p14:tracePt t="20920" x="5214938" y="2684463"/>
          <p14:tracePt t="20927" x="5151438" y="2711450"/>
          <p14:tracePt t="20935" x="5122863" y="2720975"/>
          <p14:tracePt t="20943" x="5105400" y="2730500"/>
          <p14:tracePt t="20951" x="5078413" y="2730500"/>
          <p14:tracePt t="20960" x="5059363" y="2730500"/>
          <p14:tracePt t="20968" x="5041900" y="2730500"/>
          <p14:tracePt t="20976" x="5022850" y="2730500"/>
          <p14:tracePt t="20984" x="5013325" y="2730500"/>
          <p14:tracePt t="20992" x="4995863" y="2730500"/>
          <p14:tracePt t="21000" x="4976813" y="2720975"/>
          <p14:tracePt t="21008" x="4968875" y="2711450"/>
          <p14:tracePt t="21016" x="4949825" y="2703513"/>
          <p14:tracePt t="21025" x="4940300" y="2703513"/>
          <p14:tracePt t="21032" x="4932363" y="2693988"/>
          <p14:tracePt t="21040" x="4922838" y="2684463"/>
          <p14:tracePt t="21048" x="4913313" y="2684463"/>
          <p14:tracePt t="21056" x="4903788" y="2684463"/>
          <p14:tracePt t="21063" x="4886325" y="2674938"/>
          <p14:tracePt t="21072" x="4867275" y="2667000"/>
          <p14:tracePt t="21080" x="4849813" y="2667000"/>
          <p14:tracePt t="21088" x="4821238" y="2667000"/>
          <p14:tracePt t="21096" x="4813300" y="2667000"/>
          <p14:tracePt t="21105" x="4794250" y="2657475"/>
          <p14:tracePt t="21112" x="4776788" y="2657475"/>
          <p14:tracePt t="21121" x="4767263" y="2657475"/>
          <p14:tracePt t="21264" x="4776788" y="2657475"/>
          <p14:tracePt t="21271" x="4784725" y="2657475"/>
          <p14:tracePt t="21280" x="4813300" y="2657475"/>
          <p14:tracePt t="21288" x="4840288" y="2657475"/>
          <p14:tracePt t="21296" x="4886325" y="2657475"/>
          <p14:tracePt t="21304" x="4922838" y="2657475"/>
          <p14:tracePt t="21312" x="4968875" y="2657475"/>
          <p14:tracePt t="21321" x="5005388" y="2657475"/>
          <p14:tracePt t="21328" x="5049838" y="2667000"/>
          <p14:tracePt t="21336" x="5078413" y="2667000"/>
          <p14:tracePt t="21343" x="5105400" y="2667000"/>
          <p14:tracePt t="21352" x="5132388" y="2674938"/>
          <p14:tracePt t="21360" x="5168900" y="2674938"/>
          <p14:tracePt t="21368" x="5195888" y="2674938"/>
          <p14:tracePt t="21376" x="5205413" y="2684463"/>
          <p14:tracePt t="21384" x="5232400" y="2693988"/>
          <p14:tracePt t="21400" x="5241925" y="2693988"/>
          <p14:tracePt t="21416" x="5268913" y="2693988"/>
          <p14:tracePt t="21425" x="5297488" y="2693988"/>
          <p14:tracePt t="21432" x="5305425" y="2703513"/>
          <p14:tracePt t="21440" x="5324475" y="2703513"/>
          <p14:tracePt t="21448" x="5334000" y="2703513"/>
          <p14:tracePt t="21455" x="5351463" y="2703513"/>
          <p14:tracePt t="21620" x="5360988" y="2703513"/>
          <p14:tracePt t="21628" x="5370513" y="2703513"/>
          <p14:tracePt t="21632" x="5397500" y="2703513"/>
          <p14:tracePt t="21648" x="5414963" y="2703513"/>
          <p14:tracePt t="21656" x="5443538" y="2703513"/>
          <p14:tracePt t="21672" x="5480050" y="2703513"/>
          <p14:tracePt t="21680" x="5497513" y="2703513"/>
          <p14:tracePt t="21688" x="5524500" y="2703513"/>
          <p14:tracePt t="21696" x="5543550" y="2703513"/>
          <p14:tracePt t="21705" x="5570538" y="2684463"/>
          <p14:tracePt t="21712" x="5589588" y="2684463"/>
          <p14:tracePt t="21721" x="5607050" y="2684463"/>
          <p14:tracePt t="21728" x="5626100" y="2684463"/>
          <p14:tracePt t="21744" x="5634038" y="2684463"/>
          <p14:tracePt t="21912" x="5643563" y="2684463"/>
          <p14:tracePt t="21928" x="5653088" y="2684463"/>
          <p14:tracePt t="21952" x="5662613" y="2684463"/>
          <p14:tracePt t="21992" x="5670550" y="2684463"/>
          <p14:tracePt t="22008" x="5680075" y="2684463"/>
          <p14:tracePt t="22016" x="5689600" y="2684463"/>
          <p14:tracePt t="22032" x="5699125" y="2684463"/>
          <p14:tracePt t="22040" x="5708650" y="2693988"/>
          <p14:tracePt t="22544" x="5716588" y="2703513"/>
          <p14:tracePt t="22552" x="5735638" y="2730500"/>
          <p14:tracePt t="22556" x="5745163" y="2757488"/>
          <p14:tracePt t="22564" x="5753100" y="2803525"/>
          <p14:tracePt t="22572" x="5762625" y="2830513"/>
          <p14:tracePt t="22580" x="5762625" y="2876550"/>
          <p14:tracePt t="22588" x="5762625" y="2913063"/>
          <p14:tracePt t="22596" x="5762625" y="2940050"/>
          <p14:tracePt t="22604" x="5762625" y="2995613"/>
          <p14:tracePt t="22608" x="5762625" y="3059113"/>
          <p14:tracePt t="22612" x="5762625" y="3151188"/>
          <p14:tracePt t="22621" x="5745163" y="3224213"/>
          <p14:tracePt t="22628" x="5716588" y="3324225"/>
          <p14:tracePt t="22637" x="5708650" y="3414713"/>
          <p14:tracePt t="22643" x="5689600" y="3506788"/>
          <p14:tracePt t="22653" x="5680075" y="3625850"/>
          <p14:tracePt t="22660" x="5653088" y="3735388"/>
          <p14:tracePt t="22668" x="5634038" y="3825875"/>
          <p14:tracePt t="22673" x="5607050" y="3927475"/>
          <p14:tracePt t="22680" x="5597525" y="4017963"/>
          <p14:tracePt t="22688" x="5589588" y="4081463"/>
          <p14:tracePt t="22696" x="5570538" y="4137025"/>
          <p14:tracePt t="22704" x="5570538" y="4173538"/>
          <p14:tracePt t="22712" x="5570538" y="4183063"/>
          <p14:tracePt t="22721" x="5570538" y="4191000"/>
          <p14:tracePt t="22728" x="5561013" y="4210050"/>
          <p14:tracePt t="22753" x="5543550" y="4219575"/>
          <p14:tracePt t="22768" x="5516563" y="4237038"/>
          <p14:tracePt t="22776" x="5497513" y="4237038"/>
          <p14:tracePt t="22784" x="5480050" y="4264025"/>
          <p14:tracePt t="22792" x="5461000" y="4273550"/>
          <p14:tracePt t="22800" x="5451475" y="4273550"/>
          <p14:tracePt t="22809" x="5424488" y="4292600"/>
          <p14:tracePt t="22816" x="5407025" y="4319588"/>
          <p14:tracePt t="22825" x="5387975" y="4337050"/>
          <p14:tracePt t="22832" x="5370513" y="4346575"/>
          <p14:tracePt t="22841" x="5341938" y="4365625"/>
          <p14:tracePt t="22848" x="5334000" y="4365625"/>
          <p14:tracePt t="22856" x="5314950" y="4373563"/>
          <p14:tracePt t="22864" x="5297488" y="4373563"/>
          <p14:tracePt t="22872" x="5278438" y="4373563"/>
          <p14:tracePt t="22880" x="5241925" y="4373563"/>
          <p14:tracePt t="22889" x="5232400" y="4373563"/>
          <p14:tracePt t="22896" x="5214938" y="4373563"/>
          <p14:tracePt t="22905" x="5205413" y="4373563"/>
          <p14:tracePt t="22912" x="5168900" y="4373563"/>
          <p14:tracePt t="22920" x="5141913" y="4373563"/>
          <p14:tracePt t="22928" x="5105400" y="4373563"/>
          <p14:tracePt t="22937" x="5068888" y="4383088"/>
          <p14:tracePt t="22944" x="5041900" y="4383088"/>
          <p14:tracePt t="22952" x="5005388" y="4383088"/>
          <p14:tracePt t="22960" x="4968875" y="4383088"/>
          <p14:tracePt t="22968" x="4940300" y="4383088"/>
          <p14:tracePt t="22976" x="4903788" y="4392613"/>
          <p14:tracePt t="22983" x="4876800" y="4392613"/>
          <p14:tracePt t="22992" x="4857750" y="4392613"/>
          <p14:tracePt t="23000" x="4840288" y="4392613"/>
          <p14:tracePt t="23008" x="4821238" y="4392613"/>
          <p14:tracePt t="23016" x="4813300" y="4392613"/>
          <p14:tracePt t="23025" x="4794250" y="4392613"/>
          <p14:tracePt t="23032" x="4776788" y="4392613"/>
          <p14:tracePt t="23040" x="4757738" y="4392613"/>
          <p14:tracePt t="23048" x="4721225" y="4383088"/>
          <p14:tracePt t="23056" x="4684713" y="4373563"/>
          <p14:tracePt t="23064" x="4638675" y="4365625"/>
          <p14:tracePt t="23072" x="4602163" y="4346575"/>
          <p14:tracePt t="23080" x="4584700" y="4346575"/>
          <p14:tracePt t="23088" x="4548188" y="4346575"/>
          <p14:tracePt t="23096" x="4538663" y="4346575"/>
          <p14:tracePt t="23144" x="4529138" y="4346575"/>
          <p14:tracePt t="24152" x="4557713" y="4346575"/>
          <p14:tracePt t="24160" x="4602163" y="4346575"/>
          <p14:tracePt t="24168" x="4638675" y="4346575"/>
          <p14:tracePt t="24176" x="4684713" y="4346575"/>
          <p14:tracePt t="24184" x="4740275" y="4356100"/>
          <p14:tracePt t="24192" x="4767263" y="4365625"/>
          <p14:tracePt t="24200" x="4830763" y="4383088"/>
          <p14:tracePt t="24208" x="4895850" y="4419600"/>
          <p14:tracePt t="24216" x="4940300" y="4446588"/>
          <p14:tracePt t="24225" x="4986338" y="4483100"/>
          <p14:tracePt t="24232" x="5013325" y="4511675"/>
          <p14:tracePt t="24241" x="5049838" y="4548188"/>
          <p14:tracePt t="24248" x="5095875" y="4592638"/>
          <p14:tracePt t="24256" x="5122863" y="4611688"/>
          <p14:tracePt t="24263" x="5151438" y="4638675"/>
          <p14:tracePt t="24272" x="5159375" y="4657725"/>
          <p14:tracePt t="24280" x="5168900" y="4684713"/>
          <p14:tracePt t="24288" x="5168900" y="4702175"/>
          <p14:tracePt t="24296" x="5168900" y="4730750"/>
          <p14:tracePt t="24304" x="5168900" y="4767263"/>
          <p14:tracePt t="24312" x="5168900" y="4775200"/>
          <p14:tracePt t="24320" x="5168900" y="4811713"/>
          <p14:tracePt t="24328" x="5168900" y="4840288"/>
          <p14:tracePt t="24337" x="5168900" y="4884738"/>
          <p14:tracePt t="24344" x="5141913" y="4913313"/>
          <p14:tracePt t="24353" x="5141913" y="4949825"/>
          <p14:tracePt t="24360" x="5122863" y="4976813"/>
          <p14:tracePt t="24368" x="5114925" y="5022850"/>
          <p14:tracePt t="24376" x="5086350" y="5068888"/>
          <p14:tracePt t="24384" x="5078413" y="5095875"/>
          <p14:tracePt t="24391" x="5068888" y="5113338"/>
          <p14:tracePt t="24400" x="5059363" y="5132388"/>
          <p14:tracePt t="24408" x="5049838" y="5159375"/>
          <p14:tracePt t="24416" x="5041900" y="5168900"/>
          <p14:tracePt t="24425" x="5032375" y="5186363"/>
          <p14:tracePt t="24431" x="5032375" y="5195888"/>
          <p14:tracePt t="24448" x="5022850" y="5205413"/>
          <p14:tracePt t="24488" x="5022850" y="5214938"/>
          <p14:tracePt t="24576" x="5013325" y="5214938"/>
          <p14:tracePt t="24600" x="5005388" y="5214938"/>
          <p14:tracePt t="24616" x="4995863" y="5214938"/>
          <p14:tracePt t="24625" x="4976813" y="5214938"/>
          <p14:tracePt t="24648" x="4968875" y="5205413"/>
          <p14:tracePt t="24656" x="4968875" y="5195888"/>
          <p14:tracePt t="24808" x="4968875" y="5186363"/>
          <p14:tracePt t="24832" x="4986338" y="5178425"/>
          <p14:tracePt t="24840" x="5013325" y="5178425"/>
          <p14:tracePt t="24848" x="5049838" y="5168900"/>
          <p14:tracePt t="24856" x="5078413" y="5168900"/>
          <p14:tracePt t="24863" x="5132388" y="5159375"/>
          <p14:tracePt t="24871" x="5159375" y="5159375"/>
          <p14:tracePt t="24880" x="5214938" y="5159375"/>
          <p14:tracePt t="24890" x="5232400" y="5159375"/>
          <p14:tracePt t="24896" x="5251450" y="5159375"/>
          <p14:tracePt t="24904" x="5268913" y="5159375"/>
          <p14:tracePt t="24912" x="5278438" y="5159375"/>
          <p14:tracePt t="24920" x="5297488" y="5159375"/>
          <p14:tracePt t="24928" x="5314950" y="5159375"/>
          <p14:tracePt t="24960" x="5324475" y="5159375"/>
          <p14:tracePt t="24968" x="5334000" y="5159375"/>
          <p14:tracePt t="24976" x="5351463" y="5159375"/>
          <p14:tracePt t="24983" x="5360988" y="5159375"/>
          <p14:tracePt t="24992" x="5378450" y="5159375"/>
          <p14:tracePt t="25000" x="5397500" y="5159375"/>
          <p14:tracePt t="25016" x="5414963" y="5159375"/>
          <p14:tracePt t="25041" x="5434013" y="5159375"/>
          <p14:tracePt t="25248" x="5443538" y="5149850"/>
          <p14:tracePt t="25508" x="5443538" y="5141913"/>
          <p14:tracePt t="25524" x="5443538" y="5132388"/>
          <p14:tracePt t="25532" x="5443538" y="5122863"/>
          <p14:tracePt t="25540" x="5434013" y="5122863"/>
          <p14:tracePt t="25543" x="5414963" y="5105400"/>
          <p14:tracePt t="25556" x="5407025" y="5095875"/>
          <p14:tracePt t="25564" x="5407025" y="5086350"/>
          <p14:tracePt t="25573" x="5397500" y="5076825"/>
          <p14:tracePt t="25580" x="5387975" y="5068888"/>
          <p14:tracePt t="25588" x="5378450" y="5059363"/>
          <p14:tracePt t="25608" x="5351463" y="5049838"/>
          <p14:tracePt t="25616" x="5341938" y="5049838"/>
          <p14:tracePt t="25632" x="5324475" y="5040313"/>
          <p14:tracePt t="25648" x="5305425" y="5040313"/>
          <p14:tracePt t="25656" x="5297488" y="5040313"/>
          <p14:tracePt t="25664" x="5287963" y="5040313"/>
          <p14:tracePt t="25671" x="5260975" y="5040313"/>
          <p14:tracePt t="25680" x="5241925" y="5040313"/>
          <p14:tracePt t="25688" x="5195888" y="5040313"/>
          <p14:tracePt t="25696" x="5159375" y="5040313"/>
          <p14:tracePt t="25704" x="5132388" y="5040313"/>
          <p14:tracePt t="25712" x="5086350" y="5040313"/>
          <p14:tracePt t="25721" x="5022850" y="5059363"/>
          <p14:tracePt t="25728" x="4995863" y="5059363"/>
          <p14:tracePt t="25737" x="4940300" y="5086350"/>
          <p14:tracePt t="25744" x="4922838" y="5095875"/>
          <p14:tracePt t="25752" x="4886325" y="5113338"/>
          <p14:tracePt t="25759" x="4857750" y="5132388"/>
          <p14:tracePt t="25768" x="4830763" y="5168900"/>
          <p14:tracePt t="25775" x="4803775" y="5186363"/>
          <p14:tracePt t="25783" x="4776788" y="5214938"/>
          <p14:tracePt t="25791" x="4767263" y="5251450"/>
          <p14:tracePt t="25799" x="4748213" y="5268913"/>
          <p14:tracePt t="25807" x="4730750" y="5341938"/>
          <p14:tracePt t="25816" x="4711700" y="5387975"/>
          <p14:tracePt t="25824" x="4694238" y="5434013"/>
          <p14:tracePt t="25832" x="4667250" y="5487988"/>
          <p14:tracePt t="25840" x="4667250" y="5524500"/>
          <p14:tracePt t="25848" x="4648200" y="5551488"/>
          <p14:tracePt t="25857" x="4648200" y="5588000"/>
          <p14:tracePt t="25863" x="4648200" y="5624513"/>
          <p14:tracePt t="25872" x="4648200" y="5643563"/>
          <p14:tracePt t="25880" x="4638675" y="5643563"/>
          <p14:tracePt t="25888" x="4630738" y="5661025"/>
          <p14:tracePt t="25905" x="4611688" y="5680075"/>
          <p14:tracePt t="25912" x="4611688" y="5689600"/>
          <p14:tracePt t="25921" x="4611688" y="5707063"/>
          <p14:tracePt t="25928" x="4602163" y="5726113"/>
          <p14:tracePt t="25937" x="4602163" y="5734050"/>
          <p14:tracePt t="25943" x="4602163" y="5770563"/>
          <p14:tracePt t="25953" x="4602163" y="5799138"/>
          <p14:tracePt t="25960" x="4602163" y="5816600"/>
          <p14:tracePt t="25968" x="4602163" y="5826125"/>
          <p14:tracePt t="25976" x="4602163" y="5853113"/>
          <p14:tracePt t="25984" x="4602163" y="5872163"/>
          <p14:tracePt t="25992" x="4602163" y="5881688"/>
          <p14:tracePt t="26008" x="4602163" y="5889625"/>
          <p14:tracePt t="26048" x="4602163" y="5899150"/>
          <p14:tracePt t="26096" x="4611688" y="5899150"/>
          <p14:tracePt t="26112" x="4630738" y="5899150"/>
          <p14:tracePt t="26128" x="4638675" y="5899150"/>
          <p14:tracePt t="26136" x="4657725" y="5899150"/>
          <p14:tracePt t="26144" x="4667250" y="5899150"/>
          <p14:tracePt t="26160" x="4675188" y="5899150"/>
          <p14:tracePt t="26168" x="4684713" y="5889625"/>
          <p14:tracePt t="26176" x="4703763" y="5881688"/>
          <p14:tracePt t="26184" x="4711700" y="5881688"/>
          <p14:tracePt t="26192" x="4730750" y="5872163"/>
          <p14:tracePt t="26216" x="4740275" y="5872163"/>
          <p14:tracePt t="26232" x="4748213" y="5872163"/>
          <p14:tracePt t="26240" x="4757738" y="5872163"/>
          <p14:tracePt t="26248" x="4767263" y="5872163"/>
          <p14:tracePt t="26256" x="4784725" y="5872163"/>
          <p14:tracePt t="26263" x="4794250" y="5872163"/>
          <p14:tracePt t="26272" x="4813300" y="5872163"/>
          <p14:tracePt t="26280" x="4821238" y="5872163"/>
          <p14:tracePt t="26288" x="4830763" y="5872163"/>
          <p14:tracePt t="26295" x="4849813" y="5862638"/>
          <p14:tracePt t="26304" x="4857750" y="5862638"/>
          <p14:tracePt t="26312" x="4867275" y="5862638"/>
          <p14:tracePt t="26320" x="4876800" y="5853113"/>
          <p14:tracePt t="26468" x="4886325" y="5853113"/>
          <p14:tracePt t="26484" x="4903788" y="5843588"/>
          <p14:tracePt t="26492" x="4913313" y="5843588"/>
          <p14:tracePt t="26500" x="4922838" y="5843588"/>
          <p14:tracePt t="26508" x="4932363" y="5835650"/>
          <p14:tracePt t="26521" x="4940300" y="5835650"/>
          <p14:tracePt t="26528" x="4949825" y="5826125"/>
          <p14:tracePt t="26568" x="4968875" y="5816600"/>
          <p14:tracePt t="26712" x="4976813" y="5816600"/>
          <p14:tracePt t="26800" x="4995863" y="5816600"/>
          <p14:tracePt t="27232" x="5005388" y="5816600"/>
          <p14:tracePt t="27244" x="5032375" y="5799138"/>
          <p14:tracePt t="27248" x="5041900" y="5799138"/>
          <p14:tracePt t="27252" x="5059363" y="5789613"/>
          <p14:tracePt t="27256" x="5086350" y="5789613"/>
          <p14:tracePt t="27264" x="5095875" y="5780088"/>
          <p14:tracePt t="27271" x="5122863" y="5770563"/>
          <p14:tracePt t="27280" x="5132388" y="5770563"/>
          <p14:tracePt t="27288" x="5178425" y="5743575"/>
          <p14:tracePt t="27296" x="5187950" y="5743575"/>
          <p14:tracePt t="27304" x="5195888" y="5743575"/>
          <p14:tracePt t="27312" x="5214938" y="5743575"/>
          <p14:tracePt t="27316" x="5232400" y="5734050"/>
          <p14:tracePt t="27324" x="5241925" y="5726113"/>
          <p14:tracePt t="27332" x="5251450" y="5726113"/>
          <p14:tracePt t="27340" x="5260975" y="5726113"/>
          <p14:tracePt t="27348" x="5268913" y="5726113"/>
          <p14:tracePt t="27364" x="5278438" y="5726113"/>
          <p14:tracePt t="27383" x="5287963" y="5726113"/>
          <p14:tracePt t="27408" x="5305425" y="5726113"/>
          <p14:tracePt t="27448" x="5314950" y="5726113"/>
          <p14:tracePt t="27480" x="5324475" y="5726113"/>
          <p14:tracePt t="27487" x="5341938" y="5734050"/>
          <p14:tracePt t="27496" x="5351463" y="5734050"/>
          <p14:tracePt t="27512" x="5360988" y="5734050"/>
          <p14:tracePt t="27520" x="5370513" y="5743575"/>
          <p14:tracePt t="27632" x="5378450" y="5743575"/>
          <p14:tracePt t="28108" x="5370513" y="5743575"/>
          <p14:tracePt t="28116" x="5351463" y="5743575"/>
          <p14:tracePt t="28120" x="5324475" y="5743575"/>
          <p14:tracePt t="28128" x="5314950" y="5743575"/>
          <p14:tracePt t="28137" x="5297488" y="5743575"/>
          <p14:tracePt t="28143" x="5278438" y="5743575"/>
          <p14:tracePt t="28153" x="5268913" y="5743575"/>
          <p14:tracePt t="28160" x="5260975" y="5743575"/>
          <p14:tracePt t="28168" x="5241925" y="5753100"/>
          <p14:tracePt t="28180" x="5224463" y="5753100"/>
          <p14:tracePt t="28188" x="5214938" y="5753100"/>
          <p14:tracePt t="28196" x="5205413" y="5762625"/>
          <p14:tracePt t="28204" x="5195888" y="5762625"/>
          <p14:tracePt t="28212" x="5187950" y="5762625"/>
          <p14:tracePt t="28228" x="5178425" y="5762625"/>
          <p14:tracePt t="28237" x="5168900" y="5762625"/>
          <p14:tracePt t="28240" x="5159375" y="5762625"/>
          <p14:tracePt t="28247" x="5151438" y="5770563"/>
          <p14:tracePt t="28256" x="5141913" y="5780088"/>
          <p14:tracePt t="28263" x="5132388" y="5780088"/>
          <p14:tracePt t="28271" x="5122863" y="5780088"/>
          <p14:tracePt t="28280" x="5105400" y="5799138"/>
          <p14:tracePt t="28296" x="5078413" y="5816600"/>
          <p14:tracePt t="28312" x="5059363" y="5826125"/>
          <p14:tracePt t="28320" x="5049838" y="5826125"/>
          <p14:tracePt t="28328" x="5022850" y="5835650"/>
          <p14:tracePt t="28337" x="5013325" y="5843588"/>
          <p14:tracePt t="28353" x="5005388" y="5843588"/>
          <p14:tracePt t="28648" x="5013325" y="5843588"/>
          <p14:tracePt t="28656" x="5022850" y="5843588"/>
          <p14:tracePt t="28663" x="5041900" y="5843588"/>
          <p14:tracePt t="28672" x="5059363" y="5843588"/>
          <p14:tracePt t="28679" x="5078413" y="5835650"/>
          <p14:tracePt t="28687" x="5095875" y="5826125"/>
          <p14:tracePt t="28696" x="5122863" y="5826125"/>
          <p14:tracePt t="28704" x="5141913" y="5816600"/>
          <p14:tracePt t="28712" x="5168900" y="5816600"/>
          <p14:tracePt t="28720" x="5214938" y="5807075"/>
          <p14:tracePt t="28728" x="5232400" y="5807075"/>
          <p14:tracePt t="28737" x="5251450" y="5807075"/>
          <p14:tracePt t="28744" x="5278438" y="5799138"/>
          <p14:tracePt t="28753" x="5287963" y="5799138"/>
          <p14:tracePt t="28760" x="5297488" y="5799138"/>
          <p14:tracePt t="28784" x="5305425" y="5799138"/>
          <p14:tracePt t="28792" x="5314950" y="5799138"/>
          <p14:tracePt t="28808" x="5324475" y="5799138"/>
          <p14:tracePt t="28832" x="5334000" y="5799138"/>
          <p14:tracePt t="28972" x="5341938" y="5799138"/>
          <p14:tracePt t="28980" x="5351463" y="5799138"/>
          <p14:tracePt t="29116" x="5341938" y="5799138"/>
          <p14:tracePt t="29124" x="5324475" y="5799138"/>
          <p14:tracePt t="29132" x="5314950" y="5799138"/>
          <p14:tracePt t="29141" x="5305425" y="5799138"/>
          <p14:tracePt t="29164" x="5305425" y="5807075"/>
          <p14:tracePt t="29404" x="5314950" y="5807075"/>
          <p14:tracePt t="29407" x="5334000" y="5807075"/>
          <p14:tracePt t="29416" x="5360988" y="5807075"/>
          <p14:tracePt t="29424" x="5378450" y="5807075"/>
          <p14:tracePt t="29432" x="5407025" y="5807075"/>
          <p14:tracePt t="29441" x="5424488" y="5807075"/>
          <p14:tracePt t="29448" x="5451475" y="5807075"/>
          <p14:tracePt t="29456" x="5487988" y="5807075"/>
          <p14:tracePt t="29464" x="5516563" y="5807075"/>
          <p14:tracePt t="29472" x="5543550" y="5807075"/>
          <p14:tracePt t="29480" x="5553075" y="5807075"/>
          <p14:tracePt t="29488" x="5561013" y="5807075"/>
          <p14:tracePt t="30412" x="5570538" y="5807075"/>
          <p14:tracePt t="30520" x="5561013" y="5807075"/>
          <p14:tracePt t="30536" x="5543550" y="5807075"/>
          <p14:tracePt t="30560" x="5534025" y="5807075"/>
          <p14:tracePt t="30568" x="5534025" y="5770563"/>
          <p14:tracePt t="30576" x="5534025" y="5697538"/>
          <p14:tracePt t="30584" x="5534025" y="5670550"/>
          <p14:tracePt t="30592" x="5534025" y="5597525"/>
          <p14:tracePt t="30600" x="5543550" y="5507038"/>
          <p14:tracePt t="30608" x="5570538" y="5397500"/>
          <p14:tracePt t="30616" x="5580063" y="5259388"/>
          <p14:tracePt t="30624" x="5597525" y="5132388"/>
          <p14:tracePt t="30632" x="5597525" y="5003800"/>
          <p14:tracePt t="30641" x="5597525" y="4876800"/>
          <p14:tracePt t="30648" x="5597525" y="4748213"/>
          <p14:tracePt t="30656" x="5597525" y="4621213"/>
          <p14:tracePt t="30664" x="5616575" y="4511675"/>
          <p14:tracePt t="30671" x="5616575" y="4383088"/>
          <p14:tracePt t="30679" x="5643563" y="4237038"/>
          <p14:tracePt t="30688" x="5670550" y="4117975"/>
          <p14:tracePt t="30696" x="5708650" y="4027488"/>
          <p14:tracePt t="30705" x="5753100" y="3927475"/>
          <p14:tracePt t="30712" x="5799138" y="3825875"/>
          <p14:tracePt t="30720" x="5854700" y="3743325"/>
          <p14:tracePt t="30728" x="5891213" y="3662363"/>
          <p14:tracePt t="30737" x="5918200" y="3589338"/>
          <p14:tracePt t="30744" x="5945188" y="3524250"/>
          <p14:tracePt t="30753" x="5945188" y="3516313"/>
          <p14:tracePt t="30760" x="5954713" y="3506788"/>
          <p14:tracePt t="30784" x="5954713" y="3497263"/>
          <p14:tracePt t="30808" x="5954713" y="3487738"/>
          <p14:tracePt t="30816" x="5964238" y="3479800"/>
          <p14:tracePt t="30824" x="5972175" y="3470275"/>
          <p14:tracePt t="30832" x="6000750" y="3433763"/>
          <p14:tracePt t="30841" x="6037263" y="3397250"/>
          <p14:tracePt t="30848" x="6081713" y="3360738"/>
          <p14:tracePt t="30856" x="6100763" y="3314700"/>
          <p14:tracePt t="30863" x="6137275" y="3268663"/>
          <p14:tracePt t="30872" x="6191250" y="3224213"/>
          <p14:tracePt t="30888" x="6264275" y="3114675"/>
          <p14:tracePt t="30896" x="6310313" y="3059113"/>
          <p14:tracePt t="30904" x="6383338" y="3005138"/>
          <p14:tracePt t="30912" x="6419850" y="2922588"/>
          <p14:tracePt t="30920" x="6456363" y="2857500"/>
          <p14:tracePt t="30927" x="6511925" y="2776538"/>
          <p14:tracePt t="30936" x="6565900" y="2711450"/>
          <p14:tracePt t="30944" x="6584950" y="2667000"/>
          <p14:tracePt t="30953" x="6621463" y="2638425"/>
          <p14:tracePt t="30960" x="6638925" y="2593975"/>
          <p14:tracePt t="30968" x="6675438" y="2557463"/>
          <p14:tracePt t="30976" x="6694488" y="2538413"/>
          <p14:tracePt t="30984" x="6721475" y="2520950"/>
          <p14:tracePt t="30992" x="6748463" y="2501900"/>
          <p14:tracePt t="31000" x="6757988" y="2484438"/>
          <p14:tracePt t="31008" x="6777038" y="2465388"/>
          <p14:tracePt t="31015" x="6784975" y="2447925"/>
          <p14:tracePt t="31024" x="6804025" y="2401888"/>
          <p14:tracePt t="31032" x="6813550" y="2392363"/>
          <p14:tracePt t="31041" x="6821488" y="2365375"/>
          <p14:tracePt t="31048" x="6831013" y="2355850"/>
          <p14:tracePt t="31056" x="6840538" y="2328863"/>
          <p14:tracePt t="31063" x="6850063" y="2292350"/>
          <p14:tracePt t="31072" x="6858000" y="2246313"/>
          <p14:tracePt t="31080" x="6858000" y="2219325"/>
          <p14:tracePt t="31087" x="6858000" y="2173288"/>
          <p14:tracePt t="31096" x="6858000" y="2119313"/>
          <p14:tracePt t="31104" x="6858000" y="2082800"/>
          <p14:tracePt t="31112" x="6858000" y="2054225"/>
          <p14:tracePt t="31120" x="6858000" y="2036763"/>
          <p14:tracePt t="31127" x="6858000" y="2027238"/>
          <p14:tracePt t="31136" x="6858000" y="2009775"/>
          <p14:tracePt t="31153" x="6858000" y="2000250"/>
          <p14:tracePt t="31160" x="6858000" y="1981200"/>
          <p14:tracePt t="31704" x="6877050" y="1981200"/>
          <p14:tracePt t="31712" x="6904038" y="1981200"/>
          <p14:tracePt t="31720" x="6923088" y="1973263"/>
          <p14:tracePt t="31728" x="6977063" y="1973263"/>
          <p14:tracePt t="31736" x="7032625" y="1973263"/>
          <p14:tracePt t="31744" x="7077075" y="1954213"/>
          <p14:tracePt t="31753" x="7150100" y="1954213"/>
          <p14:tracePt t="31760" x="7205663" y="1954213"/>
          <p14:tracePt t="31764" x="7242175" y="1954213"/>
          <p14:tracePt t="31772" x="7296150" y="1944688"/>
          <p14:tracePt t="31780" x="7334250" y="1935163"/>
          <p14:tracePt t="31788" x="7370763" y="1935163"/>
          <p14:tracePt t="31796" x="7397750" y="1935163"/>
          <p14:tracePt t="31803" x="7424738" y="1927225"/>
          <p14:tracePt t="31812" x="7443788" y="1927225"/>
          <p14:tracePt t="31824" x="7461250" y="1927225"/>
          <p14:tracePt t="31832" x="7470775" y="1917700"/>
          <p14:tracePt t="31864" x="7488238" y="1917700"/>
          <p14:tracePt t="31872" x="7507288" y="1917700"/>
          <p14:tracePt t="31880" x="7524750" y="1908175"/>
          <p14:tracePt t="31888" x="7553325" y="1908175"/>
          <p14:tracePt t="31905" x="7616825" y="1908175"/>
          <p14:tracePt t="31912" x="7662863" y="1898650"/>
          <p14:tracePt t="31920" x="7689850" y="1898650"/>
          <p14:tracePt t="31928" x="7735888" y="1898650"/>
          <p14:tracePt t="31936" x="7753350" y="1898650"/>
          <p14:tracePt t="31944" x="7772400" y="1898650"/>
          <p14:tracePt t="31953" x="7789863" y="1890713"/>
          <p14:tracePt t="32064" x="7753350" y="1890713"/>
          <p14:tracePt t="32073" x="7726363" y="1890713"/>
          <p14:tracePt t="32080" x="7680325" y="1890713"/>
          <p14:tracePt t="32088" x="7653338" y="1890713"/>
          <p14:tracePt t="32096" x="7626350" y="1890713"/>
          <p14:tracePt t="32104" x="7597775" y="1890713"/>
          <p14:tracePt t="32112" x="7589838" y="1890713"/>
          <p14:tracePt t="32120" x="7580313" y="1890713"/>
          <p14:tracePt t="32128" x="7570788" y="1890713"/>
          <p14:tracePt t="32152" x="7561263" y="1890713"/>
          <p14:tracePt t="32176" x="7553325" y="1898650"/>
          <p14:tracePt t="32184" x="7543800" y="1898650"/>
          <p14:tracePt t="32192" x="7534275" y="1908175"/>
          <p14:tracePt t="32208" x="7534275" y="1917700"/>
          <p14:tracePt t="32215" x="7524750" y="1927225"/>
          <p14:tracePt t="32223" x="7524750" y="1935163"/>
          <p14:tracePt t="32273" x="7524750" y="1944688"/>
          <p14:tracePt t="32304" x="7524750" y="1954213"/>
          <p14:tracePt t="32319" x="7524750" y="1973263"/>
          <p14:tracePt t="32328" x="7534275" y="1990725"/>
          <p14:tracePt t="32336" x="7553325" y="2000250"/>
          <p14:tracePt t="32343" x="7570788" y="2000250"/>
          <p14:tracePt t="32353" x="7589838" y="2009775"/>
          <p14:tracePt t="32360" x="7643813" y="2027238"/>
          <p14:tracePt t="32368" x="7680325" y="2027238"/>
          <p14:tracePt t="32376" x="7735888" y="2036763"/>
          <p14:tracePt t="32384" x="7762875" y="2036763"/>
          <p14:tracePt t="32392" x="7789863" y="2036763"/>
          <p14:tracePt t="32400" x="7816850" y="2036763"/>
          <p14:tracePt t="32408" x="7835900" y="2036763"/>
          <p14:tracePt t="32416" x="7845425" y="2036763"/>
          <p14:tracePt t="32424" x="7853363" y="2036763"/>
          <p14:tracePt t="32432" x="7862888" y="2036763"/>
          <p14:tracePt t="32520" x="7872413" y="2046288"/>
          <p14:tracePt t="32536" x="7872413" y="2054225"/>
          <p14:tracePt t="32560" x="7862888" y="2054225"/>
          <p14:tracePt t="32568" x="7845425" y="2054225"/>
          <p14:tracePt t="32575" x="7835900" y="2054225"/>
          <p14:tracePt t="32592" x="7826375" y="2054225"/>
          <p14:tracePt t="32600" x="7816850" y="2054225"/>
          <p14:tracePt t="32616" x="7799388" y="2054225"/>
          <p14:tracePt t="32625" x="7789863" y="2063750"/>
          <p14:tracePt t="32648" x="7780338" y="2073275"/>
          <p14:tracePt t="32657" x="7772400" y="2082800"/>
          <p14:tracePt t="32672" x="7762875" y="2090738"/>
          <p14:tracePt t="32680" x="7743825" y="2109788"/>
          <p14:tracePt t="32688" x="7707313" y="2136775"/>
          <p14:tracePt t="32696" x="7699375" y="2146300"/>
          <p14:tracePt t="32704" x="7689850" y="2163763"/>
          <p14:tracePt t="32712" x="7662863" y="2182813"/>
          <p14:tracePt t="32719" x="7643813" y="2200275"/>
          <p14:tracePt t="32728" x="7626350" y="2236788"/>
          <p14:tracePt t="32736" x="7616825" y="2255838"/>
          <p14:tracePt t="32752" x="7607300" y="2273300"/>
          <p14:tracePt t="32793" x="7607300" y="2282825"/>
          <p14:tracePt t="32816" x="7626350" y="2282825"/>
          <p14:tracePt t="32823" x="7643813" y="2282825"/>
          <p14:tracePt t="32832" x="7670800" y="2282825"/>
          <p14:tracePt t="32840" x="7680325" y="2282825"/>
          <p14:tracePt t="32848" x="7707313" y="2282825"/>
          <p14:tracePt t="32856" x="7735888" y="2282825"/>
          <p14:tracePt t="32864" x="7743825" y="2282825"/>
          <p14:tracePt t="32880" x="7753350" y="2282825"/>
          <p14:tracePt t="33008" x="7743825" y="2282825"/>
          <p14:tracePt t="33016" x="7726363" y="2282825"/>
          <p14:tracePt t="33024" x="7707313" y="2309813"/>
          <p14:tracePt t="33032" x="7670800" y="2309813"/>
          <p14:tracePt t="33040" x="7643813" y="2309813"/>
          <p14:tracePt t="33048" x="7607300" y="2319338"/>
          <p14:tracePt t="33056" x="7597775" y="2319338"/>
          <p14:tracePt t="33063" x="7580313" y="2328863"/>
          <p14:tracePt t="33073" x="7534275" y="2328863"/>
          <p14:tracePt t="33087" x="7516813" y="2328863"/>
          <p14:tracePt t="33096" x="7497763" y="2328863"/>
          <p14:tracePt t="33104" x="7488238" y="2328863"/>
          <p14:tracePt t="33112" x="7480300" y="2328863"/>
          <p14:tracePt t="33120" x="7461250" y="2338388"/>
          <p14:tracePt t="33128" x="7451725" y="2338388"/>
          <p14:tracePt t="33136" x="7443788" y="2338388"/>
          <p14:tracePt t="33144" x="7397750" y="2346325"/>
          <p14:tracePt t="33153" x="7378700" y="2355850"/>
          <p14:tracePt t="33160" x="7305675" y="2355850"/>
          <p14:tracePt t="33168" x="7242175" y="2392363"/>
          <p14:tracePt t="33176" x="7205663" y="2401888"/>
          <p14:tracePt t="33184" x="7123113" y="2419350"/>
          <p14:tracePt t="33192" x="7050088" y="2438400"/>
          <p14:tracePt t="33200" x="6986588" y="2455863"/>
          <p14:tracePt t="33208" x="6913563" y="2465388"/>
          <p14:tracePt t="33216" x="6877050" y="2474913"/>
          <p14:tracePt t="33224" x="6850063" y="2474913"/>
          <p14:tracePt t="33232" x="6831013" y="2484438"/>
          <p14:tracePt t="33240" x="6821488" y="2492375"/>
          <p14:tracePt t="33352" x="6813550" y="2492375"/>
          <p14:tracePt t="33692" x="6821488" y="2492375"/>
          <p14:tracePt t="33704" x="6831013" y="2492375"/>
          <p14:tracePt t="33708" x="6840538" y="2492375"/>
          <p14:tracePt t="33712" x="6850063" y="2492375"/>
          <p14:tracePt t="33720" x="6858000" y="2492375"/>
          <p14:tracePt t="33728" x="6867525" y="2501900"/>
          <p14:tracePt t="33744" x="6886575" y="2501900"/>
          <p14:tracePt t="33760" x="6894513" y="2501900"/>
          <p14:tracePt t="33768" x="6904038" y="2501900"/>
          <p14:tracePt t="33776" x="6913563" y="2501900"/>
          <p14:tracePt t="33788" x="6923088" y="2501900"/>
          <p14:tracePt t="33812" x="6940550" y="2501900"/>
          <p14:tracePt t="33820" x="6959600" y="2501900"/>
          <p14:tracePt t="33828" x="6967538" y="2501900"/>
          <p14:tracePt t="33836" x="6986588" y="2501900"/>
          <p14:tracePt t="33844" x="7013575" y="2501900"/>
          <p14:tracePt t="33848" x="7032625" y="2501900"/>
          <p14:tracePt t="33856" x="7059613" y="2501900"/>
          <p14:tracePt t="33863" x="7096125" y="2492375"/>
          <p14:tracePt t="33873" x="7132638" y="2492375"/>
          <p14:tracePt t="33880" x="7159625" y="2492375"/>
          <p14:tracePt t="33888" x="7186613" y="2492375"/>
          <p14:tracePt t="33896" x="7205663" y="2492375"/>
          <p14:tracePt t="33904" x="7259638" y="2492375"/>
          <p14:tracePt t="33912" x="7296150" y="2492375"/>
          <p14:tracePt t="33920" x="7334250" y="2492375"/>
          <p14:tracePt t="33928" x="7342188" y="2492375"/>
          <p14:tracePt t="33936" x="7351713" y="2492375"/>
          <p14:tracePt t="33944" x="7370763" y="2501900"/>
          <p14:tracePt t="34160" x="7378700" y="2501900"/>
          <p14:tracePt t="34167" x="7388225" y="2511425"/>
          <p14:tracePt t="34173" x="7407275" y="2511425"/>
          <p14:tracePt t="34175" x="7443788" y="2511425"/>
          <p14:tracePt t="34183" x="7451725" y="2511425"/>
          <p14:tracePt t="34191" x="7497763" y="2511425"/>
          <p14:tracePt t="34199" x="7534275" y="2511425"/>
          <p14:tracePt t="34205" x="7580313" y="2511425"/>
          <p14:tracePt t="34207" x="7616825" y="2511425"/>
          <p14:tracePt t="34215" x="7653338" y="2511425"/>
          <p14:tracePt t="34223" x="7680325" y="2511425"/>
          <p14:tracePt t="34231" x="7699375" y="2511425"/>
          <p14:tracePt t="34240" x="7726363" y="2511425"/>
          <p14:tracePt t="34256" x="7743825" y="2511425"/>
          <p14:tracePt t="34289" x="7762875" y="2528888"/>
          <p14:tracePt t="34321" x="7772400" y="2538413"/>
          <p14:tracePt t="34369" x="7789863" y="2547938"/>
          <p14:tracePt t="34384" x="7799388" y="2557463"/>
          <p14:tracePt t="35172" x="7808913" y="2565400"/>
          <p14:tracePt t="35188" x="7826375" y="2593975"/>
          <p14:tracePt t="35196" x="7845425" y="2611438"/>
          <p14:tracePt t="35204" x="7862888" y="2630488"/>
          <p14:tracePt t="35212" x="7881938" y="2657475"/>
          <p14:tracePt t="35220" x="7918450" y="2703513"/>
          <p14:tracePt t="35228" x="7926388" y="2747963"/>
          <p14:tracePt t="35233" x="7981950" y="2830513"/>
          <p14:tracePt t="35240" x="8018463" y="2913063"/>
          <p14:tracePt t="35257" x="8045450" y="2968625"/>
          <p14:tracePt t="35264" x="8064500" y="3032125"/>
          <p14:tracePt t="35272" x="8081963" y="3078163"/>
          <p14:tracePt t="35280" x="8108950" y="3159125"/>
          <p14:tracePt t="35288" x="8108950" y="3195638"/>
          <p14:tracePt t="35296" x="8108950" y="3251200"/>
          <p14:tracePt t="35301" x="8118475" y="3314700"/>
          <p14:tracePt t="35308" x="8118475" y="3370263"/>
          <p14:tracePt t="35316" x="8118475" y="3424238"/>
          <p14:tracePt t="35324" x="8118475" y="3460750"/>
          <p14:tracePt t="35332" x="8118475" y="3506788"/>
          <p14:tracePt t="35340" x="8118475" y="3543300"/>
          <p14:tracePt t="35348" x="8108950" y="3570288"/>
          <p14:tracePt t="35357" x="8101013" y="3625850"/>
          <p14:tracePt t="35360" x="8091488" y="3662363"/>
          <p14:tracePt t="35370" x="8081963" y="3698875"/>
          <p14:tracePt t="35376" x="8064500" y="3716338"/>
          <p14:tracePt t="35383" x="8054975" y="3752850"/>
          <p14:tracePt t="35392" x="8035925" y="3771900"/>
          <p14:tracePt t="35400" x="8027988" y="3808413"/>
          <p14:tracePt t="35408" x="8018463" y="3825875"/>
          <p14:tracePt t="35416" x="8008938" y="3844925"/>
          <p14:tracePt t="35424" x="7991475" y="3871913"/>
          <p14:tracePt t="35432" x="7981950" y="3881438"/>
          <p14:tracePt t="35440" x="7962900" y="3898900"/>
          <p14:tracePt t="35448" x="7945438" y="3927475"/>
          <p14:tracePt t="35456" x="7926388" y="3963988"/>
          <p14:tracePt t="35463" x="7918450" y="3981450"/>
          <p14:tracePt t="35473" x="7889875" y="4008438"/>
          <p14:tracePt t="35480" x="7853363" y="4073525"/>
          <p14:tracePt t="35489" x="7845425" y="4100513"/>
          <p14:tracePt t="35496" x="7835900" y="4117975"/>
          <p14:tracePt t="35503" x="7826375" y="4173538"/>
          <p14:tracePt t="35512" x="7816850" y="4183063"/>
          <p14:tracePt t="35520" x="7808913" y="4191000"/>
          <p14:tracePt t="35528" x="7799388" y="4256088"/>
          <p14:tracePt t="35536" x="7789863" y="4273550"/>
          <p14:tracePt t="35544" x="7780338" y="4292600"/>
          <p14:tracePt t="35552" x="7772400" y="4310063"/>
          <p14:tracePt t="35560" x="7772400" y="4319588"/>
          <p14:tracePt t="35569" x="7762875" y="4319588"/>
          <p14:tracePt t="36128" x="7753350" y="4319588"/>
          <p14:tracePt t="36224" x="7762875" y="4319588"/>
          <p14:tracePt t="36408" x="7753350" y="4319588"/>
          <p14:tracePt t="36416" x="7743825" y="4319588"/>
          <p14:tracePt t="36423" x="7735888" y="4319588"/>
          <p14:tracePt t="36448" x="7716838" y="4319588"/>
          <p14:tracePt t="36464" x="7699375" y="4319588"/>
          <p14:tracePt t="36473" x="7689850" y="4319588"/>
          <p14:tracePt t="36480" x="7670800" y="4319588"/>
          <p14:tracePt t="36488" x="7653338" y="4319588"/>
          <p14:tracePt t="36496" x="7643813" y="4319588"/>
          <p14:tracePt t="36503" x="7643813" y="4329113"/>
          <p14:tracePt t="36520" x="7626350" y="4337050"/>
          <p14:tracePt t="36528" x="7607300" y="4346575"/>
          <p14:tracePt t="36536" x="7589838" y="4356100"/>
          <p14:tracePt t="36544" x="7570788" y="4365625"/>
          <p14:tracePt t="36553" x="7561263" y="4365625"/>
          <p14:tracePt t="36560" x="7543800" y="4373563"/>
          <p14:tracePt t="36569" x="7534275" y="4383088"/>
          <p14:tracePt t="36576" x="7507288" y="4392613"/>
          <p14:tracePt t="36584" x="7488238" y="4402138"/>
          <p14:tracePt t="36592" x="7461250" y="4419600"/>
          <p14:tracePt t="36600" x="7451725" y="4429125"/>
          <p14:tracePt t="36608" x="7434263" y="4438650"/>
          <p14:tracePt t="36616" x="7415213" y="4456113"/>
          <p14:tracePt t="36624" x="7397750" y="4483100"/>
          <p14:tracePt t="36632" x="7388225" y="4483100"/>
          <p14:tracePt t="36640" x="7378700" y="4492625"/>
          <p14:tracePt t="36648" x="7351713" y="4511675"/>
          <p14:tracePt t="36657" x="7342188" y="4519613"/>
          <p14:tracePt t="36664" x="7334250" y="4538663"/>
          <p14:tracePt t="36673" x="7324725" y="4556125"/>
          <p14:tracePt t="36680" x="7305675" y="4584700"/>
          <p14:tracePt t="36688" x="7296150" y="4592638"/>
          <p14:tracePt t="36696" x="7288213" y="4602163"/>
          <p14:tracePt t="36712" x="7278688" y="4621213"/>
          <p14:tracePt t="36728" x="7278688" y="4629150"/>
          <p14:tracePt t="36736" x="7269163" y="4638675"/>
          <p14:tracePt t="36744" x="7269163" y="4648200"/>
          <p14:tracePt t="37012" x="7269163" y="4657725"/>
          <p14:tracePt t="37020" x="7269163" y="4665663"/>
          <p14:tracePt t="37028" x="7269163" y="4675188"/>
          <p14:tracePt t="37036" x="7278688" y="4694238"/>
          <p14:tracePt t="37044" x="7288213" y="4711700"/>
          <p14:tracePt t="37052" x="7296150" y="4738688"/>
          <p14:tracePt t="37060" x="7305675" y="4748213"/>
          <p14:tracePt t="37069" x="7315200" y="4757738"/>
          <p14:tracePt t="37084" x="7324725" y="4767263"/>
          <p14:tracePt t="37108" x="7324725" y="4775200"/>
          <p14:tracePt t="37532" x="7324725" y="4784725"/>
          <p14:tracePt t="37544" x="7334250" y="4784725"/>
          <p14:tracePt t="37548" x="7342188" y="4784725"/>
          <p14:tracePt t="37553" x="7361238" y="4784725"/>
          <p14:tracePt t="37557" x="7388225" y="4784725"/>
          <p14:tracePt t="37569" x="7407275" y="4784725"/>
          <p14:tracePt t="37576" x="7424738" y="4794250"/>
          <p14:tracePt t="37584" x="7443788" y="4803775"/>
          <p14:tracePt t="37592" x="7451725" y="4803775"/>
          <p14:tracePt t="37608" x="7470775" y="4803775"/>
          <p14:tracePt t="37616" x="7488238" y="4803775"/>
          <p14:tracePt t="37628" x="7497763" y="4803775"/>
          <p14:tracePt t="37636" x="7524750" y="4803775"/>
          <p14:tracePt t="37644" x="7543800" y="4803775"/>
          <p14:tracePt t="37652" x="7597775" y="4803775"/>
          <p14:tracePt t="37660" x="7626350" y="4811713"/>
          <p14:tracePt t="37669" x="7643813" y="4811713"/>
          <p14:tracePt t="37676" x="7699375" y="4811713"/>
          <p14:tracePt t="37680" x="7726363" y="4821238"/>
          <p14:tracePt t="37689" x="7762875" y="4821238"/>
          <p14:tracePt t="37696" x="7772400" y="4821238"/>
          <p14:tracePt t="37704" x="7780338" y="4821238"/>
          <p14:tracePt t="37712" x="7789863" y="4821238"/>
          <p14:tracePt t="37760" x="7799388" y="4821238"/>
          <p14:tracePt t="37816" x="7808913" y="4821238"/>
          <p14:tracePt t="37840" x="7816850" y="4821238"/>
          <p14:tracePt t="37864" x="7826375" y="4821238"/>
          <p14:tracePt t="38328" x="7835900" y="4821238"/>
          <p14:tracePt t="38484" x="7835900" y="4840288"/>
          <p14:tracePt t="38492" x="7816850" y="4876800"/>
          <p14:tracePt t="38500" x="7780338" y="4913313"/>
          <p14:tracePt t="38508" x="7753350" y="4940300"/>
          <p14:tracePt t="38512" x="7726363" y="4976813"/>
          <p14:tracePt t="38520" x="7680325" y="4995863"/>
          <p14:tracePt t="38528" x="7653338" y="5032375"/>
          <p14:tracePt t="38536" x="7626350" y="5059363"/>
          <p14:tracePt t="38543" x="7607300" y="5068888"/>
          <p14:tracePt t="38552" x="7561263" y="5105400"/>
          <p14:tracePt t="38560" x="7516813" y="5122863"/>
          <p14:tracePt t="38569" x="7497763" y="5149850"/>
          <p14:tracePt t="38576" x="7461250" y="5168900"/>
          <p14:tracePt t="38584" x="7434263" y="5178425"/>
          <p14:tracePt t="38592" x="7407275" y="5205413"/>
          <p14:tracePt t="38601" x="7388225" y="5214938"/>
          <p14:tracePt t="38608" x="7351713" y="5222875"/>
          <p14:tracePt t="38616" x="7324725" y="5251450"/>
          <p14:tracePt t="38624" x="7296150" y="5268913"/>
          <p14:tracePt t="38632" x="7259638" y="5278438"/>
          <p14:tracePt t="38640" x="7223125" y="5287963"/>
          <p14:tracePt t="38648" x="7215188" y="5295900"/>
          <p14:tracePt t="38664" x="7196138" y="5314950"/>
          <p14:tracePt t="38680" x="7186613" y="5324475"/>
          <p14:tracePt t="38688" x="7178675" y="5324475"/>
          <p14:tracePt t="38696" x="7169150" y="5332413"/>
          <p14:tracePt t="38704" x="7169150" y="5341938"/>
          <p14:tracePt t="38720" x="7169150" y="5351463"/>
          <p14:tracePt t="38727" x="7159625" y="5360988"/>
          <p14:tracePt t="38736" x="7150100" y="5387975"/>
          <p14:tracePt t="38744" x="7132638" y="5405438"/>
          <p14:tracePt t="38752" x="7123113" y="5414963"/>
          <p14:tracePt t="38760" x="7105650" y="5441950"/>
          <p14:tracePt t="38769" x="7086600" y="5461000"/>
          <p14:tracePt t="38776" x="7059613" y="5478463"/>
          <p14:tracePt t="38784" x="7050088" y="5497513"/>
          <p14:tracePt t="38792" x="7050088" y="5507038"/>
          <p14:tracePt t="38800" x="7040563" y="5534025"/>
          <p14:tracePt t="38808" x="7032625" y="5543550"/>
          <p14:tracePt t="38816" x="7023100" y="5561013"/>
          <p14:tracePt t="38824" x="7023100" y="5570538"/>
          <p14:tracePt t="38832" x="7004050" y="5588000"/>
          <p14:tracePt t="38840" x="6996113" y="5588000"/>
          <p14:tracePt t="38848" x="6986588" y="5607050"/>
          <p14:tracePt t="38857" x="6986588" y="5616575"/>
          <p14:tracePt t="38864" x="6977063" y="5643563"/>
          <p14:tracePt t="38872" x="6967538" y="5653088"/>
          <p14:tracePt t="38880" x="6959600" y="5680075"/>
          <p14:tracePt t="38888" x="6950075" y="5689600"/>
          <p14:tracePt t="38903" x="6950075" y="5697538"/>
          <p14:tracePt t="38920" x="6950075" y="5707063"/>
          <p14:tracePt t="38944" x="6940550" y="5716588"/>
          <p14:tracePt t="39096" x="6959600" y="5716588"/>
          <p14:tracePt t="39105" x="6977063" y="5716588"/>
          <p14:tracePt t="39112" x="6986588" y="5716588"/>
          <p14:tracePt t="39120" x="7004050" y="5716588"/>
          <p14:tracePt t="39128" x="7023100" y="5716588"/>
          <p14:tracePt t="39136" x="7050088" y="5716588"/>
          <p14:tracePt t="39144" x="7059613" y="5716588"/>
          <p14:tracePt t="39152" x="7069138" y="5716588"/>
          <p14:tracePt t="39160" x="7077075" y="5716588"/>
          <p14:tracePt t="39169" x="7086600" y="5716588"/>
          <p14:tracePt t="39176" x="7096125" y="5716588"/>
          <p14:tracePt t="39184" x="7105650" y="5716588"/>
          <p14:tracePt t="39192" x="7113588" y="5716588"/>
          <p14:tracePt t="39201" x="7132638" y="5707063"/>
          <p14:tracePt t="39216" x="7150100" y="5707063"/>
          <p14:tracePt t="39223" x="7159625" y="5707063"/>
          <p14:tracePt t="39240" x="7169150" y="5707063"/>
          <p14:tracePt t="39248" x="7186613" y="5707063"/>
          <p14:tracePt t="39256" x="7196138" y="5707063"/>
          <p14:tracePt t="39264" x="7215188" y="5707063"/>
          <p14:tracePt t="39288" x="7223125" y="5707063"/>
          <p14:tracePt t="39296" x="7232650" y="5707063"/>
          <p14:tracePt t="39320" x="7242175" y="5707063"/>
          <p14:tracePt t="39328" x="7251700" y="5707063"/>
          <p14:tracePt t="39336" x="7259638" y="5707063"/>
          <p14:tracePt t="39344" x="7278688" y="5707063"/>
          <p14:tracePt t="39353" x="7288213" y="5707063"/>
          <p14:tracePt t="39376" x="7315200" y="5707063"/>
          <p14:tracePt t="39392" x="7324725" y="5707063"/>
          <p14:tracePt t="39416" x="7334250" y="5707063"/>
          <p14:tracePt t="39660" x="7342188" y="5707063"/>
          <p14:tracePt t="39673" x="7351713" y="5707063"/>
          <p14:tracePt t="39680" x="7361238" y="5707063"/>
          <p14:tracePt t="39688" x="7370763" y="5707063"/>
          <p14:tracePt t="39696" x="7388225" y="5707063"/>
          <p14:tracePt t="39704" x="7397750" y="5707063"/>
          <p14:tracePt t="39712" x="7424738" y="5707063"/>
          <p14:tracePt t="39716" x="7443788" y="5707063"/>
          <p14:tracePt t="39719" x="7451725" y="5697538"/>
          <p14:tracePt t="39728" x="7470775" y="5697538"/>
          <p14:tracePt t="39736" x="7497763" y="5697538"/>
          <p14:tracePt t="39744" x="7516813" y="5697538"/>
          <p14:tracePt t="39752" x="7534275" y="5697538"/>
          <p14:tracePt t="39760" x="7561263" y="5697538"/>
          <p14:tracePt t="39769" x="7570788" y="5697538"/>
          <p14:tracePt t="39776" x="7580313" y="5697538"/>
          <p14:tracePt t="39788" x="7597775" y="5697538"/>
          <p14:tracePt t="39804" x="7616825" y="5697538"/>
          <p14:tracePt t="39820" x="7626350" y="5697538"/>
          <p14:tracePt t="39828" x="7634288" y="5697538"/>
          <p14:tracePt t="39840" x="7653338" y="5697538"/>
          <p14:tracePt t="39848" x="7662863" y="5697538"/>
          <p14:tracePt t="39857" x="7680325" y="5697538"/>
          <p14:tracePt t="39864" x="7699375" y="5697538"/>
          <p14:tracePt t="39873" x="7707313" y="5697538"/>
          <p14:tracePt t="39880" x="7726363" y="5697538"/>
          <p14:tracePt t="39888" x="7735888" y="5697538"/>
          <p14:tracePt t="39902" x="7743825" y="5697538"/>
          <p14:tracePt t="39904" x="7753350" y="5697538"/>
          <p14:tracePt t="40848" x="7780338" y="5697538"/>
          <p14:tracePt t="41120" x="7780338" y="5689600"/>
          <p14:tracePt t="41128" x="7808913" y="5661025"/>
          <p14:tracePt t="41135" x="7845425" y="5634038"/>
          <p14:tracePt t="41143" x="7881938" y="5588000"/>
          <p14:tracePt t="41152" x="7899400" y="5524500"/>
          <p14:tracePt t="41160" x="7935913" y="5478463"/>
          <p14:tracePt t="41169" x="7945438" y="5434013"/>
          <p14:tracePt t="41176" x="8008938" y="5351463"/>
          <p14:tracePt t="41185" x="8072438" y="5295900"/>
          <p14:tracePt t="41192" x="8154988" y="5241925"/>
          <p14:tracePt t="41200" x="8191500" y="5178425"/>
          <p14:tracePt t="41208" x="8210550" y="5149850"/>
          <p14:tracePt t="41216" x="8247063" y="5076825"/>
          <p14:tracePt t="41223" x="8301038" y="4995863"/>
          <p14:tracePt t="41232" x="8356600" y="4913313"/>
          <p14:tracePt t="41240" x="8410575" y="4848225"/>
          <p14:tracePt t="41248" x="8475663" y="4794250"/>
          <p14:tracePt t="41256" x="8548688" y="4730750"/>
          <p14:tracePt t="41264" x="8585200" y="4665663"/>
          <p14:tracePt t="41273" x="8639175" y="4584700"/>
          <p14:tracePt t="41280" x="8694738" y="4511675"/>
          <p14:tracePt t="41288" x="8739188" y="4446588"/>
          <p14:tracePt t="41296" x="8794750" y="4383088"/>
          <p14:tracePt t="41304" x="8831263" y="4319588"/>
          <p14:tracePt t="41312" x="8885238" y="4264025"/>
          <p14:tracePt t="41321" x="8913813" y="4237038"/>
          <p14:tracePt t="41328" x="8950325" y="4210050"/>
          <p14:tracePt t="41336" x="8977313" y="4183063"/>
          <p14:tracePt t="41343" x="9023350" y="4154488"/>
          <p14:tracePt t="41352" x="9069388" y="4117975"/>
          <p14:tracePt t="41360" x="9113838" y="4081463"/>
          <p14:tracePt t="41369" x="9169400" y="4044950"/>
          <p14:tracePt t="41376" x="9232900" y="3990975"/>
          <p14:tracePt t="41385" x="9278938" y="3944938"/>
          <p14:tracePt t="41392" x="9332913" y="3862388"/>
          <p14:tracePt t="41400" x="9369425" y="3808413"/>
          <p14:tracePt t="41408" x="9405938" y="3762375"/>
          <p14:tracePt t="41416" x="9451975" y="3716338"/>
          <p14:tracePt t="41423" x="9488488" y="3670300"/>
          <p14:tracePt t="41432" x="9515475" y="3606800"/>
          <p14:tracePt t="41440" x="9561513" y="3524250"/>
          <p14:tracePt t="41448" x="9607550" y="3460750"/>
          <p14:tracePt t="41456" x="9634538" y="3397250"/>
          <p14:tracePt t="41464" x="9661525" y="3314700"/>
          <p14:tracePt t="41473" x="9698038" y="3268663"/>
          <p14:tracePt t="41480" x="9726613" y="3187700"/>
          <p14:tracePt t="41489" x="9744075" y="3151188"/>
          <p14:tracePt t="41496" x="9772650" y="3068638"/>
          <p14:tracePt t="41505" x="9790113" y="3041650"/>
          <p14:tracePt t="41512" x="9799638" y="2995613"/>
          <p14:tracePt t="41521" x="9826625" y="2913063"/>
          <p14:tracePt t="41527" x="9853613" y="2849563"/>
          <p14:tracePt t="41536" x="9863138" y="2794000"/>
          <p14:tracePt t="41543" x="9863138" y="2740025"/>
          <p14:tracePt t="41552" x="9863138" y="2711450"/>
          <p14:tracePt t="41560" x="9890125" y="2674938"/>
          <p14:tracePt t="41568" x="9899650" y="2647950"/>
          <p14:tracePt t="41576" x="9899650" y="2638425"/>
          <p14:tracePt t="41585" x="9899650" y="2630488"/>
          <p14:tracePt t="41631" x="9899650" y="2620963"/>
          <p14:tracePt t="41640" x="9909175" y="2620963"/>
          <p14:tracePt t="41648" x="9909175" y="2611438"/>
          <p14:tracePt t="41656" x="9909175" y="2593975"/>
          <p14:tracePt t="41673" x="9909175" y="2574925"/>
          <p14:tracePt t="41681" x="9918700" y="2557463"/>
          <p14:tracePt t="41688" x="9936163" y="2528888"/>
          <p14:tracePt t="41696" x="9936163" y="2511425"/>
          <p14:tracePt t="41704" x="9945688" y="2474913"/>
          <p14:tracePt t="41712" x="9945688" y="2438400"/>
          <p14:tracePt t="41721" x="9955213" y="2392363"/>
          <p14:tracePt t="41727" x="9955213" y="2355850"/>
          <p14:tracePt t="41736" x="9955213" y="2319338"/>
          <p14:tracePt t="41743" x="9926638" y="2255838"/>
          <p14:tracePt t="41752" x="9890125" y="2200275"/>
          <p14:tracePt t="41760" x="9863138" y="2173288"/>
          <p14:tracePt t="41769" x="9809163" y="2119313"/>
          <p14:tracePt t="41776" x="9790113" y="2100263"/>
          <p14:tracePt t="41785" x="9744075" y="2073275"/>
          <p14:tracePt t="41800" x="9726613" y="2063750"/>
          <p14:tracePt t="41808" x="9717088" y="2063750"/>
          <p14:tracePt t="41816" x="9698038" y="2054225"/>
          <p14:tracePt t="41832" x="9680575" y="2046288"/>
          <p14:tracePt t="41840" x="9661525" y="2036763"/>
          <p14:tracePt t="41857" x="9661525" y="2027238"/>
          <p14:tracePt t="41864" x="9653588" y="2017713"/>
          <p14:tracePt t="41888" x="9644063" y="2009775"/>
          <p14:tracePt t="41897" x="9634538" y="2009775"/>
          <p14:tracePt t="41912" x="9617075" y="1990725"/>
          <p14:tracePt t="41920" x="9598025" y="1981200"/>
          <p14:tracePt t="41928" x="9588500" y="1981200"/>
          <p14:tracePt t="41937" x="9571038" y="1981200"/>
          <p14:tracePt t="41944" x="9551988" y="1981200"/>
          <p14:tracePt t="41952" x="9525000" y="1981200"/>
          <p14:tracePt t="41960" x="9515475" y="1981200"/>
          <p14:tracePt t="41968" x="9507538" y="1981200"/>
          <p14:tracePt t="41985" x="9488488" y="1981200"/>
          <p14:tracePt t="42008" x="9478963" y="1990725"/>
          <p14:tracePt t="47100" x="9434513" y="1990725"/>
          <p14:tracePt t="47508" x="9424988" y="1990725"/>
          <p14:tracePt t="47540" x="9415463" y="1990725"/>
          <p14:tracePt t="47632" x="9405938" y="1990725"/>
          <p14:tracePt t="47648" x="9415463" y="2009775"/>
          <p14:tracePt t="47656" x="9424988" y="2009775"/>
          <p14:tracePt t="47664" x="9442450" y="2017713"/>
          <p14:tracePt t="47672" x="9471025" y="2046288"/>
          <p14:tracePt t="47688" x="9478963" y="2046288"/>
          <p14:tracePt t="47696" x="9498013" y="2046288"/>
          <p14:tracePt t="47705" x="9515475" y="2054225"/>
          <p14:tracePt t="47712" x="9525000" y="2054225"/>
          <p14:tracePt t="47808" x="9534525" y="2054225"/>
          <p14:tracePt t="47824" x="9544050" y="2054225"/>
          <p14:tracePt t="47880" x="9544050" y="2073275"/>
          <p14:tracePt t="47888" x="9525000" y="2073275"/>
          <p14:tracePt t="47897" x="9515475" y="2082800"/>
          <p14:tracePt t="47905" x="9488488" y="2090738"/>
          <p14:tracePt t="47912" x="9471025" y="2100263"/>
          <p14:tracePt t="47919" x="9451975" y="2100263"/>
          <p14:tracePt t="47928" x="9434513" y="2109788"/>
          <p14:tracePt t="47936" x="9415463" y="2119313"/>
          <p14:tracePt t="47944" x="9388475" y="2127250"/>
          <p14:tracePt t="47951" x="9369425" y="2136775"/>
          <p14:tracePt t="47960" x="9361488" y="2155825"/>
          <p14:tracePt t="47968" x="9342438" y="2163763"/>
          <p14:tracePt t="47985" x="9324975" y="2173288"/>
          <p14:tracePt t="47992" x="9315450" y="2182813"/>
          <p14:tracePt t="48001" x="9305925" y="2192338"/>
          <p14:tracePt t="48024" x="9296400" y="2192338"/>
          <p14:tracePt t="48056" x="9288463" y="2192338"/>
          <p14:tracePt t="48096" x="9288463" y="2200275"/>
          <p14:tracePt t="48112" x="9278938" y="2209800"/>
          <p14:tracePt t="48120" x="9259888" y="2209800"/>
          <p14:tracePt t="48128" x="9251950" y="2219325"/>
          <p14:tracePt t="48144" x="9242425" y="2228850"/>
          <p14:tracePt t="48160" x="9232900" y="2228850"/>
          <p14:tracePt t="48192" x="9223375" y="2228850"/>
          <p14:tracePt t="48224" x="9215438" y="2228850"/>
          <p14:tracePt t="48248" x="9205913" y="2228850"/>
          <p14:tracePt t="48256" x="9196388" y="2228850"/>
          <p14:tracePt t="48272" x="9178925" y="2228850"/>
          <p14:tracePt t="48280" x="9159875" y="2228850"/>
          <p14:tracePt t="48296" x="9132888" y="2228850"/>
          <p14:tracePt t="48305" x="9113838" y="2228850"/>
          <p14:tracePt t="48311" x="9069388" y="2200275"/>
          <p14:tracePt t="48320" x="9059863" y="2200275"/>
          <p14:tracePt t="48327" x="9032875" y="2200275"/>
          <p14:tracePt t="48336" x="9013825" y="2200275"/>
          <p14:tracePt t="48344" x="8986838" y="2200275"/>
          <p14:tracePt t="48352" x="8967788" y="2200275"/>
          <p14:tracePt t="48360" x="8950325" y="2200275"/>
          <p14:tracePt t="48368" x="8931275" y="2200275"/>
          <p14:tracePt t="48376" x="8921750" y="2200275"/>
          <p14:tracePt t="48384" x="8913813" y="2200275"/>
          <p14:tracePt t="48392" x="8904288" y="2200275"/>
          <p14:tracePt t="48401" x="8877300" y="2200275"/>
          <p14:tracePt t="48408" x="8867775" y="2200275"/>
          <p14:tracePt t="48417" x="8858250" y="2200275"/>
          <p14:tracePt t="48423" x="8848725" y="2200275"/>
          <p14:tracePt t="48440" x="8840788" y="2209800"/>
          <p14:tracePt t="48448" x="8821738" y="2219325"/>
          <p14:tracePt t="48472" x="8812213" y="2219325"/>
          <p14:tracePt t="48480" x="8804275" y="2228850"/>
          <p14:tracePt t="48496" x="8775700" y="2246313"/>
          <p14:tracePt t="48505" x="8767763" y="2255838"/>
          <p14:tracePt t="48512" x="8748713" y="2265363"/>
          <p14:tracePt t="48520" x="8731250" y="2282825"/>
          <p14:tracePt t="48528" x="8702675" y="2301875"/>
          <p14:tracePt t="48536" x="8685213" y="2319338"/>
          <p14:tracePt t="48544" x="8648700" y="2338388"/>
          <p14:tracePt t="48552" x="8629650" y="2355850"/>
          <p14:tracePt t="48560" x="8621713" y="2374900"/>
          <p14:tracePt t="48569" x="8602663" y="2419350"/>
          <p14:tracePt t="48576" x="8602663" y="2447925"/>
          <p14:tracePt t="48584" x="8593138" y="2484438"/>
          <p14:tracePt t="48592" x="8593138" y="2511425"/>
          <p14:tracePt t="48601" x="8585200" y="2547938"/>
          <p14:tracePt t="48608" x="8585200" y="2584450"/>
          <p14:tracePt t="48617" x="8585200" y="2611438"/>
          <p14:tracePt t="48623" x="8585200" y="2638425"/>
          <p14:tracePt t="48632" x="8585200" y="2657475"/>
          <p14:tracePt t="48640" x="8602663" y="2703513"/>
          <p14:tracePt t="48648" x="8639175" y="2730500"/>
          <p14:tracePt t="48656" x="8658225" y="2747963"/>
          <p14:tracePt t="48664" x="8675688" y="2776538"/>
          <p14:tracePt t="48672" x="8694738" y="2794000"/>
          <p14:tracePt t="48680" x="8721725" y="2813050"/>
          <p14:tracePt t="48688" x="8767763" y="2820988"/>
          <p14:tracePt t="48696" x="8831263" y="2849563"/>
          <p14:tracePt t="48705" x="8885238" y="2857500"/>
          <p14:tracePt t="48712" x="8913813" y="2857500"/>
          <p14:tracePt t="48720" x="8950325" y="2867025"/>
          <p14:tracePt t="48727" x="8986838" y="2867025"/>
          <p14:tracePt t="48736" x="9013825" y="2876550"/>
          <p14:tracePt t="48744" x="9069388" y="2876550"/>
          <p14:tracePt t="48753" x="9113838" y="2886075"/>
          <p14:tracePt t="48760" x="9142413" y="2886075"/>
          <p14:tracePt t="48768" x="9178925" y="2903538"/>
          <p14:tracePt t="48776" x="9205913" y="2903538"/>
          <p14:tracePt t="48784" x="9223375" y="2903538"/>
          <p14:tracePt t="48792" x="9242425" y="2913063"/>
          <p14:tracePt t="48801" x="9259888" y="2913063"/>
          <p14:tracePt t="48808" x="9278938" y="2913063"/>
          <p14:tracePt t="48817" x="9315450" y="2913063"/>
          <p14:tracePt t="48823" x="9342438" y="2913063"/>
          <p14:tracePt t="48832" x="9388475" y="2913063"/>
          <p14:tracePt t="48840" x="9424988" y="2913063"/>
          <p14:tracePt t="48848" x="9498013" y="2913063"/>
          <p14:tracePt t="48856" x="9551988" y="2913063"/>
          <p14:tracePt t="48864" x="9607550" y="2913063"/>
          <p14:tracePt t="48872" x="9661525" y="2913063"/>
          <p14:tracePt t="48880" x="9726613" y="2913063"/>
          <p14:tracePt t="48888" x="9780588" y="2913063"/>
          <p14:tracePt t="48896" x="9809163" y="2922588"/>
          <p14:tracePt t="48904" x="9863138" y="2922588"/>
          <p14:tracePt t="48912" x="9909175" y="2922588"/>
          <p14:tracePt t="48920" x="9936163" y="2922588"/>
          <p14:tracePt t="48928" x="9963150" y="2922588"/>
          <p14:tracePt t="48935" x="9999663" y="2922588"/>
          <p14:tracePt t="48944" x="10045700" y="2922588"/>
          <p14:tracePt t="48952" x="10064750" y="2922588"/>
          <p14:tracePt t="48960" x="10091738" y="2922588"/>
          <p14:tracePt t="48968" x="10145713" y="2922588"/>
          <p14:tracePt t="48976" x="10174288" y="2922588"/>
          <p14:tracePt t="48985" x="10191750" y="2922588"/>
          <p14:tracePt t="48992" x="10228263" y="2894013"/>
          <p14:tracePt t="49008" x="10247313" y="2876550"/>
          <p14:tracePt t="49017" x="10255250" y="2876550"/>
          <p14:tracePt t="49024" x="10264775" y="2867025"/>
          <p14:tracePt t="49032" x="10264775" y="2840038"/>
          <p14:tracePt t="49040" x="10283825" y="2820988"/>
          <p14:tracePt t="49048" x="10283825" y="2813050"/>
          <p14:tracePt t="49056" x="10283825" y="2794000"/>
          <p14:tracePt t="49064" x="10291763" y="2767013"/>
          <p14:tracePt t="49072" x="10291763" y="2747963"/>
          <p14:tracePt t="49080" x="10301288" y="2740025"/>
          <p14:tracePt t="49088" x="10310813" y="2730500"/>
          <p14:tracePt t="49096" x="10328275" y="2711450"/>
          <p14:tracePt t="49104" x="10328275" y="2693988"/>
          <p14:tracePt t="49113" x="10337800" y="2667000"/>
          <p14:tracePt t="49128" x="10337800" y="2638425"/>
          <p14:tracePt t="49136" x="10337800" y="2630488"/>
          <p14:tracePt t="49144" x="10347325" y="2620963"/>
          <p14:tracePt t="49152" x="10347325" y="2611438"/>
          <p14:tracePt t="49160" x="10347325" y="2593975"/>
          <p14:tracePt t="49184" x="10347325" y="2584450"/>
          <p14:tracePt t="49192" x="10347325" y="2574925"/>
          <p14:tracePt t="49200" x="10347325" y="2565400"/>
          <p14:tracePt t="49208" x="10347325" y="2557463"/>
          <p14:tracePt t="49224" x="10347325" y="2538413"/>
          <p14:tracePt t="49232" x="10347325" y="2528888"/>
          <p14:tracePt t="49248" x="10347325" y="2511425"/>
          <p14:tracePt t="49256" x="10347325" y="2492375"/>
          <p14:tracePt t="49264" x="10337800" y="2474913"/>
          <p14:tracePt t="49272" x="10328275" y="2455863"/>
          <p14:tracePt t="49280" x="10320338" y="2438400"/>
          <p14:tracePt t="49288" x="10301288" y="2411413"/>
          <p14:tracePt t="49296" x="10291763" y="2392363"/>
          <p14:tracePt t="49305" x="10283825" y="2392363"/>
          <p14:tracePt t="49312" x="10264775" y="2365375"/>
          <p14:tracePt t="49328" x="10255250" y="2355850"/>
          <p14:tracePt t="49336" x="10247313" y="2346325"/>
          <p14:tracePt t="49344" x="10247313" y="2338388"/>
          <p14:tracePt t="49353" x="10228263" y="2319338"/>
          <p14:tracePt t="49360" x="10210800" y="2301875"/>
          <p14:tracePt t="49368" x="10191750" y="2292350"/>
          <p14:tracePt t="49376" x="10174288" y="2282825"/>
          <p14:tracePt t="49384" x="10155238" y="2273300"/>
          <p14:tracePt t="49392" x="10137775" y="2265363"/>
          <p14:tracePt t="49400" x="10118725" y="2255838"/>
          <p14:tracePt t="49408" x="10109200" y="2255838"/>
          <p14:tracePt t="49417" x="10101263" y="2246313"/>
          <p14:tracePt t="49423" x="10091738" y="2236788"/>
          <p14:tracePt t="49536" x="10082213" y="2228850"/>
          <p14:tracePt t="50240" x="10082213" y="2219325"/>
          <p14:tracePt t="50248" x="10091738" y="2219325"/>
          <p14:tracePt t="50252" x="10101263" y="2219325"/>
          <p14:tracePt t="50260" x="10109200" y="2219325"/>
          <p14:tracePt t="50276" x="10118725" y="2219325"/>
          <p14:tracePt t="50300" x="10128250" y="2219325"/>
          <p14:tracePt t="50308" x="10174288" y="2219325"/>
          <p14:tracePt t="50316" x="10201275" y="2228850"/>
          <p14:tracePt t="50324" x="10247313" y="2236788"/>
          <p14:tracePt t="50333" x="10274300" y="2255838"/>
          <p14:tracePt t="50340" x="10291763" y="2265363"/>
          <p14:tracePt t="50348" x="10337800" y="2301875"/>
          <p14:tracePt t="50356" x="10374313" y="2319338"/>
          <p14:tracePt t="50363" x="10429875" y="2328863"/>
          <p14:tracePt t="50367" x="10474325" y="2355850"/>
          <p14:tracePt t="50376" x="10493375" y="2374900"/>
          <p14:tracePt t="50384" x="10510838" y="2382838"/>
          <p14:tracePt t="50392" x="10529888" y="2401888"/>
          <p14:tracePt t="50400" x="10547350" y="2438400"/>
          <p14:tracePt t="50408" x="10556875" y="2455863"/>
          <p14:tracePt t="50424" x="10566400" y="2474913"/>
          <p14:tracePt t="50432" x="10566400" y="2511425"/>
          <p14:tracePt t="50440" x="10575925" y="2538413"/>
          <p14:tracePt t="50448" x="10575925" y="2593975"/>
          <p14:tracePt t="50456" x="10593388" y="2647950"/>
          <p14:tracePt t="50464" x="10602913" y="2730500"/>
          <p14:tracePt t="50472" x="10602913" y="2803525"/>
          <p14:tracePt t="50480" x="10621963" y="2876550"/>
          <p14:tracePt t="50488" x="10621963" y="2940050"/>
          <p14:tracePt t="50496" x="10621963" y="2995613"/>
          <p14:tracePt t="50505" x="10621963" y="3032125"/>
          <p14:tracePt t="50512" x="10621963" y="3078163"/>
          <p14:tracePt t="50520" x="10621963" y="3095625"/>
          <p14:tracePt t="50528" x="10612438" y="3132138"/>
          <p14:tracePt t="50536" x="10602913" y="3151188"/>
          <p14:tracePt t="50544" x="10575925" y="3187700"/>
          <p14:tracePt t="50552" x="10556875" y="3214688"/>
          <p14:tracePt t="50560" x="10539413" y="3232150"/>
          <p14:tracePt t="50568" x="10510838" y="3268663"/>
          <p14:tracePt t="50576" x="10493375" y="3297238"/>
          <p14:tracePt t="50584" x="10456863" y="3351213"/>
          <p14:tracePt t="50592" x="10447338" y="3370263"/>
          <p14:tracePt t="50600" x="10420350" y="3406775"/>
          <p14:tracePt t="50608" x="10393363" y="3470275"/>
          <p14:tracePt t="50617" x="10383838" y="3506788"/>
          <p14:tracePt t="50624" x="10364788" y="3543300"/>
          <p14:tracePt t="50632" x="10337800" y="3597275"/>
          <p14:tracePt t="50640" x="10283825" y="3662363"/>
          <p14:tracePt t="50648" x="10264775" y="3725863"/>
          <p14:tracePt t="50656" x="10228263" y="3771900"/>
          <p14:tracePt t="50664" x="10191750" y="3816350"/>
          <p14:tracePt t="50672" x="10164763" y="3898900"/>
          <p14:tracePt t="50680" x="10137775" y="3944938"/>
          <p14:tracePt t="50688" x="10118725" y="3990975"/>
          <p14:tracePt t="50696" x="10091738" y="4037013"/>
          <p14:tracePt t="50705" x="10072688" y="4064000"/>
          <p14:tracePt t="50712" x="10055225" y="4110038"/>
          <p14:tracePt t="50720" x="10045700" y="4137025"/>
          <p14:tracePt t="50728" x="10036175" y="4154488"/>
          <p14:tracePt t="50736" x="10018713" y="4227513"/>
          <p14:tracePt t="50744" x="10018713" y="4237038"/>
          <p14:tracePt t="50751" x="10018713" y="4264025"/>
          <p14:tracePt t="50760" x="10018713" y="4283075"/>
          <p14:tracePt t="50767" x="10009188" y="4292600"/>
          <p14:tracePt t="50776" x="10009188" y="4300538"/>
          <p14:tracePt t="50784" x="9991725" y="4329113"/>
          <p14:tracePt t="50801" x="9982200" y="4329113"/>
          <p14:tracePt t="50807" x="9982200" y="4337050"/>
          <p14:tracePt t="50817" x="9972675" y="4346575"/>
          <p14:tracePt t="51468" x="9972675" y="4356100"/>
          <p14:tracePt t="51476" x="9972675" y="4365625"/>
          <p14:tracePt t="51484" x="9982200" y="4373563"/>
          <p14:tracePt t="51492" x="9991725" y="4402138"/>
          <p14:tracePt t="51501" x="10009188" y="4475163"/>
          <p14:tracePt t="51508" x="10018713" y="4529138"/>
          <p14:tracePt t="51517" x="10036175" y="4556125"/>
          <p14:tracePt t="51524" x="10045700" y="4621213"/>
          <p14:tracePt t="51533" x="10055225" y="4694238"/>
          <p14:tracePt t="51544" x="10055225" y="4767263"/>
          <p14:tracePt t="51552" x="10055225" y="4840288"/>
          <p14:tracePt t="51560" x="10055225" y="4903788"/>
          <p14:tracePt t="51568" x="10045700" y="4959350"/>
          <p14:tracePt t="51576" x="10018713" y="5022850"/>
          <p14:tracePt t="51585" x="9982200" y="5049838"/>
          <p14:tracePt t="51592" x="9963150" y="5086350"/>
          <p14:tracePt t="51601" x="9945688" y="5105400"/>
          <p14:tracePt t="51608" x="9918700" y="5132388"/>
          <p14:tracePt t="51617" x="9899650" y="5141913"/>
          <p14:tracePt t="51623" x="9872663" y="5149850"/>
          <p14:tracePt t="51633" x="9817100" y="5178425"/>
          <p14:tracePt t="51640" x="9799638" y="5178425"/>
          <p14:tracePt t="51648" x="9753600" y="5195888"/>
          <p14:tracePt t="51656" x="9726613" y="5214938"/>
          <p14:tracePt t="51663" x="9690100" y="5214938"/>
          <p14:tracePt t="51672" x="9644063" y="5222875"/>
          <p14:tracePt t="51680" x="9598025" y="5232400"/>
          <p14:tracePt t="51688" x="9561513" y="5232400"/>
          <p14:tracePt t="51696" x="9534525" y="5232400"/>
          <p14:tracePt t="51705" x="9488488" y="5232400"/>
          <p14:tracePt t="51712" x="9461500" y="5232400"/>
          <p14:tracePt t="51720" x="9434513" y="5222875"/>
          <p14:tracePt t="51728" x="9398000" y="5214938"/>
          <p14:tracePt t="51736" x="9369425" y="5195888"/>
          <p14:tracePt t="51744" x="9351963" y="5195888"/>
          <p14:tracePt t="51753" x="9342438" y="5195888"/>
          <p14:tracePt t="51760" x="9332913" y="5186363"/>
          <p14:tracePt t="51840" x="9324975" y="5178425"/>
          <p14:tracePt t="51848" x="9315450" y="5168900"/>
          <p14:tracePt t="51872" x="9315450" y="5159375"/>
          <p14:tracePt t="51880" x="9305925" y="5141913"/>
          <p14:tracePt t="51895" x="9296400" y="5132388"/>
          <p14:tracePt t="51912" x="9288463" y="5113338"/>
          <p14:tracePt t="51928" x="9288463" y="5105400"/>
          <p14:tracePt t="51944" x="9288463" y="5095875"/>
          <p14:tracePt t="51976" x="9288463" y="5086350"/>
          <p14:tracePt t="52000" x="9296400" y="5086350"/>
          <p14:tracePt t="52008" x="9324975" y="5086350"/>
          <p14:tracePt t="52023" x="9342438" y="5086350"/>
          <p14:tracePt t="52033" x="9361488" y="5086350"/>
          <p14:tracePt t="52040" x="9369425" y="5086350"/>
          <p14:tracePt t="52048" x="9415463" y="5086350"/>
          <p14:tracePt t="52056" x="9442450" y="5086350"/>
          <p14:tracePt t="52064" x="9498013" y="5086350"/>
          <p14:tracePt t="52072" x="9561513" y="5105400"/>
          <p14:tracePt t="52080" x="9598025" y="5105400"/>
          <p14:tracePt t="52088" x="9653588" y="5105400"/>
          <p14:tracePt t="52096" x="9671050" y="5105400"/>
          <p14:tracePt t="52105" x="9717088" y="5105400"/>
          <p14:tracePt t="52112" x="9734550" y="5105400"/>
          <p14:tracePt t="52120" x="9744075" y="5076825"/>
          <p14:tracePt t="52136" x="9744075" y="5049838"/>
          <p14:tracePt t="52143" x="9744075" y="5032375"/>
          <p14:tracePt t="52152" x="9744075" y="5003800"/>
          <p14:tracePt t="52160" x="9734550" y="4976813"/>
          <p14:tracePt t="52168" x="9707563" y="4940300"/>
          <p14:tracePt t="52184" x="9690100" y="4922838"/>
          <p14:tracePt t="52192" x="9680575" y="4894263"/>
          <p14:tracePt t="52201" x="9671050" y="4894263"/>
          <p14:tracePt t="52208" x="9661525" y="4884738"/>
          <p14:tracePt t="52396" x="9671050" y="4894263"/>
          <p14:tracePt t="52404" x="9690100" y="4903788"/>
          <p14:tracePt t="52417" x="9698038" y="4903788"/>
          <p14:tracePt t="52423" x="9717088" y="4903788"/>
          <p14:tracePt t="52428" x="9726613" y="4913313"/>
          <p14:tracePt t="52436" x="9734550" y="4913313"/>
          <p14:tracePt t="52448" x="9744075" y="4913313"/>
          <p14:tracePt t="52476" x="9753600" y="4913313"/>
          <p14:tracePt t="52484" x="9763125" y="4913313"/>
          <p14:tracePt t="52500" x="9772650" y="4913313"/>
          <p14:tracePt t="52537" x="9780588" y="4913313"/>
          <p14:tracePt t="52692" x="9790113" y="4913313"/>
          <p14:tracePt t="52716" x="9790113" y="4903788"/>
          <p14:tracePt t="52732" x="9780588" y="4884738"/>
          <p14:tracePt t="52740" x="9780588" y="4876800"/>
          <p14:tracePt t="52748" x="9772650" y="4867275"/>
          <p14:tracePt t="52756" x="9772650" y="4857750"/>
          <p14:tracePt t="52760" x="9763125" y="4840288"/>
          <p14:tracePt t="52772" x="9763125" y="4830763"/>
          <p14:tracePt t="52900" x="9763125" y="4821238"/>
          <p14:tracePt t="52932" x="9799638" y="4821238"/>
          <p14:tracePt t="52936" x="9853613" y="4830763"/>
          <p14:tracePt t="52944" x="9890125" y="4840288"/>
          <p14:tracePt t="52952" x="9918700" y="4840288"/>
          <p14:tracePt t="52960" x="9963150" y="4848225"/>
          <p14:tracePt t="52968" x="9999663" y="4848225"/>
          <p14:tracePt t="52976" x="10028238" y="4848225"/>
          <p14:tracePt t="52984" x="10072688" y="4848225"/>
          <p14:tracePt t="52992" x="10128250" y="4867275"/>
          <p14:tracePt t="52996" x="10164763" y="4867275"/>
          <p14:tracePt t="53005" x="10201275" y="4867275"/>
          <p14:tracePt t="53012" x="10237788" y="4876800"/>
          <p14:tracePt t="53021" x="10247313" y="4876800"/>
          <p14:tracePt t="53028" x="10274300" y="4876800"/>
          <p14:tracePt t="53036" x="10283825" y="4876800"/>
          <p14:tracePt t="53056" x="10291763" y="4876800"/>
          <p14:tracePt t="53112" x="10301288" y="4876800"/>
          <p14:tracePt t="53160" x="10310813" y="4876800"/>
          <p14:tracePt t="53176" x="10320338" y="4867275"/>
          <p14:tracePt t="53224" x="10320338" y="4857750"/>
          <p14:tracePt t="53288" x="10320338" y="4848225"/>
          <p14:tracePt t="53336" x="10320338" y="4840288"/>
          <p14:tracePt t="53424" x="10320338" y="4830763"/>
          <p14:tracePt t="53433" x="10320338" y="4821238"/>
          <p14:tracePt t="53456" x="10320338" y="4803775"/>
          <p14:tracePt t="53488" x="10320338" y="4794250"/>
          <p14:tracePt t="53968" x="10320338" y="4784725"/>
          <p14:tracePt t="54048" x="10320338" y="4794250"/>
          <p14:tracePt t="54056" x="10310813" y="4811713"/>
          <p14:tracePt t="54072" x="10310813" y="4821238"/>
          <p14:tracePt t="54080" x="10310813" y="4848225"/>
          <p14:tracePt t="54088" x="10310813" y="4867275"/>
          <p14:tracePt t="54096" x="10310813" y="4894263"/>
          <p14:tracePt t="54105" x="10310813" y="4930775"/>
          <p14:tracePt t="54112" x="10310813" y="4976813"/>
          <p14:tracePt t="54120" x="10310813" y="5032375"/>
          <p14:tracePt t="54128" x="10291763" y="5095875"/>
          <p14:tracePt t="54136" x="10274300" y="5132388"/>
          <p14:tracePt t="54143" x="10264775" y="5178425"/>
          <p14:tracePt t="54152" x="10255250" y="5214938"/>
          <p14:tracePt t="54160" x="10237788" y="5259388"/>
          <p14:tracePt t="54168" x="10182225" y="5295900"/>
          <p14:tracePt t="54176" x="10164763" y="5341938"/>
          <p14:tracePt t="54184" x="10128250" y="5405438"/>
          <p14:tracePt t="54192" x="10091738" y="5441950"/>
          <p14:tracePt t="54200" x="10072688" y="5487988"/>
          <p14:tracePt t="54208" x="10009188" y="5534025"/>
          <p14:tracePt t="54217" x="9936163" y="5588000"/>
          <p14:tracePt t="54224" x="9853613" y="5643563"/>
          <p14:tracePt t="54232" x="9790113" y="5697538"/>
          <p14:tracePt t="54240" x="9707563" y="5734050"/>
          <p14:tracePt t="54249" x="9653588" y="5762625"/>
          <p14:tracePt t="54256" x="9571038" y="5816600"/>
          <p14:tracePt t="54264" x="9534525" y="5826125"/>
          <p14:tracePt t="54272" x="9478963" y="5853113"/>
          <p14:tracePt t="54280" x="9434513" y="5872163"/>
          <p14:tracePt t="54288" x="9378950" y="5872163"/>
          <p14:tracePt t="54296" x="9342438" y="5881688"/>
          <p14:tracePt t="54305" x="9315450" y="5881688"/>
          <p14:tracePt t="54312" x="9288463" y="5889625"/>
          <p14:tracePt t="54321" x="9259888" y="5889625"/>
          <p14:tracePt t="54328" x="9232900" y="5889625"/>
          <p14:tracePt t="54337" x="9196388" y="5908675"/>
          <p14:tracePt t="54344" x="9186863" y="5908675"/>
          <p14:tracePt t="54352" x="9178925" y="5908675"/>
          <p14:tracePt t="54360" x="9132888" y="5908675"/>
          <p14:tracePt t="54368" x="9113838" y="5926138"/>
          <p14:tracePt t="54376" x="9096375" y="5926138"/>
          <p14:tracePt t="54384" x="9077325" y="5935663"/>
          <p14:tracePt t="54392" x="9050338" y="5935663"/>
          <p14:tracePt t="54400" x="9040813" y="5935663"/>
          <p14:tracePt t="54408" x="9023350" y="5954713"/>
          <p14:tracePt t="54417" x="8996363" y="5954713"/>
          <p14:tracePt t="54424" x="8977313" y="5972175"/>
          <p14:tracePt t="54433" x="8967788" y="5972175"/>
          <p14:tracePt t="54440" x="8950325" y="5981700"/>
          <p14:tracePt t="54448" x="8921750" y="5991225"/>
          <p14:tracePt t="54456" x="8904288" y="5999163"/>
          <p14:tracePt t="54464" x="8894763" y="6008688"/>
          <p14:tracePt t="54480" x="8885238" y="6008688"/>
          <p14:tracePt t="54528" x="8877300" y="6008688"/>
          <p14:tracePt t="54552" x="8867775" y="6008688"/>
          <p14:tracePt t="54560" x="8858250" y="6008688"/>
          <p14:tracePt t="54567" x="8848725" y="6008688"/>
          <p14:tracePt t="54583" x="8840788" y="6008688"/>
          <p14:tracePt t="54592" x="8812213" y="5991225"/>
          <p14:tracePt t="54600" x="8812213" y="5981700"/>
          <p14:tracePt t="54608" x="8794750" y="5962650"/>
          <p14:tracePt t="54617" x="8767763" y="5935663"/>
          <p14:tracePt t="54624" x="8758238" y="5918200"/>
          <p14:tracePt t="54633" x="8748713" y="5889625"/>
          <p14:tracePt t="54649" x="8739188" y="5881688"/>
          <p14:tracePt t="54656" x="8739188" y="5872163"/>
          <p14:tracePt t="54664" x="8731250" y="5862638"/>
          <p14:tracePt t="54784" x="8758238" y="5872163"/>
          <p14:tracePt t="54792" x="8785225" y="5881688"/>
          <p14:tracePt t="54808" x="8804275" y="5881688"/>
          <p14:tracePt t="54816" x="8821738" y="5889625"/>
          <p14:tracePt t="54823" x="8840788" y="5899150"/>
          <p14:tracePt t="54833" x="8858250" y="5908675"/>
          <p14:tracePt t="54840" x="8867775" y="5908675"/>
          <p14:tracePt t="54849" x="8894763" y="5926138"/>
          <p14:tracePt t="54856" x="8904288" y="5926138"/>
          <p14:tracePt t="54864" x="8913813" y="5926138"/>
          <p14:tracePt t="54872" x="8921750" y="5935663"/>
          <p14:tracePt t="54912" x="8931275" y="5935663"/>
          <p14:tracePt t="54928" x="8940800" y="5935663"/>
          <p14:tracePt t="54936" x="8950325" y="5935663"/>
          <p14:tracePt t="54943" x="8959850" y="5935663"/>
          <p14:tracePt t="54952" x="8977313" y="5935663"/>
          <p14:tracePt t="54967" x="8996363" y="5935663"/>
          <p14:tracePt t="54984" x="9004300" y="5926138"/>
          <p14:tracePt t="54992" x="9013825" y="5918200"/>
          <p14:tracePt t="55000" x="9023350" y="5918200"/>
          <p14:tracePt t="55008" x="9023350" y="5899150"/>
          <p14:tracePt t="55017" x="9032875" y="5889625"/>
          <p14:tracePt t="55024" x="9040813" y="5881688"/>
          <p14:tracePt t="55033" x="9040813" y="5862638"/>
          <p14:tracePt t="55040" x="9050338" y="5853113"/>
          <p14:tracePt t="55056" x="9050338" y="5843588"/>
          <p14:tracePt t="55080" x="9050338" y="5835650"/>
          <p14:tracePt t="55096" x="9050338" y="5826125"/>
          <p14:tracePt t="55224" x="9050338" y="5816600"/>
          <p14:tracePt t="55248" x="9069388" y="5816600"/>
          <p14:tracePt t="55256" x="9086850" y="5816600"/>
          <p14:tracePt t="55264" x="9105900" y="5816600"/>
          <p14:tracePt t="55272" x="9123363" y="5816600"/>
          <p14:tracePt t="55280" x="9142413" y="5816600"/>
          <p14:tracePt t="55288" x="9169400" y="5816600"/>
          <p14:tracePt t="55296" x="9178925" y="5816600"/>
          <p14:tracePt t="55304" x="9186863" y="5826125"/>
          <p14:tracePt t="55312" x="9196388" y="5835650"/>
          <p14:tracePt t="55321" x="9215438" y="5835650"/>
          <p14:tracePt t="55344" x="9223375" y="5835650"/>
          <p14:tracePt t="55352" x="9232900" y="5835650"/>
          <p14:tracePt t="55360" x="9251950" y="5843588"/>
          <p14:tracePt t="55368" x="9296400" y="5843588"/>
          <p14:tracePt t="55376" x="9305925" y="5843588"/>
          <p14:tracePt t="55384" x="9315450" y="5843588"/>
          <p14:tracePt t="55392" x="9332913" y="5843588"/>
          <p14:tracePt t="55400" x="9342438" y="5843588"/>
          <p14:tracePt t="55407" x="9369425" y="5843588"/>
          <p14:tracePt t="55416" x="9378950" y="5843588"/>
          <p14:tracePt t="55424" x="9388475" y="5843588"/>
          <p14:tracePt t="55433" x="9405938" y="5843588"/>
          <p14:tracePt t="55456" x="9415463" y="5843588"/>
          <p14:tracePt t="55512" x="9424988" y="5843588"/>
          <p14:tracePt t="55552" x="9434513" y="5835650"/>
          <p14:tracePt t="55576" x="9434513" y="5826125"/>
          <p14:tracePt t="55583" x="9442450" y="5816600"/>
          <p14:tracePt t="55672" x="9461500" y="5816600"/>
          <p14:tracePt t="55680" x="9478963" y="5835650"/>
          <p14:tracePt t="55688" x="9525000" y="5862638"/>
          <p14:tracePt t="55696" x="9544050" y="5881688"/>
          <p14:tracePt t="55704" x="9588500" y="5918200"/>
          <p14:tracePt t="55712" x="9607550" y="5926138"/>
          <p14:tracePt t="55721" x="9644063" y="5945188"/>
          <p14:tracePt t="55728" x="9707563" y="5972175"/>
          <p14:tracePt t="55737" x="9772650" y="5981700"/>
          <p14:tracePt t="55743" x="9799638" y="5991225"/>
          <p14:tracePt t="55753" x="9853613" y="5999163"/>
          <p14:tracePt t="55760" x="9899650" y="6018213"/>
          <p14:tracePt t="55768" x="9945688" y="6027738"/>
          <p14:tracePt t="55776" x="9955213" y="6027738"/>
          <p14:tracePt t="55784" x="9999663" y="6027738"/>
          <p14:tracePt t="55792" x="10045700" y="6035675"/>
          <p14:tracePt t="55807" x="10072688" y="6035675"/>
          <p14:tracePt t="55817" x="10109200" y="6027738"/>
          <p14:tracePt t="55824" x="10145713" y="6018213"/>
          <p14:tracePt t="55833" x="10174288" y="6008688"/>
          <p14:tracePt t="55840" x="10218738" y="5981700"/>
          <p14:tracePt t="55849" x="10264775" y="5972175"/>
          <p14:tracePt t="55856" x="10291763" y="5972175"/>
          <p14:tracePt t="55864" x="10337800" y="5962650"/>
          <p14:tracePt t="55872" x="10347325" y="5954713"/>
          <p14:tracePt t="55880" x="10356850" y="5945188"/>
          <p14:tracePt t="55888" x="10364788" y="5945188"/>
          <p14:tracePt t="55900" x="10374313" y="5935663"/>
          <p14:tracePt t="55920" x="10383838" y="5926138"/>
          <p14:tracePt t="55936" x="10393363" y="5908675"/>
          <p14:tracePt t="55944" x="10410825" y="5881688"/>
          <p14:tracePt t="55952" x="10447338" y="5862638"/>
          <p14:tracePt t="55960" x="10466388" y="5826125"/>
          <p14:tracePt t="55968" x="10483850" y="5789613"/>
          <p14:tracePt t="55976" x="10520363" y="5753100"/>
          <p14:tracePt t="55980" x="10539413" y="5726113"/>
          <p14:tracePt t="55992" x="10556875" y="5697538"/>
          <p14:tracePt t="56000" x="10566400" y="5689600"/>
          <p14:tracePt t="56007" x="10585450" y="5670550"/>
          <p14:tracePt t="56017" x="10593388" y="5661025"/>
          <p14:tracePt t="56040" x="10612438" y="5653088"/>
          <p14:tracePt t="56072" x="10621963" y="5653088"/>
          <p14:tracePt t="56088" x="10639425" y="5653088"/>
          <p14:tracePt t="56096" x="10658475" y="5643563"/>
          <p14:tracePt t="56112" x="10675938" y="5643563"/>
          <p14:tracePt t="56120" x="10685463" y="5634038"/>
          <p14:tracePt t="56128" x="10694988" y="5634038"/>
          <p14:tracePt t="56137" x="10712450" y="5624513"/>
          <p14:tracePt t="56143" x="10731500" y="5616575"/>
          <p14:tracePt t="56152" x="10739438" y="5616575"/>
          <p14:tracePt t="56160" x="10758488" y="5607050"/>
          <p14:tracePt t="56169" x="10775950" y="5588000"/>
          <p14:tracePt t="56175" x="10804525" y="5580063"/>
          <p14:tracePt t="56184" x="10821988" y="5561013"/>
          <p14:tracePt t="56192" x="10858500" y="5524500"/>
          <p14:tracePt t="56200" x="10877550" y="5497513"/>
          <p14:tracePt t="56208" x="10914063" y="5451475"/>
          <p14:tracePt t="56216" x="10931525" y="5387975"/>
          <p14:tracePt t="56224" x="10958513" y="5360988"/>
          <p14:tracePt t="56233" x="10977563" y="5314950"/>
          <p14:tracePt t="56240" x="11004550" y="5268913"/>
          <p14:tracePt t="56249" x="11014075" y="5241925"/>
          <p14:tracePt t="56256" x="11041063" y="5205413"/>
          <p14:tracePt t="56264" x="11050588" y="5168900"/>
          <p14:tracePt t="56271" x="11068050" y="5132388"/>
          <p14:tracePt t="56280" x="11087100" y="5105400"/>
          <p14:tracePt t="56288" x="11096625" y="5076825"/>
          <p14:tracePt t="56296" x="11096625" y="5032375"/>
          <p14:tracePt t="56300" x="11104563" y="4995863"/>
          <p14:tracePt t="56307" x="11104563" y="4940300"/>
          <p14:tracePt t="56316" x="11104563" y="4876800"/>
          <p14:tracePt t="56328" x="11104563" y="4848225"/>
          <p14:tracePt t="56336" x="11104563" y="4811713"/>
          <p14:tracePt t="56344" x="11104563" y="4757738"/>
          <p14:tracePt t="56352" x="11104563" y="4702175"/>
          <p14:tracePt t="56360" x="11104563" y="4638675"/>
          <p14:tracePt t="56368" x="11104563" y="4611688"/>
          <p14:tracePt t="56376" x="11114088" y="4575175"/>
          <p14:tracePt t="56384" x="11150600" y="4519613"/>
          <p14:tracePt t="56392" x="11196638" y="4483100"/>
          <p14:tracePt t="56401" x="11233150" y="4419600"/>
          <p14:tracePt t="56408" x="11269663" y="4373563"/>
          <p14:tracePt t="56417" x="11279188" y="4346575"/>
          <p14:tracePt t="56424" x="11315700" y="4300538"/>
          <p14:tracePt t="56428" x="11333163" y="4256088"/>
          <p14:tracePt t="56436" x="11379200" y="4191000"/>
          <p14:tracePt t="56444" x="11406188" y="4173538"/>
          <p14:tracePt t="56453" x="11479213" y="4146550"/>
          <p14:tracePt t="56463" x="11507788" y="4117975"/>
          <p14:tracePt t="56472" x="11552238" y="4090988"/>
          <p14:tracePt t="56480" x="11598275" y="4073525"/>
          <p14:tracePt t="56488" x="11617325" y="4064000"/>
          <p14:tracePt t="56496" x="11661775" y="4054475"/>
          <p14:tracePt t="56504" x="11680825" y="4037013"/>
          <p14:tracePt t="56520" x="11690350" y="4037013"/>
          <p14:tracePt t="56592" x="11707813" y="4044950"/>
          <p14:tracePt t="56600" x="11707813" y="4110038"/>
          <p14:tracePt t="56608" x="11707813" y="4183063"/>
          <p14:tracePt t="56616" x="11717338" y="4329113"/>
          <p14:tracePt t="56624" x="11717338" y="4556125"/>
          <p14:tracePt t="56633" x="11717338" y="4811713"/>
          <p14:tracePt t="56640" x="11717338" y="5076825"/>
          <p14:tracePt t="56648" x="11698288" y="5324475"/>
          <p14:tracePt t="56656" x="11661775" y="5534025"/>
          <p14:tracePt t="56664" x="11598275" y="5707063"/>
          <p14:tracePt t="56672" x="11544300" y="5853113"/>
          <p14:tracePt t="56680" x="11498263" y="5972175"/>
          <p14:tracePt t="56688" x="11452225" y="6064250"/>
          <p14:tracePt t="56696" x="11388725" y="6154738"/>
          <p14:tracePt t="56704" x="11315700" y="6237288"/>
          <p14:tracePt t="56712" x="11233150" y="6300788"/>
          <p14:tracePt t="56720" x="11114088" y="6373813"/>
          <p14:tracePt t="56728" x="10995025" y="6437313"/>
          <p14:tracePt t="56736" x="10877550" y="6492875"/>
          <p14:tracePt t="56743" x="10768013" y="6556375"/>
          <p14:tracePt t="56752" x="10666413" y="6611938"/>
          <p14:tracePt t="56760" x="10529888" y="6684963"/>
          <p14:tracePt t="56768" x="10364788" y="6757988"/>
          <p14:tracePt t="56775" x="10210800" y="6821488"/>
          <p14:tracePt t="56896" x="4922838" y="6702425"/>
          <p14:tracePt t="56904" x="4502150" y="6565900"/>
          <p14:tracePt t="56912" x="4127500" y="6429375"/>
          <p14:tracePt t="56920" x="3781425" y="6300788"/>
          <p14:tracePt t="56928" x="3516313" y="6200775"/>
          <p14:tracePt t="56936" x="3278188" y="6108700"/>
          <p14:tracePt t="56943" x="3078163" y="6027738"/>
          <p14:tracePt t="56952" x="2830513" y="5918200"/>
          <p14:tracePt t="56960" x="2584450" y="5799138"/>
          <p14:tracePt t="56969" x="2346325" y="5716588"/>
          <p14:tracePt t="56976" x="2073275" y="5597525"/>
          <p14:tracePt t="56984" x="1798638" y="5470525"/>
          <p14:tracePt t="56992" x="1516063" y="5351463"/>
          <p14:tracePt t="57000" x="1270000" y="5222875"/>
          <p14:tracePt t="57008" x="1041400" y="5068888"/>
          <p14:tracePt t="57016" x="785813" y="4913313"/>
          <p14:tracePt t="57023" x="566738" y="4767263"/>
          <p14:tracePt t="57033" x="328613" y="4592638"/>
          <p14:tracePt t="57040" x="136525" y="44465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νόματα συλλαβών | Learn greek, Greek language, Education">
            <a:extLst>
              <a:ext uri="{FF2B5EF4-FFF2-40B4-BE49-F238E27FC236}">
                <a16:creationId xmlns:a16="http://schemas.microsoft.com/office/drawing/2014/main" id="{FE0A30ED-D208-4D31-A0CE-A289B6E6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9353"/>
            <a:ext cx="8724900" cy="65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CBBF4-3940-401B-B148-F0CB6847FC97}"/>
              </a:ext>
            </a:extLst>
          </p:cNvPr>
          <p:cNvSpPr txBox="1"/>
          <p:nvPr/>
        </p:nvSpPr>
        <p:spPr>
          <a:xfrm rot="20585009">
            <a:off x="180974" y="1524000"/>
            <a:ext cx="4800600" cy="954107"/>
          </a:xfrm>
          <a:prstGeom prst="rect">
            <a:avLst/>
          </a:prstGeom>
          <a:solidFill>
            <a:srgbClr val="D789CE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Ας θυμηθούμε πώς ονομάζονται οι συλλαβές.</a:t>
            </a:r>
            <a:endParaRPr lang="en-US" sz="2800" b="1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3F2079-FF18-43CA-B8D0-87019A270A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4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23"/>
    </mc:Choice>
    <mc:Fallback>
      <p:transition spd="slow" advTm="6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1" animBg="1"/>
    </p:bldLst>
  </p:timing>
  <p:extLst>
    <p:ext uri="{3A86A75C-4F4B-4683-9AE1-C65F6400EC91}">
      <p14:laserTraceLst xmlns:p14="http://schemas.microsoft.com/office/powerpoint/2010/main">
        <p14:tracePtLst>
          <p14:tracePt t="374" x="1635125" y="6784975"/>
          <p14:tracePt t="382" x="1635125" y="6775450"/>
          <p14:tracePt t="391" x="1625600" y="6757988"/>
          <p14:tracePt t="398" x="1625600" y="6748463"/>
          <p14:tracePt t="406" x="1625600" y="6738938"/>
          <p14:tracePt t="414" x="1616075" y="6721475"/>
          <p14:tracePt t="423" x="1616075" y="6711950"/>
          <p14:tracePt t="430" x="1616075" y="6702425"/>
          <p14:tracePt t="439" x="1616075" y="6692900"/>
          <p14:tracePt t="446" x="1616075" y="6684963"/>
          <p14:tracePt t="455" x="1616075" y="6675438"/>
          <p14:tracePt t="462" x="1616075" y="6665913"/>
          <p14:tracePt t="471" x="1616075" y="6656388"/>
          <p14:tracePt t="488" x="1616075" y="6648450"/>
          <p14:tracePt t="490" x="1606550" y="6629400"/>
          <p14:tracePt t="503" x="1606550" y="6619875"/>
          <p14:tracePt t="510" x="1606550" y="6602413"/>
          <p14:tracePt t="518" x="1598613" y="6583363"/>
          <p14:tracePt t="526" x="1598613" y="6575425"/>
          <p14:tracePt t="542" x="1589088" y="6565900"/>
          <p14:tracePt t="566" x="1589088" y="6556375"/>
          <p14:tracePt t="590" x="1579563" y="6538913"/>
          <p14:tracePt t="606" x="1579563" y="6529388"/>
          <p14:tracePt t="614" x="1579563" y="6519863"/>
          <p14:tracePt t="619" x="1579563" y="6510338"/>
          <p14:tracePt t="626" x="1570038" y="6502400"/>
          <p14:tracePt t="651" x="1570038" y="6492875"/>
          <p14:tracePt t="658" x="1570038" y="6483350"/>
          <p14:tracePt t="674" x="1562100" y="6456363"/>
          <p14:tracePt t="682" x="1562100" y="6446838"/>
          <p14:tracePt t="694" x="1562100" y="6437313"/>
          <p14:tracePt t="702" x="1562100" y="6429375"/>
          <p14:tracePt t="710" x="1552575" y="6400800"/>
          <p14:tracePt t="726" x="1543050" y="6383338"/>
          <p14:tracePt t="735" x="1543050" y="6373813"/>
          <p14:tracePt t="742" x="1543050" y="6364288"/>
          <p14:tracePt t="752" x="1533525" y="6346825"/>
          <p14:tracePt t="758" x="1533525" y="6337300"/>
          <p14:tracePt t="767" x="1533525" y="6327775"/>
          <p14:tracePt t="806" x="1525588" y="6319838"/>
          <p14:tracePt t="822" x="1516063" y="6310313"/>
          <p14:tracePt t="830" x="1516063" y="6300788"/>
          <p14:tracePt t="846" x="1506538" y="6283325"/>
          <p14:tracePt t="871" x="1489075" y="6264275"/>
          <p14:tracePt t="910" x="1479550" y="6246813"/>
          <p14:tracePt t="942" x="1479550" y="6237288"/>
          <p14:tracePt t="958" x="1470025" y="6227763"/>
          <p14:tracePt t="974" x="1460500" y="6218238"/>
          <p14:tracePt t="998" x="1460500" y="6210300"/>
          <p14:tracePt t="1014" x="1452563" y="6191250"/>
          <p14:tracePt t="1062" x="1443038" y="6173788"/>
          <p14:tracePt t="1087" x="1433513" y="6164263"/>
          <p14:tracePt t="1118" x="1423988" y="6154738"/>
          <p14:tracePt t="1142" x="1416050" y="6137275"/>
          <p14:tracePt t="1462" x="1416050" y="6127750"/>
          <p14:tracePt t="1878" x="1416050" y="6118225"/>
          <p14:tracePt t="2083" x="1423988" y="6118225"/>
          <p14:tracePt t="2090" x="1433513" y="6118225"/>
          <p14:tracePt t="2098" x="1443038" y="6118225"/>
          <p14:tracePt t="2162" x="1452563" y="6108700"/>
          <p14:tracePt t="2207" x="1460500" y="6100763"/>
          <p14:tracePt t="2238" x="1460500" y="6091238"/>
          <p14:tracePt t="2255" x="1470025" y="6091238"/>
          <p14:tracePt t="2274" x="1479550" y="6081713"/>
          <p14:tracePt t="4186" x="1489075" y="6081713"/>
          <p14:tracePt t="4194" x="1497013" y="6072188"/>
          <p14:tracePt t="4259" x="1506538" y="6072188"/>
          <p14:tracePt t="4283" x="1516063" y="6072188"/>
          <p14:tracePt t="4322" x="1525588" y="6072188"/>
          <p14:tracePt t="4330" x="1533525" y="6072188"/>
          <p14:tracePt t="4339" x="1543050" y="6064250"/>
          <p14:tracePt t="4390" x="1562100" y="6054725"/>
          <p14:tracePt t="4398" x="1562100" y="6045200"/>
          <p14:tracePt t="4407" x="1579563" y="6027738"/>
          <p14:tracePt t="4422" x="1579563" y="5999163"/>
          <p14:tracePt t="4430" x="1589088" y="5991225"/>
          <p14:tracePt t="4446" x="1589088" y="5981700"/>
          <p14:tracePt t="4455" x="1589088" y="5972175"/>
          <p14:tracePt t="4462" x="1589088" y="5962650"/>
          <p14:tracePt t="4471" x="1589088" y="5954713"/>
          <p14:tracePt t="4510" x="1589088" y="5945188"/>
          <p14:tracePt t="4530" x="1589088" y="5935663"/>
          <p14:tracePt t="4538" x="1589088" y="5926138"/>
          <p14:tracePt t="4546" x="1589088" y="5899150"/>
          <p14:tracePt t="4555" x="1589088" y="5872163"/>
          <p14:tracePt t="4562" x="1589088" y="5816600"/>
          <p14:tracePt t="4571" x="1579563" y="5753100"/>
          <p14:tracePt t="4578" x="1570038" y="5680075"/>
          <p14:tracePt t="4586" x="1562100" y="5634038"/>
          <p14:tracePt t="4598" x="1543050" y="5561013"/>
          <p14:tracePt t="4606" x="1533525" y="5507038"/>
          <p14:tracePt t="4614" x="1525588" y="5470525"/>
          <p14:tracePt t="4622" x="1525588" y="5441950"/>
          <p14:tracePt t="4630" x="1516063" y="5387975"/>
          <p14:tracePt t="4639" x="1506538" y="5360988"/>
          <p14:tracePt t="4646" x="1497013" y="5341938"/>
          <p14:tracePt t="4655" x="1470025" y="5305425"/>
          <p14:tracePt t="4662" x="1470025" y="5295900"/>
          <p14:tracePt t="4671" x="1470025" y="5287963"/>
          <p14:tracePt t="4838" x="1470025" y="5278438"/>
          <p14:tracePt t="4855" x="1470025" y="5268913"/>
          <p14:tracePt t="4862" x="1470025" y="5259388"/>
          <p14:tracePt t="4870" x="1470025" y="5241925"/>
          <p14:tracePt t="4884" x="1470025" y="5232400"/>
          <p14:tracePt t="4886" x="1470025" y="5205413"/>
          <p14:tracePt t="4894" x="1479550" y="5178425"/>
          <p14:tracePt t="4902" x="1489075" y="5159375"/>
          <p14:tracePt t="4910" x="1506538" y="5132388"/>
          <p14:tracePt t="4919" x="1525588" y="5113338"/>
          <p14:tracePt t="4926" x="1562100" y="5068888"/>
          <p14:tracePt t="4934" x="1579563" y="5032375"/>
          <p14:tracePt t="4942" x="1598613" y="5003800"/>
          <p14:tracePt t="4951" x="1625600" y="4959350"/>
          <p14:tracePt t="4955" x="1635125" y="4930775"/>
          <p14:tracePt t="4962" x="1652588" y="4894263"/>
          <p14:tracePt t="4971" x="1662113" y="4894263"/>
          <p14:tracePt t="4978" x="1671638" y="4884738"/>
          <p14:tracePt t="4986" x="1681163" y="4867275"/>
          <p14:tracePt t="4994" x="1681163" y="4857750"/>
          <p14:tracePt t="6114" x="1681163" y="4848225"/>
          <p14:tracePt t="6122" x="1681163" y="4840288"/>
          <p14:tracePt t="6130" x="1681163" y="4794250"/>
          <p14:tracePt t="6139" x="1681163" y="4775200"/>
          <p14:tracePt t="6146" x="1681163" y="4721225"/>
          <p14:tracePt t="6155" x="1708150" y="4675188"/>
          <p14:tracePt t="6162" x="1717675" y="4638675"/>
          <p14:tracePt t="6167" x="1754188" y="4575175"/>
          <p14:tracePt t="6174" x="1762125" y="4529138"/>
          <p14:tracePt t="6183" x="1790700" y="4483100"/>
          <p14:tracePt t="6190" x="1808163" y="4465638"/>
          <p14:tracePt t="6198" x="1827213" y="4446588"/>
          <p14:tracePt t="6206" x="1835150" y="4438650"/>
          <p14:tracePt t="6234" x="1844675" y="4429125"/>
          <p14:tracePt t="6255" x="1844675" y="4419600"/>
          <p14:tracePt t="6288" x="1854200" y="4410075"/>
          <p14:tracePt t="6294" x="1863725" y="4402138"/>
          <p14:tracePt t="6302" x="1871663" y="4383088"/>
          <p14:tracePt t="6318" x="1881188" y="4346575"/>
          <p14:tracePt t="6326" x="1890713" y="4329113"/>
          <p14:tracePt t="6334" x="1900238" y="4310063"/>
          <p14:tracePt t="6342" x="1908175" y="4292600"/>
          <p14:tracePt t="6355" x="1917700" y="4283075"/>
          <p14:tracePt t="6378" x="1917700" y="4273550"/>
          <p14:tracePt t="6454" x="1927225" y="4273550"/>
          <p14:tracePt t="6458" x="1936750" y="4264025"/>
          <p14:tracePt t="6474" x="1944688" y="4256088"/>
          <p14:tracePt t="6483" x="1954213" y="4256088"/>
          <p14:tracePt t="6490" x="1973263" y="4246563"/>
          <p14:tracePt t="6498" x="1981200" y="4237038"/>
          <p14:tracePt t="6506" x="1990725" y="4227513"/>
          <p14:tracePt t="6522" x="2000250" y="4219575"/>
          <p14:tracePt t="6554" x="2009775" y="4219575"/>
          <p14:tracePt t="6790" x="2027238" y="4219575"/>
          <p14:tracePt t="6798" x="2036763" y="4210050"/>
          <p14:tracePt t="6814" x="2054225" y="4210050"/>
          <p14:tracePt t="6846" x="2063750" y="4200525"/>
          <p14:tracePt t="6850" x="2090738" y="4200525"/>
          <p14:tracePt t="6858" x="2127250" y="4173538"/>
          <p14:tracePt t="6866" x="2163763" y="4173538"/>
          <p14:tracePt t="6874" x="2219325" y="4164013"/>
          <p14:tracePt t="6884" x="2273300" y="4164013"/>
          <p14:tracePt t="6894" x="2355850" y="4154488"/>
          <p14:tracePt t="6902" x="2411413" y="4146550"/>
          <p14:tracePt t="6910" x="2447925" y="4127500"/>
          <p14:tracePt t="6919" x="2501900" y="4117975"/>
          <p14:tracePt t="6926" x="2574925" y="4110038"/>
          <p14:tracePt t="6934" x="2657475" y="4090988"/>
          <p14:tracePt t="6942" x="2730500" y="4064000"/>
          <p14:tracePt t="6951" x="2813050" y="4044950"/>
          <p14:tracePt t="6958" x="2886075" y="4027488"/>
          <p14:tracePt t="6967" x="2949575" y="4008438"/>
          <p14:tracePt t="6974" x="3032125" y="3981450"/>
          <p14:tracePt t="6979" x="3086100" y="3963988"/>
          <p14:tracePt t="6987" x="3151188" y="3954463"/>
          <p14:tracePt t="6994" x="3187700" y="3944938"/>
          <p14:tracePt t="7003" x="3224213" y="3944938"/>
          <p14:tracePt t="7011" x="3251200" y="3935413"/>
          <p14:tracePt t="7019" x="3278188" y="3935413"/>
          <p14:tracePt t="7026" x="3306763" y="3935413"/>
          <p14:tracePt t="7039" x="3324225" y="3935413"/>
          <p14:tracePt t="7046" x="3351213" y="3935413"/>
          <p14:tracePt t="7055" x="3370263" y="3935413"/>
          <p14:tracePt t="7062" x="3406775" y="3935413"/>
          <p14:tracePt t="7071" x="3433763" y="3935413"/>
          <p14:tracePt t="7078" x="3470275" y="3935413"/>
          <p14:tracePt t="7086" x="3516313" y="3935413"/>
          <p14:tracePt t="7094" x="3552825" y="3935413"/>
          <p14:tracePt t="7102" x="3606800" y="3935413"/>
          <p14:tracePt t="7110" x="3671888" y="3935413"/>
          <p14:tracePt t="7118" x="3725863" y="3935413"/>
          <p14:tracePt t="7126" x="3781425" y="3935413"/>
          <p14:tracePt t="7134" x="3854450" y="3935413"/>
          <p14:tracePt t="7142" x="3881438" y="3935413"/>
          <p14:tracePt t="7151" x="3935413" y="3935413"/>
          <p14:tracePt t="7158" x="3990975" y="3935413"/>
          <p14:tracePt t="7167" x="4073525" y="3935413"/>
          <p14:tracePt t="7171" x="4146550" y="3935413"/>
          <p14:tracePt t="7179" x="4237038" y="3935413"/>
          <p14:tracePt t="7187" x="4310063" y="3935413"/>
          <p14:tracePt t="7194" x="4402138" y="3935413"/>
          <p14:tracePt t="7202" x="4492625" y="3935413"/>
          <p14:tracePt t="7210" x="4584700" y="3935413"/>
          <p14:tracePt t="7218" x="4675188" y="3935413"/>
          <p14:tracePt t="7226" x="4767263" y="3935413"/>
          <p14:tracePt t="7239" x="4857750" y="3935413"/>
          <p14:tracePt t="7246" x="4968875" y="3935413"/>
          <p14:tracePt t="7255" x="5068888" y="3935413"/>
          <p14:tracePt t="7262" x="5178425" y="3927475"/>
          <p14:tracePt t="7271" x="5287963" y="3917950"/>
          <p14:tracePt t="7278" x="5397500" y="3898900"/>
          <p14:tracePt t="7287" x="5507038" y="3898900"/>
          <p14:tracePt t="7294" x="5616575" y="3898900"/>
          <p14:tracePt t="7302" x="5735638" y="3889375"/>
          <p14:tracePt t="7310" x="5826125" y="3889375"/>
          <p14:tracePt t="7319" x="5935663" y="3889375"/>
          <p14:tracePt t="7326" x="6027738" y="3889375"/>
          <p14:tracePt t="7335" x="6118225" y="3889375"/>
          <p14:tracePt t="7342" x="6210300" y="3889375"/>
          <p14:tracePt t="7351" x="6283325" y="3889375"/>
          <p14:tracePt t="7358" x="6356350" y="3889375"/>
          <p14:tracePt t="7362" x="6410325" y="3889375"/>
          <p14:tracePt t="7371" x="6475413" y="3889375"/>
          <p14:tracePt t="7378" x="6511925" y="3889375"/>
          <p14:tracePt t="7387" x="6557963" y="3889375"/>
          <p14:tracePt t="7394" x="6594475" y="3889375"/>
          <p14:tracePt t="7402" x="6621463" y="3889375"/>
          <p14:tracePt t="7410" x="6675438" y="3889375"/>
          <p14:tracePt t="7419" x="6731000" y="3889375"/>
          <p14:tracePt t="7426" x="6767513" y="3889375"/>
          <p14:tracePt t="7434" x="6821488" y="3889375"/>
          <p14:tracePt t="7442" x="6877050" y="3889375"/>
          <p14:tracePt t="7455" x="6931025" y="3889375"/>
          <p14:tracePt t="7462" x="6977063" y="3881438"/>
          <p14:tracePt t="7471" x="7004050" y="3881438"/>
          <p14:tracePt t="7478" x="7040563" y="3881438"/>
          <p14:tracePt t="7487" x="7086600" y="3862388"/>
          <p14:tracePt t="7494" x="7123113" y="3862388"/>
          <p14:tracePt t="7502" x="7150100" y="3852863"/>
          <p14:tracePt t="7510" x="7186613" y="3852863"/>
          <p14:tracePt t="7518" x="7215188" y="3852863"/>
          <p14:tracePt t="7526" x="7259638" y="3852863"/>
          <p14:tracePt t="7535" x="7315200" y="3844925"/>
          <p14:tracePt t="7542" x="7351713" y="3844925"/>
          <p14:tracePt t="7551" x="7415213" y="3835400"/>
          <p14:tracePt t="7555" x="7451725" y="3835400"/>
          <p14:tracePt t="7562" x="7497763" y="3825875"/>
          <p14:tracePt t="7571" x="7553325" y="3825875"/>
          <p14:tracePt t="7578" x="7589838" y="3825875"/>
          <p14:tracePt t="7587" x="7634288" y="3825875"/>
          <p14:tracePt t="7594" x="7662863" y="3825875"/>
          <p14:tracePt t="7602" x="7707313" y="3816350"/>
          <p14:tracePt t="7610" x="7743825" y="3808413"/>
          <p14:tracePt t="7618" x="7762875" y="3808413"/>
          <p14:tracePt t="7626" x="7808913" y="3808413"/>
          <p14:tracePt t="7635" x="7835900" y="3808413"/>
          <p14:tracePt t="7642" x="7889875" y="3808413"/>
          <p14:tracePt t="7651" x="7926388" y="3808413"/>
          <p14:tracePt t="7658" x="7972425" y="3808413"/>
          <p14:tracePt t="7671" x="8027988" y="3808413"/>
          <p14:tracePt t="7678" x="8081963" y="3808413"/>
          <p14:tracePt t="7687" x="8137525" y="3808413"/>
          <p14:tracePt t="7694" x="8191500" y="3808413"/>
          <p14:tracePt t="7702" x="8247063" y="3808413"/>
          <p14:tracePt t="7710" x="8310563" y="3808413"/>
          <p14:tracePt t="7718" x="8366125" y="3808413"/>
          <p14:tracePt t="7726" x="8393113" y="3808413"/>
          <p14:tracePt t="7735" x="8447088" y="3808413"/>
          <p14:tracePt t="7742" x="8493125" y="3808413"/>
          <p14:tracePt t="7751" x="8548688" y="3808413"/>
          <p14:tracePt t="7758" x="8602663" y="3808413"/>
          <p14:tracePt t="7767" x="8639175" y="3808413"/>
          <p14:tracePt t="7774" x="8685213" y="3808413"/>
          <p14:tracePt t="7782" x="8712200" y="3789363"/>
          <p14:tracePt t="7790" x="8748713" y="3789363"/>
          <p14:tracePt t="7798" x="8785225" y="3789363"/>
          <p14:tracePt t="7806" x="8821738" y="3789363"/>
          <p14:tracePt t="7810" x="8848725" y="3789363"/>
          <p14:tracePt t="7818" x="8867775" y="3779838"/>
          <p14:tracePt t="7826" x="8904288" y="3779838"/>
          <p14:tracePt t="7835" x="8921750" y="3779838"/>
          <p14:tracePt t="7842" x="8950325" y="3779838"/>
          <p14:tracePt t="7852" x="8967788" y="3779838"/>
          <p14:tracePt t="7858" x="8986838" y="3779838"/>
          <p14:tracePt t="7867" x="9013825" y="3779838"/>
          <p14:tracePt t="7874" x="9023350" y="3779838"/>
          <p14:tracePt t="7887" x="9032875" y="3779838"/>
          <p14:tracePt t="7894" x="9040813" y="3779838"/>
          <p14:tracePt t="7902" x="9059863" y="3771900"/>
          <p14:tracePt t="7910" x="9077325" y="3771900"/>
          <p14:tracePt t="7919" x="9096375" y="3771900"/>
          <p14:tracePt t="7926" x="9142413" y="3752850"/>
          <p14:tracePt t="7942" x="9159875" y="3752850"/>
          <p14:tracePt t="7951" x="9178925" y="3752850"/>
          <p14:tracePt t="7958" x="9205913" y="3752850"/>
          <p14:tracePt t="7967" x="9242425" y="3752850"/>
          <p14:tracePt t="7974" x="9251950" y="3752850"/>
          <p14:tracePt t="7982" x="9259888" y="3752850"/>
          <p14:tracePt t="7990" x="9296400" y="3752850"/>
          <p14:tracePt t="8002" x="9305925" y="3752850"/>
          <p14:tracePt t="8010" x="9315450" y="3752850"/>
          <p14:tracePt t="8018" x="9324975" y="3752850"/>
          <p14:tracePt t="8078" x="9332913" y="3743325"/>
          <p14:tracePt t="8358" x="9332913" y="3735388"/>
          <p14:tracePt t="9174" x="9332913" y="3725863"/>
          <p14:tracePt t="9554" x="9351963" y="3716338"/>
          <p14:tracePt t="9562" x="9361488" y="3706813"/>
          <p14:tracePt t="9571" x="9369425" y="3698875"/>
          <p14:tracePt t="9587" x="9398000" y="3679825"/>
          <p14:tracePt t="9590" x="9405938" y="3679825"/>
          <p14:tracePt t="9594" x="9434513" y="3662363"/>
          <p14:tracePt t="9602" x="9471025" y="3662363"/>
          <p14:tracePt t="9610" x="9515475" y="3652838"/>
          <p14:tracePt t="9618" x="9534525" y="3652838"/>
          <p14:tracePt t="9626" x="9561513" y="3652838"/>
          <p14:tracePt t="9635" x="9588500" y="3633788"/>
          <p14:tracePt t="9642" x="9607550" y="3633788"/>
          <p14:tracePt t="9651" x="9625013" y="3625850"/>
          <p14:tracePt t="9655" x="9644063" y="3616325"/>
          <p14:tracePt t="9662" x="9653588" y="3616325"/>
          <p14:tracePt t="9671" x="9671050" y="3606800"/>
          <p14:tracePt t="9678" x="9690100" y="3579813"/>
          <p14:tracePt t="9687" x="9707563" y="3560763"/>
          <p14:tracePt t="9694" x="9717088" y="3552825"/>
          <p14:tracePt t="9703" x="9726613" y="3533775"/>
          <p14:tracePt t="9710" x="9734550" y="3497263"/>
          <p14:tracePt t="9715" x="9744075" y="3460750"/>
          <p14:tracePt t="9726" x="9753600" y="3424238"/>
          <p14:tracePt t="9734" x="9753600" y="3387725"/>
          <p14:tracePt t="9742" x="9753600" y="3333750"/>
          <p14:tracePt t="9750" x="9753600" y="3287713"/>
          <p14:tracePt t="9758" x="9753600" y="3260725"/>
          <p14:tracePt t="9767" x="9753600" y="3232150"/>
          <p14:tracePt t="9774" x="9753600" y="3214688"/>
          <p14:tracePt t="9778" x="9753600" y="3195638"/>
          <p14:tracePt t="9787" x="9753600" y="3178175"/>
          <p14:tracePt t="9794" x="9753600" y="3159125"/>
          <p14:tracePt t="9802" x="9753600" y="3141663"/>
          <p14:tracePt t="9810" x="9753600" y="3122613"/>
          <p14:tracePt t="9818" x="9753600" y="3105150"/>
          <p14:tracePt t="9826" x="9744075" y="3078163"/>
          <p14:tracePt t="9834" x="9734550" y="3059113"/>
          <p14:tracePt t="9842" x="9726613" y="3032125"/>
          <p14:tracePt t="9850" x="9717088" y="3013075"/>
          <p14:tracePt t="9858" x="9698038" y="2968625"/>
          <p14:tracePt t="9867" x="9690100" y="2940050"/>
          <p14:tracePt t="9878" x="9661525" y="2903538"/>
          <p14:tracePt t="9887" x="9653588" y="2886075"/>
          <p14:tracePt t="9894" x="9634538" y="2867025"/>
          <p14:tracePt t="9902" x="9617075" y="2849563"/>
          <p14:tracePt t="9910" x="9607550" y="2830513"/>
          <p14:tracePt t="9918" x="9588500" y="2813050"/>
          <p14:tracePt t="9926" x="9580563" y="2803525"/>
          <p14:tracePt t="9934" x="9561513" y="2784475"/>
          <p14:tracePt t="9942" x="9544050" y="2776538"/>
          <p14:tracePt t="9950" x="9534525" y="2767013"/>
          <p14:tracePt t="9958" x="9525000" y="2757488"/>
          <p14:tracePt t="9967" x="9507538" y="2740025"/>
          <p14:tracePt t="9971" x="9488488" y="2720975"/>
          <p14:tracePt t="9978" x="9471025" y="2703513"/>
          <p14:tracePt t="9986" x="9451975" y="2684463"/>
          <p14:tracePt t="9994" x="9434513" y="2667000"/>
          <p14:tracePt t="10002" x="9388475" y="2638425"/>
          <p14:tracePt t="10010" x="9361488" y="2620963"/>
          <p14:tracePt t="10022" x="9324975" y="2611438"/>
          <p14:tracePt t="10030" x="9269413" y="2593975"/>
          <p14:tracePt t="10039" x="9242425" y="2574925"/>
          <p14:tracePt t="10046" x="9223375" y="2574925"/>
          <p14:tracePt t="10055" x="9178925" y="2565400"/>
          <p14:tracePt t="10062" x="9159875" y="2565400"/>
          <p14:tracePt t="10071" x="9132888" y="2565400"/>
          <p14:tracePt t="10078" x="9113838" y="2565400"/>
          <p14:tracePt t="10087" x="9077325" y="2557463"/>
          <p14:tracePt t="10094" x="9040813" y="2557463"/>
          <p14:tracePt t="10099" x="9032875" y="2557463"/>
          <p14:tracePt t="10106" x="8986838" y="2557463"/>
          <p14:tracePt t="10115" x="8959850" y="2557463"/>
          <p14:tracePt t="10122" x="8940800" y="2557463"/>
          <p14:tracePt t="10130" x="8894763" y="2557463"/>
          <p14:tracePt t="10139" x="8858250" y="2584450"/>
          <p14:tracePt t="10146" x="8821738" y="2584450"/>
          <p14:tracePt t="10155" x="8794750" y="2593975"/>
          <p14:tracePt t="10162" x="8748713" y="2601913"/>
          <p14:tracePt t="10171" x="8712200" y="2620963"/>
          <p14:tracePt t="10178" x="8675688" y="2647950"/>
          <p14:tracePt t="10187" x="8648700" y="2657475"/>
          <p14:tracePt t="10194" x="8602663" y="2684463"/>
          <p14:tracePt t="10202" x="8575675" y="2711450"/>
          <p14:tracePt t="10210" x="8548688" y="2730500"/>
          <p14:tracePt t="10222" x="8520113" y="2757488"/>
          <p14:tracePt t="10230" x="8483600" y="2794000"/>
          <p14:tracePt t="10239" x="8466138" y="2820988"/>
          <p14:tracePt t="10246" x="8456613" y="2840038"/>
          <p14:tracePt t="10255" x="8447088" y="2867025"/>
          <p14:tracePt t="10262" x="8429625" y="2886075"/>
          <p14:tracePt t="10271" x="8420100" y="2922588"/>
          <p14:tracePt t="10278" x="8420100" y="2940050"/>
          <p14:tracePt t="10287" x="8420100" y="2959100"/>
          <p14:tracePt t="10290" x="8420100" y="2986088"/>
          <p14:tracePt t="10298" x="8420100" y="3013075"/>
          <p14:tracePt t="10306" x="8420100" y="3049588"/>
          <p14:tracePt t="10315" x="8429625" y="3078163"/>
          <p14:tracePt t="10322" x="8439150" y="3114675"/>
          <p14:tracePt t="10330" x="8456613" y="3132138"/>
          <p14:tracePt t="10339" x="8493125" y="3178175"/>
          <p14:tracePt t="10346" x="8520113" y="3241675"/>
          <p14:tracePt t="10355" x="8548688" y="3260725"/>
          <p14:tracePt t="10362" x="8612188" y="3324225"/>
          <p14:tracePt t="10371" x="8658225" y="3370263"/>
          <p14:tracePt t="10378" x="8702675" y="3406775"/>
          <p14:tracePt t="10387" x="8767763" y="3451225"/>
          <p14:tracePt t="10394" x="8848725" y="3487738"/>
          <p14:tracePt t="10403" x="8894763" y="3506788"/>
          <p14:tracePt t="10410" x="8940800" y="3524250"/>
          <p14:tracePt t="10422" x="8977313" y="3533775"/>
          <p14:tracePt t="10430" x="9013825" y="3543300"/>
          <p14:tracePt t="10439" x="9023350" y="3543300"/>
          <p14:tracePt t="10522" x="9023350" y="3524250"/>
          <p14:tracePt t="10558" x="9023350" y="3516313"/>
          <p14:tracePt t="10766" x="9032875" y="3524250"/>
          <p14:tracePt t="10774" x="9040813" y="3543300"/>
          <p14:tracePt t="10783" x="9050338" y="3552825"/>
          <p14:tracePt t="10790" x="9069388" y="3570288"/>
          <p14:tracePt t="10799" x="9077325" y="3579813"/>
          <p14:tracePt t="10806" x="9086850" y="3589338"/>
          <p14:tracePt t="10814" x="9096375" y="3597275"/>
          <p14:tracePt t="10830" x="9105900" y="3606800"/>
          <p14:tracePt t="10855" x="9105900" y="3616325"/>
          <p14:tracePt t="10990" x="9123363" y="3616325"/>
          <p14:tracePt t="11006" x="9142413" y="3625850"/>
          <p14:tracePt t="11022" x="9159875" y="3633788"/>
          <p14:tracePt t="11030" x="9178925" y="3643313"/>
          <p14:tracePt t="11034" x="9196388" y="3643313"/>
          <p14:tracePt t="11042" x="9215438" y="3643313"/>
          <p14:tracePt t="11050" x="9232900" y="3643313"/>
          <p14:tracePt t="11058" x="9259888" y="3643313"/>
          <p14:tracePt t="11067" x="9269413" y="3643313"/>
          <p14:tracePt t="11074" x="9288463" y="3643313"/>
          <p14:tracePt t="11083" x="9296400" y="3643313"/>
          <p14:tracePt t="11118" x="9305925" y="3643313"/>
          <p14:tracePt t="11214" x="9324975" y="3643313"/>
          <p14:tracePt t="11222" x="9324975" y="3652838"/>
          <p14:tracePt t="11234" x="9342438" y="3662363"/>
          <p14:tracePt t="11250" x="9361488" y="3662363"/>
          <p14:tracePt t="11278" x="9369425" y="3662363"/>
          <p14:tracePt t="11290" x="9388475" y="3662363"/>
          <p14:tracePt t="11358" x="9398000" y="3662363"/>
          <p14:tracePt t="11590" x="9405938" y="3662363"/>
          <p14:tracePt t="12322" x="9405938" y="3670300"/>
          <p14:tracePt t="12330" x="9424988" y="3706813"/>
          <p14:tracePt t="12338" x="9434513" y="3735388"/>
          <p14:tracePt t="12346" x="9451975" y="3779838"/>
          <p14:tracePt t="12355" x="9478963" y="3844925"/>
          <p14:tracePt t="12362" x="9507538" y="3908425"/>
          <p14:tracePt t="12371" x="9525000" y="3944938"/>
          <p14:tracePt t="12378" x="9534525" y="3981450"/>
          <p14:tracePt t="12390" x="9561513" y="4027488"/>
          <p14:tracePt t="12399" x="9571038" y="4054475"/>
          <p14:tracePt t="12406" x="9588500" y="4081463"/>
          <p14:tracePt t="12410" x="9598025" y="4117975"/>
          <p14:tracePt t="12419" x="9607550" y="4146550"/>
          <p14:tracePt t="12426" x="9625013" y="4173538"/>
          <p14:tracePt t="12434" x="9634538" y="4200525"/>
          <p14:tracePt t="12442" x="9661525" y="4237038"/>
          <p14:tracePt t="12450" x="9661525" y="4256088"/>
          <p14:tracePt t="12458" x="9680575" y="4283075"/>
          <p14:tracePt t="12467" x="9690100" y="4292600"/>
          <p14:tracePt t="12490" x="9690100" y="4300538"/>
          <p14:tracePt t="12522" x="9698038" y="4310063"/>
          <p14:tracePt t="12654" x="9690100" y="4300538"/>
          <p14:tracePt t="12662" x="9680575" y="4292600"/>
          <p14:tracePt t="13035" x="9680575" y="4283075"/>
          <p14:tracePt t="13043" x="9661525" y="4264025"/>
          <p14:tracePt t="13050" x="9617075" y="4246563"/>
          <p14:tracePt t="13058" x="9588500" y="4227513"/>
          <p14:tracePt t="13067" x="9580563" y="4227513"/>
          <p14:tracePt t="13071" x="9544050" y="4210050"/>
          <p14:tracePt t="13083" x="9525000" y="4200525"/>
          <p14:tracePt t="13090" x="9507538" y="4200525"/>
          <p14:tracePt t="13099" x="9498013" y="4191000"/>
          <p14:tracePt t="13106" x="9488488" y="4183063"/>
          <p14:tracePt t="13130" x="9471025" y="4173538"/>
          <p14:tracePt t="13150" x="9461500" y="4164013"/>
          <p14:tracePt t="13158" x="9451975" y="4154488"/>
          <p14:tracePt t="13167" x="9442450" y="4146550"/>
          <p14:tracePt t="13183" x="9405938" y="4137025"/>
          <p14:tracePt t="13190" x="9398000" y="4127500"/>
          <p14:tracePt t="13194" x="9369425" y="4110038"/>
          <p14:tracePt t="13206" x="9342438" y="4110038"/>
          <p14:tracePt t="13214" x="9315450" y="4110038"/>
          <p14:tracePt t="13222" x="9296400" y="4100513"/>
          <p14:tracePt t="13230" x="9278938" y="4100513"/>
          <p14:tracePt t="13238" x="9269413" y="4100513"/>
          <p14:tracePt t="13246" x="9232900" y="4100513"/>
          <p14:tracePt t="13254" x="9215438" y="4100513"/>
          <p14:tracePt t="13258" x="9186863" y="4100513"/>
          <p14:tracePt t="13267" x="9169400" y="4100513"/>
          <p14:tracePt t="13274" x="9150350" y="4100513"/>
          <p14:tracePt t="13283" x="9132888" y="4100513"/>
          <p14:tracePt t="13290" x="9113838" y="4100513"/>
          <p14:tracePt t="13299" x="9105900" y="4100513"/>
          <p14:tracePt t="13306" x="9086850" y="4100513"/>
          <p14:tracePt t="13314" x="9050338" y="4110038"/>
          <p14:tracePt t="13322" x="9032875" y="4117975"/>
          <p14:tracePt t="13330" x="9004300" y="4137025"/>
          <p14:tracePt t="13338" x="8959850" y="4137025"/>
          <p14:tracePt t="13346" x="8940800" y="4146550"/>
          <p14:tracePt t="13354" x="8913813" y="4154488"/>
          <p14:tracePt t="13362" x="8885238" y="4164013"/>
          <p14:tracePt t="13371" x="8840788" y="4183063"/>
          <p14:tracePt t="13378" x="8831263" y="4183063"/>
          <p14:tracePt t="13387" x="8804275" y="4191000"/>
          <p14:tracePt t="13394" x="8785225" y="4200525"/>
          <p14:tracePt t="13402" x="8767763" y="4210050"/>
          <p14:tracePt t="13415" x="8748713" y="4219575"/>
          <p14:tracePt t="13422" x="8731250" y="4237038"/>
          <p14:tracePt t="13430" x="8721725" y="4246563"/>
          <p14:tracePt t="13438" x="8702675" y="4264025"/>
          <p14:tracePt t="13446" x="8702675" y="4273550"/>
          <p14:tracePt t="13450" x="8694738" y="4292600"/>
          <p14:tracePt t="13458" x="8694738" y="4319588"/>
          <p14:tracePt t="13467" x="8694738" y="4337050"/>
          <p14:tracePt t="13474" x="8694738" y="4365625"/>
          <p14:tracePt t="13483" x="8685213" y="4419600"/>
          <p14:tracePt t="13490" x="8685213" y="4465638"/>
          <p14:tracePt t="13499" x="8685213" y="4483100"/>
          <p14:tracePt t="13506" x="8685213" y="4511675"/>
          <p14:tracePt t="13514" x="8694738" y="4556125"/>
          <p14:tracePt t="13523" x="8694738" y="4575175"/>
          <p14:tracePt t="13530" x="8702675" y="4602163"/>
          <p14:tracePt t="13538" x="8721725" y="4629150"/>
          <p14:tracePt t="13546" x="8731250" y="4648200"/>
          <p14:tracePt t="13555" x="8748713" y="4684713"/>
          <p14:tracePt t="13562" x="8748713" y="4694238"/>
          <p14:tracePt t="13571" x="8767763" y="4702175"/>
          <p14:tracePt t="13578" x="8775700" y="4730750"/>
          <p14:tracePt t="13594" x="8794750" y="4748213"/>
          <p14:tracePt t="13603" x="8804275" y="4757738"/>
          <p14:tracePt t="13610" x="8804275" y="4767263"/>
          <p14:tracePt t="13618" x="8821738" y="4784725"/>
          <p14:tracePt t="13626" x="8858250" y="4784725"/>
          <p14:tracePt t="13638" x="8885238" y="4803775"/>
          <p14:tracePt t="13642" x="8894763" y="4803775"/>
          <p14:tracePt t="13650" x="8921750" y="4811713"/>
          <p14:tracePt t="13658" x="8940800" y="4811713"/>
          <p14:tracePt t="13667" x="8967788" y="4821238"/>
          <p14:tracePt t="13674" x="8986838" y="4830763"/>
          <p14:tracePt t="13684" x="9013825" y="4830763"/>
          <p14:tracePt t="13691" x="9059863" y="4840288"/>
          <p14:tracePt t="13699" x="9086850" y="4840288"/>
          <p14:tracePt t="13706" x="9113838" y="4848225"/>
          <p14:tracePt t="13714" x="9169400" y="4848225"/>
          <p14:tracePt t="13722" x="9232900" y="4867275"/>
          <p14:tracePt t="13730" x="9288463" y="4867275"/>
          <p14:tracePt t="13738" x="9332913" y="4876800"/>
          <p14:tracePt t="13746" x="9405938" y="4876800"/>
          <p14:tracePt t="13755" x="9442450" y="4876800"/>
          <p14:tracePt t="13762" x="9498013" y="4876800"/>
          <p14:tracePt t="13771" x="9544050" y="4876800"/>
          <p14:tracePt t="13778" x="9571038" y="4876800"/>
          <p14:tracePt t="13787" x="9607550" y="4876800"/>
          <p14:tracePt t="13794" x="9653588" y="4876800"/>
          <p14:tracePt t="13803" x="9680575" y="4876800"/>
          <p14:tracePt t="13810" x="9707563" y="4876800"/>
          <p14:tracePt t="13818" x="9726613" y="4876800"/>
          <p14:tracePt t="13826" x="9753600" y="4876800"/>
          <p14:tracePt t="13834" x="9790113" y="4876800"/>
          <p14:tracePt t="13842" x="9799638" y="4876800"/>
          <p14:tracePt t="13854" x="9836150" y="4876800"/>
          <p14:tracePt t="13862" x="9863138" y="4876800"/>
          <p14:tracePt t="13870" x="9899650" y="4876800"/>
          <p14:tracePt t="13878" x="9936163" y="4876800"/>
          <p14:tracePt t="13887" x="9963150" y="4876800"/>
          <p14:tracePt t="13894" x="9999663" y="4876800"/>
          <p14:tracePt t="13899" x="10036175" y="4867275"/>
          <p14:tracePt t="13906" x="10055225" y="4857750"/>
          <p14:tracePt t="13915" x="10091738" y="4830763"/>
          <p14:tracePt t="13923" x="10118725" y="4821238"/>
          <p14:tracePt t="13930" x="10145713" y="4811713"/>
          <p14:tracePt t="13938" x="10174288" y="4794250"/>
          <p14:tracePt t="13946" x="10191750" y="4775200"/>
          <p14:tracePt t="13954" x="10210800" y="4757738"/>
          <p14:tracePt t="13962" x="10237788" y="4738688"/>
          <p14:tracePt t="13971" x="10255250" y="4711700"/>
          <p14:tracePt t="13978" x="10274300" y="4694238"/>
          <p14:tracePt t="13991" x="10274300" y="4684713"/>
          <p14:tracePt t="13998" x="10291763" y="4657725"/>
          <p14:tracePt t="14006" x="10301288" y="4638675"/>
          <p14:tracePt t="14014" x="10310813" y="4621213"/>
          <p14:tracePt t="14023" x="10310813" y="4602163"/>
          <p14:tracePt t="14034" x="10320338" y="4556125"/>
          <p14:tracePt t="14042" x="10320338" y="4529138"/>
          <p14:tracePt t="14051" x="10320338" y="4502150"/>
          <p14:tracePt t="14058" x="10320338" y="4456113"/>
          <p14:tracePt t="14067" x="10320338" y="4429125"/>
          <p14:tracePt t="14074" x="10310813" y="4402138"/>
          <p14:tracePt t="14083" x="10274300" y="4365625"/>
          <p14:tracePt t="14090" x="10237788" y="4319588"/>
          <p14:tracePt t="14099" x="10210800" y="4300538"/>
          <p14:tracePt t="14106" x="10201275" y="4292600"/>
          <p14:tracePt t="14115" x="10191750" y="4283075"/>
          <p14:tracePt t="14122" x="10182225" y="4273550"/>
          <p14:tracePt t="14174" x="10174288" y="4264025"/>
          <p14:tracePt t="14254" x="10164763" y="4264025"/>
          <p14:tracePt t="14962" x="10155238" y="4264025"/>
          <p14:tracePt t="14978" x="10145713" y="4246563"/>
          <p14:tracePt t="14986" x="10137775" y="4227513"/>
          <p14:tracePt t="14994" x="10128250" y="4210050"/>
          <p14:tracePt t="14998" x="10128250" y="4191000"/>
          <p14:tracePt t="15002" x="10118725" y="4191000"/>
          <p14:tracePt t="15010" x="10109200" y="4173538"/>
          <p14:tracePt t="15018" x="10101263" y="4164013"/>
          <p14:tracePt t="15026" x="10082213" y="4137025"/>
          <p14:tracePt t="15034" x="10055225" y="4100513"/>
          <p14:tracePt t="15042" x="10036175" y="4090988"/>
          <p14:tracePt t="15050" x="10009188" y="4073525"/>
          <p14:tracePt t="15058" x="9972675" y="4044950"/>
          <p14:tracePt t="15062" x="9963150" y="4037013"/>
          <p14:tracePt t="15070" x="9936163" y="4017963"/>
          <p14:tracePt t="15078" x="9918700" y="4017963"/>
          <p14:tracePt t="15087" x="9863138" y="3990975"/>
          <p14:tracePt t="15094" x="9845675" y="3990975"/>
          <p14:tracePt t="15103" x="9790113" y="3981450"/>
          <p14:tracePt t="15110" x="9763125" y="3981450"/>
          <p14:tracePt t="15118" x="9726613" y="3971925"/>
          <p14:tracePt t="15126" x="9707563" y="3963988"/>
          <p14:tracePt t="15135" x="9680575" y="3963988"/>
          <p14:tracePt t="15151" x="9661525" y="3963988"/>
          <p14:tracePt t="15158" x="9644063" y="3963988"/>
          <p14:tracePt t="15174" x="9625013" y="3963988"/>
          <p14:tracePt t="15183" x="9617075" y="3963988"/>
          <p14:tracePt t="15187" x="9598025" y="3963988"/>
          <p14:tracePt t="15203" x="9580563" y="3963988"/>
          <p14:tracePt t="15210" x="9561513" y="3963988"/>
          <p14:tracePt t="15218" x="9551988" y="3963988"/>
          <p14:tracePt t="15226" x="9525000" y="3963988"/>
          <p14:tracePt t="15234" x="9515475" y="3963988"/>
          <p14:tracePt t="15242" x="9498013" y="3963988"/>
          <p14:tracePt t="15251" x="9478963" y="3963988"/>
          <p14:tracePt t="15267" x="9471025" y="3963988"/>
          <p14:tracePt t="15382" x="9461500" y="3963988"/>
          <p14:tracePt t="15527" x="9451975" y="3963988"/>
          <p14:tracePt t="15558" x="9461500" y="3944938"/>
          <p14:tracePt t="15566" x="9471025" y="3944938"/>
          <p14:tracePt t="15570" x="9488488" y="3944938"/>
          <p14:tracePt t="15578" x="9507538" y="3935413"/>
          <p14:tracePt t="15587" x="9525000" y="3935413"/>
          <p14:tracePt t="15594" x="9551988" y="3935413"/>
          <p14:tracePt t="15603" x="9571038" y="3935413"/>
          <p14:tracePt t="15610" x="9598025" y="3917950"/>
          <p14:tracePt t="15626" x="9617075" y="3917950"/>
          <p14:tracePt t="15635" x="9625013" y="3917950"/>
          <p14:tracePt t="15642" x="9634538" y="3917950"/>
          <p14:tracePt t="15650" x="9644063" y="3908425"/>
          <p14:tracePt t="16210" x="9653588" y="3908425"/>
          <p14:tracePt t="16222" x="9653588" y="3898900"/>
          <p14:tracePt t="16266" x="9644063" y="3889375"/>
          <p14:tracePt t="16914" x="9634538" y="3889375"/>
          <p14:tracePt t="16922" x="9625013" y="3889375"/>
          <p14:tracePt t="16933" x="9617075" y="3889375"/>
          <p14:tracePt t="16946" x="9607550" y="3889375"/>
          <p14:tracePt t="17094" x="9607550" y="3881438"/>
          <p14:tracePt t="17110" x="9598025" y="3881438"/>
          <p14:tracePt t="17118" x="9588500" y="3881438"/>
          <p14:tracePt t="17190" x="9580563" y="3871913"/>
          <p14:tracePt t="17210" x="9580563" y="3862388"/>
          <p14:tracePt t="17218" x="9588500" y="3862388"/>
          <p14:tracePt t="17226" x="9607550" y="3862388"/>
          <p14:tracePt t="17250" x="9617075" y="3862388"/>
          <p14:tracePt t="17258" x="9625013" y="3852863"/>
          <p14:tracePt t="17326" x="9634538" y="3852863"/>
          <p14:tracePt t="17354" x="9644063" y="3852863"/>
          <p14:tracePt t="17734" x="9653588" y="3852863"/>
          <p14:tracePt t="17758" x="9653588" y="3844925"/>
          <p14:tracePt t="17794" x="9644063" y="3844925"/>
          <p14:tracePt t="17810" x="9634538" y="3844925"/>
          <p14:tracePt t="17818" x="9625013" y="3835400"/>
          <p14:tracePt t="17835" x="9617075" y="3835400"/>
          <p14:tracePt t="17850" x="9598025" y="3835400"/>
          <p14:tracePt t="17858" x="9580563" y="3835400"/>
          <p14:tracePt t="17865" x="9571038" y="3835400"/>
          <p14:tracePt t="17874" x="9561513" y="3835400"/>
          <p14:tracePt t="17883" x="9544050" y="3835400"/>
          <p14:tracePt t="17901" x="9488488" y="3835400"/>
          <p14:tracePt t="17906" x="9478963" y="3835400"/>
          <p14:tracePt t="17915" x="9442450" y="3835400"/>
          <p14:tracePt t="17923" x="9415463" y="3835400"/>
          <p14:tracePt t="17930" x="9388475" y="3844925"/>
          <p14:tracePt t="17938" x="9369425" y="3844925"/>
          <p14:tracePt t="17946" x="9351963" y="3852863"/>
          <p14:tracePt t="17954" x="9332913" y="3852863"/>
          <p14:tracePt t="17962" x="9324975" y="3852863"/>
          <p14:tracePt t="17970" x="9305925" y="3862388"/>
          <p14:tracePt t="17987" x="9296400" y="3862388"/>
          <p14:tracePt t="18122" x="9305925" y="3862388"/>
          <p14:tracePt t="18130" x="9315450" y="3862388"/>
          <p14:tracePt t="18138" x="9324975" y="3862388"/>
          <p14:tracePt t="18146" x="9332913" y="3862388"/>
          <p14:tracePt t="18154" x="9342438" y="3862388"/>
          <p14:tracePt t="18162" x="9361488" y="3852863"/>
          <p14:tracePt t="18171" x="9369425" y="3852863"/>
          <p14:tracePt t="18194" x="9378950" y="3852863"/>
          <p14:tracePt t="18210" x="9388475" y="3852863"/>
          <p14:tracePt t="18258" x="9398000" y="3852863"/>
          <p14:tracePt t="18266" x="9405938" y="3852863"/>
          <p14:tracePt t="18274" x="9415463" y="3852863"/>
          <p14:tracePt t="18283" x="9424988" y="3852863"/>
          <p14:tracePt t="18290" x="9442450" y="3852863"/>
          <p14:tracePt t="18299" x="9451975" y="3852863"/>
          <p14:tracePt t="18306" x="9461500" y="3852863"/>
          <p14:tracePt t="18315" x="9471025" y="3852863"/>
          <p14:tracePt t="18322" x="9488488" y="3852863"/>
          <p14:tracePt t="18338" x="9507538" y="3852863"/>
          <p14:tracePt t="18362" x="9515475" y="3852863"/>
          <p14:tracePt t="18403" x="9525000" y="3852863"/>
          <p14:tracePt t="18418" x="9525000" y="3844925"/>
          <p14:tracePt t="18582" x="9534525" y="3835400"/>
          <p14:tracePt t="19094" x="9534525" y="3825875"/>
          <p14:tracePt t="19166" x="9525000" y="3825875"/>
          <p14:tracePt t="19182" x="9488488" y="3835400"/>
          <p14:tracePt t="19190" x="9478963" y="3844925"/>
          <p14:tracePt t="19198" x="9471025" y="3852863"/>
          <p14:tracePt t="19215" x="9451975" y="3862388"/>
          <p14:tracePt t="19219" x="9415463" y="3871913"/>
          <p14:tracePt t="19226" x="9398000" y="3881438"/>
          <p14:tracePt t="19234" x="9378950" y="3898900"/>
          <p14:tracePt t="19242" x="9369425" y="3908425"/>
          <p14:tracePt t="19250" x="9361488" y="3917950"/>
          <p14:tracePt t="19258" x="9351963" y="3917950"/>
          <p14:tracePt t="19266" x="9342438" y="3917950"/>
          <p14:tracePt t="19274" x="9332913" y="3927475"/>
          <p14:tracePt t="19378" x="9332913" y="3935413"/>
          <p14:tracePt t="19394" x="9342438" y="3935413"/>
          <p14:tracePt t="19410" x="9361488" y="3935413"/>
          <p14:tracePt t="19419" x="9378950" y="3935413"/>
          <p14:tracePt t="19426" x="9405938" y="3935413"/>
          <p14:tracePt t="19434" x="9424988" y="3935413"/>
          <p14:tracePt t="19442" x="9442450" y="3935413"/>
          <p14:tracePt t="19450" x="9461500" y="3935413"/>
          <p14:tracePt t="19458" x="9478963" y="3935413"/>
          <p14:tracePt t="19467" x="9498013" y="3935413"/>
          <p14:tracePt t="19474" x="9525000" y="3935413"/>
          <p14:tracePt t="19483" x="9551988" y="3927475"/>
          <p14:tracePt t="19490" x="9561513" y="3927475"/>
          <p14:tracePt t="19499" x="9571038" y="3927475"/>
          <p14:tracePt t="19507" x="9580563" y="3927475"/>
          <p14:tracePt t="19515" x="9588500" y="3927475"/>
          <p14:tracePt t="21522" x="9598025" y="3927475"/>
          <p14:tracePt t="21530" x="9607550" y="3927475"/>
          <p14:tracePt t="21538" x="9617075" y="3954463"/>
          <p14:tracePt t="21546" x="9625013" y="3971925"/>
          <p14:tracePt t="21554" x="9625013" y="4000500"/>
          <p14:tracePt t="21562" x="9644063" y="4044950"/>
          <p14:tracePt t="21570" x="9644063" y="4054475"/>
          <p14:tracePt t="21578" x="9653588" y="4081463"/>
          <p14:tracePt t="21583" x="9653588" y="4090988"/>
          <p14:tracePt t="21590" x="9661525" y="4100513"/>
          <p14:tracePt t="21599" x="9661525" y="4110038"/>
          <p14:tracePt t="21606" x="9661525" y="4117975"/>
          <p14:tracePt t="21631" x="9661525" y="4127500"/>
          <p14:tracePt t="21722" x="9661525" y="4100513"/>
          <p14:tracePt t="21731" x="9661525" y="4081463"/>
          <p14:tracePt t="21738" x="9661525" y="4064000"/>
          <p14:tracePt t="21746" x="9661525" y="4054475"/>
          <p14:tracePt t="21754" x="9661525" y="4044950"/>
          <p14:tracePt t="21762" x="9653588" y="4037013"/>
          <p14:tracePt t="21771" x="9644063" y="4027488"/>
          <p14:tracePt t="21778" x="9634538" y="4017963"/>
          <p14:tracePt t="21794" x="9634538" y="4008438"/>
          <p14:tracePt t="21906" x="9625013" y="4008438"/>
          <p14:tracePt t="21922" x="9617075" y="4027488"/>
          <p14:tracePt t="21931" x="9607550" y="4044950"/>
          <p14:tracePt t="21938" x="9607550" y="4054475"/>
          <p14:tracePt t="21954" x="9607550" y="4064000"/>
          <p14:tracePt t="21962" x="9598025" y="4064000"/>
          <p14:tracePt t="21978" x="9598025" y="4073525"/>
          <p14:tracePt t="21987" x="9598025" y="4081463"/>
          <p14:tracePt t="22003" x="9598025" y="4090988"/>
          <p14:tracePt t="22018" x="9588500" y="4110038"/>
          <p14:tracePt t="22026" x="9588500" y="4117975"/>
          <p14:tracePt t="22034" x="9588500" y="4127500"/>
          <p14:tracePt t="22066" x="9580563" y="4137025"/>
          <p14:tracePt t="22090" x="9580563" y="4146550"/>
          <p14:tracePt t="22122" x="9580563" y="4154488"/>
          <p14:tracePt t="22138" x="9580563" y="4164013"/>
          <p14:tracePt t="22154" x="9580563" y="4173538"/>
          <p14:tracePt t="22178" x="9571038" y="4191000"/>
          <p14:tracePt t="22194" x="9561513" y="4210050"/>
          <p14:tracePt t="22202" x="9561513" y="4219575"/>
          <p14:tracePt t="22210" x="9551988" y="4237038"/>
          <p14:tracePt t="22219" x="9544050" y="4246563"/>
          <p14:tracePt t="22226" x="9544050" y="4256088"/>
          <p14:tracePt t="22242" x="9534525" y="4273550"/>
          <p14:tracePt t="22250" x="9525000" y="4283075"/>
          <p14:tracePt t="22674" x="9515475" y="4283075"/>
          <p14:tracePt t="22834" x="9507538" y="4283075"/>
          <p14:tracePt t="22854" x="9498013" y="4292600"/>
          <p14:tracePt t="23266" x="9488488" y="4292600"/>
          <p14:tracePt t="23466" x="9478963" y="4283075"/>
          <p14:tracePt t="23470" x="9461500" y="4283075"/>
          <p14:tracePt t="23474" x="9424988" y="4273550"/>
          <p14:tracePt t="23478" x="9405938" y="4273550"/>
          <p14:tracePt t="23494" x="9388475" y="4264025"/>
          <p14:tracePt t="23503" x="9378950" y="4264025"/>
          <p14:tracePt t="23510" x="9361488" y="4264025"/>
          <p14:tracePt t="23519" x="9342438" y="4256088"/>
          <p14:tracePt t="23527" x="9324975" y="4256088"/>
          <p14:tracePt t="23530" x="9315450" y="4256088"/>
          <p14:tracePt t="23542" x="9296400" y="4256088"/>
          <p14:tracePt t="23550" x="9288463" y="4256088"/>
          <p14:tracePt t="23558" x="9278938" y="4256088"/>
          <p14:tracePt t="23574" x="9259888" y="4256088"/>
          <p14:tracePt t="23583" x="9242425" y="4256088"/>
          <p14:tracePt t="23590" x="9232900" y="4256088"/>
          <p14:tracePt t="23594" x="9215438" y="4256088"/>
          <p14:tracePt t="23602" x="9205913" y="4256088"/>
          <p14:tracePt t="23610" x="9178925" y="4256088"/>
          <p14:tracePt t="23626" x="9142413" y="4246563"/>
          <p14:tracePt t="23634" x="9096375" y="4246563"/>
          <p14:tracePt t="23642" x="9069388" y="4246563"/>
          <p14:tracePt t="23650" x="9040813" y="4246563"/>
          <p14:tracePt t="23659" x="8996363" y="4246563"/>
          <p14:tracePt t="23666" x="8950325" y="4227513"/>
          <p14:tracePt t="23674" x="8913813" y="4227513"/>
          <p14:tracePt t="23682" x="8867775" y="4219575"/>
          <p14:tracePt t="23690" x="8840788" y="4219575"/>
          <p14:tracePt t="23699" x="8812213" y="4210050"/>
          <p14:tracePt t="23706" x="8785225" y="4210050"/>
          <p14:tracePt t="23715" x="8739188" y="4210050"/>
          <p14:tracePt t="23722" x="8712200" y="4210050"/>
          <p14:tracePt t="23731" x="8658225" y="4210050"/>
          <p14:tracePt t="23738" x="8629650" y="4210050"/>
          <p14:tracePt t="23747" x="8585200" y="4210050"/>
          <p14:tracePt t="23754" x="8548688" y="4210050"/>
          <p14:tracePt t="23762" x="8502650" y="4210050"/>
          <p14:tracePt t="23770" x="8466138" y="4210050"/>
          <p14:tracePt t="23778" x="8429625" y="4210050"/>
          <p14:tracePt t="23786" x="8383588" y="4210050"/>
          <p14:tracePt t="23794" x="8337550" y="4227513"/>
          <p14:tracePt t="23802" x="8320088" y="4237038"/>
          <p14:tracePt t="23810" x="8293100" y="4246563"/>
          <p14:tracePt t="23819" x="8256588" y="4264025"/>
          <p14:tracePt t="23826" x="8228013" y="4264025"/>
          <p14:tracePt t="23834" x="8210550" y="4273550"/>
          <p14:tracePt t="23842" x="8191500" y="4283075"/>
          <p14:tracePt t="23859" x="8183563" y="4283075"/>
          <p14:tracePt t="23866" x="8174038" y="4283075"/>
          <p14:tracePt t="23874" x="8164513" y="4283075"/>
          <p14:tracePt t="23890" x="8154988" y="4283075"/>
          <p14:tracePt t="23899" x="8137525" y="4283075"/>
          <p14:tracePt t="23906" x="8118475" y="4283075"/>
          <p14:tracePt t="23915" x="8091488" y="4292600"/>
          <p14:tracePt t="23922" x="8072438" y="4300538"/>
          <p14:tracePt t="23931" x="8045450" y="4300538"/>
          <p14:tracePt t="23938" x="8027988" y="4300538"/>
          <p14:tracePt t="23947" x="7999413" y="4310063"/>
          <p14:tracePt t="23954" x="7962900" y="4310063"/>
          <p14:tracePt t="23962" x="7926388" y="4310063"/>
          <p14:tracePt t="23970" x="7908925" y="4310063"/>
          <p14:tracePt t="23978" x="7889875" y="4310063"/>
          <p14:tracePt t="23986" x="7881938" y="4310063"/>
          <p14:tracePt t="23994" x="7872413" y="4310063"/>
          <p14:tracePt t="24090" x="7862888" y="4310063"/>
          <p14:tracePt t="24114" x="7853363" y="4310063"/>
          <p14:tracePt t="24646" x="7853363" y="4273550"/>
          <p14:tracePt t="24654" x="7826375" y="4210050"/>
          <p14:tracePt t="24662" x="7808913" y="4164013"/>
          <p14:tracePt t="24670" x="7789863" y="4127500"/>
          <p14:tracePt t="24678" x="7762875" y="4044950"/>
          <p14:tracePt t="24687" x="7743825" y="3963988"/>
          <p14:tracePt t="24694" x="7726363" y="3889375"/>
          <p14:tracePt t="24703" x="7716838" y="3862388"/>
          <p14:tracePt t="24710" x="7716838" y="3816350"/>
          <p14:tracePt t="24719" x="7716838" y="3808413"/>
          <p14:tracePt t="24726" x="7716838" y="3798888"/>
          <p14:tracePt t="24810" x="7716838" y="3789363"/>
          <p14:tracePt t="24819" x="7726363" y="3789363"/>
          <p14:tracePt t="24826" x="7726363" y="3779838"/>
          <p14:tracePt t="24835" x="7743825" y="3762375"/>
          <p14:tracePt t="24842" x="7762875" y="3743325"/>
          <p14:tracePt t="24850" x="7780338" y="3725863"/>
          <p14:tracePt t="24858" x="7799388" y="3698875"/>
          <p14:tracePt t="24867" x="7826375" y="3679825"/>
          <p14:tracePt t="24874" x="7835900" y="3670300"/>
          <p14:tracePt t="24882" x="7845425" y="3670300"/>
          <p14:tracePt t="24899" x="7853363" y="3662363"/>
          <p14:tracePt t="24906" x="7862888" y="3652838"/>
          <p14:tracePt t="24915" x="7872413" y="3652838"/>
          <p14:tracePt t="24922" x="7881938" y="3643313"/>
          <p14:tracePt t="24932" x="7899400" y="3625850"/>
          <p14:tracePt t="24938" x="7908925" y="3606800"/>
          <p14:tracePt t="24946" x="7935913" y="3579813"/>
          <p14:tracePt t="24954" x="7935913" y="3533775"/>
          <p14:tracePt t="24962" x="7972425" y="3479800"/>
          <p14:tracePt t="24970" x="8008938" y="3414713"/>
          <p14:tracePt t="24978" x="8018463" y="3351213"/>
          <p14:tracePt t="24986" x="8035925" y="3297238"/>
          <p14:tracePt t="24994" x="8045450" y="3251200"/>
          <p14:tracePt t="25003" x="8045450" y="3224213"/>
          <p14:tracePt t="25010" x="8045450" y="3205163"/>
          <p14:tracePt t="25026" x="8045450" y="3195638"/>
          <p14:tracePt t="25098" x="8045450" y="3187700"/>
          <p14:tracePt t="25114" x="8045450" y="3178175"/>
          <p14:tracePt t="25122" x="8045450" y="3159125"/>
          <p14:tracePt t="25138" x="8045450" y="3151188"/>
          <p14:tracePt t="25146" x="8045450" y="3141663"/>
          <p14:tracePt t="25154" x="8035925" y="3122613"/>
          <p14:tracePt t="25162" x="8027988" y="3114675"/>
          <p14:tracePt t="25170" x="8018463" y="3086100"/>
          <p14:tracePt t="25178" x="8008938" y="3078163"/>
          <p14:tracePt t="25187" x="7991475" y="3041650"/>
          <p14:tracePt t="25194" x="7981950" y="3032125"/>
          <p14:tracePt t="25203" x="7972425" y="3005138"/>
          <p14:tracePt t="25210" x="7954963" y="2976563"/>
          <p14:tracePt t="25219" x="7945438" y="2968625"/>
          <p14:tracePt t="25226" x="7935913" y="2949575"/>
          <p14:tracePt t="25234" x="7935913" y="2940050"/>
          <p14:tracePt t="25242" x="7908925" y="2913063"/>
          <p14:tracePt t="25258" x="7908925" y="2894013"/>
          <p14:tracePt t="25266" x="7889875" y="2876550"/>
          <p14:tracePt t="25274" x="7889875" y="2867025"/>
          <p14:tracePt t="25282" x="7881938" y="2867025"/>
          <p14:tracePt t="25290" x="7881938" y="2857500"/>
          <p14:tracePt t="25299" x="7881938" y="2849563"/>
          <p14:tracePt t="25306" x="7872413" y="2830513"/>
          <p14:tracePt t="25322" x="7862888" y="2813050"/>
          <p14:tracePt t="25338" x="7862888" y="2803525"/>
          <p14:tracePt t="25346" x="7862888" y="2794000"/>
          <p14:tracePt t="25354" x="7862888" y="2784475"/>
          <p14:tracePt t="25362" x="7862888" y="2776538"/>
          <p14:tracePt t="25370" x="7845425" y="2757488"/>
          <p14:tracePt t="25378" x="7845425" y="2747963"/>
          <p14:tracePt t="25386" x="7845425" y="2730500"/>
          <p14:tracePt t="25394" x="7816850" y="2693988"/>
          <p14:tracePt t="25403" x="7799388" y="2667000"/>
          <p14:tracePt t="25410" x="7789863" y="2657475"/>
          <p14:tracePt t="25419" x="7772400" y="2638425"/>
          <p14:tracePt t="25426" x="7762875" y="2620963"/>
          <p14:tracePt t="25434" x="7753350" y="2611438"/>
          <p14:tracePt t="25442" x="7735888" y="2593975"/>
          <p14:tracePt t="25451" x="7707313" y="2574925"/>
          <p14:tracePt t="25458" x="7699375" y="2574925"/>
          <p14:tracePt t="25467" x="7680325" y="2565400"/>
          <p14:tracePt t="25474" x="7643813" y="2547938"/>
          <p14:tracePt t="25482" x="7616825" y="2528888"/>
          <p14:tracePt t="25490" x="7589838" y="2520950"/>
          <p14:tracePt t="25499" x="7543800" y="2492375"/>
          <p14:tracePt t="25515" x="7507288" y="2484438"/>
          <p14:tracePt t="25522" x="7480300" y="2474913"/>
          <p14:tracePt t="25532" x="7461250" y="2465388"/>
          <p14:tracePt t="25538" x="7451725" y="2465388"/>
          <p14:tracePt t="25547" x="7407275" y="2447925"/>
          <p14:tracePt t="25554" x="7378700" y="2447925"/>
          <p14:tracePt t="25562" x="7370763" y="2447925"/>
          <p14:tracePt t="25570" x="7334250" y="2438400"/>
          <p14:tracePt t="25578" x="7315200" y="2438400"/>
          <p14:tracePt t="25586" x="7269163" y="2438400"/>
          <p14:tracePt t="25594" x="7232650" y="2438400"/>
          <p14:tracePt t="25603" x="7205663" y="2438400"/>
          <p14:tracePt t="25610" x="7159625" y="2438400"/>
          <p14:tracePt t="25619" x="7132638" y="2438400"/>
          <p14:tracePt t="25626" x="7077075" y="2438400"/>
          <p14:tracePt t="25635" x="7032625" y="2438400"/>
          <p14:tracePt t="25642" x="6996113" y="2438400"/>
          <p14:tracePt t="25650" x="6967538" y="2438400"/>
          <p14:tracePt t="25658" x="6904038" y="2447925"/>
          <p14:tracePt t="25667" x="6886575" y="2447925"/>
          <p14:tracePt t="25674" x="6831013" y="2474913"/>
          <p14:tracePt t="25682" x="6813550" y="2484438"/>
          <p14:tracePt t="25690" x="6767513" y="2492375"/>
          <p14:tracePt t="25699" x="6740525" y="2501900"/>
          <p14:tracePt t="25706" x="6711950" y="2538413"/>
          <p14:tracePt t="25715" x="6694488" y="2547938"/>
          <p14:tracePt t="25722" x="6657975" y="2565400"/>
          <p14:tracePt t="25731" x="6638925" y="2584450"/>
          <p14:tracePt t="25738" x="6621463" y="2593975"/>
          <p14:tracePt t="25746" x="6602413" y="2611438"/>
          <p14:tracePt t="25754" x="6594475" y="2620963"/>
          <p14:tracePt t="25763" x="6584950" y="2630488"/>
          <p14:tracePt t="25770" x="6565900" y="2647950"/>
          <p14:tracePt t="25778" x="6557963" y="2667000"/>
          <p14:tracePt t="25787" x="6557963" y="2684463"/>
          <p14:tracePt t="25794" x="6557963" y="2703513"/>
          <p14:tracePt t="25803" x="6557963" y="2730500"/>
          <p14:tracePt t="25810" x="6557963" y="2747963"/>
          <p14:tracePt t="25819" x="6557963" y="2776538"/>
          <p14:tracePt t="25826" x="6557963" y="2803525"/>
          <p14:tracePt t="25835" x="6557963" y="2849563"/>
          <p14:tracePt t="25842" x="6557963" y="2886075"/>
          <p14:tracePt t="25850" x="6557963" y="2930525"/>
          <p14:tracePt t="25858" x="6557963" y="2959100"/>
          <p14:tracePt t="25866" x="6557963" y="2995613"/>
          <p14:tracePt t="25874" x="6557963" y="3041650"/>
          <p14:tracePt t="25882" x="6575425" y="3086100"/>
          <p14:tracePt t="25890" x="6575425" y="3105150"/>
          <p14:tracePt t="25898" x="6584950" y="3132138"/>
          <p14:tracePt t="25906" x="6584950" y="3151188"/>
          <p14:tracePt t="25915" x="6594475" y="3168650"/>
          <p14:tracePt t="25922" x="6594475" y="3178175"/>
          <p14:tracePt t="25933" x="6602413" y="3205163"/>
          <p14:tracePt t="25938" x="6602413" y="3214688"/>
          <p14:tracePt t="25947" x="6611938" y="3241675"/>
          <p14:tracePt t="25954" x="6621463" y="3260725"/>
          <p14:tracePt t="25962" x="6638925" y="3297238"/>
          <p14:tracePt t="25970" x="6648450" y="3305175"/>
          <p14:tracePt t="25978" x="6657975" y="3333750"/>
          <p14:tracePt t="25990" x="6667500" y="3341688"/>
          <p14:tracePt t="25999" x="6684963" y="3370263"/>
          <p14:tracePt t="26006" x="6684963" y="3378200"/>
          <p14:tracePt t="26015" x="6711950" y="3414713"/>
          <p14:tracePt t="26032" x="6721475" y="3424238"/>
          <p14:tracePt t="26042" x="6731000" y="3433763"/>
          <p14:tracePt t="26050" x="6740525" y="3451225"/>
          <p14:tracePt t="26058" x="6767513" y="3479800"/>
          <p14:tracePt t="26067" x="6777038" y="3479800"/>
          <p14:tracePt t="26074" x="6804025" y="3506788"/>
          <p14:tracePt t="26082" x="6821488" y="3524250"/>
          <p14:tracePt t="26090" x="6867525" y="3533775"/>
          <p14:tracePt t="26099" x="6913563" y="3560763"/>
          <p14:tracePt t="26106" x="6959600" y="3597275"/>
          <p14:tracePt t="26110" x="6986588" y="3597275"/>
          <p14:tracePt t="26115" x="7013575" y="3606800"/>
          <p14:tracePt t="26122" x="7069138" y="3606800"/>
          <p14:tracePt t="26132" x="7105650" y="3606800"/>
          <p14:tracePt t="26138" x="7159625" y="3606800"/>
          <p14:tracePt t="26147" x="7186613" y="3616325"/>
          <p14:tracePt t="26154" x="7223125" y="3616325"/>
          <p14:tracePt t="26162" x="7278688" y="3616325"/>
          <p14:tracePt t="26170" x="7324725" y="3616325"/>
          <p14:tracePt t="26174" x="7351713" y="3616325"/>
          <p14:tracePt t="26182" x="7370763" y="3616325"/>
          <p14:tracePt t="26190" x="7378700" y="3616325"/>
          <p14:tracePt t="26222" x="7388225" y="3616325"/>
          <p14:tracePt t="26274" x="7397750" y="3606800"/>
          <p14:tracePt t="26426" x="7397750" y="3597275"/>
          <p14:tracePt t="26438" x="7407275" y="3597275"/>
          <p14:tracePt t="26446" x="7424738" y="3597275"/>
          <p14:tracePt t="26454" x="7434263" y="3597275"/>
          <p14:tracePt t="26462" x="7443788" y="3597275"/>
          <p14:tracePt t="26470" x="7461250" y="3597275"/>
          <p14:tracePt t="26478" x="7480300" y="3597275"/>
          <p14:tracePt t="26487" x="7507288" y="3579813"/>
          <p14:tracePt t="26490" x="7524750" y="3579813"/>
          <p14:tracePt t="26494" x="7534275" y="3579813"/>
          <p14:tracePt t="26503" x="7543800" y="3579813"/>
          <p14:tracePt t="26510" x="7553325" y="3579813"/>
          <p14:tracePt t="26519" x="7570788" y="3579813"/>
          <p14:tracePt t="26526" x="7580313" y="3579813"/>
          <p14:tracePt t="26535" x="7589838" y="3579813"/>
          <p14:tracePt t="26554" x="7597775" y="3579813"/>
          <p14:tracePt t="26562" x="7607300" y="3579813"/>
          <p14:tracePt t="26738" x="7616825" y="3579813"/>
          <p14:tracePt t="26850" x="7626350" y="3579813"/>
          <p14:tracePt t="28954" x="7643813" y="3579813"/>
          <p14:tracePt t="29042" x="7653338" y="3579813"/>
          <p14:tracePt t="29074" x="7662863" y="3579813"/>
          <p14:tracePt t="29230" x="7670800" y="3579813"/>
          <p14:tracePt t="29258" x="7670800" y="3589338"/>
          <p14:tracePt t="29267" x="7680325" y="3597275"/>
          <p14:tracePt t="29274" x="7689850" y="3625850"/>
          <p14:tracePt t="29282" x="7699375" y="3652838"/>
          <p14:tracePt t="29290" x="7707313" y="3670300"/>
          <p14:tracePt t="29298" x="7735888" y="3716338"/>
          <p14:tracePt t="29306" x="7753350" y="3762375"/>
          <p14:tracePt t="29314" x="7772400" y="3789363"/>
          <p14:tracePt t="29323" x="7789863" y="3816350"/>
          <p14:tracePt t="29332" x="7826375" y="3862388"/>
          <p14:tracePt t="29338" x="7845425" y="3881438"/>
          <p14:tracePt t="29347" x="7853363" y="3889375"/>
          <p14:tracePt t="29354" x="7872413" y="3898900"/>
          <p14:tracePt t="29362" x="7889875" y="3935413"/>
          <p14:tracePt t="29370" x="7899400" y="3944938"/>
          <p14:tracePt t="29378" x="7908925" y="3963988"/>
          <p14:tracePt t="29386" x="7926388" y="3981450"/>
          <p14:tracePt t="29394" x="7962900" y="4027488"/>
          <p14:tracePt t="29402" x="7981950" y="4044950"/>
          <p14:tracePt t="29410" x="8027988" y="4090988"/>
          <p14:tracePt t="29419" x="8045450" y="4110038"/>
          <p14:tracePt t="29426" x="8081963" y="4137025"/>
          <p14:tracePt t="29435" x="8108950" y="4173538"/>
          <p14:tracePt t="29442" x="8118475" y="4183063"/>
          <p14:tracePt t="29451" x="8128000" y="4200525"/>
          <p14:tracePt t="29458" x="8137525" y="4200525"/>
          <p14:tracePt t="29466" x="8154988" y="4219575"/>
          <p14:tracePt t="29514" x="8164513" y="4227513"/>
          <p14:tracePt t="29610" x="8174038" y="4237038"/>
          <p14:tracePt t="29618" x="8174038" y="4246563"/>
          <p14:tracePt t="29626" x="8183563" y="4264025"/>
          <p14:tracePt t="29635" x="8191500" y="4273550"/>
          <p14:tracePt t="29642" x="8201025" y="4300538"/>
          <p14:tracePt t="29651" x="8237538" y="4329113"/>
          <p14:tracePt t="29658" x="8256588" y="4356100"/>
          <p14:tracePt t="29666" x="8283575" y="4392613"/>
          <p14:tracePt t="29674" x="8293100" y="4402138"/>
          <p14:tracePt t="29683" x="8337550" y="4438650"/>
          <p14:tracePt t="29690" x="8366125" y="4475163"/>
          <p14:tracePt t="29698" x="8383588" y="4483100"/>
          <p14:tracePt t="29706" x="8402638" y="4502150"/>
          <p14:tracePt t="29715" x="8439150" y="4519613"/>
          <p14:tracePt t="29723" x="8475663" y="4538663"/>
          <p14:tracePt t="29731" x="8493125" y="4565650"/>
          <p14:tracePt t="29738" x="8529638" y="4584700"/>
          <p14:tracePt t="29747" x="8548688" y="4592638"/>
          <p14:tracePt t="29754" x="8556625" y="4592638"/>
          <p14:tracePt t="29762" x="8566150" y="4602163"/>
          <p14:tracePt t="29770" x="8575675" y="4621213"/>
          <p14:tracePt t="29778" x="8593138" y="4629150"/>
          <p14:tracePt t="29802" x="8612188" y="4648200"/>
          <p14:tracePt t="29810" x="8621713" y="4657725"/>
          <p14:tracePt t="29826" x="8629650" y="4665663"/>
          <p14:tracePt t="29842" x="8639175" y="4675188"/>
          <p14:tracePt t="29858" x="8648700" y="4684713"/>
          <p14:tracePt t="29866" x="8658225" y="4694238"/>
          <p14:tracePt t="29883" x="8675688" y="4711700"/>
          <p14:tracePt t="29907" x="8694738" y="4730750"/>
          <p14:tracePt t="29914" x="8702675" y="4738688"/>
          <p14:tracePt t="29931" x="8712200" y="4748213"/>
          <p14:tracePt t="29938" x="8721725" y="4757738"/>
          <p14:tracePt t="30110" x="8731250" y="4757738"/>
          <p14:tracePt t="30118" x="8731250" y="4748213"/>
          <p14:tracePt t="30126" x="8731250" y="4738688"/>
          <p14:tracePt t="30135" x="8731250" y="4721225"/>
          <p14:tracePt t="30142" x="8712200" y="4694238"/>
          <p14:tracePt t="30151" x="8712200" y="4684713"/>
          <p14:tracePt t="30155" x="8694738" y="4657725"/>
          <p14:tracePt t="30162" x="8675688" y="4638675"/>
          <p14:tracePt t="30170" x="8639175" y="4611688"/>
          <p14:tracePt t="30178" x="8621713" y="4592638"/>
          <p14:tracePt t="30186" x="8602663" y="4565650"/>
          <p14:tracePt t="30194" x="8575675" y="4556125"/>
          <p14:tracePt t="30202" x="8539163" y="4538663"/>
          <p14:tracePt t="30210" x="8520113" y="4519613"/>
          <p14:tracePt t="30219" x="8512175" y="4511675"/>
          <p14:tracePt t="30226" x="8466138" y="4492625"/>
          <p14:tracePt t="30235" x="8447088" y="4492625"/>
          <p14:tracePt t="30242" x="8439150" y="4492625"/>
          <p14:tracePt t="30251" x="8420100" y="4475163"/>
          <p14:tracePt t="30266" x="8402638" y="4475163"/>
          <p14:tracePt t="30274" x="8374063" y="4456113"/>
          <p14:tracePt t="30290" x="8356600" y="4456113"/>
          <p14:tracePt t="30298" x="8337550" y="4456113"/>
          <p14:tracePt t="30306" x="8329613" y="4446588"/>
          <p14:tracePt t="30314" x="8310563" y="4446588"/>
          <p14:tracePt t="30322" x="8283575" y="4446588"/>
          <p14:tracePt t="30331" x="8264525" y="4438650"/>
          <p14:tracePt t="30338" x="8237538" y="4429125"/>
          <p14:tracePt t="30348" x="8220075" y="4429125"/>
          <p14:tracePt t="30354" x="8183563" y="4429125"/>
          <p14:tracePt t="30370" x="8154988" y="4429125"/>
          <p14:tracePt t="30378" x="8137525" y="4429125"/>
          <p14:tracePt t="30386" x="8108950" y="4429125"/>
          <p14:tracePt t="30394" x="8101013" y="4429125"/>
          <p14:tracePt t="30402" x="8081963" y="4429125"/>
          <p14:tracePt t="30410" x="8054975" y="4429125"/>
          <p14:tracePt t="30419" x="8035925" y="4429125"/>
          <p14:tracePt t="30426" x="8018463" y="4429125"/>
          <p14:tracePt t="30435" x="7999413" y="4429125"/>
          <p14:tracePt t="30442" x="7972425" y="4429125"/>
          <p14:tracePt t="30451" x="7945438" y="4429125"/>
          <p14:tracePt t="30458" x="7908925" y="4429125"/>
          <p14:tracePt t="30466" x="7889875" y="4429125"/>
          <p14:tracePt t="30474" x="7862888" y="4429125"/>
          <p14:tracePt t="30482" x="7835900" y="4429125"/>
          <p14:tracePt t="30490" x="7816850" y="4429125"/>
          <p14:tracePt t="30498" x="7780338" y="4429125"/>
          <p14:tracePt t="30506" x="7762875" y="4429125"/>
          <p14:tracePt t="30515" x="7743825" y="4429125"/>
          <p14:tracePt t="30522" x="7726363" y="4429125"/>
          <p14:tracePt t="30531" x="7716838" y="4429125"/>
          <p14:tracePt t="30539" x="7689850" y="4438650"/>
          <p14:tracePt t="30554" x="7670800" y="4446588"/>
          <p14:tracePt t="30563" x="7662863" y="4446588"/>
          <p14:tracePt t="30578" x="7653338" y="4456113"/>
          <p14:tracePt t="30586" x="7643813" y="4456113"/>
          <p14:tracePt t="30602" x="7634288" y="4465638"/>
          <p14:tracePt t="30610" x="7626350" y="4465638"/>
          <p14:tracePt t="30626" x="7616825" y="4465638"/>
          <p14:tracePt t="30635" x="7607300" y="4475163"/>
          <p14:tracePt t="30642" x="7597775" y="4483100"/>
          <p14:tracePt t="30658" x="7589838" y="4492625"/>
          <p14:tracePt t="30666" x="7589838" y="4502150"/>
          <p14:tracePt t="30674" x="7580313" y="4511675"/>
          <p14:tracePt t="30682" x="7570788" y="4511675"/>
          <p14:tracePt t="30690" x="7561263" y="4519613"/>
          <p14:tracePt t="30706" x="7553325" y="4529138"/>
          <p14:tracePt t="30715" x="7553325" y="4538663"/>
          <p14:tracePt t="30826" x="7543800" y="4548188"/>
          <p14:tracePt t="31762" x="7543800" y="4538663"/>
          <p14:tracePt t="31774" x="7543800" y="4529138"/>
          <p14:tracePt t="31782" x="7543800" y="4519613"/>
          <p14:tracePt t="31790" x="7543800" y="4502150"/>
          <p14:tracePt t="31798" x="7543800" y="4492625"/>
          <p14:tracePt t="31806" x="7543800" y="4483100"/>
          <p14:tracePt t="31814" x="7553325" y="4475163"/>
          <p14:tracePt t="31819" x="7561263" y="4456113"/>
          <p14:tracePt t="31831" x="7570788" y="4446588"/>
          <p14:tracePt t="31838" x="7580313" y="4438650"/>
          <p14:tracePt t="31848" x="7589838" y="4429125"/>
          <p14:tracePt t="31854" x="7589838" y="4419600"/>
          <p14:tracePt t="31863" x="7597775" y="4410075"/>
          <p14:tracePt t="31870" x="7607300" y="4410075"/>
          <p14:tracePt t="31878" x="7616825" y="4402138"/>
          <p14:tracePt t="31897" x="7626350" y="4402138"/>
          <p14:tracePt t="31901" x="7634288" y="4392613"/>
          <p14:tracePt t="31922" x="7643813" y="4383088"/>
          <p14:tracePt t="31946" x="7653338" y="4383088"/>
          <p14:tracePt t="31954" x="7662863" y="4373563"/>
          <p14:tracePt t="31962" x="7689850" y="4365625"/>
          <p14:tracePt t="31970" x="7716838" y="4365625"/>
          <p14:tracePt t="31978" x="7735888" y="4365625"/>
          <p14:tracePt t="31986" x="7762875" y="4365625"/>
          <p14:tracePt t="31994" x="7799388" y="4365625"/>
          <p14:tracePt t="32002" x="7816850" y="4356100"/>
          <p14:tracePt t="32010" x="7853363" y="4346575"/>
          <p14:tracePt t="32018" x="7881938" y="4346575"/>
          <p14:tracePt t="32026" x="7918450" y="4346575"/>
          <p14:tracePt t="32034" x="7945438" y="4337050"/>
          <p14:tracePt t="32042" x="7962900" y="4337050"/>
          <p14:tracePt t="32050" x="7991475" y="4337050"/>
          <p14:tracePt t="32058" x="8008938" y="4337050"/>
          <p14:tracePt t="32067" x="8035925" y="4337050"/>
          <p14:tracePt t="32078" x="8054975" y="4337050"/>
          <p14:tracePt t="32086" x="8101013" y="4329113"/>
          <p14:tracePt t="32094" x="8128000" y="4329113"/>
          <p14:tracePt t="32102" x="8154988" y="4329113"/>
          <p14:tracePt t="32110" x="8183563" y="4319588"/>
          <p14:tracePt t="32119" x="8228013" y="4319588"/>
          <p14:tracePt t="32126" x="8247063" y="4319588"/>
          <p14:tracePt t="32135" x="8274050" y="4319588"/>
          <p14:tracePt t="32138" x="8310563" y="4319588"/>
          <p14:tracePt t="32148" x="8347075" y="4319588"/>
          <p14:tracePt t="32154" x="8374063" y="4319588"/>
          <p14:tracePt t="32163" x="8410575" y="4319588"/>
          <p14:tracePt t="32170" x="8456613" y="4319588"/>
          <p14:tracePt t="32178" x="8512175" y="4319588"/>
          <p14:tracePt t="32186" x="8548688" y="4319588"/>
          <p14:tracePt t="32194" x="8593138" y="4329113"/>
          <p14:tracePt t="32202" x="8621713" y="4337050"/>
          <p14:tracePt t="32211" x="8685213" y="4365625"/>
          <p14:tracePt t="32219" x="8694738" y="4365625"/>
          <p14:tracePt t="32226" x="8721725" y="4373563"/>
          <p14:tracePt t="32235" x="8748713" y="4383088"/>
          <p14:tracePt t="32242" x="8767763" y="4402138"/>
          <p14:tracePt t="32251" x="8775700" y="4410075"/>
          <p14:tracePt t="32258" x="8785225" y="4419600"/>
          <p14:tracePt t="32267" x="8794750" y="4429125"/>
          <p14:tracePt t="32274" x="8794750" y="4438650"/>
          <p14:tracePt t="32283" x="8812213" y="4446588"/>
          <p14:tracePt t="32290" x="8831263" y="4475163"/>
          <p14:tracePt t="32298" x="8840788" y="4475163"/>
          <p14:tracePt t="32306" x="8858250" y="4492625"/>
          <p14:tracePt t="32315" x="8877300" y="4511675"/>
          <p14:tracePt t="32322" x="8885238" y="4519613"/>
          <p14:tracePt t="32331" x="8894763" y="4529138"/>
          <p14:tracePt t="32338" x="8904288" y="4538663"/>
          <p14:tracePt t="32354" x="8913813" y="4548188"/>
          <p14:tracePt t="32394" x="8921750" y="4548188"/>
          <p14:tracePt t="32514" x="8931275" y="4548188"/>
          <p14:tracePt t="32538" x="8931275" y="4538663"/>
          <p14:tracePt t="32547" x="8931275" y="4519613"/>
          <p14:tracePt t="32554" x="8913813" y="4502150"/>
          <p14:tracePt t="32570" x="8894763" y="4483100"/>
          <p14:tracePt t="32578" x="8885238" y="4465638"/>
          <p14:tracePt t="32586" x="8877300" y="4446588"/>
          <p14:tracePt t="32594" x="8867775" y="4419600"/>
          <p14:tracePt t="32602" x="8848725" y="4402138"/>
          <p14:tracePt t="32611" x="8831263" y="4365625"/>
          <p14:tracePt t="32619" x="8794750" y="4346575"/>
          <p14:tracePt t="32626" x="8775700" y="4337050"/>
          <p14:tracePt t="32635" x="8758238" y="4329113"/>
          <p14:tracePt t="32642" x="8739188" y="4310063"/>
          <p14:tracePt t="32651" x="8712200" y="4310063"/>
          <p14:tracePt t="32658" x="8702675" y="4300538"/>
          <p14:tracePt t="32666" x="8694738" y="4300538"/>
          <p14:tracePt t="32674" x="8666163" y="4292600"/>
          <p14:tracePt t="32682" x="8612188" y="4283075"/>
          <p14:tracePt t="32690" x="8585200" y="4283075"/>
          <p14:tracePt t="32698" x="8539163" y="4273550"/>
          <p14:tracePt t="32706" x="8502650" y="4256088"/>
          <p14:tracePt t="32714" x="8456613" y="4256088"/>
          <p14:tracePt t="32722" x="8429625" y="4256088"/>
          <p14:tracePt t="32731" x="8402638" y="4246563"/>
          <p14:tracePt t="32738" x="8356600" y="4237038"/>
          <p14:tracePt t="32747" x="8337550" y="4237038"/>
          <p14:tracePt t="32754" x="8310563" y="4237038"/>
          <p14:tracePt t="32763" x="8293100" y="4237038"/>
          <p14:tracePt t="32770" x="8264525" y="4227513"/>
          <p14:tracePt t="32778" x="8247063" y="4227513"/>
          <p14:tracePt t="32786" x="8237538" y="4227513"/>
          <p14:tracePt t="32794" x="8220075" y="4227513"/>
          <p14:tracePt t="32802" x="8191500" y="4210050"/>
          <p14:tracePt t="32811" x="8174038" y="4210050"/>
          <p14:tracePt t="32819" x="8154988" y="4210050"/>
          <p14:tracePt t="32826" x="8128000" y="4210050"/>
          <p14:tracePt t="32835" x="8118475" y="4210050"/>
          <p14:tracePt t="32842" x="8091488" y="4210050"/>
          <p14:tracePt t="32851" x="8072438" y="4210050"/>
          <p14:tracePt t="32858" x="8054975" y="4210050"/>
          <p14:tracePt t="32867" x="8027988" y="4210050"/>
          <p14:tracePt t="32881" x="8008938" y="4210050"/>
          <p14:tracePt t="32883" x="7991475" y="4210050"/>
          <p14:tracePt t="32890" x="7962900" y="4210050"/>
          <p14:tracePt t="32898" x="7945438" y="4210050"/>
          <p14:tracePt t="32906" x="7935913" y="4210050"/>
          <p14:tracePt t="32914" x="7918450" y="4210050"/>
          <p14:tracePt t="32922" x="7899400" y="4210050"/>
          <p14:tracePt t="32931" x="7889875" y="4210050"/>
          <p14:tracePt t="32947" x="7881938" y="4210050"/>
          <p14:tracePt t="32954" x="7862888" y="4210050"/>
          <p14:tracePt t="32963" x="7845425" y="4210050"/>
          <p14:tracePt t="32970" x="7835900" y="4219575"/>
          <p14:tracePt t="32979" x="7826375" y="4227513"/>
          <p14:tracePt t="32986" x="7808913" y="4227513"/>
          <p14:tracePt t="32994" x="7799388" y="4237038"/>
          <p14:tracePt t="33002" x="7789863" y="4246563"/>
          <p14:tracePt t="33010" x="7772400" y="4256088"/>
          <p14:tracePt t="33019" x="7762875" y="4273550"/>
          <p14:tracePt t="33027" x="7762875" y="4283075"/>
          <p14:tracePt t="33035" x="7753350" y="4292600"/>
          <p14:tracePt t="33042" x="7735888" y="4292600"/>
          <p14:tracePt t="33051" x="7716838" y="4300538"/>
          <p14:tracePt t="33059" x="7707313" y="4300538"/>
          <p14:tracePt t="33066" x="7699375" y="4310063"/>
          <p14:tracePt t="33099" x="7689850" y="4310063"/>
          <p14:tracePt t="33114" x="7680325" y="4319588"/>
          <p14:tracePt t="33162" x="7670800" y="4329113"/>
          <p14:tracePt t="33178" x="7662863" y="4337050"/>
          <p14:tracePt t="33258" x="7662863" y="4346575"/>
          <p14:tracePt t="34667" x="7662863" y="4356100"/>
          <p14:tracePt t="34926" x="7653338" y="4346575"/>
          <p14:tracePt t="36918" x="7643813" y="4346575"/>
          <p14:tracePt t="36930" x="7616825" y="4346575"/>
          <p14:tracePt t="36938" x="7607300" y="4346575"/>
          <p14:tracePt t="36978" x="7607300" y="4337050"/>
          <p14:tracePt t="37010" x="7589838" y="4329113"/>
          <p14:tracePt t="37018" x="7553325" y="4319588"/>
          <p14:tracePt t="37026" x="7480300" y="4283075"/>
          <p14:tracePt t="37035" x="7407275" y="4246563"/>
          <p14:tracePt t="37042" x="7324725" y="4191000"/>
          <p14:tracePt t="37051" x="7288213" y="4183063"/>
          <p14:tracePt t="37058" x="7251700" y="4173538"/>
          <p14:tracePt t="37067" x="7205663" y="4146550"/>
          <p14:tracePt t="37074" x="7159625" y="4127500"/>
          <p14:tracePt t="37082" x="7113588" y="4100513"/>
          <p14:tracePt t="37090" x="7069138" y="4064000"/>
          <p14:tracePt t="37098" x="7023100" y="4044950"/>
          <p14:tracePt t="37106" x="6967538" y="4008438"/>
          <p14:tracePt t="37114" x="6923088" y="3971925"/>
          <p14:tracePt t="37122" x="6877050" y="3935413"/>
          <p14:tracePt t="37130" x="6850063" y="3917950"/>
          <p14:tracePt t="37138" x="6813550" y="3881438"/>
          <p14:tracePt t="37147" x="6784975" y="3852863"/>
          <p14:tracePt t="37154" x="6731000" y="3798888"/>
          <p14:tracePt t="37170" x="6711950" y="3771900"/>
          <p14:tracePt t="37179" x="6684963" y="3752850"/>
          <p14:tracePt t="37186" x="6667500" y="3743325"/>
          <p14:tracePt t="37194" x="6630988" y="3735388"/>
          <p14:tracePt t="37202" x="6594475" y="3725863"/>
          <p14:tracePt t="37210" x="6565900" y="3725863"/>
          <p14:tracePt t="37219" x="6521450" y="3706813"/>
          <p14:tracePt t="37226" x="6465888" y="3706813"/>
          <p14:tracePt t="37235" x="6410325" y="3706813"/>
          <p14:tracePt t="37242" x="6346825" y="3706813"/>
          <p14:tracePt t="37251" x="6273800" y="3706813"/>
          <p14:tracePt t="37258" x="6219825" y="3698875"/>
          <p14:tracePt t="37267" x="6146800" y="3698875"/>
          <p14:tracePt t="37274" x="6110288" y="3698875"/>
          <p14:tracePt t="37282" x="6054725" y="3698875"/>
          <p14:tracePt t="37291" x="5981700" y="3689350"/>
          <p14:tracePt t="37298" x="5908675" y="3670300"/>
          <p14:tracePt t="37306" x="5826125" y="3662363"/>
          <p14:tracePt t="37314" x="5753100" y="3643313"/>
          <p14:tracePt t="37322" x="5653088" y="3616325"/>
          <p14:tracePt t="37331" x="5580063" y="3597275"/>
          <p14:tracePt t="37338" x="5516563" y="3570288"/>
          <p14:tracePt t="37347" x="5451475" y="3543300"/>
          <p14:tracePt t="37354" x="5424488" y="3533775"/>
          <p14:tracePt t="37363" x="5397500" y="3533775"/>
          <p14:tracePt t="37370" x="5360988" y="3524250"/>
          <p14:tracePt t="37379" x="5334000" y="3516313"/>
          <p14:tracePt t="37386" x="5314950" y="3516313"/>
          <p14:tracePt t="37394" x="5287963" y="3516313"/>
          <p14:tracePt t="37402" x="5278438" y="3516313"/>
          <p14:tracePt t="37410" x="5260975" y="3516313"/>
          <p14:tracePt t="37419" x="5241925" y="3516313"/>
          <p14:tracePt t="37426" x="5214938" y="3516313"/>
          <p14:tracePt t="37435" x="5195888" y="3516313"/>
          <p14:tracePt t="37442" x="5168900" y="3516313"/>
          <p14:tracePt t="37451" x="5151438" y="3516313"/>
          <p14:tracePt t="37458" x="5132388" y="3516313"/>
          <p14:tracePt t="37467" x="5114925" y="3516313"/>
          <p14:tracePt t="37474" x="5095875" y="3516313"/>
          <p14:tracePt t="37490" x="5086350" y="3516313"/>
          <p14:tracePt t="37634" x="5078413" y="3516313"/>
          <p14:tracePt t="38190" x="5068888" y="3516313"/>
          <p14:tracePt t="38215" x="5068888" y="3524250"/>
          <p14:tracePt t="38218" x="5068888" y="3533775"/>
          <p14:tracePt t="38234" x="5068888" y="3543300"/>
          <p14:tracePt t="38251" x="5068888" y="3552825"/>
          <p14:tracePt t="38274" x="5068888" y="3560763"/>
          <p14:tracePt t="38470" x="5078413" y="3570288"/>
          <p14:tracePt t="38486" x="5078413" y="3579813"/>
          <p14:tracePt t="38494" x="5078413" y="3589338"/>
          <p14:tracePt t="38502" x="5078413" y="3597275"/>
          <p14:tracePt t="38514" x="5078413" y="3616325"/>
          <p14:tracePt t="38530" x="5078413" y="3633788"/>
          <p14:tracePt t="38547" x="5078413" y="3643313"/>
          <p14:tracePt t="38602" x="5078413" y="3652838"/>
          <p14:tracePt t="42238" x="5187950" y="3689350"/>
          <p14:tracePt t="42251" x="5334000" y="3762375"/>
          <p14:tracePt t="42258" x="5451475" y="3835400"/>
          <p14:tracePt t="42268" x="5553075" y="3889375"/>
          <p14:tracePt t="42274" x="5653088" y="3963988"/>
          <p14:tracePt t="42283" x="5753100" y="4037013"/>
          <p14:tracePt t="42290" x="5872163" y="4110038"/>
          <p14:tracePt t="42298" x="5991225" y="4183063"/>
          <p14:tracePt t="42306" x="6091238" y="4237038"/>
          <p14:tracePt t="42314" x="6210300" y="4319588"/>
          <p14:tracePt t="42322" x="6319838" y="4373563"/>
          <p14:tracePt t="42330" x="6419850" y="4429125"/>
          <p14:tracePt t="42338" x="6521450" y="4483100"/>
          <p14:tracePt t="42347" x="6602413" y="4511675"/>
          <p14:tracePt t="42354" x="6667500" y="4548188"/>
          <p14:tracePt t="42363" x="6731000" y="4575175"/>
          <p14:tracePt t="42370" x="6784975" y="4602163"/>
          <p14:tracePt t="42378" x="6821488" y="4621213"/>
          <p14:tracePt t="42386" x="6858000" y="4629150"/>
          <p14:tracePt t="42394" x="6923088" y="4665663"/>
          <p14:tracePt t="42402" x="6940550" y="4675188"/>
          <p14:tracePt t="42410" x="6977063" y="4702175"/>
          <p14:tracePt t="42418" x="7004050" y="4721225"/>
          <p14:tracePt t="42426" x="7023100" y="4730750"/>
          <p14:tracePt t="42434" x="7032625" y="4738688"/>
          <p14:tracePt t="42442" x="7040563" y="4748213"/>
          <p14:tracePt t="42458" x="7050088" y="4757738"/>
          <p14:tracePt t="42467" x="7059613" y="4757738"/>
          <p14:tracePt t="42482" x="7069138" y="4775200"/>
          <p14:tracePt t="42490" x="7077075" y="4794250"/>
          <p14:tracePt t="42498" x="7086600" y="4811713"/>
          <p14:tracePt t="42506" x="7096125" y="4830763"/>
          <p14:tracePt t="42514" x="7105650" y="4848225"/>
          <p14:tracePt t="42522" x="7105650" y="4857750"/>
          <p14:tracePt t="42531" x="7113588" y="4876800"/>
          <p14:tracePt t="42538" x="7113588" y="4884738"/>
          <p14:tracePt t="42546" x="7113588" y="4894263"/>
          <p14:tracePt t="42634" x="7113588" y="4903788"/>
          <p14:tracePt t="42650" x="7105650" y="4903788"/>
          <p14:tracePt t="42658" x="7096125" y="4894263"/>
          <p14:tracePt t="42667" x="7086600" y="4884738"/>
          <p14:tracePt t="42850" x="7077075" y="4876800"/>
          <p14:tracePt t="42858" x="7077075" y="4867275"/>
          <p14:tracePt t="42867" x="7077075" y="4857750"/>
          <p14:tracePt t="42874" x="7077075" y="4840288"/>
          <p14:tracePt t="42883" x="7077075" y="4794250"/>
          <p14:tracePt t="42897" x="7059613" y="4738688"/>
          <p14:tracePt t="42898" x="7059613" y="4694238"/>
          <p14:tracePt t="42906" x="7050088" y="4638675"/>
          <p14:tracePt t="42910" x="7023100" y="4592638"/>
          <p14:tracePt t="42914" x="7013575" y="4538663"/>
          <p14:tracePt t="42922" x="6986588" y="4492625"/>
          <p14:tracePt t="42930" x="6977063" y="4446588"/>
          <p14:tracePt t="42939" x="6959600" y="4429125"/>
          <p14:tracePt t="42946" x="6931025" y="4402138"/>
          <p14:tracePt t="42954" x="6923088" y="4392613"/>
          <p14:tracePt t="42963" x="6904038" y="4383088"/>
          <p14:tracePt t="42970" x="6867525" y="4365625"/>
          <p14:tracePt t="42973" x="6867525" y="4356100"/>
          <p14:tracePt t="42982" x="6850063" y="4346575"/>
          <p14:tracePt t="42990" x="6777038" y="4319588"/>
          <p14:tracePt t="42999" x="6731000" y="4310063"/>
          <p14:tracePt t="43006" x="6694488" y="4300538"/>
          <p14:tracePt t="43016" x="6630988" y="4292600"/>
          <p14:tracePt t="43022" x="6602413" y="4273550"/>
          <p14:tracePt t="43030" x="6548438" y="4273550"/>
          <p14:tracePt t="43034" x="6465888" y="4264025"/>
          <p14:tracePt t="43042" x="6392863" y="4256088"/>
          <p14:tracePt t="43050" x="6319838" y="4256088"/>
          <p14:tracePt t="43058" x="6246813" y="4256088"/>
          <p14:tracePt t="43067" x="6191250" y="4256088"/>
          <p14:tracePt t="43074" x="6146800" y="4256088"/>
          <p14:tracePt t="43083" x="6110288" y="4256088"/>
          <p14:tracePt t="43090" x="6073775" y="4256088"/>
          <p14:tracePt t="43098" x="6054725" y="4256088"/>
          <p14:tracePt t="43106" x="6037263" y="4273550"/>
          <p14:tracePt t="43115" x="6008688" y="4283075"/>
          <p14:tracePt t="43122" x="6000750" y="4292600"/>
          <p14:tracePt t="43130" x="5991225" y="4300538"/>
          <p14:tracePt t="43138" x="5981700" y="4319588"/>
          <p14:tracePt t="43146" x="5972175" y="4319588"/>
          <p14:tracePt t="43155" x="5945188" y="4329113"/>
          <p14:tracePt t="43170" x="5945188" y="4337050"/>
          <p14:tracePt t="43195" x="5935663" y="4337050"/>
          <p14:tracePt t="43218" x="5927725" y="4337050"/>
          <p14:tracePt t="43226" x="5918200" y="4337050"/>
          <p14:tracePt t="43234" x="5891213" y="4337050"/>
          <p14:tracePt t="43242" x="5862638" y="4329113"/>
          <p14:tracePt t="43251" x="5818188" y="4319588"/>
          <p14:tracePt t="43258" x="5753100" y="4283075"/>
          <p14:tracePt t="43267" x="5716588" y="4283075"/>
          <p14:tracePt t="43274" x="5653088" y="4256088"/>
          <p14:tracePt t="43283" x="5597525" y="4246563"/>
          <p14:tracePt t="43290" x="5553075" y="4237038"/>
          <p14:tracePt t="43298" x="5497513" y="4227513"/>
          <p14:tracePt t="43306" x="5434013" y="4200525"/>
          <p14:tracePt t="43315" x="5351463" y="4191000"/>
          <p14:tracePt t="43322" x="5324475" y="4191000"/>
          <p14:tracePt t="43330" x="5287963" y="4191000"/>
          <p14:tracePt t="43338" x="5278438" y="4191000"/>
          <p14:tracePt t="43347" x="5260975" y="4191000"/>
          <p14:tracePt t="43354" x="5241925" y="4200525"/>
          <p14:tracePt t="43363" x="5241925" y="4210050"/>
          <p14:tracePt t="43370" x="5232400" y="4219575"/>
          <p14:tracePt t="43379" x="5232400" y="4237038"/>
          <p14:tracePt t="43386" x="5232400" y="4256088"/>
          <p14:tracePt t="43395" x="5224463" y="4292600"/>
          <p14:tracePt t="43402" x="5224463" y="4300538"/>
          <p14:tracePt t="43411" x="5224463" y="4319588"/>
          <p14:tracePt t="43418" x="5224463" y="4337050"/>
          <p14:tracePt t="43426" x="5224463" y="4346575"/>
          <p14:tracePt t="43434" x="5214938" y="4365625"/>
          <p14:tracePt t="43451" x="5205413" y="4373563"/>
          <p14:tracePt t="43458" x="5195888" y="4383088"/>
          <p14:tracePt t="43474" x="5187950" y="4383088"/>
          <p14:tracePt t="43490" x="5159375" y="4383088"/>
          <p14:tracePt t="43498" x="5141913" y="4383088"/>
          <p14:tracePt t="43506" x="5114925" y="4383088"/>
          <p14:tracePt t="43514" x="5095875" y="4383088"/>
          <p14:tracePt t="43523" x="5078413" y="4383088"/>
          <p14:tracePt t="43530" x="5032375" y="4383088"/>
          <p14:tracePt t="43539" x="4968875" y="4356100"/>
          <p14:tracePt t="43546" x="4940300" y="4346575"/>
          <p14:tracePt t="43554" x="4886325" y="4337050"/>
          <p14:tracePt t="43563" x="4821238" y="4319588"/>
          <p14:tracePt t="43570" x="4784725" y="4319588"/>
          <p14:tracePt t="43579" x="4730750" y="4310063"/>
          <p14:tracePt t="43586" x="4684713" y="4300538"/>
          <p14:tracePt t="43595" x="4648200" y="4300538"/>
          <p14:tracePt t="43602" x="4630738" y="4300538"/>
          <p14:tracePt t="43610" x="4611688" y="4300538"/>
          <p14:tracePt t="43618" x="4584700" y="4300538"/>
          <p14:tracePt t="43626" x="4575175" y="4300538"/>
          <p14:tracePt t="43634" x="4557713" y="4300538"/>
          <p14:tracePt t="43642" x="4548188" y="4300538"/>
          <p14:tracePt t="43651" x="4529138" y="4300538"/>
          <p14:tracePt t="43667" x="4521200" y="4300538"/>
          <p14:tracePt t="43683" x="4511675" y="4300538"/>
          <p14:tracePt t="43690" x="4502150" y="4300538"/>
          <p14:tracePt t="43698" x="4492625" y="4310063"/>
          <p14:tracePt t="43714" x="4484688" y="4319588"/>
          <p14:tracePt t="43723" x="4475163" y="4329113"/>
          <p14:tracePt t="43739" x="4475163" y="4337050"/>
          <p14:tracePt t="43747" x="4465638" y="4346575"/>
          <p14:tracePt t="43754" x="4465638" y="4356100"/>
          <p14:tracePt t="43763" x="4448175" y="4365625"/>
          <p14:tracePt t="43770" x="4438650" y="4365625"/>
          <p14:tracePt t="43786" x="4419600" y="4365625"/>
          <p14:tracePt t="43795" x="4411663" y="4373563"/>
          <p14:tracePt t="43810" x="4392613" y="4383088"/>
          <p14:tracePt t="43818" x="4375150" y="4392613"/>
          <p14:tracePt t="43834" x="4365625" y="4392613"/>
          <p14:tracePt t="43858" x="4346575" y="4392613"/>
          <p14:tracePt t="43867" x="4329113" y="4402138"/>
          <p14:tracePt t="43883" x="4319588" y="4410075"/>
          <p14:tracePt t="43898" x="4302125" y="4419600"/>
          <p14:tracePt t="43922" x="4292600" y="4429125"/>
          <p14:tracePt t="43930" x="4283075" y="4438650"/>
          <p14:tracePt t="43939" x="4283075" y="4446588"/>
          <p14:tracePt t="43946" x="4273550" y="4446588"/>
          <p14:tracePt t="43963" x="4256088" y="4456113"/>
          <p14:tracePt t="43979" x="4256088" y="4465638"/>
          <p14:tracePt t="43986" x="4246563" y="4483100"/>
          <p14:tracePt t="43995" x="4246563" y="4492625"/>
          <p14:tracePt t="44002" x="4237038" y="4502150"/>
          <p14:tracePt t="44010" x="4237038" y="4511675"/>
          <p14:tracePt t="44018" x="4229100" y="4538663"/>
          <p14:tracePt t="44026" x="4219575" y="4548188"/>
          <p14:tracePt t="44042" x="4210050" y="4556125"/>
          <p14:tracePt t="44051" x="4210050" y="4565650"/>
          <p14:tracePt t="44058" x="4200525" y="4584700"/>
          <p14:tracePt t="44067" x="4192588" y="4592638"/>
          <p14:tracePt t="44074" x="4192588" y="4611688"/>
          <p14:tracePt t="44096" x="4183063" y="4629150"/>
          <p14:tracePt t="44099" x="4183063" y="4648200"/>
          <p14:tracePt t="44106" x="4156075" y="4665663"/>
          <p14:tracePt t="44115" x="4156075" y="4675188"/>
          <p14:tracePt t="44122" x="4156075" y="4684713"/>
          <p14:tracePt t="44131" x="4137025" y="4702175"/>
          <p14:tracePt t="44146" x="4119563" y="4721225"/>
          <p14:tracePt t="44163" x="4119563" y="4730750"/>
          <p14:tracePt t="44171" x="4119563" y="4738688"/>
          <p14:tracePt t="44179" x="4110038" y="4748213"/>
          <p14:tracePt t="44186" x="4100513" y="4767263"/>
          <p14:tracePt t="44203" x="4090988" y="4775200"/>
          <p14:tracePt t="44218" x="4090988" y="4784725"/>
          <p14:tracePt t="44234" x="4090988" y="4794250"/>
          <p14:tracePt t="44242" x="4090988" y="4803775"/>
          <p14:tracePt t="44250" x="4090988" y="4811713"/>
          <p14:tracePt t="44267" x="4090988" y="4821238"/>
          <p14:tracePt t="44290" x="4090988" y="4830763"/>
          <p14:tracePt t="44306" x="4090988" y="4840288"/>
          <p14:tracePt t="44314" x="4090988" y="4857750"/>
          <p14:tracePt t="44330" x="4090988" y="4867275"/>
          <p14:tracePt t="44346" x="4090988" y="4884738"/>
          <p14:tracePt t="44379" x="4090988" y="4894263"/>
          <p14:tracePt t="44426" x="4090988" y="4903788"/>
          <p14:tracePt t="44514" x="4083050" y="4913313"/>
          <p14:tracePt t="44818" x="4090988" y="4913313"/>
          <p14:tracePt t="45142" x="4100513" y="4913313"/>
          <p14:tracePt t="45170" x="4100513" y="4903788"/>
          <p14:tracePt t="45186" x="4100513" y="4894263"/>
          <p14:tracePt t="45202" x="4100513" y="4884738"/>
          <p14:tracePt t="45211" x="4110038" y="4876800"/>
          <p14:tracePt t="45218" x="4119563" y="4867275"/>
          <p14:tracePt t="45227" x="4127500" y="4857750"/>
          <p14:tracePt t="45234" x="4127500" y="4848225"/>
          <p14:tracePt t="45258" x="4137025" y="4840288"/>
          <p14:tracePt t="45267" x="4146550" y="4840288"/>
          <p14:tracePt t="45283" x="4164013" y="4830763"/>
          <p14:tracePt t="45290" x="4183063" y="4830763"/>
          <p14:tracePt t="45298" x="4200525" y="4811713"/>
          <p14:tracePt t="45306" x="4210050" y="4811713"/>
          <p14:tracePt t="45314" x="4219575" y="4811713"/>
          <p14:tracePt t="45322" x="4256088" y="4794250"/>
          <p14:tracePt t="45330" x="4273550" y="4794250"/>
          <p14:tracePt t="45338" x="4302125" y="4794250"/>
          <p14:tracePt t="45347" x="4319588" y="4794250"/>
          <p14:tracePt t="45354" x="4375150" y="4794250"/>
          <p14:tracePt t="45363" x="4411663" y="4794250"/>
          <p14:tracePt t="45370" x="4456113" y="4794250"/>
          <p14:tracePt t="45379" x="4511675" y="4794250"/>
          <p14:tracePt t="45386" x="4565650" y="4794250"/>
          <p14:tracePt t="45395" x="4638675" y="4794250"/>
          <p14:tracePt t="45402" x="4694238" y="4794250"/>
          <p14:tracePt t="45411" x="4767263" y="4794250"/>
          <p14:tracePt t="45418" x="4840288" y="4794250"/>
          <p14:tracePt t="45426" x="4903788" y="4784725"/>
          <p14:tracePt t="45434" x="4976813" y="4784725"/>
          <p14:tracePt t="45442" x="5049838" y="4784725"/>
          <p14:tracePt t="45451" x="5114925" y="4775200"/>
          <p14:tracePt t="45458" x="5151438" y="4775200"/>
          <p14:tracePt t="45467" x="5195888" y="4775200"/>
          <p14:tracePt t="45474" x="5214938" y="4775200"/>
          <p14:tracePt t="45483" x="5232400" y="4757738"/>
          <p14:tracePt t="45490" x="5241925" y="4757738"/>
          <p14:tracePt t="45506" x="5241925" y="4748213"/>
          <p14:tracePt t="45522" x="5251450" y="4748213"/>
          <p14:tracePt t="45538" x="5268913" y="4748213"/>
          <p14:tracePt t="45546" x="5287963" y="4738688"/>
          <p14:tracePt t="45554" x="5314950" y="4730750"/>
          <p14:tracePt t="45563" x="5324475" y="4730750"/>
          <p14:tracePt t="45570" x="5360988" y="4730750"/>
          <p14:tracePt t="45579" x="5407025" y="4730750"/>
          <p14:tracePt t="45586" x="5443538" y="4730750"/>
          <p14:tracePt t="45596" x="5470525" y="4730750"/>
          <p14:tracePt t="45602" x="5524500" y="4730750"/>
          <p14:tracePt t="45611" x="5561013" y="4730750"/>
          <p14:tracePt t="45618" x="5597525" y="4730750"/>
          <p14:tracePt t="45626" x="5626100" y="4738688"/>
          <p14:tracePt t="45634" x="5662613" y="4748213"/>
          <p14:tracePt t="45651" x="5680075" y="4757738"/>
          <p14:tracePt t="45667" x="5689600" y="4767263"/>
          <p14:tracePt t="45706" x="5699125" y="4775200"/>
          <p14:tracePt t="45787" x="5708650" y="4784725"/>
          <p14:tracePt t="45826" x="5708650" y="4794250"/>
          <p14:tracePt t="45843" x="5699125" y="4794250"/>
          <p14:tracePt t="45850" x="5689600" y="4803775"/>
          <p14:tracePt t="45890" x="5680075" y="4811713"/>
          <p14:tracePt t="46090" x="5680075" y="4794250"/>
          <p14:tracePt t="46099" x="5680075" y="4784725"/>
          <p14:tracePt t="46106" x="5680075" y="4775200"/>
          <p14:tracePt t="46114" x="5680075" y="4757738"/>
          <p14:tracePt t="46122" x="5680075" y="4738688"/>
          <p14:tracePt t="46126" x="5689600" y="4721225"/>
          <p14:tracePt t="46130" x="5689600" y="4694238"/>
          <p14:tracePt t="46138" x="5689600" y="4675188"/>
          <p14:tracePt t="46146" x="5689600" y="4657725"/>
          <p14:tracePt t="46154" x="5689600" y="4638675"/>
          <p14:tracePt t="46163" x="5689600" y="4621213"/>
          <p14:tracePt t="46170" x="5689600" y="4611688"/>
          <p14:tracePt t="46179" x="5689600" y="4602163"/>
          <p14:tracePt t="46186" x="5689600" y="4584700"/>
          <p14:tracePt t="46216" x="5689600" y="4575175"/>
          <p14:tracePt t="46250" x="5689600" y="4565650"/>
          <p14:tracePt t="46258" x="5689600" y="4548188"/>
          <p14:tracePt t="46267" x="5699125" y="4538663"/>
          <p14:tracePt t="46274" x="5708650" y="4529138"/>
          <p14:tracePt t="46291" x="5708650" y="4519613"/>
          <p14:tracePt t="46298" x="5708650" y="4511675"/>
          <p14:tracePt t="46306" x="5708650" y="4502150"/>
          <p14:tracePt t="46314" x="5708650" y="4492625"/>
          <p14:tracePt t="46322" x="5708650" y="4483100"/>
          <p14:tracePt t="46330" x="5708650" y="4465638"/>
          <p14:tracePt t="46338" x="5708650" y="4446588"/>
          <p14:tracePt t="46347" x="5708650" y="4438650"/>
          <p14:tracePt t="46354" x="5708650" y="4419600"/>
          <p14:tracePt t="46363" x="5708650" y="4410075"/>
          <p14:tracePt t="46386" x="5708650" y="4402138"/>
          <p14:tracePt t="46396" x="5708650" y="4392613"/>
          <p14:tracePt t="46402" x="5699125" y="4365625"/>
          <p14:tracePt t="46411" x="5699125" y="4356100"/>
          <p14:tracePt t="46418" x="5699125" y="4346575"/>
          <p14:tracePt t="46426" x="5689600" y="4329113"/>
          <p14:tracePt t="46434" x="5680075" y="4310063"/>
          <p14:tracePt t="46451" x="5680075" y="4300538"/>
          <p14:tracePt t="46458" x="5680075" y="4283075"/>
          <p14:tracePt t="46467" x="5670550" y="4273550"/>
          <p14:tracePt t="46474" x="5662613" y="4264025"/>
          <p14:tracePt t="46482" x="5662613" y="4256088"/>
          <p14:tracePt t="46490" x="5653088" y="4246563"/>
          <p14:tracePt t="46498" x="5643563" y="4246563"/>
          <p14:tracePt t="46514" x="5634038" y="4227513"/>
          <p14:tracePt t="46538" x="5634038" y="4219575"/>
          <p14:tracePt t="46546" x="5626100" y="4210050"/>
          <p14:tracePt t="46554" x="5626100" y="4200525"/>
          <p14:tracePt t="46563" x="5616575" y="4191000"/>
          <p14:tracePt t="46570" x="5616575" y="4183063"/>
          <p14:tracePt t="46579" x="5607050" y="4183063"/>
          <p14:tracePt t="46586" x="5597525" y="4164013"/>
          <p14:tracePt t="46596" x="5597525" y="4154488"/>
          <p14:tracePt t="46602" x="5589588" y="4146550"/>
          <p14:tracePt t="46611" x="5580063" y="4127500"/>
          <p14:tracePt t="46626" x="5580063" y="4117975"/>
          <p14:tracePt t="46651" x="5570538" y="4110038"/>
          <p14:tracePt t="46722" x="5570538" y="4100513"/>
          <p14:tracePt t="46762" x="5570538" y="4090988"/>
          <p14:tracePt t="46794" x="5570538" y="4081463"/>
          <p14:tracePt t="48454" x="5561013" y="4064000"/>
          <p14:tracePt t="48462" x="5543550" y="4044950"/>
          <p14:tracePt t="48470" x="5524500" y="4027488"/>
          <p14:tracePt t="48474" x="5516563" y="4017963"/>
          <p14:tracePt t="48478" x="5480050" y="3990975"/>
          <p14:tracePt t="48486" x="5461000" y="3981450"/>
          <p14:tracePt t="48495" x="5434013" y="3971925"/>
          <p14:tracePt t="48502" x="5397500" y="3944938"/>
          <p14:tracePt t="48511" x="5370513" y="3927475"/>
          <p14:tracePt t="48526" x="5341938" y="3917950"/>
          <p14:tracePt t="48534" x="5324475" y="3917950"/>
          <p14:tracePt t="48538" x="5305425" y="3917950"/>
          <p14:tracePt t="48546" x="5287963" y="3917950"/>
          <p14:tracePt t="48554" x="5268913" y="3917950"/>
          <p14:tracePt t="48563" x="5260975" y="3917950"/>
          <p14:tracePt t="48570" x="5251450" y="3917950"/>
          <p14:tracePt t="48579" x="5224463" y="3917950"/>
          <p14:tracePt t="48586" x="5214938" y="3917950"/>
          <p14:tracePt t="48596" x="5195888" y="3917950"/>
          <p14:tracePt t="48602" x="5178425" y="3917950"/>
          <p14:tracePt t="48611" x="5141913" y="3917950"/>
          <p14:tracePt t="48618" x="5141913" y="3927475"/>
          <p14:tracePt t="48626" x="5122863" y="3927475"/>
          <p14:tracePt t="48634" x="5086350" y="3944938"/>
          <p14:tracePt t="48651" x="5059363" y="3963988"/>
          <p14:tracePt t="48658" x="5041900" y="3971925"/>
          <p14:tracePt t="48667" x="5005388" y="3981450"/>
          <p14:tracePt t="48674" x="4976813" y="3990975"/>
          <p14:tracePt t="48683" x="4968875" y="4000500"/>
          <p14:tracePt t="48690" x="4940300" y="4008438"/>
          <p14:tracePt t="48699" x="4913313" y="4017963"/>
          <p14:tracePt t="48706" x="4903788" y="4027488"/>
          <p14:tracePt t="48714" x="4876800" y="4027488"/>
          <p14:tracePt t="48722" x="4849813" y="4037013"/>
          <p14:tracePt t="48731" x="4830763" y="4044950"/>
          <p14:tracePt t="48738" x="4803775" y="4044950"/>
          <p14:tracePt t="48746" x="4767263" y="4054475"/>
          <p14:tracePt t="48754" x="4730750" y="4054475"/>
          <p14:tracePt t="48763" x="4657725" y="4073525"/>
          <p14:tracePt t="48770" x="4621213" y="4073525"/>
          <p14:tracePt t="48779" x="4575175" y="4073525"/>
          <p14:tracePt t="48786" x="4538663" y="4073525"/>
          <p14:tracePt t="48795" x="4492625" y="4073525"/>
          <p14:tracePt t="48802" x="4456113" y="4073525"/>
          <p14:tracePt t="48811" x="4411663" y="4073525"/>
          <p14:tracePt t="48818" x="4375150" y="4073525"/>
          <p14:tracePt t="48826" x="4319588" y="4073525"/>
          <p14:tracePt t="48834" x="4302125" y="4073525"/>
          <p14:tracePt t="48842" x="4246563" y="4073525"/>
          <p14:tracePt t="48850" x="4192588" y="4073525"/>
          <p14:tracePt t="48858" x="4146550" y="4073525"/>
          <p14:tracePt t="48867" x="4090988" y="4073525"/>
          <p14:tracePt t="48874" x="4037013" y="4064000"/>
          <p14:tracePt t="48896" x="3944938" y="4044950"/>
          <p14:tracePt t="48899" x="3890963" y="4037013"/>
          <p14:tracePt t="48906" x="3854450" y="4027488"/>
          <p14:tracePt t="48914" x="3817938" y="4017963"/>
          <p14:tracePt t="48922" x="3798888" y="4017963"/>
          <p14:tracePt t="48930" x="3781425" y="4017963"/>
          <p14:tracePt t="48938" x="3771900" y="4017963"/>
          <p14:tracePt t="48946" x="3762375" y="4017963"/>
          <p14:tracePt t="48954" x="3752850" y="4017963"/>
          <p14:tracePt t="48963" x="3735388" y="4017963"/>
          <p14:tracePt t="48970" x="3698875" y="4017963"/>
          <p14:tracePt t="48979" x="3671888" y="4017963"/>
          <p14:tracePt t="48986" x="3616325" y="4017963"/>
          <p14:tracePt t="48995" x="3579813" y="4017963"/>
          <p14:tracePt t="49002" x="3516313" y="4037013"/>
          <p14:tracePt t="49011" x="3452813" y="4064000"/>
          <p14:tracePt t="49018" x="3397250" y="4073525"/>
          <p14:tracePt t="49026" x="3333750" y="4100513"/>
          <p14:tracePt t="49034" x="3270250" y="4127500"/>
          <p14:tracePt t="49042" x="3241675" y="4137025"/>
          <p14:tracePt t="49050" x="3195638" y="4154488"/>
          <p14:tracePt t="49058" x="3151188" y="4183063"/>
          <p14:tracePt t="49066" x="3132138" y="4191000"/>
          <p14:tracePt t="49074" x="3105150" y="4200525"/>
          <p14:tracePt t="49083" x="3095625" y="4210050"/>
          <p14:tracePt t="49510" x="3086100" y="4210050"/>
          <p14:tracePt t="49518" x="3059113" y="4183063"/>
          <p14:tracePt t="49526" x="3049588" y="4173538"/>
          <p14:tracePt t="49534" x="3032125" y="4137025"/>
          <p14:tracePt t="49542" x="3013075" y="4117975"/>
          <p14:tracePt t="49550" x="2976563" y="4081463"/>
          <p14:tracePt t="49558" x="2968625" y="4081463"/>
          <p14:tracePt t="49562" x="2922588" y="4044950"/>
          <p14:tracePt t="49567" x="2913063" y="4037013"/>
          <p14:tracePt t="49583" x="2886075" y="4017963"/>
          <p14:tracePt t="49590" x="2867025" y="4008438"/>
          <p14:tracePt t="49599" x="2859088" y="4008438"/>
          <p14:tracePt t="49606" x="2849563" y="4008438"/>
          <p14:tracePt t="49614" x="2830513" y="4000500"/>
          <p14:tracePt t="49622" x="2822575" y="4000500"/>
          <p14:tracePt t="49634" x="2813050" y="4000500"/>
          <p14:tracePt t="49642" x="2803525" y="4000500"/>
          <p14:tracePt t="49650" x="2786063" y="4000500"/>
          <p14:tracePt t="49658" x="2776538" y="4000500"/>
          <p14:tracePt t="49667" x="2749550" y="4000500"/>
          <p14:tracePt t="49674" x="2720975" y="4000500"/>
          <p14:tracePt t="49683" x="2703513" y="3990975"/>
          <p14:tracePt t="49690" x="2676525" y="3990975"/>
          <p14:tracePt t="49699" x="2640013" y="3981450"/>
          <p14:tracePt t="49706" x="2584450" y="3971925"/>
          <p14:tracePt t="49715" x="2566988" y="3971925"/>
          <p14:tracePt t="49722" x="2530475" y="3954463"/>
          <p14:tracePt t="49730" x="2520950" y="3954463"/>
          <p14:tracePt t="49738" x="2501900" y="3954463"/>
          <p14:tracePt t="49746" x="2484438" y="3944938"/>
          <p14:tracePt t="49754" x="2465388" y="3944938"/>
          <p14:tracePt t="49763" x="2457450" y="3944938"/>
          <p14:tracePt t="49770" x="2438400" y="3944938"/>
          <p14:tracePt t="49778" x="2428875" y="3944938"/>
          <p14:tracePt t="49786" x="2411413" y="3944938"/>
          <p14:tracePt t="49795" x="2365375" y="3944938"/>
          <p14:tracePt t="49802" x="2338388" y="3944938"/>
          <p14:tracePt t="49810" x="2282825" y="3944938"/>
          <p14:tracePt t="49818" x="2255838" y="3944938"/>
          <p14:tracePt t="49826" x="2209800" y="3944938"/>
          <p14:tracePt t="49834" x="2155825" y="3944938"/>
          <p14:tracePt t="49842" x="2100263" y="3944938"/>
          <p14:tracePt t="49850" x="2046288" y="3944938"/>
          <p14:tracePt t="49858" x="2000250" y="3944938"/>
          <p14:tracePt t="49867" x="1963738" y="3944938"/>
          <p14:tracePt t="49874" x="1936750" y="3944938"/>
          <p14:tracePt t="49895" x="1890713" y="3944938"/>
          <p14:tracePt t="49898" x="1854200" y="3944938"/>
          <p14:tracePt t="49914" x="1835150" y="3944938"/>
          <p14:tracePt t="49922" x="1817688" y="3944938"/>
          <p14:tracePt t="49930" x="1798638" y="3963988"/>
          <p14:tracePt t="49938" x="1790700" y="3981450"/>
          <p14:tracePt t="49947" x="1771650" y="4000500"/>
          <p14:tracePt t="49954" x="1754188" y="4027488"/>
          <p14:tracePt t="49962" x="1744663" y="4054475"/>
          <p14:tracePt t="49970" x="1725613" y="4090988"/>
          <p14:tracePt t="49978" x="1717675" y="4110038"/>
          <p14:tracePt t="49986" x="1689100" y="4154488"/>
          <p14:tracePt t="49996" x="1671638" y="4173538"/>
          <p14:tracePt t="50002" x="1652588" y="4191000"/>
          <p14:tracePt t="50011" x="1644650" y="4200525"/>
          <p14:tracePt t="50018" x="1635125" y="4210050"/>
          <p14:tracePt t="50042" x="1625600" y="4219575"/>
          <p14:tracePt t="50050" x="1625600" y="4227513"/>
          <p14:tracePt t="50058" x="1616075" y="4237038"/>
          <p14:tracePt t="50067" x="1616075" y="4256088"/>
          <p14:tracePt t="50074" x="1616075" y="4273550"/>
          <p14:tracePt t="50083" x="1616075" y="4300538"/>
          <p14:tracePt t="50090" x="1606550" y="4329113"/>
          <p14:tracePt t="50099" x="1606550" y="4356100"/>
          <p14:tracePt t="50106" x="1606550" y="4402138"/>
          <p14:tracePt t="50114" x="1606550" y="4429125"/>
          <p14:tracePt t="50122" x="1616075" y="4483100"/>
          <p14:tracePt t="50130" x="1644650" y="4548188"/>
          <p14:tracePt t="50138" x="1662113" y="4592638"/>
          <p14:tracePt t="50147" x="1671638" y="4621213"/>
          <p14:tracePt t="50154" x="1708150" y="4665663"/>
          <p14:tracePt t="50162" x="1725613" y="4684713"/>
          <p14:tracePt t="50170" x="1735138" y="4702175"/>
          <p14:tracePt t="50178" x="1754188" y="4730750"/>
          <p14:tracePt t="50186" x="1762125" y="4730750"/>
          <p14:tracePt t="50196" x="1781175" y="4748213"/>
          <p14:tracePt t="50202" x="1798638" y="4775200"/>
          <p14:tracePt t="50211" x="1808163" y="4775200"/>
          <p14:tracePt t="50218" x="1835150" y="4803775"/>
          <p14:tracePt t="50234" x="1881188" y="4830763"/>
          <p14:tracePt t="50242" x="1900238" y="4848225"/>
          <p14:tracePt t="50251" x="1927225" y="4848225"/>
          <p14:tracePt t="50258" x="1973263" y="4857750"/>
          <p14:tracePt t="50266" x="1981200" y="4857750"/>
          <p14:tracePt t="50274" x="2017713" y="4867275"/>
          <p14:tracePt t="50283" x="2036763" y="4867275"/>
          <p14:tracePt t="50299" x="2046288" y="4867275"/>
          <p14:tracePt t="50306" x="2054225" y="4867275"/>
          <p14:tracePt t="50314" x="2063750" y="4876800"/>
          <p14:tracePt t="50330" x="2073275" y="4876800"/>
          <p14:tracePt t="50354" x="2082800" y="4876800"/>
          <p14:tracePt t="50363" x="2090738" y="4876800"/>
          <p14:tracePt t="50370" x="2100263" y="4876800"/>
          <p14:tracePt t="50378" x="2127250" y="4884738"/>
          <p14:tracePt t="50395" x="2155825" y="4894263"/>
          <p14:tracePt t="50402" x="2173288" y="4903788"/>
          <p14:tracePt t="50411" x="2192338" y="4913313"/>
          <p14:tracePt t="50418" x="2219325" y="4922838"/>
          <p14:tracePt t="50426" x="2255838" y="4930775"/>
          <p14:tracePt t="50435" x="2282825" y="4930775"/>
          <p14:tracePt t="50442" x="2309813" y="4930775"/>
          <p14:tracePt t="50451" x="2338388" y="4940300"/>
          <p14:tracePt t="50458" x="2365375" y="4940300"/>
          <p14:tracePt t="50467" x="2401888" y="4959350"/>
          <p14:tracePt t="50474" x="2428875" y="4959350"/>
          <p14:tracePt t="50483" x="2474913" y="4967288"/>
          <p14:tracePt t="50490" x="2511425" y="4967288"/>
          <p14:tracePt t="50498" x="2538413" y="4967288"/>
          <p14:tracePt t="50506" x="2584450" y="4967288"/>
          <p14:tracePt t="50515" x="2603500" y="4967288"/>
          <p14:tracePt t="50522" x="2620963" y="4967288"/>
          <p14:tracePt t="50530" x="2647950" y="4967288"/>
          <p14:tracePt t="50538" x="2667000" y="4967288"/>
          <p14:tracePt t="50546" x="2693988" y="4967288"/>
          <p14:tracePt t="50554" x="2713038" y="4967288"/>
          <p14:tracePt t="50563" x="2740025" y="4967288"/>
          <p14:tracePt t="50570" x="2767013" y="4967288"/>
          <p14:tracePt t="50579" x="2803525" y="4949825"/>
          <p14:tracePt t="50596" x="2822575" y="4949825"/>
          <p14:tracePt t="50602" x="2859088" y="4922838"/>
          <p14:tracePt t="50611" x="2886075" y="4913313"/>
          <p14:tracePt t="50618" x="2903538" y="4894263"/>
          <p14:tracePt t="50626" x="2913063" y="4884738"/>
          <p14:tracePt t="50634" x="2932113" y="4876800"/>
          <p14:tracePt t="50642" x="2949575" y="4867275"/>
          <p14:tracePt t="50651" x="2959100" y="4857750"/>
          <p14:tracePt t="50658" x="2976563" y="4848225"/>
          <p14:tracePt t="50674" x="2986088" y="4830763"/>
          <p14:tracePt t="50683" x="2986088" y="4821238"/>
          <p14:tracePt t="50690" x="2986088" y="4794250"/>
          <p14:tracePt t="50699" x="2986088" y="4775200"/>
          <p14:tracePt t="50707" x="2986088" y="4757738"/>
          <p14:tracePt t="50717" x="2986088" y="4748213"/>
          <p14:tracePt t="50722" x="2986088" y="4721225"/>
          <p14:tracePt t="50731" x="2986088" y="4702175"/>
          <p14:tracePt t="50737" x="2995613" y="4684713"/>
          <p14:tracePt t="50746" x="2995613" y="4657725"/>
          <p14:tracePt t="50754" x="2995613" y="4638675"/>
          <p14:tracePt t="50762" x="2995613" y="4629150"/>
          <p14:tracePt t="50770" x="3005138" y="4621213"/>
          <p14:tracePt t="51286" x="3005138" y="4611688"/>
          <p14:tracePt t="51322" x="3005138" y="4602163"/>
          <p14:tracePt t="51331" x="3013075" y="4592638"/>
          <p14:tracePt t="51370" x="3013075" y="4565650"/>
          <p14:tracePt t="51386" x="3013075" y="4556125"/>
          <p14:tracePt t="51394" x="3013075" y="4548188"/>
          <p14:tracePt t="51402" x="3013075" y="4529138"/>
          <p14:tracePt t="51411" x="3013075" y="4519613"/>
          <p14:tracePt t="51418" x="3013075" y="4502150"/>
          <p14:tracePt t="51426" x="3013075" y="4483100"/>
          <p14:tracePt t="51442" x="3013075" y="4465638"/>
          <p14:tracePt t="51450" x="3005138" y="4429125"/>
          <p14:tracePt t="51458" x="3005138" y="4410075"/>
          <p14:tracePt t="51474" x="3005138" y="4383088"/>
          <p14:tracePt t="51483" x="3005138" y="4373563"/>
          <p14:tracePt t="51490" x="3005138" y="4356100"/>
          <p14:tracePt t="51499" x="3005138" y="4329113"/>
          <p14:tracePt t="51506" x="3005138" y="4310063"/>
          <p14:tracePt t="51515" x="3005138" y="4292600"/>
          <p14:tracePt t="51522" x="3013075" y="4264025"/>
          <p14:tracePt t="51538" x="3013075" y="4246563"/>
          <p14:tracePt t="51547" x="3013075" y="4210050"/>
          <p14:tracePt t="51562" x="3013075" y="4200525"/>
          <p14:tracePt t="51579" x="3013075" y="4191000"/>
          <p14:tracePt t="51586" x="3013075" y="4183063"/>
          <p14:tracePt t="51595" x="3013075" y="4173538"/>
          <p14:tracePt t="51618" x="3013075" y="4164013"/>
          <p14:tracePt t="51634" x="3013075" y="4154488"/>
          <p14:tracePt t="51642" x="3013075" y="4137025"/>
          <p14:tracePt t="51650" x="3013075" y="4127500"/>
          <p14:tracePt t="51658" x="3013075" y="4117975"/>
          <p14:tracePt t="51667" x="3013075" y="4110038"/>
          <p14:tracePt t="51674" x="3013075" y="4081463"/>
          <p14:tracePt t="51690" x="3013075" y="4073525"/>
          <p14:tracePt t="51699" x="3022600" y="4054475"/>
          <p14:tracePt t="51706" x="3022600" y="4044950"/>
          <p14:tracePt t="51715" x="3022600" y="4037013"/>
          <p14:tracePt t="51722" x="3032125" y="4027488"/>
          <p14:tracePt t="51730" x="3041650" y="4017963"/>
          <p14:tracePt t="51746" x="3041650" y="4008438"/>
          <p14:tracePt t="51754" x="3049588" y="3990975"/>
          <p14:tracePt t="51794" x="3049588" y="3981450"/>
          <p14:tracePt t="51811" x="3049588" y="3971925"/>
          <p14:tracePt t="51818" x="3059113" y="3954463"/>
          <p14:tracePt t="51826" x="3059113" y="3944938"/>
          <p14:tracePt t="51834" x="3059113" y="3935413"/>
          <p14:tracePt t="51842" x="3059113" y="3927475"/>
          <p14:tracePt t="51850" x="3068638" y="3917950"/>
          <p14:tracePt t="51858" x="3068638" y="3898900"/>
          <p14:tracePt t="51866" x="3078163" y="3881438"/>
          <p14:tracePt t="51874" x="3078163" y="3871913"/>
          <p14:tracePt t="51883" x="3078163" y="3852863"/>
          <p14:tracePt t="51895" x="3078163" y="3835400"/>
          <p14:tracePt t="51906" x="3078163" y="3825875"/>
          <p14:tracePt t="51914" x="3078163" y="3816350"/>
          <p14:tracePt t="51922" x="3078163" y="3808413"/>
          <p14:tracePt t="51930" x="3078163" y="3789363"/>
          <p14:tracePt t="51938" x="3078163" y="3779838"/>
          <p14:tracePt t="51954" x="3078163" y="3771900"/>
          <p14:tracePt t="51963" x="3078163" y="3762375"/>
          <p14:tracePt t="51970" x="3068638" y="3743325"/>
          <p14:tracePt t="52002" x="3068638" y="3735388"/>
          <p14:tracePt t="52011" x="3068638" y="3725863"/>
          <p14:tracePt t="52018" x="3068638" y="3706813"/>
          <p14:tracePt t="52034" x="3059113" y="3698875"/>
          <p14:tracePt t="52058" x="3059113" y="3689350"/>
          <p14:tracePt t="52082" x="3059113" y="3670300"/>
          <p14:tracePt t="52106" x="3049588" y="3662363"/>
          <p14:tracePt t="52138" x="3041650" y="3652838"/>
          <p14:tracePt t="53130" x="3032125" y="3643313"/>
          <p14:tracePt t="53162" x="3032125" y="3633788"/>
          <p14:tracePt t="54266" x="3032125" y="3643313"/>
          <p14:tracePt t="54274" x="3022600" y="3679825"/>
          <p14:tracePt t="54282" x="3022600" y="3706813"/>
          <p14:tracePt t="54290" x="3013075" y="3735388"/>
          <p14:tracePt t="54299" x="3013075" y="3779838"/>
          <p14:tracePt t="54306" x="3005138" y="3808413"/>
          <p14:tracePt t="54315" x="2995613" y="3835400"/>
          <p14:tracePt t="54322" x="2995613" y="3844925"/>
          <p14:tracePt t="54330" x="2995613" y="3862388"/>
          <p14:tracePt t="54338" x="2995613" y="3871913"/>
          <p14:tracePt t="54347" x="2995613" y="3881438"/>
          <p14:tracePt t="54378" x="2995613" y="3889375"/>
          <p14:tracePt t="54395" x="2986088" y="3908425"/>
          <p14:tracePt t="54402" x="2986088" y="3917950"/>
          <p14:tracePt t="54411" x="2986088" y="3935413"/>
          <p14:tracePt t="54418" x="2986088" y="3963988"/>
          <p14:tracePt t="54426" x="2976563" y="3981450"/>
          <p14:tracePt t="54434" x="2976563" y="4000500"/>
          <p14:tracePt t="54442" x="2968625" y="4017963"/>
          <p14:tracePt t="54450" x="2968625" y="4027488"/>
          <p14:tracePt t="54458" x="2949575" y="4044950"/>
          <p14:tracePt t="54466" x="2949575" y="4064000"/>
          <p14:tracePt t="54474" x="2949575" y="4073525"/>
          <p14:tracePt t="54483" x="2940050" y="4090988"/>
          <p14:tracePt t="54499" x="2940050" y="4100513"/>
          <p14:tracePt t="54538" x="2940050" y="4110038"/>
          <p14:tracePt t="54562" x="2932113" y="4117975"/>
          <p14:tracePt t="54586" x="2922588" y="4127500"/>
          <p14:tracePt t="54594" x="2922588" y="4137025"/>
          <p14:tracePt t="54611" x="2913063" y="4154488"/>
          <p14:tracePt t="54634" x="2903538" y="4173538"/>
          <p14:tracePt t="54650" x="2903538" y="4191000"/>
          <p14:tracePt t="54690" x="2903538" y="4200525"/>
          <p14:tracePt t="54698" x="2903538" y="4210050"/>
          <p14:tracePt t="54715" x="2903538" y="4219575"/>
          <p14:tracePt t="54722" x="2903538" y="4227513"/>
          <p14:tracePt t="54738" x="2903538" y="4237038"/>
          <p14:tracePt t="54770" x="2903538" y="4246563"/>
          <p14:tracePt t="54802" x="2903538" y="4256088"/>
          <p14:tracePt t="54916" x="2895600" y="4246563"/>
          <p14:tracePt t="54922" x="2876550" y="4237038"/>
          <p14:tracePt t="54930" x="2867025" y="4227513"/>
          <p14:tracePt t="54938" x="2859088" y="4227513"/>
          <p14:tracePt t="54946" x="2830513" y="4210050"/>
          <p14:tracePt t="54954" x="2813050" y="4210050"/>
          <p14:tracePt t="54962" x="2803525" y="4210050"/>
          <p14:tracePt t="54970" x="2786063" y="4210050"/>
          <p14:tracePt t="54986" x="2767013" y="4210050"/>
          <p14:tracePt t="54994" x="2749550" y="4210050"/>
          <p14:tracePt t="55002" x="2720975" y="4210050"/>
          <p14:tracePt t="55011" x="2684463" y="4200525"/>
          <p14:tracePt t="55018" x="2647950" y="4200525"/>
          <p14:tracePt t="55027" x="2620963" y="4200525"/>
          <p14:tracePt t="55034" x="2574925" y="4200525"/>
          <p14:tracePt t="55043" x="2538413" y="4200525"/>
          <p14:tracePt t="55050" x="2493963" y="4200525"/>
          <p14:tracePt t="55058" x="2465388" y="4200525"/>
          <p14:tracePt t="55066" x="2419350" y="4200525"/>
          <p14:tracePt t="55074" x="2411413" y="4200525"/>
          <p14:tracePt t="55082" x="2374900" y="4200525"/>
          <p14:tracePt t="55091" x="2355850" y="4200525"/>
          <p14:tracePt t="55099" x="2346325" y="4200525"/>
          <p14:tracePt t="55107" x="2338388" y="4200525"/>
          <p14:tracePt t="55115" x="2319338" y="4200525"/>
          <p14:tracePt t="55131" x="2309813" y="4200525"/>
          <p14:tracePt t="55146" x="2301875" y="4200525"/>
          <p14:tracePt t="55154" x="2292350" y="4200525"/>
          <p14:tracePt t="55162" x="2265363" y="4200525"/>
          <p14:tracePt t="55178" x="2246313" y="4200525"/>
          <p14:tracePt t="55186" x="2219325" y="4200525"/>
          <p14:tracePt t="55194" x="2209800" y="4200525"/>
          <p14:tracePt t="55202" x="2182813" y="4200525"/>
          <p14:tracePt t="55211" x="2173288" y="4200525"/>
          <p14:tracePt t="55218" x="2163763" y="4200525"/>
          <p14:tracePt t="55227" x="2146300" y="4200525"/>
          <p14:tracePt t="55234" x="2136775" y="4200525"/>
          <p14:tracePt t="55243" x="2119313" y="4200525"/>
          <p14:tracePt t="55258" x="2100263" y="4200525"/>
          <p14:tracePt t="55266" x="2090738" y="4200525"/>
          <p14:tracePt t="55274" x="2073275" y="4200525"/>
          <p14:tracePt t="55282" x="2063750" y="4200525"/>
          <p14:tracePt t="55291" x="2046288" y="4200525"/>
          <p14:tracePt t="55299" x="2027238" y="4210050"/>
          <p14:tracePt t="55306" x="2009775" y="4219575"/>
          <p14:tracePt t="55315" x="2000250" y="4227513"/>
          <p14:tracePt t="55322" x="1981200" y="4237038"/>
          <p14:tracePt t="55338" x="1954213" y="4256088"/>
          <p14:tracePt t="55347" x="1944688" y="4264025"/>
          <p14:tracePt t="55354" x="1927225" y="4273550"/>
          <p14:tracePt t="55370" x="1908175" y="4292600"/>
          <p14:tracePt t="55386" x="1900238" y="4310063"/>
          <p14:tracePt t="55394" x="1890713" y="4329113"/>
          <p14:tracePt t="55402" x="1881188" y="4337050"/>
          <p14:tracePt t="55411" x="1871663" y="4356100"/>
          <p14:tracePt t="55418" x="1863725" y="4365625"/>
          <p14:tracePt t="55427" x="1854200" y="4392613"/>
          <p14:tracePt t="55434" x="1854200" y="4410075"/>
          <p14:tracePt t="55443" x="1854200" y="4419600"/>
          <p14:tracePt t="55450" x="1854200" y="4429125"/>
          <p14:tracePt t="55458" x="1844675" y="4429125"/>
          <p14:tracePt t="55466" x="1844675" y="4438650"/>
          <p14:tracePt t="55474" x="1844675" y="4446588"/>
          <p14:tracePt t="55482" x="1844675" y="4456113"/>
          <p14:tracePt t="55490" x="1844675" y="4465638"/>
          <p14:tracePt t="55506" x="1844675" y="4483100"/>
          <p14:tracePt t="55523" x="1844675" y="4502150"/>
          <p14:tracePt t="55531" x="1844675" y="4511675"/>
          <p14:tracePt t="55538" x="1844675" y="4529138"/>
          <p14:tracePt t="55546" x="1844675" y="4538663"/>
          <p14:tracePt t="55554" x="1844675" y="4548188"/>
          <p14:tracePt t="55562" x="1844675" y="4556125"/>
          <p14:tracePt t="55570" x="1844675" y="4565650"/>
          <p14:tracePt t="55578" x="1844675" y="4575175"/>
          <p14:tracePt t="55586" x="1844675" y="4584700"/>
          <p14:tracePt t="55602" x="1854200" y="4592638"/>
          <p14:tracePt t="55611" x="1863725" y="4611688"/>
          <p14:tracePt t="55618" x="1863725" y="4621213"/>
          <p14:tracePt t="55626" x="1871663" y="4638675"/>
          <p14:tracePt t="55634" x="1908175" y="4657725"/>
          <p14:tracePt t="55643" x="1927225" y="4675188"/>
          <p14:tracePt t="55650" x="1944688" y="4694238"/>
          <p14:tracePt t="55658" x="1954213" y="4702175"/>
          <p14:tracePt t="55666" x="1973263" y="4711700"/>
          <p14:tracePt t="55674" x="1990725" y="4730750"/>
          <p14:tracePt t="55682" x="2017713" y="4748213"/>
          <p14:tracePt t="55690" x="2036763" y="4757738"/>
          <p14:tracePt t="55699" x="2073275" y="4794250"/>
          <p14:tracePt t="55706" x="2090738" y="4803775"/>
          <p14:tracePt t="55715" x="2109788" y="4811713"/>
          <p14:tracePt t="55722" x="2136775" y="4821238"/>
          <p14:tracePt t="55730" x="2155825" y="4830763"/>
          <p14:tracePt t="55738" x="2200275" y="4848225"/>
          <p14:tracePt t="55746" x="2219325" y="4857750"/>
          <p14:tracePt t="55754" x="2236788" y="4867275"/>
          <p14:tracePt t="55763" x="2246313" y="4867275"/>
          <p14:tracePt t="55770" x="2265363" y="4876800"/>
          <p14:tracePt t="55786" x="2282825" y="4876800"/>
          <p14:tracePt t="55802" x="2301875" y="4884738"/>
          <p14:tracePt t="55811" x="2319338" y="4884738"/>
          <p14:tracePt t="55818" x="2338388" y="4894263"/>
          <p14:tracePt t="55827" x="2365375" y="4894263"/>
          <p14:tracePt t="55834" x="2401888" y="4903788"/>
          <p14:tracePt t="55843" x="2428875" y="4903788"/>
          <p14:tracePt t="55850" x="2474913" y="4913313"/>
          <p14:tracePt t="55858" x="2501900" y="4913313"/>
          <p14:tracePt t="55866" x="2530475" y="4913313"/>
          <p14:tracePt t="55874" x="2574925" y="4930775"/>
          <p14:tracePt t="55894" x="2603500" y="4930775"/>
          <p14:tracePt t="55899" x="2611438" y="4930775"/>
          <p14:tracePt t="55906" x="2640013" y="4940300"/>
          <p14:tracePt t="55915" x="2647950" y="4940300"/>
          <p14:tracePt t="55922" x="2657475" y="4940300"/>
          <p14:tracePt t="55931" x="2667000" y="4940300"/>
          <p14:tracePt t="55938" x="2684463" y="4940300"/>
          <p14:tracePt t="55954" x="2703513" y="4949825"/>
          <p14:tracePt t="55970" x="2713038" y="4949825"/>
          <p14:tracePt t="55986" x="2720975" y="4949825"/>
          <p14:tracePt t="55994" x="2749550" y="4949825"/>
          <p14:tracePt t="56011" x="2776538" y="4949825"/>
          <p14:tracePt t="56018" x="2786063" y="4949825"/>
          <p14:tracePt t="56027" x="2813050" y="4940300"/>
          <p14:tracePt t="56034" x="2840038" y="4930775"/>
          <p14:tracePt t="56043" x="2859088" y="4930775"/>
          <p14:tracePt t="56050" x="2876550" y="4913313"/>
          <p14:tracePt t="56058" x="2886075" y="4913313"/>
          <p14:tracePt t="56066" x="2903538" y="4913313"/>
          <p14:tracePt t="56074" x="2922588" y="4903788"/>
          <p14:tracePt t="56082" x="2932113" y="4903788"/>
          <p14:tracePt t="56090" x="2940050" y="4903788"/>
          <p14:tracePt t="56099" x="2959100" y="4903788"/>
          <p14:tracePt t="56115" x="2976563" y="4903788"/>
          <p14:tracePt t="56131" x="2986088" y="4894263"/>
          <p14:tracePt t="56138" x="2995613" y="4884738"/>
          <p14:tracePt t="56154" x="2995613" y="4876800"/>
          <p14:tracePt t="56162" x="2995613" y="4867275"/>
          <p14:tracePt t="56170" x="2995613" y="4840288"/>
          <p14:tracePt t="56178" x="2995613" y="4830763"/>
          <p14:tracePt t="56186" x="2995613" y="4811713"/>
          <p14:tracePt t="56195" x="2995613" y="4803775"/>
          <p14:tracePt t="56202" x="2995613" y="4794250"/>
          <p14:tracePt t="56211" x="2995613" y="4784725"/>
          <p14:tracePt t="56227" x="2995613" y="4767263"/>
          <p14:tracePt t="56282" x="2995613" y="4757738"/>
          <p14:tracePt t="56307" x="2995613" y="4748213"/>
          <p14:tracePt t="56338" x="2995613" y="4730750"/>
          <p14:tracePt t="56354" x="2995613" y="4721225"/>
          <p14:tracePt t="56362" x="2995613" y="4711700"/>
          <p14:tracePt t="56386" x="2995613" y="4702175"/>
          <p14:tracePt t="56394" x="2995613" y="4694238"/>
          <p14:tracePt t="56418" x="2995613" y="4684713"/>
          <p14:tracePt t="56450" x="2995613" y="4675188"/>
          <p14:tracePt t="56458" x="2995613" y="4665663"/>
          <p14:tracePt t="56466" x="2995613" y="4657725"/>
          <p14:tracePt t="56474" x="2995613" y="4648200"/>
          <p14:tracePt t="56482" x="2995613" y="4638675"/>
          <p14:tracePt t="56499" x="2995613" y="4629150"/>
          <p14:tracePt t="56506" x="2995613" y="4621213"/>
          <p14:tracePt t="56515" x="2995613" y="4611688"/>
          <p14:tracePt t="56522" x="3013075" y="4592638"/>
          <p14:tracePt t="56538" x="3022600" y="4584700"/>
          <p14:tracePt t="56562" x="3022600" y="4575175"/>
          <p14:tracePt t="56570" x="3032125" y="4556125"/>
          <p14:tracePt t="56594" x="3041650" y="4556125"/>
          <p14:tracePt t="56626" x="3041650" y="4548188"/>
          <p14:tracePt t="56650" x="3041650" y="4538663"/>
          <p14:tracePt t="56674" x="3041650" y="4529138"/>
          <p14:tracePt t="56714" x="3041650" y="4519613"/>
          <p14:tracePt t="56738" x="3041650" y="4511675"/>
          <p14:tracePt t="56763" x="3041650" y="4502150"/>
          <p14:tracePt t="56810" x="3041650" y="4492625"/>
          <p14:tracePt t="56834" x="3049588" y="4483100"/>
          <p14:tracePt t="56890" x="3068638" y="4475163"/>
          <p14:tracePt t="56916" x="3095625" y="4465638"/>
          <p14:tracePt t="56946" x="3105150" y="4465638"/>
          <p14:tracePt t="56962" x="3122613" y="4465638"/>
          <p14:tracePt t="56970" x="3141663" y="4456113"/>
          <p14:tracePt t="61682" x="3114675" y="4502150"/>
          <p14:tracePt t="61690" x="3105150" y="4538663"/>
          <p14:tracePt t="61699" x="3095625" y="4565650"/>
          <p14:tracePt t="61706" x="3095625" y="4584700"/>
          <p14:tracePt t="61710" x="3086100" y="4611688"/>
          <p14:tracePt t="61718" x="3086100" y="4657725"/>
          <p14:tracePt t="61727" x="3078163" y="4675188"/>
          <p14:tracePt t="61734" x="3068638" y="4702175"/>
          <p14:tracePt t="61743" x="3049588" y="4730750"/>
          <p14:tracePt t="61750" x="3022600" y="4767263"/>
          <p14:tracePt t="61759" x="2968625" y="4811713"/>
          <p14:tracePt t="61766" x="2922588" y="4848225"/>
          <p14:tracePt t="61770" x="2886075" y="4876800"/>
          <p14:tracePt t="61779" x="2803525" y="4930775"/>
          <p14:tracePt t="61786" x="2720975" y="4976813"/>
          <p14:tracePt t="61794" x="2693988" y="4995863"/>
          <p14:tracePt t="61802" x="2620963" y="5022850"/>
          <p14:tracePt t="61810" x="2520950" y="5049838"/>
          <p14:tracePt t="61818" x="2411413" y="5086350"/>
          <p14:tracePt t="61827" x="2292350" y="5113338"/>
          <p14:tracePt t="61834" x="2182813" y="5149850"/>
          <p14:tracePt t="61844" x="2090738" y="5159375"/>
          <p14:tracePt t="61850" x="2009775" y="5168900"/>
          <p14:tracePt t="61859" x="1936750" y="5186363"/>
          <p14:tracePt t="61866" x="1863725" y="5186363"/>
          <p14:tracePt t="61874" x="1808163" y="5186363"/>
          <p14:tracePt t="61882" x="1744663" y="5186363"/>
          <p14:tracePt t="61894" x="1689100" y="5186363"/>
          <p14:tracePt t="61899" x="1616075" y="5178425"/>
          <p14:tracePt t="61906" x="1516063" y="5149850"/>
          <p14:tracePt t="61915" x="1443038" y="5122863"/>
          <p14:tracePt t="61922" x="1343025" y="5086350"/>
          <p14:tracePt t="61931" x="1241425" y="5040313"/>
          <p14:tracePt t="61938" x="1104900" y="4986338"/>
          <p14:tracePt t="61947" x="977900" y="4913313"/>
          <p14:tracePt t="61954" x="822325" y="4848225"/>
          <p14:tracePt t="61962" x="703263" y="4794250"/>
          <p14:tracePt t="61970" x="593725" y="4730750"/>
          <p14:tracePt t="61979" x="474663" y="4675188"/>
          <p14:tracePt t="61986" x="374650" y="4621213"/>
          <p14:tracePt t="61994" x="311150" y="4565650"/>
          <p14:tracePt t="62002" x="255588" y="4502150"/>
          <p14:tracePt t="62010" x="201613" y="4402138"/>
          <p14:tracePt t="62018" x="155575" y="4300538"/>
          <p14:tracePt t="62027" x="128588" y="4191000"/>
          <p14:tracePt t="62034" x="100013" y="4090988"/>
          <p14:tracePt t="62043" x="55563" y="3963988"/>
          <p14:tracePt t="62050" x="26988" y="3825875"/>
          <p14:tracePt t="62058" x="0" y="3716338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fiaadamoubooks | Greek language learning, Teaching fun, School activities">
            <a:extLst>
              <a:ext uri="{FF2B5EF4-FFF2-40B4-BE49-F238E27FC236}">
                <a16:creationId xmlns:a16="http://schemas.microsoft.com/office/drawing/2014/main" id="{C9C1B392-5E9B-491A-ACDE-C1F3F779BC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056" r="1981" b="4583"/>
          <a:stretch/>
        </p:blipFill>
        <p:spPr bwMode="auto">
          <a:xfrm>
            <a:off x="171451" y="152401"/>
            <a:ext cx="8924924" cy="64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BF9A9A-BF9A-4339-B706-E42B72AE7332}"/>
              </a:ext>
            </a:extLst>
          </p:cNvPr>
          <p:cNvSpPr/>
          <p:nvPr/>
        </p:nvSpPr>
        <p:spPr>
          <a:xfrm>
            <a:off x="7839075" y="5829300"/>
            <a:ext cx="676275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D90AEA-755C-4CA7-9596-2AFB796592C4}"/>
              </a:ext>
            </a:extLst>
          </p:cNvPr>
          <p:cNvSpPr/>
          <p:nvPr/>
        </p:nvSpPr>
        <p:spPr>
          <a:xfrm>
            <a:off x="4295775" y="5848350"/>
            <a:ext cx="676275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E5FA1-9D04-4536-A051-8028C7E70A76}"/>
              </a:ext>
            </a:extLst>
          </p:cNvPr>
          <p:cNvSpPr/>
          <p:nvPr/>
        </p:nvSpPr>
        <p:spPr>
          <a:xfrm>
            <a:off x="504826" y="5848350"/>
            <a:ext cx="800100" cy="581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9DFB7B-CBE4-4249-A941-69C04F5C7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28"/>
    </mc:Choice>
    <mc:Fallback>
      <p:transition spd="slow" advTm="53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9" grpId="0" animBg="1"/>
    </p:bldLst>
  </p:timing>
  <p:extLst>
    <p:ext uri="{3A86A75C-4F4B-4683-9AE1-C65F6400EC91}">
      <p14:laserTraceLst xmlns:p14="http://schemas.microsoft.com/office/powerpoint/2010/main">
        <p14:tracePtLst>
          <p14:tracePt t="2328" x="3206750" y="6140450"/>
          <p14:tracePt t="2879" x="2000250" y="6831013"/>
          <p14:tracePt t="2887" x="2000250" y="6794500"/>
          <p14:tracePt t="2904" x="2000250" y="6775450"/>
          <p14:tracePt t="2912" x="2000250" y="6765925"/>
          <p14:tracePt t="2920" x="1990725" y="6748463"/>
          <p14:tracePt t="2927" x="1990725" y="6721475"/>
          <p14:tracePt t="2936" x="1981200" y="6711950"/>
          <p14:tracePt t="2943" x="1981200" y="6692900"/>
          <p14:tracePt t="2952" x="1973263" y="6675438"/>
          <p14:tracePt t="2959" x="1963738" y="6648450"/>
          <p14:tracePt t="2967" x="1954213" y="6638925"/>
          <p14:tracePt t="2976" x="1954213" y="6629400"/>
          <p14:tracePt t="2983" x="1954213" y="6611938"/>
          <p14:tracePt t="2992" x="1954213" y="6602413"/>
          <p14:tracePt t="3008" x="1954213" y="6575425"/>
          <p14:tracePt t="3015" x="1954213" y="6565900"/>
          <p14:tracePt t="3025" x="1954213" y="6546850"/>
          <p14:tracePt t="3031" x="1954213" y="6529388"/>
          <p14:tracePt t="3040" x="1954213" y="6502400"/>
          <p14:tracePt t="3047" x="1944688" y="6473825"/>
          <p14:tracePt t="3055" x="1944688" y="6437313"/>
          <p14:tracePt t="3063" x="1944688" y="6410325"/>
          <p14:tracePt t="3072" x="1936750" y="6392863"/>
          <p14:tracePt t="3079" x="1927225" y="6373813"/>
          <p14:tracePt t="3088" x="1927225" y="6364288"/>
          <p14:tracePt t="3104" x="1917700" y="6346825"/>
          <p14:tracePt t="3121" x="1908175" y="6337300"/>
          <p14:tracePt t="3127" x="1908175" y="6327775"/>
          <p14:tracePt t="3136" x="1908175" y="6319838"/>
          <p14:tracePt t="3143" x="1908175" y="6300788"/>
          <p14:tracePt t="3152" x="1908175" y="6291263"/>
          <p14:tracePt t="3159" x="1908175" y="6283325"/>
          <p14:tracePt t="3167" x="1908175" y="6264275"/>
          <p14:tracePt t="3176" x="1908175" y="6246813"/>
          <p14:tracePt t="3183" x="1908175" y="6237288"/>
          <p14:tracePt t="3192" x="1908175" y="6218238"/>
          <p14:tracePt t="3199" x="1908175" y="6200775"/>
          <p14:tracePt t="3216" x="1908175" y="6181725"/>
          <p14:tracePt t="3232" x="1908175" y="6173788"/>
          <p14:tracePt t="3263" x="1900238" y="6145213"/>
          <p14:tracePt t="3303" x="1900238" y="6137275"/>
          <p14:tracePt t="3327" x="1900238" y="6118225"/>
          <p14:tracePt t="3352" x="1900238" y="6108700"/>
          <p14:tracePt t="3359" x="1900238" y="6100763"/>
          <p14:tracePt t="3367" x="1900238" y="6091238"/>
          <p14:tracePt t="3399" x="1900238" y="6081713"/>
          <p14:tracePt t="3415" x="1890713" y="6072188"/>
          <p14:tracePt t="3431" x="1890713" y="6054725"/>
          <p14:tracePt t="3440" x="1890713" y="6035675"/>
          <p14:tracePt t="3447" x="1890713" y="6027738"/>
          <p14:tracePt t="3455" x="1890713" y="6018213"/>
          <p14:tracePt t="3463" x="1890713" y="5991225"/>
          <p14:tracePt t="3471" x="1863725" y="5962650"/>
          <p14:tracePt t="3479" x="1863725" y="5926138"/>
          <p14:tracePt t="3488" x="1863725" y="5881688"/>
          <p14:tracePt t="3495" x="1854200" y="5835650"/>
          <p14:tracePt t="3504" x="1854200" y="5799138"/>
          <p14:tracePt t="3512" x="1854200" y="5743575"/>
          <p14:tracePt t="3521" x="1844675" y="5680075"/>
          <p14:tracePt t="3527" x="1844675" y="5643563"/>
          <p14:tracePt t="3536" x="1835150" y="5597525"/>
          <p14:tracePt t="3543" x="1835150" y="5561013"/>
          <p14:tracePt t="3552" x="1835150" y="5514975"/>
          <p14:tracePt t="3559" x="1835150" y="5487988"/>
          <p14:tracePt t="3567" x="1835150" y="5461000"/>
          <p14:tracePt t="3576" x="1835150" y="5441950"/>
          <p14:tracePt t="3583" x="1835150" y="5424488"/>
          <p14:tracePt t="3592" x="1835150" y="5414963"/>
          <p14:tracePt t="3599" x="1835150" y="5405438"/>
          <p14:tracePt t="3687" x="1827213" y="5397500"/>
          <p14:tracePt t="8959" x="1817688" y="5397500"/>
          <p14:tracePt t="9095" x="1817688" y="5387975"/>
          <p14:tracePt t="9103" x="1844675" y="5378450"/>
          <p14:tracePt t="9111" x="1927225" y="5351463"/>
          <p14:tracePt t="9120" x="2046288" y="5341938"/>
          <p14:tracePt t="9127" x="2192338" y="5324475"/>
          <p14:tracePt t="9137" x="2355850" y="5305425"/>
          <p14:tracePt t="9143" x="2520950" y="5305425"/>
          <p14:tracePt t="9152" x="2657475" y="5305425"/>
          <p14:tracePt t="9159" x="2794000" y="5295900"/>
          <p14:tracePt t="9168" x="2886075" y="5278438"/>
          <p14:tracePt t="9175" x="2913063" y="5278438"/>
          <p14:tracePt t="9183" x="2932113" y="5259388"/>
          <p14:tracePt t="9191" x="2940050" y="5241925"/>
          <p14:tracePt t="9199" x="2940050" y="5214938"/>
          <p14:tracePt t="9208" x="2940050" y="5168900"/>
          <p14:tracePt t="9216" x="2968625" y="5132388"/>
          <p14:tracePt t="9224" x="2976563" y="5113338"/>
          <p14:tracePt t="9231" x="2986088" y="5105400"/>
          <p14:tracePt t="9240" x="3013075" y="5086350"/>
          <p14:tracePt t="9247" x="3022600" y="5086350"/>
          <p14:tracePt t="9255" x="3059113" y="5076825"/>
          <p14:tracePt t="9264" x="3114675" y="5076825"/>
          <p14:tracePt t="9271" x="3187700" y="5076825"/>
          <p14:tracePt t="9279" x="3241675" y="5076825"/>
          <p14:tracePt t="9288" x="3270250" y="5076825"/>
          <p14:tracePt t="9295" x="3314700" y="5076825"/>
          <p14:tracePt t="9304" x="3343275" y="5076825"/>
          <p14:tracePt t="9311" x="3360738" y="5076825"/>
          <p14:tracePt t="9320" x="3406775" y="5086350"/>
          <p14:tracePt t="9327" x="3424238" y="5086350"/>
          <p14:tracePt t="9337" x="3443288" y="5095875"/>
          <p14:tracePt t="9343" x="3470275" y="5095875"/>
          <p14:tracePt t="9352" x="3489325" y="5095875"/>
          <p14:tracePt t="9359" x="3506788" y="5105400"/>
          <p14:tracePt t="9367" x="3516313" y="5105400"/>
          <p14:tracePt t="9375" x="3525838" y="5105400"/>
          <p14:tracePt t="9383" x="3533775" y="5105400"/>
          <p14:tracePt t="9391" x="3570288" y="5105400"/>
          <p14:tracePt t="9399" x="3606800" y="5105400"/>
          <p14:tracePt t="9408" x="3671888" y="5095875"/>
          <p14:tracePt t="9415" x="3708400" y="5095875"/>
          <p14:tracePt t="9424" x="3771900" y="5076825"/>
          <p14:tracePt t="9431" x="3871913" y="5049838"/>
          <p14:tracePt t="9439" x="3963988" y="5040313"/>
          <p14:tracePt t="9447" x="4073525" y="5022850"/>
          <p14:tracePt t="9456" x="4192588" y="4995863"/>
          <p14:tracePt t="9463" x="4302125" y="4967288"/>
          <p14:tracePt t="9471" x="4338638" y="4967288"/>
          <p14:tracePt t="9479" x="4392613" y="4959350"/>
          <p14:tracePt t="9488" x="4429125" y="4949825"/>
          <p14:tracePt t="9495" x="4492625" y="4949825"/>
          <p14:tracePt t="9504" x="4502150" y="4949825"/>
          <p14:tracePt t="9512" x="4538663" y="4949825"/>
          <p14:tracePt t="9520" x="4575175" y="4949825"/>
          <p14:tracePt t="9527" x="4594225" y="4949825"/>
          <p14:tracePt t="9537" x="4621213" y="4949825"/>
          <p14:tracePt t="9543" x="4630738" y="4949825"/>
          <p14:tracePt t="9552" x="4648200" y="4949825"/>
          <p14:tracePt t="9559" x="4667250" y="4949825"/>
          <p14:tracePt t="9567" x="4684713" y="4949825"/>
          <p14:tracePt t="9575" x="4740275" y="4949825"/>
          <p14:tracePt t="9583" x="4813300" y="4949825"/>
          <p14:tracePt t="9591" x="4840288" y="4949825"/>
          <p14:tracePt t="9599" x="4913313" y="4949825"/>
          <p14:tracePt t="9608" x="5022850" y="4949825"/>
          <p14:tracePt t="9615" x="5151438" y="4949825"/>
          <p14:tracePt t="9624" x="5297488" y="4949825"/>
          <p14:tracePt t="9632" x="5461000" y="4949825"/>
          <p14:tracePt t="9640" x="5616575" y="4949825"/>
          <p14:tracePt t="9647" x="5781675" y="4949825"/>
          <p14:tracePt t="9655" x="5945188" y="4930775"/>
          <p14:tracePt t="9663" x="6091238" y="4913313"/>
          <p14:tracePt t="9671" x="6256338" y="4913313"/>
          <p14:tracePt t="9679" x="6402388" y="4913313"/>
          <p14:tracePt t="9688" x="6529388" y="4913313"/>
          <p14:tracePt t="9695" x="6657975" y="4913313"/>
          <p14:tracePt t="9704" x="6767513" y="4913313"/>
          <p14:tracePt t="9712" x="6858000" y="4913313"/>
          <p14:tracePt t="9720" x="6940550" y="4913313"/>
          <p14:tracePt t="9727" x="7013575" y="4913313"/>
          <p14:tracePt t="9735" x="7069138" y="4913313"/>
          <p14:tracePt t="9743" x="7105650" y="4913313"/>
          <p14:tracePt t="9752" x="7142163" y="4913313"/>
          <p14:tracePt t="9759" x="7178675" y="4940300"/>
          <p14:tracePt t="9767" x="7223125" y="4949825"/>
          <p14:tracePt t="9775" x="7251700" y="4959350"/>
          <p14:tracePt t="9783" x="7296150" y="4976813"/>
          <p14:tracePt t="9791" x="7315200" y="4976813"/>
          <p14:tracePt t="9799" x="7361238" y="5003800"/>
          <p14:tracePt t="9808" x="7424738" y="5032375"/>
          <p14:tracePt t="9815" x="7480300" y="5049838"/>
          <p14:tracePt t="9824" x="7516813" y="5059363"/>
          <p14:tracePt t="9832" x="7589838" y="5086350"/>
          <p14:tracePt t="9840" x="7643813" y="5113338"/>
          <p14:tracePt t="9847" x="7689850" y="5122863"/>
          <p14:tracePt t="9855" x="7753350" y="5149850"/>
          <p14:tracePt t="9863" x="7780338" y="5159375"/>
          <p14:tracePt t="9871" x="7808913" y="5159375"/>
          <p14:tracePt t="9879" x="7826375" y="5159375"/>
          <p14:tracePt t="9888" x="7835900" y="5159375"/>
          <p14:tracePt t="9895" x="7845425" y="5159375"/>
          <p14:tracePt t="9935" x="7853363" y="5168900"/>
          <p14:tracePt t="9952" x="7872413" y="5186363"/>
          <p14:tracePt t="9959" x="7889875" y="5205413"/>
          <p14:tracePt t="9968" x="7918450" y="5232400"/>
          <p14:tracePt t="9975" x="7954963" y="5268913"/>
          <p14:tracePt t="9983" x="7972425" y="5287963"/>
          <p14:tracePt t="9992" x="8008938" y="5332413"/>
          <p14:tracePt t="10005" x="8027988" y="5351463"/>
          <p14:tracePt t="10008" x="8054975" y="5378450"/>
          <p14:tracePt t="10015" x="8064500" y="5387975"/>
          <p14:tracePt t="10024" x="8081963" y="5405438"/>
          <p14:tracePt t="10040" x="8091488" y="5405438"/>
          <p14:tracePt t="10228" x="8081963" y="5424488"/>
          <p14:tracePt t="10236" x="8072438" y="5424488"/>
          <p14:tracePt t="10467" x="8064500" y="5434013"/>
          <p14:tracePt t="10495" x="8064500" y="5441950"/>
          <p14:tracePt t="10503" x="8101013" y="5461000"/>
          <p14:tracePt t="10508" x="8147050" y="5478463"/>
          <p14:tracePt t="10511" x="8183563" y="5497513"/>
          <p14:tracePt t="10520" x="8220075" y="5534025"/>
          <p14:tracePt t="10527" x="8274050" y="5570538"/>
          <p14:tracePt t="10535" x="8320088" y="5607050"/>
          <p14:tracePt t="10539" x="8347075" y="5624513"/>
          <p14:tracePt t="10543" x="8393113" y="5670550"/>
          <p14:tracePt t="10552" x="8429625" y="5707063"/>
          <p14:tracePt t="10559" x="8475663" y="5753100"/>
          <p14:tracePt t="10568" x="8512175" y="5789613"/>
          <p14:tracePt t="10575" x="8529638" y="5807075"/>
          <p14:tracePt t="10583" x="8548688" y="5826125"/>
          <p14:tracePt t="10591" x="8556625" y="5843588"/>
          <p14:tracePt t="10600" x="8556625" y="5862638"/>
          <p14:tracePt t="10604" x="8575675" y="5881688"/>
          <p14:tracePt t="10636" x="8575675" y="5899150"/>
          <p14:tracePt t="10643" x="8575675" y="5908675"/>
          <p14:tracePt t="10659" x="8575675" y="5918200"/>
          <p14:tracePt t="10680" x="8575675" y="5926138"/>
          <p14:tracePt t="10687" x="8575675" y="5935663"/>
          <p14:tracePt t="10800" x="8566150" y="5935663"/>
          <p14:tracePt t="10807" x="8556625" y="5935663"/>
          <p14:tracePt t="10815" x="8539163" y="5926138"/>
          <p14:tracePt t="10824" x="8520113" y="5918200"/>
          <p14:tracePt t="10840" x="8502650" y="5899150"/>
          <p14:tracePt t="10847" x="8466138" y="5899150"/>
          <p14:tracePt t="10863" x="8439150" y="5881688"/>
          <p14:tracePt t="10880" x="8393113" y="5862638"/>
          <p14:tracePt t="10887" x="8383588" y="5862638"/>
          <p14:tracePt t="10895" x="8356600" y="5853113"/>
          <p14:tracePt t="10904" x="8337550" y="5853113"/>
          <p14:tracePt t="10911" x="8320088" y="5853113"/>
          <p14:tracePt t="10920" x="8301038" y="5843588"/>
          <p14:tracePt t="10936" x="8283575" y="5843588"/>
          <p14:tracePt t="10943" x="8256588" y="5843588"/>
          <p14:tracePt t="10952" x="8247063" y="5843588"/>
          <p14:tracePt t="10959" x="8220075" y="5843588"/>
          <p14:tracePt t="10967" x="8210550" y="5843588"/>
          <p14:tracePt t="10975" x="8183563" y="5843588"/>
          <p14:tracePt t="10983" x="8154988" y="5843588"/>
          <p14:tracePt t="10991" x="8137525" y="5843588"/>
          <p14:tracePt t="11005" x="8118475" y="5843588"/>
          <p14:tracePt t="11007" x="8072438" y="5826125"/>
          <p14:tracePt t="11015" x="8045450" y="5826125"/>
          <p14:tracePt t="11024" x="8018463" y="5816600"/>
          <p14:tracePt t="11032" x="7991475" y="5807075"/>
          <p14:tracePt t="11040" x="7945438" y="5807075"/>
          <p14:tracePt t="11047" x="7918450" y="5807075"/>
          <p14:tracePt t="11055" x="7872413" y="5807075"/>
          <p14:tracePt t="11063" x="7862888" y="5807075"/>
          <p14:tracePt t="11071" x="7816850" y="5807075"/>
          <p14:tracePt t="11080" x="7789863" y="5807075"/>
          <p14:tracePt t="11087" x="7762875" y="5807075"/>
          <p14:tracePt t="11096" x="7716838" y="5807075"/>
          <p14:tracePt t="11104" x="7689850" y="5807075"/>
          <p14:tracePt t="11112" x="7662863" y="5807075"/>
          <p14:tracePt t="11120" x="7616825" y="5807075"/>
          <p14:tracePt t="11127" x="7589838" y="5807075"/>
          <p14:tracePt t="11136" x="7561263" y="5807075"/>
          <p14:tracePt t="11143" x="7516813" y="5807075"/>
          <p14:tracePt t="11152" x="7497763" y="5807075"/>
          <p14:tracePt t="11159" x="7461250" y="5807075"/>
          <p14:tracePt t="11168" x="7434263" y="5807075"/>
          <p14:tracePt t="11175" x="7397750" y="5826125"/>
          <p14:tracePt t="11183" x="7388225" y="5826125"/>
          <p14:tracePt t="11191" x="7361238" y="5826125"/>
          <p14:tracePt t="11199" x="7351713" y="5826125"/>
          <p14:tracePt t="11208" x="7342188" y="5835650"/>
          <p14:tracePt t="11216" x="7324725" y="5835650"/>
          <p14:tracePt t="11224" x="7305675" y="5853113"/>
          <p14:tracePt t="11231" x="7269163" y="5872163"/>
          <p14:tracePt t="11247" x="7251700" y="5881688"/>
          <p14:tracePt t="11255" x="7232650" y="5899150"/>
          <p14:tracePt t="11263" x="7223125" y="5908675"/>
          <p14:tracePt t="11272" x="7205663" y="5926138"/>
          <p14:tracePt t="11279" x="7196138" y="5962650"/>
          <p14:tracePt t="11288" x="7186613" y="5991225"/>
          <p14:tracePt t="11295" x="7159625" y="6008688"/>
          <p14:tracePt t="11304" x="7150100" y="6064250"/>
          <p14:tracePt t="11312" x="7150100" y="6091238"/>
          <p14:tracePt t="11320" x="7150100" y="6145213"/>
          <p14:tracePt t="11327" x="7150100" y="6181725"/>
          <p14:tracePt t="11336" x="7150100" y="6218238"/>
          <p14:tracePt t="11343" x="7150100" y="6264275"/>
          <p14:tracePt t="11352" x="7150100" y="6283325"/>
          <p14:tracePt t="11360" x="7178675" y="6319838"/>
          <p14:tracePt t="11367" x="7178675" y="6356350"/>
          <p14:tracePt t="11375" x="7186613" y="6383338"/>
          <p14:tracePt t="11383" x="7205663" y="6437313"/>
          <p14:tracePt t="11391" x="7223125" y="6465888"/>
          <p14:tracePt t="11399" x="7223125" y="6473825"/>
          <p14:tracePt t="11408" x="7232650" y="6492875"/>
          <p14:tracePt t="11415" x="7251700" y="6510338"/>
          <p14:tracePt t="11424" x="7259638" y="6519863"/>
          <p14:tracePt t="11431" x="7269163" y="6529388"/>
          <p14:tracePt t="11440" x="7296150" y="6565900"/>
          <p14:tracePt t="11447" x="7315200" y="6575425"/>
          <p14:tracePt t="11456" x="7342188" y="6583363"/>
          <p14:tracePt t="11463" x="7370763" y="6611938"/>
          <p14:tracePt t="11471" x="7415213" y="6629400"/>
          <p14:tracePt t="11479" x="7443788" y="6638925"/>
          <p14:tracePt t="11487" x="7470775" y="6648450"/>
          <p14:tracePt t="11496" x="7516813" y="6656388"/>
          <p14:tracePt t="11504" x="7553325" y="6675438"/>
          <p14:tracePt t="11512" x="7580313" y="6684963"/>
          <p14:tracePt t="11520" x="7616825" y="6692900"/>
          <p14:tracePt t="11527" x="7662863" y="6692900"/>
          <p14:tracePt t="11536" x="7689850" y="6692900"/>
          <p14:tracePt t="11543" x="7743825" y="6692900"/>
          <p14:tracePt t="11552" x="7780338" y="6692900"/>
          <p14:tracePt t="11559" x="7826375" y="6692900"/>
          <p14:tracePt t="11567" x="7881938" y="6692900"/>
          <p14:tracePt t="11575" x="7908925" y="6692900"/>
          <p14:tracePt t="11583" x="7945438" y="6692900"/>
          <p14:tracePt t="11592" x="7991475" y="6692900"/>
          <p14:tracePt t="11599" x="8027988" y="6692900"/>
          <p14:tracePt t="11608" x="8081963" y="6692900"/>
          <p14:tracePt t="11615" x="8147050" y="6692900"/>
          <p14:tracePt t="11624" x="8201025" y="6692900"/>
          <p14:tracePt t="11631" x="8256588" y="6684963"/>
          <p14:tracePt t="11640" x="8320088" y="6675438"/>
          <p14:tracePt t="11647" x="8374063" y="6675438"/>
          <p14:tracePt t="11655" x="8402638" y="6656388"/>
          <p14:tracePt t="11663" x="8466138" y="6629400"/>
          <p14:tracePt t="11672" x="8493125" y="6619875"/>
          <p14:tracePt t="11679" x="8529638" y="6619875"/>
          <p14:tracePt t="11687" x="8556625" y="6602413"/>
          <p14:tracePt t="11704" x="8575675" y="6592888"/>
          <p14:tracePt t="11720" x="8585200" y="6575425"/>
          <p14:tracePt t="11727" x="8585200" y="6565900"/>
          <p14:tracePt t="11736" x="8593138" y="6556375"/>
          <p14:tracePt t="11743" x="8593138" y="6538913"/>
          <p14:tracePt t="11760" x="8593138" y="6519863"/>
          <p14:tracePt t="11767" x="8593138" y="6502400"/>
          <p14:tracePt t="11775" x="8593138" y="6483350"/>
          <p14:tracePt t="11783" x="8621713" y="6437313"/>
          <p14:tracePt t="11791" x="8621713" y="6410325"/>
          <p14:tracePt t="11799" x="8639175" y="6364288"/>
          <p14:tracePt t="11808" x="8639175" y="6356350"/>
          <p14:tracePt t="11815" x="8639175" y="6327775"/>
          <p14:tracePt t="11824" x="8639175" y="6310313"/>
          <p14:tracePt t="11840" x="8639175" y="6291263"/>
          <p14:tracePt t="11847" x="8648700" y="6283325"/>
          <p14:tracePt t="11855" x="8648700" y="6273800"/>
          <p14:tracePt t="11872" x="8648700" y="6264275"/>
          <p14:tracePt t="11895" x="8648700" y="6254750"/>
          <p14:tracePt t="12559" x="8648700" y="6227763"/>
          <p14:tracePt t="12567" x="8648700" y="6210300"/>
          <p14:tracePt t="12575" x="8648700" y="6191250"/>
          <p14:tracePt t="12583" x="8648700" y="6173788"/>
          <p14:tracePt t="12592" x="8648700" y="6145213"/>
          <p14:tracePt t="12599" x="8658225" y="6137275"/>
          <p14:tracePt t="12608" x="8658225" y="6127750"/>
          <p14:tracePt t="12615" x="8658225" y="6118225"/>
          <p14:tracePt t="12624" x="8666163" y="6091238"/>
          <p14:tracePt t="12640" x="8675688" y="6081713"/>
          <p14:tracePt t="12647" x="8685213" y="6081713"/>
          <p14:tracePt t="12673" x="8685213" y="6072188"/>
          <p14:tracePt t="12679" x="8702675" y="6064250"/>
          <p14:tracePt t="12703" x="8712200" y="6054725"/>
          <p14:tracePt t="12736" x="8721725" y="6045200"/>
          <p14:tracePt t="14291" x="8731250" y="6045200"/>
          <p14:tracePt t="14308" x="8731250" y="6035675"/>
          <p14:tracePt t="14324" x="8721725" y="6027738"/>
          <p14:tracePt t="14336" x="8712200" y="6027738"/>
          <p14:tracePt t="14368" x="8702675" y="6018213"/>
          <p14:tracePt t="14383" x="8694738" y="6018213"/>
          <p14:tracePt t="14400" x="8685213" y="6018213"/>
          <p14:tracePt t="14416" x="8675688" y="6018213"/>
          <p14:tracePt t="14432" x="8658225" y="6018213"/>
          <p14:tracePt t="14448" x="8648700" y="6018213"/>
          <p14:tracePt t="14472" x="8639175" y="6018213"/>
          <p14:tracePt t="14479" x="8629650" y="6018213"/>
          <p14:tracePt t="14487" x="8602663" y="6027738"/>
          <p14:tracePt t="14495" x="8593138" y="6027738"/>
          <p14:tracePt t="14503" x="8575675" y="6035675"/>
          <p14:tracePt t="14512" x="8556625" y="6045200"/>
          <p14:tracePt t="14520" x="8548688" y="6054725"/>
          <p14:tracePt t="14527" x="8520113" y="6072188"/>
          <p14:tracePt t="14536" x="8502650" y="6091238"/>
          <p14:tracePt t="14543" x="8475663" y="6108700"/>
          <p14:tracePt t="14553" x="8456613" y="6137275"/>
          <p14:tracePt t="14559" x="8420100" y="6164263"/>
          <p14:tracePt t="14568" x="8410575" y="6181725"/>
          <p14:tracePt t="14575" x="8402638" y="6200775"/>
          <p14:tracePt t="14583" x="8402638" y="6210300"/>
          <p14:tracePt t="14591" x="8393113" y="6218238"/>
          <p14:tracePt t="14823" x="8402638" y="6218238"/>
          <p14:tracePt t="14863" x="8410575" y="6218238"/>
          <p14:tracePt t="14879" x="8420100" y="6218238"/>
          <p14:tracePt t="14887" x="8429625" y="6218238"/>
          <p14:tracePt t="14895" x="8439150" y="6218238"/>
          <p14:tracePt t="14903" x="8456613" y="6218238"/>
          <p14:tracePt t="14911" x="8483600" y="6218238"/>
          <p14:tracePt t="14920" x="8529638" y="6218238"/>
          <p14:tracePt t="14927" x="8556625" y="6218238"/>
          <p14:tracePt t="14936" x="8602663" y="6237288"/>
          <p14:tracePt t="14943" x="8629650" y="6237288"/>
          <p14:tracePt t="14953" x="8648700" y="6246813"/>
          <p14:tracePt t="14959" x="8666163" y="6246813"/>
          <p14:tracePt t="14968" x="8675688" y="6246813"/>
          <p14:tracePt t="14975" x="8694738" y="6254750"/>
          <p14:tracePt t="14991" x="8702675" y="6264275"/>
          <p14:tracePt t="15019" x="8712200" y="6273800"/>
          <p14:tracePt t="15040" x="8712200" y="6283325"/>
          <p14:tracePt t="15056" x="8702675" y="6291263"/>
          <p14:tracePt t="15267" x="8694738" y="6291263"/>
          <p14:tracePt t="15283" x="8685213" y="6283325"/>
          <p14:tracePt t="15335" x="8675688" y="6264275"/>
          <p14:tracePt t="15352" x="8675688" y="6254750"/>
          <p14:tracePt t="15359" x="8666163" y="6246813"/>
          <p14:tracePt t="15368" x="8658225" y="6237288"/>
          <p14:tracePt t="15383" x="8658225" y="6227763"/>
          <p14:tracePt t="15392" x="8658225" y="6218238"/>
          <p14:tracePt t="15399" x="8658225" y="6200775"/>
          <p14:tracePt t="15407" x="8658225" y="6191250"/>
          <p14:tracePt t="15415" x="8658225" y="6173788"/>
          <p14:tracePt t="15432" x="8658225" y="6154738"/>
          <p14:tracePt t="15440" x="8658225" y="6137275"/>
          <p14:tracePt t="15447" x="8658225" y="6127750"/>
          <p14:tracePt t="15456" x="8658225" y="6108700"/>
          <p14:tracePt t="15463" x="8658225" y="6100763"/>
          <p14:tracePt t="15472" x="8658225" y="6081713"/>
          <p14:tracePt t="15487" x="8658225" y="6072188"/>
          <p14:tracePt t="15503" x="8658225" y="6064250"/>
          <p14:tracePt t="15512" x="8658225" y="6054725"/>
          <p14:tracePt t="15519" x="8658225" y="6045200"/>
          <p14:tracePt t="15527" x="8658225" y="6035675"/>
          <p14:tracePt t="15536" x="8658225" y="6027738"/>
          <p14:tracePt t="15543" x="8658225" y="6008688"/>
          <p14:tracePt t="15553" x="8658225" y="5999163"/>
          <p14:tracePt t="15559" x="8658225" y="5981700"/>
          <p14:tracePt t="15568" x="8658225" y="5962650"/>
          <p14:tracePt t="15591" x="8658225" y="5954713"/>
          <p14:tracePt t="15728" x="8658225" y="5972175"/>
          <p14:tracePt t="15735" x="8658225" y="5991225"/>
          <p14:tracePt t="15743" x="8658225" y="6018213"/>
          <p14:tracePt t="15752" x="8658225" y="6045200"/>
          <p14:tracePt t="15759" x="8658225" y="6072188"/>
          <p14:tracePt t="15768" x="8666163" y="6091238"/>
          <p14:tracePt t="15775" x="8666163" y="6108700"/>
          <p14:tracePt t="15783" x="8666163" y="6127750"/>
          <p14:tracePt t="15791" x="8666163" y="6137275"/>
          <p14:tracePt t="15799" x="8666163" y="6154738"/>
          <p14:tracePt t="15808" x="8658225" y="6181725"/>
          <p14:tracePt t="15816" x="8621713" y="6218238"/>
          <p14:tracePt t="15824" x="8612188" y="6227763"/>
          <p14:tracePt t="15831" x="8593138" y="6254750"/>
          <p14:tracePt t="15841" x="8575675" y="6273800"/>
          <p14:tracePt t="15847" x="8566150" y="6283325"/>
          <p14:tracePt t="15856" x="8556625" y="6283325"/>
          <p14:tracePt t="15871" x="8548688" y="6283325"/>
          <p14:tracePt t="15928" x="8548688" y="6254750"/>
          <p14:tracePt t="15936" x="8548688" y="6246813"/>
          <p14:tracePt t="15943" x="8548688" y="6218238"/>
          <p14:tracePt t="15952" x="8548688" y="6200775"/>
          <p14:tracePt t="15959" x="8566150" y="6181725"/>
          <p14:tracePt t="15975" x="8575675" y="6164263"/>
          <p14:tracePt t="15983" x="8585200" y="6154738"/>
          <p14:tracePt t="16002" x="8593138" y="6137275"/>
          <p14:tracePt t="16008" x="8602663" y="6118225"/>
          <p14:tracePt t="16015" x="8612188" y="6118225"/>
          <p14:tracePt t="16025" x="8629650" y="6108700"/>
          <p14:tracePt t="16031" x="8629650" y="6100763"/>
          <p14:tracePt t="16040" x="8648700" y="6081713"/>
          <p14:tracePt t="16047" x="8658225" y="6054725"/>
          <p14:tracePt t="16056" x="8658225" y="6045200"/>
          <p14:tracePt t="16063" x="8666163" y="6027738"/>
          <p14:tracePt t="16071" x="8675688" y="6018213"/>
          <p14:tracePt t="16079" x="8675688" y="6008688"/>
          <p14:tracePt t="16087" x="8685213" y="5999163"/>
          <p14:tracePt t="16112" x="8694738" y="5991225"/>
          <p14:tracePt t="16136" x="8702675" y="5991225"/>
          <p14:tracePt t="16175" x="8712200" y="5991225"/>
          <p14:tracePt t="16183" x="8721725" y="5991225"/>
          <p14:tracePt t="16191" x="8731250" y="5991225"/>
          <p14:tracePt t="16199" x="8739188" y="5991225"/>
          <p14:tracePt t="16207" x="8748713" y="5991225"/>
          <p14:tracePt t="16224" x="8748713" y="5999163"/>
          <p14:tracePt t="16256" x="8748713" y="6008688"/>
          <p14:tracePt t="16272" x="8748713" y="6018213"/>
          <p14:tracePt t="16279" x="8748713" y="6027738"/>
          <p14:tracePt t="16303" x="8748713" y="6035675"/>
          <p14:tracePt t="17759" x="8748713" y="6045200"/>
          <p14:tracePt t="17807" x="8739188" y="6035675"/>
          <p14:tracePt t="17823" x="8731250" y="6008688"/>
          <p14:tracePt t="17832" x="8721725" y="5972175"/>
          <p14:tracePt t="17839" x="8721725" y="5962650"/>
          <p14:tracePt t="17847" x="8702675" y="5926138"/>
          <p14:tracePt t="17856" x="8694738" y="5918200"/>
          <p14:tracePt t="17863" x="8685213" y="5889625"/>
          <p14:tracePt t="17872" x="8666163" y="5862638"/>
          <p14:tracePt t="17879" x="8629650" y="5835650"/>
          <p14:tracePt t="17887" x="8621713" y="5816600"/>
          <p14:tracePt t="17895" x="8602663" y="5789613"/>
          <p14:tracePt t="17904" x="8585200" y="5770563"/>
          <p14:tracePt t="17912" x="8575675" y="5770563"/>
          <p14:tracePt t="17919" x="8548688" y="5753100"/>
          <p14:tracePt t="17927" x="8520113" y="5726113"/>
          <p14:tracePt t="17935" x="8502650" y="5726113"/>
          <p14:tracePt t="17943" x="8483600" y="5716588"/>
          <p14:tracePt t="17953" x="8439150" y="5689600"/>
          <p14:tracePt t="17959" x="8420100" y="5680075"/>
          <p14:tracePt t="17968" x="8374063" y="5670550"/>
          <p14:tracePt t="17975" x="8347075" y="5661025"/>
          <p14:tracePt t="17983" x="8320088" y="5653088"/>
          <p14:tracePt t="18002" x="8247063" y="5643563"/>
          <p14:tracePt t="18008" x="8191500" y="5634038"/>
          <p14:tracePt t="18015" x="8154988" y="5634038"/>
          <p14:tracePt t="18024" x="8118475" y="5616575"/>
          <p14:tracePt t="18031" x="8091488" y="5616575"/>
          <p14:tracePt t="18040" x="8045450" y="5616575"/>
          <p14:tracePt t="18047" x="8018463" y="5616575"/>
          <p14:tracePt t="18056" x="7991475" y="5616575"/>
          <p14:tracePt t="18063" x="7945438" y="5616575"/>
          <p14:tracePt t="18072" x="7918450" y="5616575"/>
          <p14:tracePt t="18079" x="7872413" y="5616575"/>
          <p14:tracePt t="18087" x="7845425" y="5616575"/>
          <p14:tracePt t="18095" x="7789863" y="5616575"/>
          <p14:tracePt t="18103" x="7762875" y="5616575"/>
          <p14:tracePt t="18112" x="7735888" y="5616575"/>
          <p14:tracePt t="18120" x="7689850" y="5616575"/>
          <p14:tracePt t="18127" x="7634288" y="5616575"/>
          <p14:tracePt t="18136" x="7597775" y="5616575"/>
          <p14:tracePt t="18143" x="7543800" y="5616575"/>
          <p14:tracePt t="18153" x="7497763" y="5616575"/>
          <p14:tracePt t="18159" x="7470775" y="5616575"/>
          <p14:tracePt t="18168" x="7434263" y="5616575"/>
          <p14:tracePt t="18175" x="7388225" y="5616575"/>
          <p14:tracePt t="18183" x="7351713" y="5616575"/>
          <p14:tracePt t="18191" x="7324725" y="5616575"/>
          <p14:tracePt t="18199" x="7269163" y="5616575"/>
          <p14:tracePt t="18208" x="7223125" y="5616575"/>
          <p14:tracePt t="18216" x="7169150" y="5616575"/>
          <p14:tracePt t="18224" x="7142163" y="5616575"/>
          <p14:tracePt t="18231" x="7113588" y="5616575"/>
          <p14:tracePt t="18240" x="7069138" y="5634038"/>
          <p14:tracePt t="18247" x="7040563" y="5634038"/>
          <p14:tracePt t="18256" x="7023100" y="5653088"/>
          <p14:tracePt t="18263" x="6977063" y="5661025"/>
          <p14:tracePt t="18271" x="6967538" y="5670550"/>
          <p14:tracePt t="18279" x="6950075" y="5680075"/>
          <p14:tracePt t="18287" x="6931025" y="5707063"/>
          <p14:tracePt t="18295" x="6913563" y="5726113"/>
          <p14:tracePt t="18304" x="6904038" y="5762625"/>
          <p14:tracePt t="18311" x="6877050" y="5807075"/>
          <p14:tracePt t="18319" x="6877050" y="5816600"/>
          <p14:tracePt t="18327" x="6877050" y="5872163"/>
          <p14:tracePt t="18336" x="6877050" y="5918200"/>
          <p14:tracePt t="18343" x="6867525" y="5962650"/>
          <p14:tracePt t="18352" x="6858000" y="5999163"/>
          <p14:tracePt t="18359" x="6858000" y="6054725"/>
          <p14:tracePt t="18368" x="6858000" y="6118225"/>
          <p14:tracePt t="18375" x="6877050" y="6173788"/>
          <p14:tracePt t="18383" x="6913563" y="6254750"/>
          <p14:tracePt t="18391" x="6923088" y="6300788"/>
          <p14:tracePt t="18399" x="6967538" y="6364288"/>
          <p14:tracePt t="18408" x="7004050" y="6446838"/>
          <p14:tracePt t="18416" x="7040563" y="6510338"/>
          <p14:tracePt t="18424" x="7059613" y="6538913"/>
          <p14:tracePt t="18431" x="7096125" y="6583363"/>
          <p14:tracePt t="18440" x="7132638" y="6629400"/>
          <p14:tracePt t="18447" x="7178675" y="6684963"/>
          <p14:tracePt t="18456" x="7223125" y="6702425"/>
          <p14:tracePt t="18472" x="7269163" y="6711950"/>
          <p14:tracePt t="18475" x="7334250" y="6738938"/>
          <p14:tracePt t="18483" x="7388225" y="6738938"/>
          <p14:tracePt t="18491" x="7443788" y="6738938"/>
          <p14:tracePt t="18499" x="7516813" y="6738938"/>
          <p14:tracePt t="18507" x="7570788" y="6738938"/>
          <p14:tracePt t="18515" x="7653338" y="6738938"/>
          <p14:tracePt t="18524" x="7680325" y="6738938"/>
          <p14:tracePt t="18531" x="7735888" y="6738938"/>
          <p14:tracePt t="18536" x="7808913" y="6738938"/>
          <p14:tracePt t="18543" x="7881938" y="6738938"/>
          <p14:tracePt t="18553" x="7954963" y="6738938"/>
          <p14:tracePt t="18559" x="8008938" y="6738938"/>
          <p14:tracePt t="18569" x="8072438" y="6738938"/>
          <p14:tracePt t="18575" x="8101013" y="6738938"/>
          <p14:tracePt t="18583" x="8137525" y="6738938"/>
          <p14:tracePt t="18591" x="8164513" y="6738938"/>
          <p14:tracePt t="18599" x="8201025" y="6738938"/>
          <p14:tracePt t="18607" x="8228013" y="6738938"/>
          <p14:tracePt t="18615" x="8283575" y="6738938"/>
          <p14:tracePt t="18624" x="8329613" y="6729413"/>
          <p14:tracePt t="18631" x="8347075" y="6711950"/>
          <p14:tracePt t="18640" x="8356600" y="6711950"/>
          <p14:tracePt t="18647" x="8383588" y="6702425"/>
          <p14:tracePt t="18656" x="8420100" y="6665913"/>
          <p14:tracePt t="18663" x="8456613" y="6656388"/>
          <p14:tracePt t="18672" x="8493125" y="6648450"/>
          <p14:tracePt t="18679" x="8529638" y="6619875"/>
          <p14:tracePt t="18687" x="8575675" y="6592888"/>
          <p14:tracePt t="18695" x="8602663" y="6565900"/>
          <p14:tracePt t="18705" x="8629650" y="6538913"/>
          <p14:tracePt t="18712" x="8666163" y="6519863"/>
          <p14:tracePt t="18719" x="8685213" y="6473825"/>
          <p14:tracePt t="18727" x="8712200" y="6429375"/>
          <p14:tracePt t="18736" x="8712200" y="6392863"/>
          <p14:tracePt t="18743" x="8721725" y="6327775"/>
          <p14:tracePt t="18753" x="8721725" y="6300788"/>
          <p14:tracePt t="18759" x="8721725" y="6246813"/>
          <p14:tracePt t="18768" x="8721725" y="6218238"/>
          <p14:tracePt t="18775" x="8721725" y="6200775"/>
          <p14:tracePt t="18783" x="8721725" y="6173788"/>
          <p14:tracePt t="18791" x="8721725" y="6154738"/>
          <p14:tracePt t="18799" x="8721725" y="6137275"/>
          <p14:tracePt t="18807" x="8721725" y="6127750"/>
          <p14:tracePt t="18815" x="8721725" y="6118225"/>
          <p14:tracePt t="18824" x="8721725" y="6108700"/>
          <p14:tracePt t="18999" x="8712200" y="6100763"/>
          <p14:tracePt t="19015" x="8712200" y="6091238"/>
          <p14:tracePt t="19032" x="8712200" y="6081713"/>
          <p14:tracePt t="19047" x="8712200" y="6072188"/>
          <p14:tracePt t="19063" x="8712200" y="6045200"/>
          <p14:tracePt t="19072" x="8712200" y="6035675"/>
          <p14:tracePt t="19088" x="8712200" y="6018213"/>
          <p14:tracePt t="19095" x="8712200" y="6008688"/>
          <p14:tracePt t="19103" x="8712200" y="5981700"/>
          <p14:tracePt t="19112" x="8712200" y="5962650"/>
          <p14:tracePt t="19120" x="8712200" y="5945188"/>
          <p14:tracePt t="19127" x="8712200" y="5926138"/>
          <p14:tracePt t="19136" x="8712200" y="5918200"/>
          <p14:tracePt t="19143" x="8702675" y="5889625"/>
          <p14:tracePt t="19168" x="8702675" y="5881688"/>
          <p14:tracePt t="19232" x="8702675" y="5872163"/>
          <p14:tracePt t="19476" x="8702675" y="5862638"/>
          <p14:tracePt t="19552" x="8712200" y="5853113"/>
          <p14:tracePt t="19568" x="8721725" y="5853113"/>
          <p14:tracePt t="19591" x="8731250" y="5853113"/>
          <p14:tracePt t="19599" x="8739188" y="5853113"/>
          <p14:tracePt t="19607" x="8748713" y="5853113"/>
          <p14:tracePt t="19615" x="8758238" y="5853113"/>
          <p14:tracePt t="19624" x="8775700" y="5843588"/>
          <p14:tracePt t="19672" x="8785225" y="5843588"/>
          <p14:tracePt t="20119" x="8794750" y="5835650"/>
          <p14:tracePt t="20123" x="8804275" y="5835650"/>
          <p14:tracePt t="20135" x="8804275" y="5826125"/>
          <p14:tracePt t="20152" x="8821738" y="5807075"/>
          <p14:tracePt t="20168" x="8821738" y="5799138"/>
          <p14:tracePt t="20175" x="8831263" y="5789613"/>
          <p14:tracePt t="20192" x="8831263" y="5780088"/>
          <p14:tracePt t="20239" x="8840788" y="5770563"/>
          <p14:tracePt t="20659" x="8848725" y="5770563"/>
          <p14:tracePt t="20668" x="8858250" y="5762625"/>
          <p14:tracePt t="20699" x="8858250" y="5753100"/>
          <p14:tracePt t="20704" x="8858250" y="5734050"/>
          <p14:tracePt t="20712" x="8858250" y="5726113"/>
          <p14:tracePt t="20720" x="8858250" y="5716588"/>
          <p14:tracePt t="20727" x="8867775" y="5707063"/>
          <p14:tracePt t="20743" x="8867775" y="5697538"/>
          <p14:tracePt t="20759" x="8867775" y="5680075"/>
          <p14:tracePt t="20775" x="8867775" y="5670550"/>
          <p14:tracePt t="20792" x="8867775" y="5661025"/>
          <p14:tracePt t="20799" x="8867775" y="5653088"/>
          <p14:tracePt t="20807" x="8867775" y="5643563"/>
          <p14:tracePt t="20823" x="8867775" y="5624513"/>
          <p14:tracePt t="20832" x="8867775" y="5616575"/>
          <p14:tracePt t="20840" x="8867775" y="5597525"/>
          <p14:tracePt t="20848" x="8867775" y="5570538"/>
          <p14:tracePt t="20856" x="8877300" y="5561013"/>
          <p14:tracePt t="20863" x="8877300" y="5534025"/>
          <p14:tracePt t="20872" x="8877300" y="5514975"/>
          <p14:tracePt t="20879" x="8885238" y="5478463"/>
          <p14:tracePt t="20887" x="8885238" y="5434013"/>
          <p14:tracePt t="20895" x="8885238" y="5397500"/>
          <p14:tracePt t="20904" x="8885238" y="5351463"/>
          <p14:tracePt t="20911" x="8885238" y="5295900"/>
          <p14:tracePt t="20919" x="8885238" y="5268913"/>
          <p14:tracePt t="20927" x="8877300" y="5214938"/>
          <p14:tracePt t="20936" x="8858250" y="5132388"/>
          <p14:tracePt t="20943" x="8858250" y="5076825"/>
          <p14:tracePt t="20952" x="8858250" y="5003800"/>
          <p14:tracePt t="20959" x="8858250" y="4930775"/>
          <p14:tracePt t="20968" x="8858250" y="4857750"/>
          <p14:tracePt t="20975" x="8848725" y="4821238"/>
          <p14:tracePt t="20983" x="8840788" y="4803775"/>
          <p14:tracePt t="20992" x="8831263" y="4784725"/>
          <p14:tracePt t="21003" x="8831263" y="4775200"/>
          <p14:tracePt t="21007" x="8831263" y="4767263"/>
          <p14:tracePt t="21024" x="8831263" y="4757738"/>
          <p14:tracePt t="21032" x="8821738" y="4730750"/>
          <p14:tracePt t="21040" x="8812213" y="4694238"/>
          <p14:tracePt t="21048" x="8794750" y="4638675"/>
          <p14:tracePt t="21056" x="8794750" y="4584700"/>
          <p14:tracePt t="21063" x="8767763" y="4519613"/>
          <p14:tracePt t="21071" x="8758238" y="4446588"/>
          <p14:tracePt t="21079" x="8739188" y="4365625"/>
          <p14:tracePt t="21087" x="8731250" y="4292600"/>
          <p14:tracePt t="21095" x="8731250" y="4237038"/>
          <p14:tracePt t="21103" x="8702675" y="4173538"/>
          <p14:tracePt t="21111" x="8702675" y="4137025"/>
          <p14:tracePt t="21120" x="8694738" y="4073525"/>
          <p14:tracePt t="21127" x="8666163" y="4017963"/>
          <p14:tracePt t="21136" x="8666163" y="3971925"/>
          <p14:tracePt t="21143" x="8666163" y="3917950"/>
          <p14:tracePt t="21152" x="8666163" y="3881438"/>
          <p14:tracePt t="21159" x="8666163" y="3825875"/>
          <p14:tracePt t="21168" x="8666163" y="3779838"/>
          <p14:tracePt t="21175" x="8666163" y="3725863"/>
          <p14:tracePt t="21184" x="8666163" y="3652838"/>
          <p14:tracePt t="21192" x="8666163" y="3606800"/>
          <p14:tracePt t="21199" x="8666163" y="3533775"/>
          <p14:tracePt t="21207" x="8666163" y="3479800"/>
          <p14:tracePt t="21216" x="8666163" y="3451225"/>
          <p14:tracePt t="21223" x="8666163" y="3397250"/>
          <p14:tracePt t="21232" x="8658225" y="3333750"/>
          <p14:tracePt t="21240" x="8629650" y="3268663"/>
          <p14:tracePt t="21247" x="8602663" y="3214688"/>
          <p14:tracePt t="21255" x="8585200" y="3168650"/>
          <p14:tracePt t="21263" x="8556625" y="3122613"/>
          <p14:tracePt t="21272" x="8520113" y="3068638"/>
          <p14:tracePt t="21280" x="8493125" y="3041650"/>
          <p14:tracePt t="21287" x="8439150" y="2995613"/>
          <p14:tracePt t="21295" x="8366125" y="2949575"/>
          <p14:tracePt t="21304" x="8310563" y="2903538"/>
          <p14:tracePt t="21312" x="8247063" y="2849563"/>
          <p14:tracePt t="21319" x="8183563" y="2794000"/>
          <p14:tracePt t="21328" x="8128000" y="2747963"/>
          <p14:tracePt t="21343" x="8081963" y="2720975"/>
          <p14:tracePt t="21352" x="8054975" y="2703513"/>
          <p14:tracePt t="21359" x="8045450" y="2693988"/>
          <p14:tracePt t="21369" x="8027988" y="2684463"/>
          <p14:tracePt t="21375" x="8018463" y="2674938"/>
          <p14:tracePt t="21383" x="7991475" y="2667000"/>
          <p14:tracePt t="21432" x="7981950" y="2667000"/>
          <p14:tracePt t="21472" x="7972425" y="2667000"/>
          <p14:tracePt t="21763" x="7954963" y="2647950"/>
          <p14:tracePt t="21772" x="7945438" y="2647950"/>
          <p14:tracePt t="21779" x="7918450" y="2620963"/>
          <p14:tracePt t="21788" x="7908925" y="2601913"/>
          <p14:tracePt t="21795" x="7899400" y="2593975"/>
          <p14:tracePt t="21799" x="7889875" y="2584450"/>
          <p14:tracePt t="21807" x="7872413" y="2565400"/>
          <p14:tracePt t="21815" x="7853363" y="2547938"/>
          <p14:tracePt t="21832" x="7845425" y="2538413"/>
          <p14:tracePt t="21863" x="7835900" y="2528888"/>
          <p14:tracePt t="21872" x="7826375" y="2520950"/>
          <p14:tracePt t="21935" x="7816850" y="2520950"/>
          <p14:tracePt t="21943" x="7808913" y="2520950"/>
          <p14:tracePt t="21959" x="7789863" y="2501900"/>
          <p14:tracePt t="21975" x="7780338" y="2501900"/>
          <p14:tracePt t="21991" x="7762875" y="2501900"/>
          <p14:tracePt t="22002" x="7743825" y="2501900"/>
          <p14:tracePt t="22007" x="7735888" y="2501900"/>
          <p14:tracePt t="22015" x="7707313" y="2501900"/>
          <p14:tracePt t="22024" x="7689850" y="2501900"/>
          <p14:tracePt t="22031" x="7670800" y="2501900"/>
          <p14:tracePt t="22040" x="7643813" y="2501900"/>
          <p14:tracePt t="22047" x="7626350" y="2501900"/>
          <p14:tracePt t="22056" x="7607300" y="2501900"/>
          <p14:tracePt t="22063" x="7589838" y="2501900"/>
          <p14:tracePt t="22072" x="7580313" y="2511425"/>
          <p14:tracePt t="22079" x="7570788" y="2520950"/>
          <p14:tracePt t="22105" x="7561263" y="2520950"/>
          <p14:tracePt t="22111" x="7553325" y="2528888"/>
          <p14:tracePt t="22120" x="7543800" y="2538413"/>
          <p14:tracePt t="22127" x="7516813" y="2547938"/>
          <p14:tracePt t="22135" x="7507288" y="2557463"/>
          <p14:tracePt t="22143" x="7488238" y="2565400"/>
          <p14:tracePt t="22151" x="7470775" y="2574925"/>
          <p14:tracePt t="22159" x="7443788" y="2584450"/>
          <p14:tracePt t="22169" x="7424738" y="2601913"/>
          <p14:tracePt t="22175" x="7407275" y="2611438"/>
          <p14:tracePt t="22183" x="7370763" y="2620963"/>
          <p14:tracePt t="22191" x="7370763" y="2630488"/>
          <p14:tracePt t="22199" x="7361238" y="2638425"/>
          <p14:tracePt t="22207" x="7351713" y="2638425"/>
          <p14:tracePt t="22215" x="7342188" y="2638425"/>
          <p14:tracePt t="22223" x="7324725" y="2647950"/>
          <p14:tracePt t="22247" x="7305675" y="2657475"/>
          <p14:tracePt t="22279" x="7296150" y="2667000"/>
          <p14:tracePt t="22305" x="7269163" y="2674938"/>
          <p14:tracePt t="22320" x="7269163" y="2684463"/>
          <p14:tracePt t="22335" x="7259638" y="2693988"/>
          <p14:tracePt t="22528" x="7278688" y="2693988"/>
          <p14:tracePt t="22543" x="7305675" y="2693988"/>
          <p14:tracePt t="22560" x="7315200" y="2693988"/>
          <p14:tracePt t="22583" x="7324725" y="2693988"/>
          <p14:tracePt t="22623" x="7334250" y="2703513"/>
          <p14:tracePt t="22639" x="7342188" y="2720975"/>
          <p14:tracePt t="22647" x="7342188" y="2730500"/>
          <p14:tracePt t="22656" x="7351713" y="2740025"/>
          <p14:tracePt t="22663" x="7351713" y="2776538"/>
          <p14:tracePt t="22672" x="7351713" y="2794000"/>
          <p14:tracePt t="22679" x="7351713" y="2820988"/>
          <p14:tracePt t="22688" x="7361238" y="2849563"/>
          <p14:tracePt t="22695" x="7361238" y="2876550"/>
          <p14:tracePt t="22703" x="7370763" y="2894013"/>
          <p14:tracePt t="22712" x="7370763" y="2922588"/>
          <p14:tracePt t="22719" x="7370763" y="2930525"/>
          <p14:tracePt t="22727" x="7370763" y="2940050"/>
          <p14:tracePt t="22736" x="7370763" y="2949575"/>
          <p14:tracePt t="22752" x="7370763" y="2959100"/>
          <p14:tracePt t="22759" x="7370763" y="2968625"/>
          <p14:tracePt t="23340" x="7378700" y="2959100"/>
          <p14:tracePt t="23347" x="7397750" y="2949575"/>
          <p14:tracePt t="23363" x="7407275" y="2940050"/>
          <p14:tracePt t="23372" x="7415213" y="2940050"/>
          <p14:tracePt t="23379" x="7415213" y="2930525"/>
          <p14:tracePt t="23384" x="7424738" y="2930525"/>
          <p14:tracePt t="23388" x="7434263" y="2922588"/>
          <p14:tracePt t="23395" x="7451725" y="2913063"/>
          <p14:tracePt t="23404" x="7461250" y="2913063"/>
          <p14:tracePt t="23411" x="7480300" y="2913063"/>
          <p14:tracePt t="23419" x="7497763" y="2903538"/>
          <p14:tracePt t="23427" x="7507288" y="2903538"/>
          <p14:tracePt t="23436" x="7516813" y="2894013"/>
          <p14:tracePt t="23443" x="7553325" y="2886075"/>
          <p14:tracePt t="23447" x="7580313" y="2886075"/>
          <p14:tracePt t="23456" x="7597775" y="2876550"/>
          <p14:tracePt t="23463" x="7653338" y="2857500"/>
          <p14:tracePt t="23472" x="7680325" y="2857500"/>
          <p14:tracePt t="23479" x="7716838" y="2857500"/>
          <p14:tracePt t="23488" x="7753350" y="2849563"/>
          <p14:tracePt t="23495" x="7816850" y="2840038"/>
          <p14:tracePt t="23503" x="7845425" y="2840038"/>
          <p14:tracePt t="23512" x="7872413" y="2830513"/>
          <p14:tracePt t="23519" x="7899400" y="2830513"/>
          <p14:tracePt t="23527" x="7945438" y="2830513"/>
          <p14:tracePt t="23535" x="7972425" y="2830513"/>
          <p14:tracePt t="23543" x="7999413" y="2830513"/>
          <p14:tracePt t="23552" x="8027988" y="2830513"/>
          <p14:tracePt t="23559" x="8045450" y="2830513"/>
          <p14:tracePt t="23569" x="8054975" y="2830513"/>
          <p14:tracePt t="23575" x="8081963" y="2830513"/>
          <p14:tracePt t="23584" x="8091488" y="2830513"/>
          <p14:tracePt t="23599" x="8128000" y="2830513"/>
          <p14:tracePt t="23607" x="8137525" y="2830513"/>
          <p14:tracePt t="23615" x="8164513" y="2830513"/>
          <p14:tracePt t="23623" x="8191500" y="2830513"/>
          <p14:tracePt t="23631" x="8220075" y="2840038"/>
          <p14:tracePt t="23639" x="8256588" y="2849563"/>
          <p14:tracePt t="23647" x="8293100" y="2857500"/>
          <p14:tracePt t="23656" x="8310563" y="2857500"/>
          <p14:tracePt t="23663" x="8329613" y="2857500"/>
          <p14:tracePt t="23672" x="8337550" y="2867025"/>
          <p14:tracePt t="23679" x="8356600" y="2876550"/>
          <p14:tracePt t="23688" x="8366125" y="2876550"/>
          <p14:tracePt t="23712" x="8374063" y="2886075"/>
          <p14:tracePt t="23767" x="8383588" y="2894013"/>
          <p14:tracePt t="23792" x="8393113" y="2903538"/>
          <p14:tracePt t="23799" x="8402638" y="2903538"/>
          <p14:tracePt t="23823" x="8410575" y="2903538"/>
          <p14:tracePt t="23832" x="8420100" y="2913063"/>
          <p14:tracePt t="23848" x="8429625" y="2930525"/>
          <p14:tracePt t="23903" x="8439150" y="2940050"/>
          <p14:tracePt t="24543" x="8429625" y="2949575"/>
          <p14:tracePt t="24559" x="8429625" y="2959100"/>
          <p14:tracePt t="24575" x="8420100" y="2959100"/>
          <p14:tracePt t="24584" x="8402638" y="2959100"/>
          <p14:tracePt t="24591" x="8393113" y="2959100"/>
          <p14:tracePt t="25473" x="8374063" y="2959100"/>
          <p14:tracePt t="25479" x="8347075" y="2959100"/>
          <p14:tracePt t="25488" x="8320088" y="2959100"/>
          <p14:tracePt t="25495" x="8274050" y="2930525"/>
          <p14:tracePt t="25503" x="8228013" y="2922588"/>
          <p14:tracePt t="25512" x="8174038" y="2894013"/>
          <p14:tracePt t="25519" x="8154988" y="2894013"/>
          <p14:tracePt t="25523" x="8118475" y="2876550"/>
          <p14:tracePt t="25531" x="8064500" y="2867025"/>
          <p14:tracePt t="25539" x="8054975" y="2867025"/>
          <p14:tracePt t="25547" x="8027988" y="2857500"/>
          <p14:tracePt t="25556" x="8008938" y="2849563"/>
          <p14:tracePt t="25572" x="7991475" y="2849563"/>
          <p14:tracePt t="25579" x="7962900" y="2849563"/>
          <p14:tracePt t="25584" x="7926388" y="2849563"/>
          <p14:tracePt t="25591" x="7881938" y="2849563"/>
          <p14:tracePt t="25600" x="7826375" y="2840038"/>
          <p14:tracePt t="25607" x="7753350" y="2840038"/>
          <p14:tracePt t="25615" x="7726363" y="2840038"/>
          <p14:tracePt t="25623" x="7689850" y="2840038"/>
          <p14:tracePt t="25632" x="7634288" y="2840038"/>
          <p14:tracePt t="25639" x="7580313" y="2840038"/>
          <p14:tracePt t="25648" x="7516813" y="2849563"/>
          <p14:tracePt t="25657" x="7443788" y="2867025"/>
          <p14:tracePt t="25663" x="7378700" y="2886075"/>
          <p14:tracePt t="25673" x="7342188" y="2903538"/>
          <p14:tracePt t="25679" x="7305675" y="2930525"/>
          <p14:tracePt t="25688" x="7259638" y="2968625"/>
          <p14:tracePt t="25695" x="7196138" y="2976563"/>
          <p14:tracePt t="25705" x="7169150" y="3005138"/>
          <p14:tracePt t="25712" x="7113588" y="3032125"/>
          <p14:tracePt t="25720" x="7069138" y="3059113"/>
          <p14:tracePt t="25727" x="7013575" y="3095625"/>
          <p14:tracePt t="25736" x="6967538" y="3114675"/>
          <p14:tracePt t="25743" x="6913563" y="3141663"/>
          <p14:tracePt t="25752" x="6867525" y="3151188"/>
          <p14:tracePt t="25759" x="6831013" y="3151188"/>
          <p14:tracePt t="25768" x="6757988" y="3159125"/>
          <p14:tracePt t="25775" x="6675438" y="3178175"/>
          <p14:tracePt t="25784" x="6648450" y="3178175"/>
          <p14:tracePt t="25792" x="6584950" y="3178175"/>
          <p14:tracePt t="25800" x="6475413" y="3178175"/>
          <p14:tracePt t="25807" x="6365875" y="3178175"/>
          <p14:tracePt t="25815" x="6246813" y="3178175"/>
          <p14:tracePt t="25823" x="6137275" y="3187700"/>
          <p14:tracePt t="25832" x="6045200" y="3205163"/>
          <p14:tracePt t="25839" x="5954713" y="3205163"/>
          <p14:tracePt t="25848" x="5872163" y="3214688"/>
          <p14:tracePt t="25856" x="5799138" y="3214688"/>
          <p14:tracePt t="25863" x="5745163" y="3232150"/>
          <p14:tracePt t="25873" x="5716588" y="3232150"/>
          <p14:tracePt t="25879" x="5680075" y="3232150"/>
          <p14:tracePt t="25888" x="5662613" y="3232150"/>
          <p14:tracePt t="25895" x="5653088" y="3232150"/>
          <p14:tracePt t="25904" x="5643563" y="3232150"/>
          <p14:tracePt t="25911" x="5616575" y="3232150"/>
          <p14:tracePt t="25919" x="5597525" y="3232150"/>
          <p14:tracePt t="25927" x="5570538" y="3241675"/>
          <p14:tracePt t="25936" x="5534025" y="3241675"/>
          <p14:tracePt t="25943" x="5507038" y="3251200"/>
          <p14:tracePt t="25952" x="5451475" y="3251200"/>
          <p14:tracePt t="25959" x="5414963" y="3251200"/>
          <p14:tracePt t="25968" x="5360988" y="3251200"/>
          <p14:tracePt t="25975" x="5297488" y="3251200"/>
          <p14:tracePt t="25984" x="5260975" y="3251200"/>
          <p14:tracePt t="25992" x="5214938" y="3251200"/>
          <p14:tracePt t="26000" x="5187950" y="3251200"/>
          <p14:tracePt t="26019" x="5141913" y="3251200"/>
          <p14:tracePt t="26023" x="5114925" y="3251200"/>
          <p14:tracePt t="26032" x="5095875" y="3251200"/>
          <p14:tracePt t="26040" x="5078413" y="3260725"/>
          <p14:tracePt t="26047" x="5068888" y="3260725"/>
          <p14:tracePt t="26057" x="5049838" y="3260725"/>
          <p14:tracePt t="26063" x="5041900" y="3260725"/>
          <p14:tracePt t="26072" x="5032375" y="3268663"/>
          <p14:tracePt t="26079" x="5022850" y="3268663"/>
          <p14:tracePt t="26087" x="5005388" y="3278188"/>
          <p14:tracePt t="26095" x="4995863" y="3278188"/>
          <p14:tracePt t="26103" x="4986338" y="3278188"/>
          <p14:tracePt t="26111" x="4976813" y="3287713"/>
          <p14:tracePt t="26120" x="4968875" y="3287713"/>
          <p14:tracePt t="26128" x="4959350" y="3287713"/>
          <p14:tracePt t="26143" x="4940300" y="3297238"/>
          <p14:tracePt t="26403" x="4932363" y="3297238"/>
          <p14:tracePt t="26419" x="4922838" y="3297238"/>
          <p14:tracePt t="26427" x="4913313" y="3297238"/>
          <p14:tracePt t="26435" x="4895850" y="3297238"/>
          <p14:tracePt t="26451" x="4886325" y="3297238"/>
          <p14:tracePt t="26512" x="4876800" y="3297238"/>
          <p14:tracePt t="26552" x="4867275" y="3297238"/>
          <p14:tracePt t="26632" x="4857750" y="3297238"/>
          <p14:tracePt t="26775" x="4849813" y="3297238"/>
          <p14:tracePt t="26792" x="4849813" y="3287713"/>
          <p14:tracePt t="26800" x="4849813" y="3268663"/>
          <p14:tracePt t="26823" x="4849813" y="3260725"/>
          <p14:tracePt t="28191" x="4849813" y="3251200"/>
          <p14:tracePt t="28232" x="4857750" y="3251200"/>
          <p14:tracePt t="28247" x="4867275" y="3251200"/>
          <p14:tracePt t="28272" x="4876800" y="3251200"/>
          <p14:tracePt t="28279" x="4895850" y="3251200"/>
          <p14:tracePt t="28295" x="4903788" y="3251200"/>
          <p14:tracePt t="28304" x="4932363" y="3251200"/>
          <p14:tracePt t="28311" x="4940300" y="3251200"/>
          <p14:tracePt t="28319" x="4949825" y="3251200"/>
          <p14:tracePt t="28327" x="4968875" y="3241675"/>
          <p14:tracePt t="28336" x="4976813" y="3232150"/>
          <p14:tracePt t="28416" x="4986338" y="3232150"/>
          <p14:tracePt t="28455" x="4986338" y="3224213"/>
          <p14:tracePt t="28463" x="4986338" y="3214688"/>
          <p14:tracePt t="28479" x="4986338" y="3205163"/>
          <p14:tracePt t="28505" x="4986338" y="3195638"/>
          <p14:tracePt t="28511" x="4976813" y="3178175"/>
          <p14:tracePt t="28732" x="4968875" y="3168650"/>
          <p14:tracePt t="28739" x="4959350" y="3168650"/>
          <p14:tracePt t="28747" x="4932363" y="3159125"/>
          <p14:tracePt t="28756" x="4922838" y="3159125"/>
          <p14:tracePt t="28763" x="4903788" y="3151188"/>
          <p14:tracePt t="28772" x="4886325" y="3141663"/>
          <p14:tracePt t="28775" x="4867275" y="3132138"/>
          <p14:tracePt t="28779" x="4840288" y="3105150"/>
          <p14:tracePt t="28795" x="4803775" y="3086100"/>
          <p14:tracePt t="28812" x="4794250" y="3086100"/>
          <p14:tracePt t="28827" x="4784725" y="3078163"/>
          <p14:tracePt t="28847" x="4776788" y="3078163"/>
          <p14:tracePt t="28888" x="4767263" y="3078163"/>
          <p14:tracePt t="28920" x="4757738" y="3078163"/>
          <p14:tracePt t="28952" x="4748213" y="3078163"/>
          <p14:tracePt t="29000" x="4740275" y="3078163"/>
          <p14:tracePt t="29023" x="4730750" y="3078163"/>
          <p14:tracePt t="29039" x="4721225" y="3078163"/>
          <p14:tracePt t="29063" x="4711700" y="3078163"/>
          <p14:tracePt t="29167" x="4703763" y="3078163"/>
          <p14:tracePt t="29223" x="4694238" y="3078163"/>
          <p14:tracePt t="29239" x="4684713" y="3078163"/>
          <p14:tracePt t="29247" x="4684713" y="3086100"/>
          <p14:tracePt t="29312" x="4675188" y="3095625"/>
          <p14:tracePt t="29320" x="4667250" y="3105150"/>
          <p14:tracePt t="29335" x="4657725" y="3105150"/>
          <p14:tracePt t="29343" x="4648200" y="3114675"/>
          <p14:tracePt t="29351" x="4638675" y="3122613"/>
          <p14:tracePt t="29359" x="4630738" y="3141663"/>
          <p14:tracePt t="29376" x="4611688" y="3159125"/>
          <p14:tracePt t="29384" x="4594225" y="3168650"/>
          <p14:tracePt t="29392" x="4584700" y="3187700"/>
          <p14:tracePt t="29401" x="4575175" y="3205163"/>
          <p14:tracePt t="29408" x="4557713" y="3224213"/>
          <p14:tracePt t="29416" x="4548188" y="3232150"/>
          <p14:tracePt t="29423" x="4529138" y="3251200"/>
          <p14:tracePt t="29432" x="4511675" y="3260725"/>
          <p14:tracePt t="29439" x="4492625" y="3278188"/>
          <p14:tracePt t="29448" x="4475163" y="3287713"/>
          <p14:tracePt t="29455" x="4465638" y="3297238"/>
          <p14:tracePt t="29463" x="4448175" y="3305175"/>
          <p14:tracePt t="29472" x="4438650" y="3314700"/>
          <p14:tracePt t="29488" x="4429125" y="3333750"/>
          <p14:tracePt t="29496" x="4429125" y="3341688"/>
          <p14:tracePt t="29503" x="4429125" y="3351213"/>
          <p14:tracePt t="29512" x="4419600" y="3351213"/>
          <p14:tracePt t="29519" x="4411663" y="3370263"/>
          <p14:tracePt t="29536" x="4411663" y="3406775"/>
          <p14:tracePt t="29543" x="4402138" y="3424238"/>
          <p14:tracePt t="29551" x="4392613" y="3424238"/>
          <p14:tracePt t="29559" x="4383088" y="3433763"/>
          <p14:tracePt t="29568" x="4365625" y="3443288"/>
          <p14:tracePt t="29575" x="4356100" y="3451225"/>
          <p14:tracePt t="29584" x="4338638" y="3470275"/>
          <p14:tracePt t="29592" x="4338638" y="3479800"/>
          <p14:tracePt t="29600" x="4329113" y="3487738"/>
          <p14:tracePt t="29616" x="4329113" y="3497263"/>
          <p14:tracePt t="29623" x="4319588" y="3497263"/>
          <p14:tracePt t="29639" x="4310063" y="3506788"/>
          <p14:tracePt t="30911" x="4319588" y="3524250"/>
          <p14:tracePt t="30932" x="4329113" y="3533775"/>
          <p14:tracePt t="30939" x="4338638" y="3543300"/>
          <p14:tracePt t="30955" x="4338638" y="3552825"/>
          <p14:tracePt t="30988" x="4356100" y="3570288"/>
          <p14:tracePt t="31000" x="4365625" y="3597275"/>
          <p14:tracePt t="31007" x="4383088" y="3625850"/>
          <p14:tracePt t="31015" x="4402138" y="3643313"/>
          <p14:tracePt t="31023" x="4411663" y="3662363"/>
          <p14:tracePt t="31032" x="4419600" y="3698875"/>
          <p14:tracePt t="31039" x="4438650" y="3743325"/>
          <p14:tracePt t="31047" x="4465638" y="3789363"/>
          <p14:tracePt t="31055" x="4475163" y="3825875"/>
          <p14:tracePt t="31063" x="4475163" y="3898900"/>
          <p14:tracePt t="31072" x="4475163" y="3954463"/>
          <p14:tracePt t="31079" x="4475163" y="4037013"/>
          <p14:tracePt t="31088" x="4475163" y="4110038"/>
          <p14:tracePt t="31095" x="4475163" y="4164013"/>
          <p14:tracePt t="31104" x="4475163" y="4219575"/>
          <p14:tracePt t="31112" x="4475163" y="4273550"/>
          <p14:tracePt t="31120" x="4475163" y="4337050"/>
          <p14:tracePt t="31127" x="4475163" y="4392613"/>
          <p14:tracePt t="31135" x="4475163" y="4446588"/>
          <p14:tracePt t="31143" x="4484688" y="4519613"/>
          <p14:tracePt t="31151" x="4492625" y="4556125"/>
          <p14:tracePt t="31160" x="4521200" y="4621213"/>
          <p14:tracePt t="31168" x="4565650" y="4721225"/>
          <p14:tracePt t="31176" x="4602163" y="4840288"/>
          <p14:tracePt t="31184" x="4648200" y="4967288"/>
          <p14:tracePt t="31191" x="4711700" y="5105400"/>
          <p14:tracePt t="31200" x="4767263" y="5222875"/>
          <p14:tracePt t="31208" x="4803775" y="5305425"/>
          <p14:tracePt t="31216" x="4803775" y="5332413"/>
          <p14:tracePt t="31223" x="4830763" y="5378450"/>
          <p14:tracePt t="31232" x="4840288" y="5414963"/>
          <p14:tracePt t="31239" x="4849813" y="5461000"/>
          <p14:tracePt t="31247" x="4857750" y="5470525"/>
          <p14:tracePt t="31255" x="4857750" y="5497513"/>
          <p14:tracePt t="31263" x="4857750" y="5507038"/>
          <p14:tracePt t="31272" x="4876800" y="5543550"/>
          <p14:tracePt t="31279" x="4876800" y="5561013"/>
          <p14:tracePt t="31288" x="4876800" y="5580063"/>
          <p14:tracePt t="31295" x="4876800" y="5597525"/>
          <p14:tracePt t="31303" x="4876800" y="5607050"/>
          <p14:tracePt t="31312" x="4876800" y="5643563"/>
          <p14:tracePt t="31319" x="4876800" y="5670550"/>
          <p14:tracePt t="31327" x="4876800" y="5697538"/>
          <p14:tracePt t="31335" x="4886325" y="5743575"/>
          <p14:tracePt t="31343" x="4886325" y="5770563"/>
          <p14:tracePt t="31352" x="4886325" y="5826125"/>
          <p14:tracePt t="31360" x="4903788" y="5872163"/>
          <p14:tracePt t="31368" x="4913313" y="5926138"/>
          <p14:tracePt t="31376" x="4940300" y="5991225"/>
          <p14:tracePt t="31384" x="4940300" y="6027738"/>
          <p14:tracePt t="31392" x="4949825" y="6081713"/>
          <p14:tracePt t="31400" x="4959350" y="6118225"/>
          <p14:tracePt t="31407" x="4968875" y="6154738"/>
          <p14:tracePt t="31416" x="4976813" y="6200775"/>
          <p14:tracePt t="31423" x="4986338" y="6227763"/>
          <p14:tracePt t="31431" x="4995863" y="6246813"/>
          <p14:tracePt t="31447" x="5013325" y="6264275"/>
          <p14:tracePt t="31727" x="5022850" y="6264275"/>
          <p14:tracePt t="31792" x="5032375" y="6254750"/>
          <p14:tracePt t="31808" x="5041900" y="6246813"/>
          <p14:tracePt t="31855" x="5041900" y="6237288"/>
          <p14:tracePt t="31872" x="5041900" y="6227763"/>
          <p14:tracePt t="31879" x="5041900" y="6218238"/>
          <p14:tracePt t="31888" x="5049838" y="6210300"/>
          <p14:tracePt t="31895" x="5059363" y="6200775"/>
          <p14:tracePt t="31904" x="5059363" y="6191250"/>
          <p14:tracePt t="31911" x="5068888" y="6173788"/>
          <p14:tracePt t="31919" x="5068888" y="6164263"/>
          <p14:tracePt t="31927" x="5078413" y="6154738"/>
          <p14:tracePt t="31935" x="5078413" y="6145213"/>
          <p14:tracePt t="31952" x="5078413" y="6137275"/>
          <p14:tracePt t="31959" x="5095875" y="6118225"/>
          <p14:tracePt t="31968" x="5105400" y="6108700"/>
          <p14:tracePt t="31992" x="5105400" y="6100763"/>
          <p14:tracePt t="32001" x="5122863" y="6081713"/>
          <p14:tracePt t="32008" x="5132388" y="6072188"/>
          <p14:tracePt t="32039" x="5151438" y="6064250"/>
          <p14:tracePt t="32056" x="5159375" y="6054725"/>
          <p14:tracePt t="32063" x="5168900" y="6054725"/>
          <p14:tracePt t="32071" x="5178425" y="6045200"/>
          <p14:tracePt t="32088" x="5187950" y="6035675"/>
          <p14:tracePt t="32095" x="5195888" y="6027738"/>
          <p14:tracePt t="32104" x="5195888" y="6018213"/>
          <p14:tracePt t="32112" x="5205413" y="6008688"/>
          <p14:tracePt t="32119" x="5214938" y="5999163"/>
          <p14:tracePt t="32127" x="5224463" y="5999163"/>
          <p14:tracePt t="32136" x="5224463" y="5991225"/>
          <p14:tracePt t="32143" x="5224463" y="5981700"/>
          <p14:tracePt t="32152" x="5232400" y="5972175"/>
          <p14:tracePt t="32159" x="5232400" y="5962650"/>
          <p14:tracePt t="32176" x="5232400" y="5945188"/>
          <p14:tracePt t="32192" x="5232400" y="5935663"/>
          <p14:tracePt t="32208" x="5241925" y="5935663"/>
          <p14:tracePt t="32255" x="5241925" y="5926138"/>
          <p14:tracePt t="32279" x="5241925" y="5918200"/>
          <p14:tracePt t="32295" x="5241925" y="5908675"/>
          <p14:tracePt t="32579" x="5241925" y="5899150"/>
          <p14:tracePt t="32663" x="5241925" y="5881688"/>
          <p14:tracePt t="32995" x="5241925" y="5872163"/>
          <p14:tracePt t="33015" x="5232400" y="5862638"/>
          <p14:tracePt t="33035" x="5232400" y="5853113"/>
          <p14:tracePt t="33072" x="5232400" y="5843588"/>
          <p14:tracePt t="33088" x="5224463" y="5826125"/>
          <p14:tracePt t="34527" x="5224463" y="5816600"/>
          <p14:tracePt t="34543" x="5224463" y="5843588"/>
          <p14:tracePt t="34551" x="5224463" y="5853113"/>
          <p14:tracePt t="34555" x="5224463" y="5872163"/>
          <p14:tracePt t="34563" x="5224463" y="5881688"/>
          <p14:tracePt t="34595" x="5224463" y="5889625"/>
          <p14:tracePt t="34604" x="5224463" y="5899150"/>
          <p14:tracePt t="34616" x="5224463" y="5908675"/>
          <p14:tracePt t="34632" x="5224463" y="5926138"/>
          <p14:tracePt t="34639" x="5232400" y="5935663"/>
          <p14:tracePt t="34655" x="5232400" y="5945188"/>
          <p14:tracePt t="34679" x="5241925" y="5945188"/>
          <p14:tracePt t="34688" x="5251450" y="5945188"/>
          <p14:tracePt t="34695" x="5260975" y="5945188"/>
          <p14:tracePt t="34704" x="5268913" y="5945188"/>
          <p14:tracePt t="34727" x="5278438" y="5954713"/>
          <p14:tracePt t="34759" x="5278438" y="5962650"/>
          <p14:tracePt t="34775" x="5287963" y="5972175"/>
          <p14:tracePt t="34783" x="5297488" y="5981700"/>
          <p14:tracePt t="34800" x="5305425" y="5991225"/>
          <p14:tracePt t="34823" x="5314950" y="5999163"/>
          <p14:tracePt t="34911" x="5324475" y="5999163"/>
          <p14:tracePt t="34927" x="5324475" y="5991225"/>
          <p14:tracePt t="34935" x="5324475" y="5981700"/>
          <p14:tracePt t="34943" x="5324475" y="5962650"/>
          <p14:tracePt t="34951" x="5324475" y="5945188"/>
          <p14:tracePt t="34959" x="5324475" y="5935663"/>
          <p14:tracePt t="34975" x="5314950" y="5926138"/>
          <p14:tracePt t="34984" x="5305425" y="5918200"/>
          <p14:tracePt t="34992" x="5297488" y="5908675"/>
          <p14:tracePt t="35001" x="5287963" y="5899150"/>
          <p14:tracePt t="35007" x="5287963" y="5889625"/>
          <p14:tracePt t="35016" x="5278438" y="5872163"/>
          <p14:tracePt t="35023" x="5268913" y="5862638"/>
          <p14:tracePt t="35032" x="5260975" y="5862638"/>
          <p14:tracePt t="35039" x="5251450" y="5853113"/>
          <p14:tracePt t="35047" x="5241925" y="5835650"/>
          <p14:tracePt t="35055" x="5232400" y="5816600"/>
          <p14:tracePt t="35071" x="5214938" y="5799138"/>
          <p14:tracePt t="35079" x="5195888" y="5789613"/>
          <p14:tracePt t="35088" x="5187950" y="5789613"/>
          <p14:tracePt t="35095" x="5178425" y="5780088"/>
          <p14:tracePt t="35104" x="5168900" y="5780088"/>
          <p14:tracePt t="35111" x="5132388" y="5770563"/>
          <p14:tracePt t="35120" x="5122863" y="5770563"/>
          <p14:tracePt t="35127" x="5105400" y="5762625"/>
          <p14:tracePt t="35135" x="5068888" y="5762625"/>
          <p14:tracePt t="35143" x="5041900" y="5762625"/>
          <p14:tracePt t="35152" x="5013325" y="5762625"/>
          <p14:tracePt t="35159" x="4968875" y="5762625"/>
          <p14:tracePt t="35167" x="4940300" y="5762625"/>
          <p14:tracePt t="35175" x="4903788" y="5762625"/>
          <p14:tracePt t="35184" x="4857750" y="5762625"/>
          <p14:tracePt t="35192" x="4830763" y="5762625"/>
          <p14:tracePt t="35200" x="4794250" y="5762625"/>
          <p14:tracePt t="35207" x="4748213" y="5762625"/>
          <p14:tracePt t="35215" x="4730750" y="5762625"/>
          <p14:tracePt t="35223" x="4703763" y="5762625"/>
          <p14:tracePt t="35232" x="4684713" y="5762625"/>
          <p14:tracePt t="35239" x="4657725" y="5753100"/>
          <p14:tracePt t="35247" x="4638675" y="5753100"/>
          <p14:tracePt t="35255" x="4621213" y="5753100"/>
          <p14:tracePt t="35263" x="4602163" y="5753100"/>
          <p14:tracePt t="35271" x="4584700" y="5753100"/>
          <p14:tracePt t="35279" x="4565650" y="5753100"/>
          <p14:tracePt t="35288" x="4557713" y="5753100"/>
          <p14:tracePt t="35295" x="4529138" y="5753100"/>
          <p14:tracePt t="35311" x="4502150" y="5753100"/>
          <p14:tracePt t="35320" x="4484688" y="5753100"/>
          <p14:tracePt t="35327" x="4465638" y="5753100"/>
          <p14:tracePt t="35335" x="4448175" y="5753100"/>
          <p14:tracePt t="35343" x="4429125" y="5753100"/>
          <p14:tracePt t="35351" x="4411663" y="5753100"/>
          <p14:tracePt t="35359" x="4392613" y="5753100"/>
          <p14:tracePt t="35367" x="4383088" y="5753100"/>
          <p14:tracePt t="35375" x="4365625" y="5753100"/>
          <p14:tracePt t="35391" x="4338638" y="5753100"/>
          <p14:tracePt t="35400" x="4319588" y="5753100"/>
          <p14:tracePt t="35407" x="4292600" y="5762625"/>
          <p14:tracePt t="35423" x="4283075" y="5762625"/>
          <p14:tracePt t="35432" x="4256088" y="5770563"/>
          <p14:tracePt t="35439" x="4237038" y="5770563"/>
          <p14:tracePt t="35447" x="4210050" y="5780088"/>
          <p14:tracePt t="35455" x="4200525" y="5780088"/>
          <p14:tracePt t="35463" x="4173538" y="5789613"/>
          <p14:tracePt t="35471" x="4164013" y="5789613"/>
          <p14:tracePt t="35479" x="4156075" y="5789613"/>
          <p14:tracePt t="35488" x="4146550" y="5789613"/>
          <p14:tracePt t="35495" x="4137025" y="5799138"/>
          <p14:tracePt t="35504" x="4127500" y="5799138"/>
          <p14:tracePt t="35511" x="4119563" y="5799138"/>
          <p14:tracePt t="35559" x="4110038" y="5799138"/>
          <p14:tracePt t="35567" x="4100513" y="5799138"/>
          <p14:tracePt t="35575" x="4100513" y="5807075"/>
          <p14:tracePt t="35583" x="4090988" y="5807075"/>
          <p14:tracePt t="35600" x="4073525" y="5816600"/>
          <p14:tracePt t="35607" x="4064000" y="5816600"/>
          <p14:tracePt t="35616" x="4054475" y="5816600"/>
          <p14:tracePt t="35623" x="4044950" y="5826125"/>
          <p14:tracePt t="35639" x="4037013" y="5835650"/>
          <p14:tracePt t="35648" x="4037013" y="5843588"/>
          <p14:tracePt t="35679" x="4027488" y="5853113"/>
          <p14:tracePt t="35704" x="4017963" y="5853113"/>
          <p14:tracePt t="35720" x="4008438" y="5862638"/>
          <p14:tracePt t="35727" x="4000500" y="5889625"/>
          <p14:tracePt t="35743" x="3981450" y="5899150"/>
          <p14:tracePt t="35751" x="3954463" y="5918200"/>
          <p14:tracePt t="35767" x="3944938" y="5918200"/>
          <p14:tracePt t="35775" x="3927475" y="5935663"/>
          <p14:tracePt t="35784" x="3917950" y="5935663"/>
          <p14:tracePt t="35792" x="3908425" y="5945188"/>
          <p14:tracePt t="35807" x="3890963" y="5945188"/>
          <p14:tracePt t="35816" x="3881438" y="5945188"/>
          <p14:tracePt t="35832" x="3881438" y="5954713"/>
          <p14:tracePt t="35839" x="3862388" y="5962650"/>
          <p14:tracePt t="35848" x="3854450" y="5972175"/>
          <p14:tracePt t="35855" x="3844925" y="5981700"/>
          <p14:tracePt t="35863" x="3835400" y="5991225"/>
          <p14:tracePt t="35871" x="3825875" y="5999163"/>
          <p14:tracePt t="35880" x="3825875" y="6008688"/>
          <p14:tracePt t="35888" x="3817938" y="6018213"/>
          <p14:tracePt t="35896" x="3817938" y="6035675"/>
          <p14:tracePt t="35904" x="3817938" y="6054725"/>
          <p14:tracePt t="35912" x="3817938" y="6081713"/>
          <p14:tracePt t="35920" x="3808413" y="6118225"/>
          <p14:tracePt t="35927" x="3808413" y="6137275"/>
          <p14:tracePt t="35935" x="3808413" y="6173788"/>
          <p14:tracePt t="35943" x="3808413" y="6200775"/>
          <p14:tracePt t="35951" x="3808413" y="6254750"/>
          <p14:tracePt t="35959" x="3808413" y="6273800"/>
          <p14:tracePt t="35968" x="3817938" y="6327775"/>
          <p14:tracePt t="35975" x="3835400" y="6373813"/>
          <p14:tracePt t="35985" x="3854450" y="6419850"/>
          <p14:tracePt t="35992" x="3908425" y="6492875"/>
          <p14:tracePt t="36000" x="3944938" y="6519863"/>
          <p14:tracePt t="36007" x="3963988" y="6546850"/>
          <p14:tracePt t="36017" x="4008438" y="6592888"/>
          <p14:tracePt t="36023" x="4037013" y="6619875"/>
          <p14:tracePt t="36032" x="4073525" y="6638925"/>
          <p14:tracePt t="36039" x="4090988" y="6648450"/>
          <p14:tracePt t="36047" x="4119563" y="6656388"/>
          <p14:tracePt t="36055" x="4146550" y="6656388"/>
          <p14:tracePt t="36063" x="4192588" y="6656388"/>
          <p14:tracePt t="36071" x="4229100" y="6656388"/>
          <p14:tracePt t="36079" x="4302125" y="6656388"/>
          <p14:tracePt t="36088" x="4375150" y="6656388"/>
          <p14:tracePt t="36096" x="4402138" y="6656388"/>
          <p14:tracePt t="36104" x="4456113" y="6656388"/>
          <p14:tracePt t="36112" x="4529138" y="6656388"/>
          <p14:tracePt t="36120" x="4594225" y="6656388"/>
          <p14:tracePt t="36127" x="4667250" y="6656388"/>
          <p14:tracePt t="36135" x="4721225" y="6656388"/>
          <p14:tracePt t="36143" x="4776788" y="6656388"/>
          <p14:tracePt t="36152" x="4803775" y="6656388"/>
          <p14:tracePt t="36159" x="4849813" y="6656388"/>
          <p14:tracePt t="36167" x="4876800" y="6656388"/>
          <p14:tracePt t="36175" x="4913313" y="6656388"/>
          <p14:tracePt t="36183" x="4932363" y="6656388"/>
          <p14:tracePt t="36192" x="4976813" y="6656388"/>
          <p14:tracePt t="36200" x="5013325" y="6656388"/>
          <p14:tracePt t="36207" x="5068888" y="6656388"/>
          <p14:tracePt t="36216" x="5151438" y="6656388"/>
          <p14:tracePt t="36223" x="5205413" y="6648450"/>
          <p14:tracePt t="36232" x="5251450" y="6648450"/>
          <p14:tracePt t="36239" x="5305425" y="6648450"/>
          <p14:tracePt t="36247" x="5334000" y="6629400"/>
          <p14:tracePt t="36255" x="5360988" y="6611938"/>
          <p14:tracePt t="36263" x="5378450" y="6611938"/>
          <p14:tracePt t="36272" x="5387975" y="6602413"/>
          <p14:tracePt t="36279" x="5407025" y="6583363"/>
          <p14:tracePt t="36295" x="5414963" y="6565900"/>
          <p14:tracePt t="36305" x="5424488" y="6529388"/>
          <p14:tracePt t="36311" x="5434013" y="6510338"/>
          <p14:tracePt t="36321" x="5434013" y="6483350"/>
          <p14:tracePt t="36327" x="5443538" y="6456363"/>
          <p14:tracePt t="36335" x="5451475" y="6410325"/>
          <p14:tracePt t="36343" x="5451475" y="6392863"/>
          <p14:tracePt t="36352" x="5461000" y="6364288"/>
          <p14:tracePt t="36359" x="5487988" y="6337300"/>
          <p14:tracePt t="36368" x="5497513" y="6300788"/>
          <p14:tracePt t="36375" x="5507038" y="6264275"/>
          <p14:tracePt t="36383" x="5507038" y="6246813"/>
          <p14:tracePt t="36392" x="5516563" y="6218238"/>
          <p14:tracePt t="36400" x="5516563" y="6181725"/>
          <p14:tracePt t="36407" x="5516563" y="6154738"/>
          <p14:tracePt t="36417" x="5516563" y="6127750"/>
          <p14:tracePt t="36423" x="5516563" y="6100763"/>
          <p14:tracePt t="36432" x="5516563" y="6081713"/>
          <p14:tracePt t="36439" x="5516563" y="6064250"/>
          <p14:tracePt t="36448" x="5516563" y="6018213"/>
          <p14:tracePt t="36455" x="5507038" y="6008688"/>
          <p14:tracePt t="36463" x="5497513" y="5991225"/>
          <p14:tracePt t="36472" x="5487988" y="5981700"/>
          <p14:tracePt t="36488" x="5470525" y="5962650"/>
          <p14:tracePt t="36495" x="5461000" y="5954713"/>
          <p14:tracePt t="36512" x="5443538" y="5935663"/>
          <p14:tracePt t="36520" x="5443538" y="5926138"/>
          <p14:tracePt t="36536" x="5434013" y="5918200"/>
          <p14:tracePt t="36543" x="5424488" y="5908675"/>
          <p14:tracePt t="36559" x="5414963" y="5908675"/>
          <p14:tracePt t="36575" x="5407025" y="5899150"/>
          <p14:tracePt t="36592" x="5397500" y="5899150"/>
          <p14:tracePt t="36600" x="5387975" y="5889625"/>
          <p14:tracePt t="36617" x="5378450" y="5881688"/>
          <p14:tracePt t="36623" x="5370513" y="5872163"/>
          <p14:tracePt t="36632" x="5360988" y="5872163"/>
          <p14:tracePt t="36639" x="5351463" y="5862638"/>
          <p14:tracePt t="36648" x="5341938" y="5853113"/>
          <p14:tracePt t="36671" x="5334000" y="5853113"/>
          <p14:tracePt t="36680" x="5324475" y="5835650"/>
          <p14:tracePt t="36688" x="5314950" y="5826125"/>
          <p14:tracePt t="36704" x="5305425" y="5816600"/>
          <p14:tracePt t="36719" x="5297488" y="5807075"/>
          <p14:tracePt t="36727" x="5278438" y="5799138"/>
          <p14:tracePt t="36736" x="5260975" y="5789613"/>
          <p14:tracePt t="36753" x="5251450" y="5789613"/>
          <p14:tracePt t="36759" x="5241925" y="5789613"/>
          <p14:tracePt t="36767" x="5232400" y="5789613"/>
          <p14:tracePt t="36792" x="5214938" y="5789613"/>
          <p14:tracePt t="36807" x="5205413" y="5789613"/>
          <p14:tracePt t="36816" x="5195888" y="5789613"/>
          <p14:tracePt t="36823" x="5178425" y="5789613"/>
          <p14:tracePt t="36832" x="5159375" y="5789613"/>
          <p14:tracePt t="36839" x="5132388" y="5789613"/>
          <p14:tracePt t="36848" x="5105400" y="5780088"/>
          <p14:tracePt t="36855" x="5059363" y="5780088"/>
          <p14:tracePt t="36863" x="5041900" y="5770563"/>
          <p14:tracePt t="36872" x="5005388" y="5770563"/>
          <p14:tracePt t="36879" x="4949825" y="5762625"/>
          <p14:tracePt t="36888" x="4903788" y="5762625"/>
          <p14:tracePt t="36895" x="4886325" y="5762625"/>
          <p14:tracePt t="36904" x="4813300" y="5734050"/>
          <p14:tracePt t="36911" x="4776788" y="5734050"/>
          <p14:tracePt t="36920" x="4730750" y="5734050"/>
          <p14:tracePt t="36927" x="4694238" y="5726113"/>
          <p14:tracePt t="36935" x="4630738" y="5716588"/>
          <p14:tracePt t="36943" x="4594225" y="5716588"/>
          <p14:tracePt t="36952" x="4538663" y="5716588"/>
          <p14:tracePt t="36959" x="4511675" y="5716588"/>
          <p14:tracePt t="36967" x="4475163" y="5716588"/>
          <p14:tracePt t="36975" x="4465638" y="5716588"/>
          <p14:tracePt t="36984" x="4429125" y="5716588"/>
          <p14:tracePt t="37002" x="4375150" y="5743575"/>
          <p14:tracePt t="37007" x="4365625" y="5753100"/>
          <p14:tracePt t="37017" x="4338638" y="5762625"/>
          <p14:tracePt t="37023" x="4310063" y="5762625"/>
          <p14:tracePt t="37032" x="4273550" y="5780088"/>
          <p14:tracePt t="37039" x="4246563" y="5799138"/>
          <p14:tracePt t="37048" x="4229100" y="5807075"/>
          <p14:tracePt t="37055" x="4192588" y="5835650"/>
          <p14:tracePt t="37063" x="4164013" y="5862638"/>
          <p14:tracePt t="37072" x="4146550" y="5881688"/>
          <p14:tracePt t="37079" x="4137025" y="5889625"/>
          <p14:tracePt t="37088" x="4119563" y="5908675"/>
          <p14:tracePt t="37095" x="4100513" y="5926138"/>
          <p14:tracePt t="37104" x="4090988" y="5935663"/>
          <p14:tracePt t="37119" x="4083050" y="5945188"/>
          <p14:tracePt t="37915" x="4073525" y="5945188"/>
          <p14:tracePt t="37932" x="4054475" y="5926138"/>
          <p14:tracePt t="37952" x="4037013" y="5918200"/>
          <p14:tracePt t="37959" x="4037013" y="5908675"/>
          <p14:tracePt t="37967" x="4027488" y="5899150"/>
          <p14:tracePt t="37975" x="4008438" y="5889625"/>
          <p14:tracePt t="37983" x="4000500" y="5889625"/>
          <p14:tracePt t="38001" x="3971925" y="5862638"/>
          <p14:tracePt t="38007" x="3963988" y="5853113"/>
          <p14:tracePt t="38017" x="3935413" y="5826125"/>
          <p14:tracePt t="38023" x="3917950" y="5816600"/>
          <p14:tracePt t="38032" x="3871913" y="5780088"/>
          <p14:tracePt t="38039" x="3844925" y="5753100"/>
          <p14:tracePt t="38047" x="3762375" y="5707063"/>
          <p14:tracePt t="38056" x="3716338" y="5661025"/>
          <p14:tracePt t="38063" x="3643313" y="5588000"/>
          <p14:tracePt t="38071" x="3598863" y="5543550"/>
          <p14:tracePt t="38079" x="3533775" y="5487988"/>
          <p14:tracePt t="38087" x="3489325" y="5470525"/>
          <p14:tracePt t="38095" x="3452813" y="5434013"/>
          <p14:tracePt t="38104" x="3387725" y="5387975"/>
          <p14:tracePt t="38111" x="3351213" y="5351463"/>
          <p14:tracePt t="38120" x="3333750" y="5332413"/>
          <p14:tracePt t="38127" x="3314700" y="5314950"/>
          <p14:tracePt t="38136" x="3306763" y="5295900"/>
          <p14:tracePt t="38143" x="3297238" y="5287963"/>
          <p14:tracePt t="38152" x="3287713" y="5278438"/>
          <p14:tracePt t="38175" x="3287713" y="5268913"/>
          <p14:tracePt t="38239" x="3278188" y="5251450"/>
          <p14:tracePt t="38247" x="3251200" y="5232400"/>
          <p14:tracePt t="38255" x="3251200" y="5222875"/>
          <p14:tracePt t="38263" x="3241675" y="5195888"/>
          <p14:tracePt t="38271" x="3232150" y="5168900"/>
          <p14:tracePt t="38279" x="3195638" y="5141913"/>
          <p14:tracePt t="38288" x="3178175" y="5095875"/>
          <p14:tracePt t="38295" x="3151188" y="5059363"/>
          <p14:tracePt t="38304" x="3141663" y="5040313"/>
          <p14:tracePt t="38311" x="3122613" y="4986338"/>
          <p14:tracePt t="38320" x="3086100" y="4949825"/>
          <p14:tracePt t="38327" x="3068638" y="4930775"/>
          <p14:tracePt t="38336" x="3049588" y="4903788"/>
          <p14:tracePt t="38343" x="3032125" y="4884738"/>
          <p14:tracePt t="38353" x="3013075" y="4867275"/>
          <p14:tracePt t="38359" x="3005138" y="4857750"/>
          <p14:tracePt t="38368" x="2995613" y="4840288"/>
          <p14:tracePt t="38375" x="2976563" y="4811713"/>
          <p14:tracePt t="38384" x="2968625" y="4803775"/>
          <p14:tracePt t="38392" x="2959100" y="4784725"/>
          <p14:tracePt t="38400" x="2940050" y="4748213"/>
          <p14:tracePt t="38407" x="2903538" y="4721225"/>
          <p14:tracePt t="38417" x="2886075" y="4702175"/>
          <p14:tracePt t="38423" x="2876550" y="4694238"/>
          <p14:tracePt t="38432" x="2849563" y="4657725"/>
          <p14:tracePt t="38439" x="2840038" y="4648200"/>
          <p14:tracePt t="38447" x="2822575" y="4611688"/>
          <p14:tracePt t="38455" x="2803525" y="4592638"/>
          <p14:tracePt t="38463" x="2786063" y="4556125"/>
          <p14:tracePt t="38472" x="2757488" y="4529138"/>
          <p14:tracePt t="38479" x="2757488" y="4502150"/>
          <p14:tracePt t="38488" x="2740025" y="4465638"/>
          <p14:tracePt t="38495" x="2730500" y="4446588"/>
          <p14:tracePt t="38504" x="2693988" y="4402138"/>
          <p14:tracePt t="38512" x="2693988" y="4392613"/>
          <p14:tracePt t="38520" x="2676525" y="4365625"/>
          <p14:tracePt t="38527" x="2657475" y="4346575"/>
          <p14:tracePt t="38535" x="2647950" y="4337050"/>
          <p14:tracePt t="38553" x="2640013" y="4319588"/>
          <p14:tracePt t="38599" x="2640013" y="4310063"/>
          <p14:tracePt t="38607" x="2640013" y="4300538"/>
          <p14:tracePt t="38623" x="2640013" y="4292600"/>
          <p14:tracePt t="38632" x="2647950" y="4264025"/>
          <p14:tracePt t="38639" x="2657475" y="4246563"/>
          <p14:tracePt t="38648" x="2657475" y="4237038"/>
          <p14:tracePt t="38655" x="2657475" y="4227513"/>
          <p14:tracePt t="38663" x="2657475" y="4219575"/>
          <p14:tracePt t="38679" x="2657475" y="4200525"/>
          <p14:tracePt t="38688" x="2657475" y="4191000"/>
          <p14:tracePt t="38696" x="2657475" y="4183063"/>
          <p14:tracePt t="38704" x="2657475" y="4154488"/>
          <p14:tracePt t="38711" x="2657475" y="4146550"/>
          <p14:tracePt t="38720" x="2657475" y="4137025"/>
          <p14:tracePt t="38727" x="2657475" y="4117975"/>
          <p14:tracePt t="38736" x="2657475" y="4100513"/>
          <p14:tracePt t="38743" x="2657475" y="4090988"/>
          <p14:tracePt t="38752" x="2647950" y="4081463"/>
          <p14:tracePt t="38759" x="2640013" y="4073525"/>
          <p14:tracePt t="38767" x="2620963" y="4054475"/>
          <p14:tracePt t="38791" x="2611438" y="4044950"/>
          <p14:tracePt t="38847" x="2603500" y="4037013"/>
          <p14:tracePt t="38863" x="2584450" y="4037013"/>
          <p14:tracePt t="38872" x="2584450" y="4027488"/>
          <p14:tracePt t="38879" x="2566988" y="4027488"/>
          <p14:tracePt t="38888" x="2547938" y="4027488"/>
          <p14:tracePt t="38895" x="2520950" y="4017963"/>
          <p14:tracePt t="38904" x="2501900" y="4017963"/>
          <p14:tracePt t="38912" x="2465388" y="4017963"/>
          <p14:tracePt t="38920" x="2457450" y="4017963"/>
          <p14:tracePt t="38927" x="2428875" y="4008438"/>
          <p14:tracePt t="38935" x="2401888" y="4008438"/>
          <p14:tracePt t="38943" x="2382838" y="4000500"/>
          <p14:tracePt t="38959" x="2374900" y="4000500"/>
          <p14:tracePt t="38983" x="2365375" y="3990975"/>
          <p14:tracePt t="39007" x="2338388" y="3981450"/>
          <p14:tracePt t="39055" x="2319338" y="3971925"/>
          <p14:tracePt t="39159" x="2309813" y="3971925"/>
          <p14:tracePt t="40172" x="2301875" y="3971925"/>
          <p14:tracePt t="40232" x="2301875" y="3981450"/>
          <p14:tracePt t="40239" x="2301875" y="4000500"/>
          <p14:tracePt t="40248" x="2301875" y="4037013"/>
          <p14:tracePt t="40255" x="2301875" y="4073525"/>
          <p14:tracePt t="40263" x="2301875" y="4100513"/>
          <p14:tracePt t="40271" x="2301875" y="4154488"/>
          <p14:tracePt t="40279" x="2301875" y="4191000"/>
          <p14:tracePt t="40288" x="2273300" y="4264025"/>
          <p14:tracePt t="40295" x="2273300" y="4319588"/>
          <p14:tracePt t="40304" x="2265363" y="4365625"/>
          <p14:tracePt t="40312" x="2255838" y="4410075"/>
          <p14:tracePt t="40320" x="2255838" y="4446588"/>
          <p14:tracePt t="40327" x="2255838" y="4475163"/>
          <p14:tracePt t="40336" x="2255838" y="4511675"/>
          <p14:tracePt t="40343" x="2246313" y="4538663"/>
          <p14:tracePt t="40351" x="2246313" y="4556125"/>
          <p14:tracePt t="40359" x="2246313" y="4584700"/>
          <p14:tracePt t="40367" x="2228850" y="4611688"/>
          <p14:tracePt t="40375" x="2228850" y="4648200"/>
          <p14:tracePt t="40383" x="2219325" y="4675188"/>
          <p14:tracePt t="40391" x="2209800" y="4702175"/>
          <p14:tracePt t="40400" x="2182813" y="4738688"/>
          <p14:tracePt t="40407" x="2182813" y="4767263"/>
          <p14:tracePt t="40416" x="2173288" y="4784725"/>
          <p14:tracePt t="40423" x="2173288" y="4803775"/>
          <p14:tracePt t="40433" x="2155825" y="4840288"/>
          <p14:tracePt t="40439" x="2155825" y="4848225"/>
          <p14:tracePt t="40448" x="2155825" y="4876800"/>
          <p14:tracePt t="40455" x="2155825" y="4884738"/>
          <p14:tracePt t="40463" x="2155825" y="4913313"/>
          <p14:tracePt t="40471" x="2146300" y="4930775"/>
          <p14:tracePt t="40479" x="2146300" y="4959350"/>
          <p14:tracePt t="40488" x="2136775" y="4986338"/>
          <p14:tracePt t="40495" x="2127250" y="5032375"/>
          <p14:tracePt t="40504" x="2127250" y="5105400"/>
          <p14:tracePt t="40512" x="2100263" y="5141913"/>
          <p14:tracePt t="40519" x="2100263" y="5168900"/>
          <p14:tracePt t="40527" x="2090738" y="5205413"/>
          <p14:tracePt t="40535" x="2082800" y="5251450"/>
          <p14:tracePt t="40543" x="2073275" y="5278438"/>
          <p14:tracePt t="40551" x="2063750" y="5324475"/>
          <p14:tracePt t="40559" x="2054225" y="5351463"/>
          <p14:tracePt t="40568" x="2027238" y="5387975"/>
          <p14:tracePt t="40576" x="2017713" y="5405438"/>
          <p14:tracePt t="40591" x="2009775" y="5434013"/>
          <p14:tracePt t="40607" x="2009775" y="5451475"/>
          <p14:tracePt t="40616" x="2000250" y="5487988"/>
          <p14:tracePt t="40632" x="1990725" y="5497513"/>
          <p14:tracePt t="40639" x="1981200" y="5507038"/>
          <p14:tracePt t="40647" x="1981200" y="5514975"/>
          <p14:tracePt t="40735" x="1973263" y="5524500"/>
          <p14:tracePt t="40872" x="1981200" y="5514975"/>
          <p14:tracePt t="40879" x="1990725" y="5461000"/>
          <p14:tracePt t="40888" x="1990725" y="5414963"/>
          <p14:tracePt t="40895" x="2000250" y="5360988"/>
          <p14:tracePt t="40904" x="2017713" y="5268913"/>
          <p14:tracePt t="40911" x="2017713" y="5178425"/>
          <p14:tracePt t="40920" x="2017713" y="5068888"/>
          <p14:tracePt t="40927" x="2017713" y="4976813"/>
          <p14:tracePt t="40936" x="2017713" y="4884738"/>
          <p14:tracePt t="40943" x="2017713" y="4767263"/>
          <p14:tracePt t="40951" x="2009775" y="4638675"/>
          <p14:tracePt t="40959" x="1981200" y="4529138"/>
          <p14:tracePt t="40968" x="1954213" y="4446588"/>
          <p14:tracePt t="40976" x="1944688" y="4419600"/>
          <p14:tracePt t="41283" x="1936750" y="4419600"/>
          <p14:tracePt t="41292" x="1927225" y="4419600"/>
          <p14:tracePt t="41295" x="1908175" y="4410075"/>
          <p14:tracePt t="41300" x="1881188" y="4402138"/>
          <p14:tracePt t="41308" x="1854200" y="4392613"/>
          <p14:tracePt t="41316" x="1827213" y="4392613"/>
          <p14:tracePt t="41324" x="1817688" y="4392613"/>
          <p14:tracePt t="41333" x="1798638" y="4383088"/>
          <p14:tracePt t="41339" x="1781175" y="4383088"/>
          <p14:tracePt t="41348" x="1771650" y="4383088"/>
          <p14:tracePt t="41355" x="1762125" y="4383088"/>
          <p14:tracePt t="41359" x="1744663" y="4383088"/>
          <p14:tracePt t="41367" x="1725613" y="4383088"/>
          <p14:tracePt t="41375" x="1717675" y="4383088"/>
          <p14:tracePt t="41384" x="1708150" y="4383088"/>
          <p14:tracePt t="41392" x="1698625" y="4383088"/>
          <p14:tracePt t="41399" x="1689100" y="4383088"/>
          <p14:tracePt t="41647" x="1681163" y="4383088"/>
          <p14:tracePt t="42875" x="1671638" y="4383088"/>
          <p14:tracePt t="42883" x="1662113" y="4402138"/>
          <p14:tracePt t="42892" x="1652588" y="4475163"/>
          <p14:tracePt t="42899" x="1635125" y="4529138"/>
          <p14:tracePt t="42907" x="1635125" y="4602163"/>
          <p14:tracePt t="42917" x="1625600" y="4711700"/>
          <p14:tracePt t="42920" x="1606550" y="4867275"/>
          <p14:tracePt t="42923" x="1598613" y="5013325"/>
          <p14:tracePt t="42933" x="1579563" y="5178425"/>
          <p14:tracePt t="42939" x="1562100" y="5324475"/>
          <p14:tracePt t="42948" x="1552575" y="5470525"/>
          <p14:tracePt t="42955" x="1552575" y="5597525"/>
          <p14:tracePt t="42963" x="1552575" y="5707063"/>
          <p14:tracePt t="42971" x="1552575" y="5799138"/>
          <p14:tracePt t="42980" x="1552575" y="5872163"/>
          <p14:tracePt t="42983" x="1552575" y="5889625"/>
          <p14:tracePt t="42992" x="1552575" y="5935663"/>
          <p14:tracePt t="43000" x="1552575" y="5962650"/>
          <p14:tracePt t="43007" x="1552575" y="5981700"/>
          <p14:tracePt t="43017" x="1552575" y="6008688"/>
          <p14:tracePt t="43023" x="1552575" y="6027738"/>
          <p14:tracePt t="43033" x="1552575" y="6054725"/>
          <p14:tracePt t="43039" x="1543050" y="6081713"/>
          <p14:tracePt t="43048" x="1543050" y="6127750"/>
          <p14:tracePt t="43055" x="1543050" y="6181725"/>
          <p14:tracePt t="43063" x="1525588" y="6254750"/>
          <p14:tracePt t="43071" x="1525588" y="6283325"/>
          <p14:tracePt t="43079" x="1470025" y="6337300"/>
          <p14:tracePt t="43087" x="1470025" y="6364288"/>
          <p14:tracePt t="43095" x="1470025" y="6392863"/>
          <p14:tracePt t="43104" x="1470025" y="6410325"/>
          <p14:tracePt t="43111" x="1470025" y="6437313"/>
          <p14:tracePt t="43120" x="1470025" y="6465888"/>
          <p14:tracePt t="43127" x="1470025" y="6473825"/>
          <p14:tracePt t="43136" x="1470025" y="6492875"/>
          <p14:tracePt t="43143" x="1470025" y="6502400"/>
          <p14:tracePt t="43152" x="1470025" y="6510338"/>
          <p14:tracePt t="43167" x="1460500" y="6519863"/>
          <p14:tracePt t="43184" x="1460500" y="6529388"/>
          <p14:tracePt t="43192" x="1452563" y="6529388"/>
          <p14:tracePt t="43223" x="1443038" y="6538913"/>
          <p14:tracePt t="43239" x="1433513" y="6538913"/>
          <p14:tracePt t="43248" x="1423988" y="6546850"/>
          <p14:tracePt t="43407" x="1416050" y="6546850"/>
          <p14:tracePt t="43519" x="1406525" y="6546850"/>
          <p14:tracePt t="43527" x="1397000" y="6538913"/>
          <p14:tracePt t="43543" x="1397000" y="6529388"/>
          <p14:tracePt t="43552" x="1397000" y="6519863"/>
          <p14:tracePt t="43559" x="1387475" y="6510338"/>
          <p14:tracePt t="43567" x="1387475" y="6502400"/>
          <p14:tracePt t="43575" x="1387475" y="6483350"/>
          <p14:tracePt t="43583" x="1379538" y="6473825"/>
          <p14:tracePt t="43592" x="1370013" y="6473825"/>
          <p14:tracePt t="43600" x="1370013" y="6456363"/>
          <p14:tracePt t="43607" x="1350963" y="6410325"/>
          <p14:tracePt t="43616" x="1343025" y="6392863"/>
          <p14:tracePt t="43623" x="1343025" y="6383338"/>
          <p14:tracePt t="43632" x="1343025" y="6364288"/>
          <p14:tracePt t="43639" x="1343025" y="6346825"/>
          <p14:tracePt t="43648" x="1333500" y="6310313"/>
          <p14:tracePt t="43655" x="1333500" y="6300788"/>
          <p14:tracePt t="43671" x="1323975" y="6283325"/>
          <p14:tracePt t="43679" x="1323975" y="6273800"/>
          <p14:tracePt t="43687" x="1314450" y="6254750"/>
          <p14:tracePt t="43704" x="1314450" y="6246813"/>
          <p14:tracePt t="43720" x="1314450" y="6237288"/>
          <p14:tracePt t="43728" x="1306513" y="6218238"/>
          <p14:tracePt t="43736" x="1306513" y="6200775"/>
          <p14:tracePt t="43743" x="1306513" y="6191250"/>
          <p14:tracePt t="43752" x="1306513" y="6173788"/>
          <p14:tracePt t="43759" x="1306513" y="6154738"/>
          <p14:tracePt t="43767" x="1306513" y="6145213"/>
          <p14:tracePt t="43784" x="1306513" y="6118225"/>
          <p14:tracePt t="43800" x="1306513" y="6108700"/>
          <p14:tracePt t="43807" x="1306513" y="6091238"/>
          <p14:tracePt t="43816" x="1306513" y="6081713"/>
          <p14:tracePt t="43833" x="1306513" y="6072188"/>
          <p14:tracePt t="43840" x="1306513" y="6064250"/>
          <p14:tracePt t="43848" x="1306513" y="6045200"/>
          <p14:tracePt t="43855" x="1306513" y="6035675"/>
          <p14:tracePt t="43863" x="1306513" y="6018213"/>
          <p14:tracePt t="43872" x="1306513" y="6008688"/>
          <p14:tracePt t="43880" x="1296988" y="5991225"/>
          <p14:tracePt t="43887" x="1296988" y="5972175"/>
          <p14:tracePt t="43896" x="1287463" y="5954713"/>
          <p14:tracePt t="43904" x="1277938" y="5945188"/>
          <p14:tracePt t="43912" x="1270000" y="5926138"/>
          <p14:tracePt t="43920" x="1260475" y="5918200"/>
          <p14:tracePt t="43928" x="1241425" y="5899150"/>
          <p14:tracePt t="43943" x="1233488" y="5889625"/>
          <p14:tracePt t="43951" x="1223963" y="5889625"/>
          <p14:tracePt t="43960" x="1204913" y="5889625"/>
          <p14:tracePt t="43967" x="1196975" y="5881688"/>
          <p14:tracePt t="43975" x="1177925" y="5872163"/>
          <p14:tracePt t="43984" x="1168400" y="5872163"/>
          <p14:tracePt t="43992" x="1160463" y="5862638"/>
          <p14:tracePt t="44000" x="1114425" y="5853113"/>
          <p14:tracePt t="44016" x="1104900" y="5853113"/>
          <p14:tracePt t="44023" x="1077913" y="5843588"/>
          <p14:tracePt t="44033" x="1041400" y="5843588"/>
          <p14:tracePt t="44039" x="1014413" y="5843588"/>
          <p14:tracePt t="44048" x="968375" y="5843588"/>
          <p14:tracePt t="44055" x="931863" y="5843588"/>
          <p14:tracePt t="44063" x="885825" y="5843588"/>
          <p14:tracePt t="44072" x="858838" y="5843588"/>
          <p14:tracePt t="44079" x="812800" y="5843588"/>
          <p14:tracePt t="44087" x="785813" y="5843588"/>
          <p14:tracePt t="44096" x="757238" y="5843588"/>
          <p14:tracePt t="44104" x="730250" y="5853113"/>
          <p14:tracePt t="44112" x="712788" y="5862638"/>
          <p14:tracePt t="44120" x="676275" y="5872163"/>
          <p14:tracePt t="44128" x="657225" y="5881688"/>
          <p14:tracePt t="44136" x="639763" y="5889625"/>
          <p14:tracePt t="44151" x="620713" y="5899150"/>
          <p14:tracePt t="44159" x="611188" y="5908675"/>
          <p14:tracePt t="44167" x="603250" y="5926138"/>
          <p14:tracePt t="44175" x="593725" y="5935663"/>
          <p14:tracePt t="44184" x="584200" y="5954713"/>
          <p14:tracePt t="44192" x="584200" y="5981700"/>
          <p14:tracePt t="44200" x="584200" y="6008688"/>
          <p14:tracePt t="44215" x="574675" y="6035675"/>
          <p14:tracePt t="44223" x="566738" y="6072188"/>
          <p14:tracePt t="44232" x="566738" y="6100763"/>
          <p14:tracePt t="44239" x="566738" y="6137275"/>
          <p14:tracePt t="44248" x="557213" y="6173788"/>
          <p14:tracePt t="44255" x="557213" y="6191250"/>
          <p14:tracePt t="44263" x="557213" y="6218238"/>
          <p14:tracePt t="44272" x="557213" y="6246813"/>
          <p14:tracePt t="44280" x="557213" y="6264275"/>
          <p14:tracePt t="44287" x="557213" y="6291263"/>
          <p14:tracePt t="44295" x="557213" y="6310313"/>
          <p14:tracePt t="44303" x="557213" y="6337300"/>
          <p14:tracePt t="44312" x="557213" y="6356350"/>
          <p14:tracePt t="44320" x="566738" y="6373813"/>
          <p14:tracePt t="44327" x="593725" y="6410325"/>
          <p14:tracePt t="44336" x="611188" y="6456363"/>
          <p14:tracePt t="44343" x="630238" y="6483350"/>
          <p14:tracePt t="44351" x="639763" y="6502400"/>
          <p14:tracePt t="44359" x="676275" y="6529388"/>
          <p14:tracePt t="44367" x="693738" y="6565900"/>
          <p14:tracePt t="44375" x="720725" y="6592888"/>
          <p14:tracePt t="44383" x="739775" y="6611938"/>
          <p14:tracePt t="44392" x="766763" y="6629400"/>
          <p14:tracePt t="44407" x="785813" y="6648450"/>
          <p14:tracePt t="44416" x="803275" y="6648450"/>
          <p14:tracePt t="44423" x="822325" y="6656388"/>
          <p14:tracePt t="44432" x="858838" y="6675438"/>
          <p14:tracePt t="44439" x="885825" y="6675438"/>
          <p14:tracePt t="44448" x="912813" y="6675438"/>
          <p14:tracePt t="44455" x="958850" y="6675438"/>
          <p14:tracePt t="44463" x="1014413" y="6675438"/>
          <p14:tracePt t="44472" x="1041400" y="6675438"/>
          <p14:tracePt t="44479" x="1058863" y="6675438"/>
          <p14:tracePt t="44487" x="1077913" y="6675438"/>
          <p14:tracePt t="44496" x="1095375" y="6675438"/>
          <p14:tracePt t="44583" x="1095375" y="6665913"/>
          <p14:tracePt t="44672" x="1095375" y="6656388"/>
          <p14:tracePt t="44719" x="1095375" y="6648450"/>
          <p14:tracePt t="44972" x="1077913" y="6648450"/>
          <p14:tracePt t="44995" x="1068388" y="6648450"/>
          <p14:tracePt t="45003" x="1058863" y="6648450"/>
          <p14:tracePt t="45031" x="1041400" y="6656388"/>
          <p14:tracePt t="45039" x="1031875" y="6656388"/>
          <p14:tracePt t="45055" x="1014413" y="6656388"/>
          <p14:tracePt t="45072" x="1004888" y="6656388"/>
          <p14:tracePt t="45080" x="995363" y="6656388"/>
          <p14:tracePt t="45088" x="977900" y="6656388"/>
          <p14:tracePt t="45095" x="968375" y="6656388"/>
          <p14:tracePt t="45112" x="958850" y="6656388"/>
          <p14:tracePt t="45120" x="949325" y="6656388"/>
          <p14:tracePt t="45136" x="941388" y="6656388"/>
          <p14:tracePt t="45152" x="912813" y="6656388"/>
          <p14:tracePt t="45167" x="904875" y="6638925"/>
          <p14:tracePt t="45175" x="895350" y="6619875"/>
          <p14:tracePt t="45183" x="895350" y="6592888"/>
          <p14:tracePt t="45192" x="876300" y="6556375"/>
          <p14:tracePt t="45200" x="876300" y="6546850"/>
          <p14:tracePt t="45207" x="868363" y="6519863"/>
          <p14:tracePt t="45223" x="858838" y="6492875"/>
          <p14:tracePt t="45232" x="858838" y="6483350"/>
          <p14:tracePt t="45239" x="858838" y="6465888"/>
          <p14:tracePt t="45249" x="849313" y="6446838"/>
          <p14:tracePt t="45255" x="849313" y="6410325"/>
          <p14:tracePt t="45264" x="849313" y="6356350"/>
          <p14:tracePt t="45272" x="849313" y="6283325"/>
          <p14:tracePt t="45279" x="849313" y="6254750"/>
          <p14:tracePt t="45287" x="831850" y="6181725"/>
          <p14:tracePt t="45296" x="831850" y="6127750"/>
          <p14:tracePt t="45304" x="831850" y="6054725"/>
          <p14:tracePt t="45311" x="822325" y="5972175"/>
          <p14:tracePt t="45319" x="822325" y="5918200"/>
          <p14:tracePt t="45328" x="812800" y="5853113"/>
          <p14:tracePt t="45336" x="812800" y="5816600"/>
          <p14:tracePt t="45343" x="812800" y="5762625"/>
          <p14:tracePt t="45351" x="812800" y="5734050"/>
          <p14:tracePt t="45359" x="812800" y="5726113"/>
          <p14:tracePt t="45367" x="812800" y="5716588"/>
          <p14:tracePt t="45375" x="803275" y="5697538"/>
          <p14:tracePt t="45392" x="803275" y="5689600"/>
          <p14:tracePt t="45400" x="803275" y="5680075"/>
          <p14:tracePt t="45423" x="803275" y="5670550"/>
          <p14:tracePt t="45439" x="822325" y="5653088"/>
          <p14:tracePt t="45449" x="831850" y="5653088"/>
          <p14:tracePt t="45455" x="849313" y="5643563"/>
          <p14:tracePt t="45463" x="858838" y="5634038"/>
          <p14:tracePt t="45472" x="868363" y="5624513"/>
          <p14:tracePt t="45479" x="876300" y="5624513"/>
          <p14:tracePt t="45520" x="885825" y="5624513"/>
          <p14:tracePt t="45536" x="904875" y="5607050"/>
          <p14:tracePt t="45559" x="922338" y="5580063"/>
          <p14:tracePt t="45567" x="931863" y="5570538"/>
          <p14:tracePt t="45575" x="949325" y="5551488"/>
          <p14:tracePt t="45584" x="958850" y="5543550"/>
          <p14:tracePt t="45591" x="968375" y="5524500"/>
          <p14:tracePt t="45607" x="977900" y="5507038"/>
          <p14:tracePt t="45616" x="985838" y="5497513"/>
          <p14:tracePt t="45623" x="985838" y="5487988"/>
          <p14:tracePt t="45632" x="995363" y="5478463"/>
          <p14:tracePt t="45663" x="995363" y="5470525"/>
          <p14:tracePt t="45672" x="995363" y="5461000"/>
          <p14:tracePt t="45679" x="995363" y="5451475"/>
          <p14:tracePt t="45687" x="995363" y="5434013"/>
          <p14:tracePt t="45696" x="995363" y="5397500"/>
          <p14:tracePt t="45704" x="1004888" y="5368925"/>
          <p14:tracePt t="45712" x="1004888" y="5351463"/>
          <p14:tracePt t="45720" x="1004888" y="5295900"/>
          <p14:tracePt t="45727" x="1004888" y="5268913"/>
          <p14:tracePt t="45736" x="1004888" y="5251450"/>
          <p14:tracePt t="45743" x="1004888" y="5222875"/>
          <p14:tracePt t="45752" x="1004888" y="5195888"/>
          <p14:tracePt t="45759" x="1004888" y="5178425"/>
          <p14:tracePt t="45767" x="1004888" y="5149850"/>
          <p14:tracePt t="45775" x="1004888" y="5113338"/>
          <p14:tracePt t="45783" x="1004888" y="5086350"/>
          <p14:tracePt t="45792" x="1004888" y="5076825"/>
          <p14:tracePt t="45800" x="1004888" y="5059363"/>
          <p14:tracePt t="45807" x="995363" y="5032375"/>
          <p14:tracePt t="45816" x="985838" y="5003800"/>
          <p14:tracePt t="45823" x="985838" y="4995863"/>
          <p14:tracePt t="45833" x="977900" y="4967288"/>
          <p14:tracePt t="45839" x="968375" y="4940300"/>
          <p14:tracePt t="45843" x="968375" y="4930775"/>
          <p14:tracePt t="45855" x="968375" y="4903788"/>
          <p14:tracePt t="45863" x="941388" y="4876800"/>
          <p14:tracePt t="45872" x="941388" y="4857750"/>
          <p14:tracePt t="45879" x="931863" y="4803775"/>
          <p14:tracePt t="45887" x="922338" y="4738688"/>
          <p14:tracePt t="45896" x="912813" y="4711700"/>
          <p14:tracePt t="45904" x="885825" y="4648200"/>
          <p14:tracePt t="45920" x="876300" y="4629150"/>
          <p14:tracePt t="45927" x="876300" y="4611688"/>
          <p14:tracePt t="45976" x="868363" y="4602163"/>
          <p14:tracePt t="46015" x="868363" y="4592638"/>
          <p14:tracePt t="46039" x="868363" y="4584700"/>
          <p14:tracePt t="50080" x="868363" y="4565650"/>
          <p14:tracePt t="50115" x="868363" y="4548188"/>
          <p14:tracePt t="50132" x="876300" y="4529138"/>
          <p14:tracePt t="50139" x="885825" y="4529138"/>
          <p14:tracePt t="50147" x="885825" y="4519613"/>
          <p14:tracePt t="50155" x="904875" y="4502150"/>
          <p14:tracePt t="50180" x="912813" y="4492625"/>
          <p14:tracePt t="50187" x="922338" y="4475163"/>
          <p14:tracePt t="50195" x="931863" y="4465638"/>
          <p14:tracePt t="50203" x="931863" y="4456113"/>
          <p14:tracePt t="50207" x="941388" y="4446588"/>
          <p14:tracePt t="50215" x="958850" y="4438650"/>
          <p14:tracePt t="50232" x="977900" y="4410075"/>
          <p14:tracePt t="50248" x="995363" y="4392613"/>
          <p14:tracePt t="50272" x="1004888" y="4373563"/>
          <p14:tracePt t="50280" x="1014413" y="4365625"/>
          <p14:tracePt t="50295" x="1014413" y="4356100"/>
          <p14:tracePt t="50312" x="1022350" y="4337050"/>
          <p14:tracePt t="50319" x="1031875" y="4319588"/>
          <p14:tracePt t="50327" x="1031875" y="4310063"/>
          <p14:tracePt t="50336" x="1041400" y="4292600"/>
          <p14:tracePt t="50343" x="1041400" y="4283075"/>
          <p14:tracePt t="50353" x="1058863" y="4264025"/>
          <p14:tracePt t="50359" x="1068388" y="4264025"/>
          <p14:tracePt t="50368" x="1087438" y="4246563"/>
          <p14:tracePt t="50383" x="1095375" y="4227513"/>
          <p14:tracePt t="50391" x="1104900" y="4219575"/>
          <p14:tracePt t="50399" x="1114425" y="4219575"/>
          <p14:tracePt t="50416" x="1131888" y="4210050"/>
          <p14:tracePt t="50439" x="1141413" y="4200525"/>
          <p14:tracePt t="50455" x="1150938" y="4200525"/>
          <p14:tracePt t="50480" x="1160463" y="4200525"/>
          <p14:tracePt t="50487" x="1168400" y="4200525"/>
          <p14:tracePt t="50495" x="1177925" y="4200525"/>
          <p14:tracePt t="50503" x="1196975" y="4200525"/>
          <p14:tracePt t="50519" x="1223963" y="4200525"/>
          <p14:tracePt t="50528" x="1233488" y="4200525"/>
          <p14:tracePt t="50536" x="1241425" y="4200525"/>
          <p14:tracePt t="50543" x="1250950" y="4200525"/>
          <p14:tracePt t="50552" x="1260475" y="4200525"/>
          <p14:tracePt t="50559" x="1277938" y="4200525"/>
          <p14:tracePt t="50619" x="1277938" y="4210050"/>
          <p14:tracePt t="50631" x="1287463" y="4246563"/>
          <p14:tracePt t="50639" x="1314450" y="4292600"/>
          <p14:tracePt t="50648" x="1314450" y="4329113"/>
          <p14:tracePt t="50655" x="1323975" y="4383088"/>
          <p14:tracePt t="50664" x="1333500" y="4446588"/>
          <p14:tracePt t="50671" x="1333500" y="4475163"/>
          <p14:tracePt t="50680" x="1350963" y="4519613"/>
          <p14:tracePt t="50687" x="1350963" y="4548188"/>
          <p14:tracePt t="50695" x="1350963" y="4575175"/>
          <p14:tracePt t="50703" x="1350963" y="4584700"/>
          <p14:tracePt t="50711" x="1350963" y="4602163"/>
          <p14:tracePt t="50719" x="1350963" y="4611688"/>
          <p14:tracePt t="50736" x="1350963" y="4629150"/>
          <p14:tracePt t="50739" x="1350963" y="4648200"/>
          <p14:tracePt t="50748" x="1350963" y="4657725"/>
          <p14:tracePt t="50760" x="1350963" y="4675188"/>
          <p14:tracePt t="50768" x="1350963" y="4702175"/>
          <p14:tracePt t="50775" x="1350963" y="4730750"/>
          <p14:tracePt t="50783" x="1350963" y="4748213"/>
          <p14:tracePt t="50791" x="1350963" y="4767263"/>
          <p14:tracePt t="50799" x="1350963" y="4794250"/>
          <p14:tracePt t="50807" x="1350963" y="4803775"/>
          <p14:tracePt t="50815" x="1350963" y="4811713"/>
          <p14:tracePt t="50855" x="1350963" y="4821238"/>
          <p14:tracePt t="50887" x="1350963" y="4830763"/>
          <p14:tracePt t="50903" x="1350963" y="4840288"/>
          <p14:tracePt t="50927" x="1350963" y="4848225"/>
          <p14:tracePt t="50939" x="1350963" y="4857750"/>
          <p14:tracePt t="50959" x="1350963" y="4867275"/>
          <p14:tracePt t="50968" x="1350963" y="4884738"/>
          <p14:tracePt t="50975" x="1350963" y="4894263"/>
          <p14:tracePt t="50983" x="1350963" y="4903788"/>
          <p14:tracePt t="50992" x="1350963" y="4940300"/>
          <p14:tracePt t="50999" x="1350963" y="4967288"/>
          <p14:tracePt t="51007" x="1350963" y="4995863"/>
          <p14:tracePt t="51015" x="1350963" y="5022850"/>
          <p14:tracePt t="51023" x="1350963" y="5076825"/>
          <p14:tracePt t="51031" x="1350963" y="5122863"/>
          <p14:tracePt t="51039" x="1350963" y="5178425"/>
          <p14:tracePt t="51048" x="1350963" y="5232400"/>
          <p14:tracePt t="51055" x="1350963" y="5259388"/>
          <p14:tracePt t="51063" x="1350963" y="5305425"/>
          <p14:tracePt t="51072" x="1350963" y="5360988"/>
          <p14:tracePt t="51080" x="1350963" y="5397500"/>
          <p14:tracePt t="51087" x="1350963" y="5441950"/>
          <p14:tracePt t="51095" x="1350963" y="5470525"/>
          <p14:tracePt t="51103" x="1333500" y="5497513"/>
          <p14:tracePt t="51111" x="1333500" y="5514975"/>
          <p14:tracePt t="51119" x="1333500" y="5524500"/>
          <p14:tracePt t="51128" x="1333500" y="5534025"/>
          <p14:tracePt t="51143" x="1333500" y="5543550"/>
          <p14:tracePt t="51169" x="1323975" y="5543550"/>
          <p14:tracePt t="51175" x="1323975" y="5580063"/>
          <p14:tracePt t="51183" x="1323975" y="5624513"/>
          <p14:tracePt t="51192" x="1323975" y="5653088"/>
          <p14:tracePt t="51199" x="1323975" y="5697538"/>
          <p14:tracePt t="51207" x="1323975" y="5726113"/>
          <p14:tracePt t="51215" x="1323975" y="5753100"/>
          <p14:tracePt t="51223" x="1323975" y="5780088"/>
          <p14:tracePt t="51232" x="1323975" y="5799138"/>
          <p14:tracePt t="51239" x="1323975" y="5826125"/>
          <p14:tracePt t="51248" x="1323975" y="5853113"/>
          <p14:tracePt t="51255" x="1323975" y="5889625"/>
          <p14:tracePt t="51264" x="1323975" y="5926138"/>
          <p14:tracePt t="51272" x="1323975" y="5972175"/>
          <p14:tracePt t="51280" x="1323975" y="6008688"/>
          <p14:tracePt t="51287" x="1323975" y="6054725"/>
          <p14:tracePt t="51295" x="1323975" y="6081713"/>
          <p14:tracePt t="51303" x="1323975" y="6108700"/>
          <p14:tracePt t="51312" x="1323975" y="6154738"/>
          <p14:tracePt t="51328" x="1323975" y="6173788"/>
          <p14:tracePt t="51336" x="1323975" y="6181725"/>
          <p14:tracePt t="51343" x="1323975" y="6191250"/>
          <p14:tracePt t="51352" x="1323975" y="6200775"/>
          <p14:tracePt t="51359" x="1323975" y="6210300"/>
          <p14:tracePt t="51376" x="1323975" y="6218238"/>
          <p14:tracePt t="51399" x="1323975" y="6227763"/>
          <p14:tracePt t="51415" x="1314450" y="6237288"/>
          <p14:tracePt t="51423" x="1306513" y="6246813"/>
          <p14:tracePt t="51839" x="1287463" y="6246813"/>
          <p14:tracePt t="51847" x="1277938" y="6237288"/>
          <p14:tracePt t="51855" x="1277938" y="6227763"/>
          <p14:tracePt t="51863" x="1270000" y="6218238"/>
          <p14:tracePt t="51871" x="1260475" y="6218238"/>
          <p14:tracePt t="51887" x="1241425" y="6218238"/>
          <p14:tracePt t="51895" x="1223963" y="6218238"/>
          <p14:tracePt t="51903" x="1214438" y="6218238"/>
          <p14:tracePt t="51912" x="1204913" y="6218238"/>
          <p14:tracePt t="51919" x="1177925" y="6237288"/>
          <p14:tracePt t="51936" x="1168400" y="6264275"/>
          <p14:tracePt t="51943" x="1168400" y="6283325"/>
          <p14:tracePt t="51952" x="1160463" y="6300788"/>
          <p14:tracePt t="51959" x="1160463" y="6310313"/>
          <p14:tracePt t="51968" x="1160463" y="6319838"/>
          <p14:tracePt t="52932" x="1150938" y="6291263"/>
          <p14:tracePt t="52940" x="1131888" y="6264275"/>
          <p14:tracePt t="52948" x="1123950" y="6218238"/>
          <p14:tracePt t="52955" x="1104900" y="6173788"/>
          <p14:tracePt t="52964" x="1077913" y="6118225"/>
          <p14:tracePt t="52971" x="1041400" y="6035675"/>
          <p14:tracePt t="52980" x="995363" y="5954713"/>
          <p14:tracePt t="52987" x="977900" y="5926138"/>
          <p14:tracePt t="52999" x="958850" y="5862638"/>
          <p14:tracePt t="53003" x="912813" y="5780088"/>
          <p14:tracePt t="53011" x="868363" y="5670550"/>
          <p14:tracePt t="53020" x="831850" y="5551488"/>
          <p14:tracePt t="53027" x="766763" y="5434013"/>
          <p14:tracePt t="53036" x="712788" y="5324475"/>
          <p14:tracePt t="53043" x="647700" y="5186363"/>
          <p14:tracePt t="53056" x="593725" y="5068888"/>
          <p14:tracePt t="53064" x="520700" y="4940300"/>
          <p14:tracePt t="53072" x="457200" y="4803775"/>
          <p14:tracePt t="53075" x="401638" y="4684713"/>
          <p14:tracePt t="53087" x="347663" y="4565650"/>
          <p14:tracePt t="53095" x="282575" y="4438650"/>
          <p14:tracePt t="53103" x="238125" y="4319588"/>
          <p14:tracePt t="53112" x="182563" y="4200525"/>
          <p14:tracePt t="53119" x="136525" y="4110038"/>
          <p14:tracePt t="53127" x="109538" y="4027488"/>
          <p14:tracePt t="53136" x="73025" y="3944938"/>
          <p14:tracePt t="53143" x="36513" y="3862388"/>
          <p14:tracePt t="53152" x="9525" y="37893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D75A-B3B5-4308-A26D-DD13F81A928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l-GR" sz="2800" b="1" dirty="0"/>
              <a:t>Όσα θυμηθήκαμε σήμερα μπορείς να τα βρεις και να τα διαβάσεις στο σετ φυλλαδίων που δώσαμε στη σελίδα 22.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58574-C15D-45CC-B100-F132DCDF0F6E}"/>
              </a:ext>
            </a:extLst>
          </p:cNvPr>
          <p:cNvSpPr txBox="1"/>
          <p:nvPr/>
        </p:nvSpPr>
        <p:spPr>
          <a:xfrm>
            <a:off x="1790699" y="5329178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800" dirty="0">
              <a:hlinkClick r:id="rId4"/>
            </a:endParaRPr>
          </a:p>
          <a:p>
            <a:r>
              <a:rPr lang="en-US" sz="2800" dirty="0">
                <a:highlight>
                  <a:srgbClr val="FFFF00"/>
                </a:highlight>
                <a:hlinkClick r:id="rId4"/>
              </a:rPr>
              <a:t>https://www.youtube.com/watch?v=zyApbNQ3mwU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E322-DB9B-4583-B2FE-EBF1945F323F}"/>
              </a:ext>
            </a:extLst>
          </p:cNvPr>
          <p:cNvSpPr txBox="1"/>
          <p:nvPr/>
        </p:nvSpPr>
        <p:spPr>
          <a:xfrm>
            <a:off x="1652586" y="4855889"/>
            <a:ext cx="835342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/>
              <a:t>Πάτησε κλικ στον πιο κάτω σύνδεσμο. Το </a:t>
            </a:r>
            <a:r>
              <a:rPr lang="el-GR" sz="2000" b="1" dirty="0" err="1"/>
              <a:t>βιντεάκι</a:t>
            </a:r>
            <a:r>
              <a:rPr lang="el-GR" sz="2000" b="1" dirty="0"/>
              <a:t> θα σε βοηθήσει να θυμηθείς ακόμη καλύτερα όλα όσα είπαμε σήμερα.</a:t>
            </a: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9AE5A7-6BBE-485B-8311-5DF1EDFBF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098" y="1294225"/>
            <a:ext cx="1993902" cy="282217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E3BAB2-DEAA-4B01-8A7F-A01D6D20F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70"/>
    </mc:Choice>
    <mc:Fallback>
      <p:transition spd="slow" advTm="2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47" x="1981200" y="6838950"/>
          <p14:tracePt t="755" x="1981200" y="6821488"/>
          <p14:tracePt t="763" x="1981200" y="6811963"/>
          <p14:tracePt t="820" x="1990725" y="6821488"/>
          <p14:tracePt t="828" x="1990725" y="6838950"/>
          <p14:tracePt t="1419" x="1863725" y="6811963"/>
          <p14:tracePt t="1428" x="1835150" y="6748463"/>
          <p14:tracePt t="1435" x="1817688" y="6692900"/>
          <p14:tracePt t="1443" x="1771650" y="6611938"/>
          <p14:tracePt t="1451" x="1735138" y="6546850"/>
          <p14:tracePt t="1460" x="1698625" y="6483350"/>
          <p14:tracePt t="1467" x="1689100" y="6465888"/>
          <p14:tracePt t="1476" x="1671638" y="6446838"/>
          <p14:tracePt t="1483" x="1671638" y="6437313"/>
          <p14:tracePt t="1491" x="1662113" y="6419850"/>
          <p14:tracePt t="1531" x="1652588" y="6410325"/>
          <p14:tracePt t="1555" x="1635125" y="6392863"/>
          <p14:tracePt t="1571" x="1635125" y="6373813"/>
          <p14:tracePt t="1579" x="1625600" y="6356350"/>
          <p14:tracePt t="1587" x="1616075" y="6337300"/>
          <p14:tracePt t="1596" x="1606550" y="6327775"/>
          <p14:tracePt t="1603" x="1589088" y="6300788"/>
          <p14:tracePt t="1612" x="1589088" y="6291263"/>
          <p14:tracePt t="1619" x="1570038" y="6264275"/>
          <p14:tracePt t="1627" x="1552575" y="6237288"/>
          <p14:tracePt t="1635" x="1533525" y="6210300"/>
          <p14:tracePt t="1643" x="1516063" y="6173788"/>
          <p14:tracePt t="1651" x="1497013" y="6137275"/>
          <p14:tracePt t="1659" x="1489075" y="6100763"/>
          <p14:tracePt t="1667" x="1470025" y="6054725"/>
          <p14:tracePt t="1675" x="1443038" y="6027738"/>
          <p14:tracePt t="1683" x="1423988" y="5999163"/>
          <p14:tracePt t="1691" x="1423988" y="5972175"/>
          <p14:tracePt t="1699" x="1423988" y="5935663"/>
          <p14:tracePt t="1709" x="1406525" y="5908675"/>
          <p14:tracePt t="1715" x="1406525" y="5899150"/>
          <p14:tracePt t="1724" x="1387475" y="5872163"/>
          <p14:tracePt t="1739" x="1387475" y="5853113"/>
          <p14:tracePt t="1747" x="1379538" y="5835650"/>
          <p14:tracePt t="1755" x="1379538" y="5816600"/>
          <p14:tracePt t="1763" x="1350963" y="5770563"/>
          <p14:tracePt t="1771" x="1333500" y="5734050"/>
          <p14:tracePt t="1780" x="1323975" y="5670550"/>
          <p14:tracePt t="1787" x="1314450" y="5624513"/>
          <p14:tracePt t="1796" x="1287463" y="5551488"/>
          <p14:tracePt t="1803" x="1241425" y="5434013"/>
          <p14:tracePt t="1813" x="1177925" y="5305425"/>
          <p14:tracePt t="1819" x="1104900" y="5132388"/>
          <p14:tracePt t="1828" x="1031875" y="4959350"/>
          <p14:tracePt t="1835" x="949325" y="4794250"/>
          <p14:tracePt t="1843" x="876300" y="4638675"/>
          <p14:tracePt t="1851" x="812800" y="4492625"/>
          <p14:tracePt t="1860" x="757238" y="4373563"/>
          <p14:tracePt t="1867" x="712788" y="4273550"/>
          <p14:tracePt t="1875" x="712788" y="4256088"/>
          <p14:tracePt t="1883" x="712788" y="4237038"/>
          <p14:tracePt t="1899" x="712788" y="4219575"/>
          <p14:tracePt t="1931" x="712788" y="4210050"/>
          <p14:tracePt t="1939" x="712788" y="4200525"/>
          <p14:tracePt t="1947" x="712788" y="4183063"/>
          <p14:tracePt t="1955" x="712788" y="4164013"/>
          <p14:tracePt t="1963" x="712788" y="4137025"/>
          <p14:tracePt t="1971" x="712788" y="4117975"/>
          <p14:tracePt t="1980" x="712788" y="4090988"/>
          <p14:tracePt t="1987" x="712788" y="4064000"/>
          <p14:tracePt t="1996" x="712788" y="4027488"/>
          <p14:tracePt t="2003" x="712788" y="4008438"/>
          <p14:tracePt t="2012" x="712788" y="3990975"/>
          <p14:tracePt t="2019" x="720725" y="3963988"/>
          <p14:tracePt t="2028" x="720725" y="3927475"/>
          <p14:tracePt t="2035" x="720725" y="3881438"/>
          <p14:tracePt t="2043" x="720725" y="3825875"/>
          <p14:tracePt t="2051" x="720725" y="3752850"/>
          <p14:tracePt t="2059" x="720725" y="3679825"/>
          <p14:tracePt t="2067" x="720725" y="3652838"/>
          <p14:tracePt t="2075" x="720725" y="3597275"/>
          <p14:tracePt t="2083" x="720725" y="3524250"/>
          <p14:tracePt t="2091" x="720725" y="3443288"/>
          <p14:tracePt t="2099" x="720725" y="3370263"/>
          <p14:tracePt t="2108" x="739775" y="3297238"/>
          <p14:tracePt t="2115" x="739775" y="3224213"/>
          <p14:tracePt t="2124" x="739775" y="3168650"/>
          <p14:tracePt t="2131" x="739775" y="3105150"/>
          <p14:tracePt t="2140" x="739775" y="3068638"/>
          <p14:tracePt t="2147" x="739775" y="3049588"/>
          <p14:tracePt t="2155" x="739775" y="3041650"/>
          <p14:tracePt t="2163" x="739775" y="3013075"/>
          <p14:tracePt t="2171" x="739775" y="2995613"/>
          <p14:tracePt t="2180" x="739775" y="2976563"/>
          <p14:tracePt t="2196" x="739775" y="2959100"/>
          <p14:tracePt t="2203" x="739775" y="2940050"/>
          <p14:tracePt t="2212" x="739775" y="2930525"/>
          <p14:tracePt t="2219" x="739775" y="2913063"/>
          <p14:tracePt t="2227" x="739775" y="2903538"/>
          <p14:tracePt t="2235" x="739775" y="2894013"/>
          <p14:tracePt t="2244" x="739775" y="2886075"/>
          <p14:tracePt t="2251" x="739775" y="2876550"/>
          <p14:tracePt t="2259" x="739775" y="2867025"/>
          <p14:tracePt t="2267" x="739775" y="2857500"/>
          <p14:tracePt t="2276" x="739775" y="2849563"/>
          <p14:tracePt t="2292" x="739775" y="2830513"/>
          <p14:tracePt t="2308" x="739775" y="2813050"/>
          <p14:tracePt t="2315" x="739775" y="2803525"/>
          <p14:tracePt t="2325" x="739775" y="2784475"/>
          <p14:tracePt t="2331" x="739775" y="2776538"/>
          <p14:tracePt t="2339" x="757238" y="2740025"/>
          <p14:tracePt t="2347" x="766763" y="2720975"/>
          <p14:tracePt t="2355" x="766763" y="2684463"/>
          <p14:tracePt t="2363" x="776288" y="2647950"/>
          <p14:tracePt t="2371" x="776288" y="2611438"/>
          <p14:tracePt t="2380" x="785813" y="2574925"/>
          <p14:tracePt t="2387" x="785813" y="2565400"/>
          <p14:tracePt t="2396" x="785813" y="2528888"/>
          <p14:tracePt t="2403" x="793750" y="2511425"/>
          <p14:tracePt t="2412" x="803275" y="2501900"/>
          <p14:tracePt t="2419" x="812800" y="2492375"/>
          <p14:tracePt t="2428" x="822325" y="2455863"/>
          <p14:tracePt t="2435" x="831850" y="2438400"/>
          <p14:tracePt t="2443" x="831850" y="2401888"/>
          <p14:tracePt t="2451" x="849313" y="2355850"/>
          <p14:tracePt t="2460" x="868363" y="2309813"/>
          <p14:tracePt t="2467" x="868363" y="2273300"/>
          <p14:tracePt t="2475" x="868363" y="2246313"/>
          <p14:tracePt t="2483" x="868363" y="2228850"/>
          <p14:tracePt t="2492" x="868363" y="2192338"/>
          <p14:tracePt t="2499" x="868363" y="2163763"/>
          <p14:tracePt t="2509" x="868363" y="2155825"/>
          <p14:tracePt t="2515" x="868363" y="2146300"/>
          <p14:tracePt t="2524" x="868363" y="2136775"/>
          <p14:tracePt t="2531" x="868363" y="2119313"/>
          <p14:tracePt t="2547" x="868363" y="2109788"/>
          <p14:tracePt t="2555" x="868363" y="2100263"/>
          <p14:tracePt t="4259" x="876300" y="2082800"/>
          <p14:tracePt t="4267" x="904875" y="2073275"/>
          <p14:tracePt t="4275" x="904875" y="2063750"/>
          <p14:tracePt t="4283" x="912813" y="2063750"/>
          <p14:tracePt t="6339" x="912813" y="2017713"/>
          <p14:tracePt t="6347" x="912813" y="1990725"/>
          <p14:tracePt t="6355" x="912813" y="1981200"/>
          <p14:tracePt t="6363" x="912813" y="1973263"/>
          <p14:tracePt t="6371" x="912813" y="1954213"/>
          <p14:tracePt t="6387" x="912813" y="1927225"/>
          <p14:tracePt t="6491" x="912813" y="1917700"/>
          <p14:tracePt t="6507" x="912813" y="1898650"/>
          <p14:tracePt t="6524" x="931863" y="1890713"/>
          <p14:tracePt t="6540" x="949325" y="1881188"/>
          <p14:tracePt t="6587" x="958850" y="1881188"/>
          <p14:tracePt t="6612" x="968375" y="1881188"/>
          <p14:tracePt t="6855" x="977900" y="1871663"/>
          <p14:tracePt t="6859" x="985838" y="1871663"/>
          <p14:tracePt t="6867" x="1004888" y="1862138"/>
          <p14:tracePt t="6891" x="1022350" y="1854200"/>
          <p14:tracePt t="6899" x="1050925" y="1854200"/>
          <p14:tracePt t="6908" x="1068388" y="1835150"/>
          <p14:tracePt t="6915" x="1095375" y="1835150"/>
          <p14:tracePt t="6919" x="1114425" y="1825625"/>
          <p14:tracePt t="6928" x="1131888" y="1825625"/>
          <p14:tracePt t="6935" x="1150938" y="1808163"/>
          <p14:tracePt t="6944" x="1177925" y="1798638"/>
          <p14:tracePt t="6951" x="1177925" y="1789113"/>
          <p14:tracePt t="6959" x="1204913" y="1771650"/>
          <p14:tracePt t="6967" x="1214438" y="1762125"/>
          <p14:tracePt t="6975" x="1241425" y="1752600"/>
          <p14:tracePt t="6979" x="1260475" y="1735138"/>
          <p14:tracePt t="6987" x="1287463" y="1735138"/>
          <p14:tracePt t="6995" x="1323975" y="1716088"/>
          <p14:tracePt t="7003" x="1370013" y="1698625"/>
          <p14:tracePt t="7012" x="1406525" y="1679575"/>
          <p14:tracePt t="7019" x="1470025" y="1662113"/>
          <p14:tracePt t="7028" x="1533525" y="1643063"/>
          <p14:tracePt t="7035" x="1606550" y="1635125"/>
          <p14:tracePt t="7044" x="1635125" y="1635125"/>
          <p14:tracePt t="7051" x="1689100" y="1635125"/>
          <p14:tracePt t="7059" x="1771650" y="1625600"/>
          <p14:tracePt t="7067" x="1844675" y="1606550"/>
          <p14:tracePt t="7075" x="1936750" y="1606550"/>
          <p14:tracePt t="7083" x="2046288" y="1606550"/>
          <p14:tracePt t="7091" x="2155825" y="1606550"/>
          <p14:tracePt t="7099" x="2246313" y="1606550"/>
          <p14:tracePt t="7107" x="2338388" y="1606550"/>
          <p14:tracePt t="7116" x="2411413" y="1606550"/>
          <p14:tracePt t="7124" x="2511425" y="1606550"/>
          <p14:tracePt t="7131" x="2584450" y="1606550"/>
          <p14:tracePt t="7140" x="2657475" y="1606550"/>
          <p14:tracePt t="7147" x="2713038" y="1606550"/>
          <p14:tracePt t="7156" x="2767013" y="1606550"/>
          <p14:tracePt t="7163" x="2840038" y="1606550"/>
          <p14:tracePt t="7171" x="2903538" y="1606550"/>
          <p14:tracePt t="7179" x="2959100" y="1606550"/>
          <p14:tracePt t="7187" x="3013075" y="1606550"/>
          <p14:tracePt t="7196" x="3068638" y="1606550"/>
          <p14:tracePt t="7203" x="3122613" y="1606550"/>
          <p14:tracePt t="7212" x="3178175" y="1606550"/>
          <p14:tracePt t="7219" x="3241675" y="1606550"/>
          <p14:tracePt t="7228" x="3297238" y="1606550"/>
          <p14:tracePt t="7235" x="3370263" y="1606550"/>
          <p14:tracePt t="7244" x="3443288" y="1606550"/>
          <p14:tracePt t="7251" x="3516313" y="1606550"/>
          <p14:tracePt t="7259" x="3589338" y="1606550"/>
          <p14:tracePt t="7267" x="3671888" y="1606550"/>
          <p14:tracePt t="7275" x="3744913" y="1606550"/>
          <p14:tracePt t="7283" x="3798888" y="1606550"/>
          <p14:tracePt t="7291" x="3854450" y="1606550"/>
          <p14:tracePt t="7299" x="3898900" y="1606550"/>
          <p14:tracePt t="7308" x="3927475" y="1606550"/>
          <p14:tracePt t="7316" x="3944938" y="1606550"/>
          <p14:tracePt t="7324" x="3963988" y="1606550"/>
          <p14:tracePt t="7331" x="3971925" y="1606550"/>
          <p14:tracePt t="7339" x="4000500" y="1598613"/>
          <p14:tracePt t="7356" x="4000500" y="1589088"/>
          <p14:tracePt t="7371" x="4017963" y="1589088"/>
          <p14:tracePt t="7387" x="4044950" y="1589088"/>
          <p14:tracePt t="7395" x="4064000" y="1579563"/>
          <p14:tracePt t="7403" x="4083050" y="1579563"/>
          <p14:tracePt t="7412" x="4100513" y="1579563"/>
          <p14:tracePt t="7419" x="4119563" y="1579563"/>
          <p14:tracePt t="7424" x="4137025" y="1579563"/>
          <p14:tracePt t="7435" x="4164013" y="1570038"/>
          <p14:tracePt t="7444" x="4200525" y="1570038"/>
          <p14:tracePt t="7451" x="4219575" y="1570038"/>
          <p14:tracePt t="7459" x="4229100" y="1570038"/>
          <p14:tracePt t="7467" x="4246563" y="1570038"/>
          <p14:tracePt t="7475" x="4265613" y="1570038"/>
          <p14:tracePt t="7483" x="4283075" y="1570038"/>
          <p14:tracePt t="7491" x="4310063" y="1570038"/>
          <p14:tracePt t="7500" x="4319588" y="1570038"/>
          <p14:tracePt t="7508" x="4356100" y="1570038"/>
          <p14:tracePt t="7516" x="4375150" y="1570038"/>
          <p14:tracePt t="7524" x="4419600" y="1570038"/>
          <p14:tracePt t="7531" x="4456113" y="1570038"/>
          <p14:tracePt t="7540" x="4484688" y="1570038"/>
          <p14:tracePt t="7547" x="4502150" y="1570038"/>
          <p14:tracePt t="7556" x="4548188" y="1570038"/>
          <p14:tracePt t="7563" x="4565650" y="1570038"/>
          <p14:tracePt t="7571" x="4584700" y="1562100"/>
          <p14:tracePt t="7579" x="4602163" y="1562100"/>
          <p14:tracePt t="7991" x="4621213" y="1562100"/>
          <p14:tracePt t="8003" x="4621213" y="1552575"/>
          <p14:tracePt t="8011" x="4630738" y="1552575"/>
          <p14:tracePt t="8019" x="4657725" y="1543050"/>
          <p14:tracePt t="8028" x="4675188" y="1543050"/>
          <p14:tracePt t="8035" x="4694238" y="1533525"/>
          <p14:tracePt t="8044" x="4711700" y="1533525"/>
          <p14:tracePt t="8051" x="4757738" y="1533525"/>
          <p14:tracePt t="8059" x="4784725" y="1533525"/>
          <p14:tracePt t="8067" x="4813300" y="1516063"/>
          <p14:tracePt t="8075" x="4830763" y="1516063"/>
          <p14:tracePt t="8083" x="4857750" y="1516063"/>
          <p14:tracePt t="8091" x="4886325" y="1516063"/>
          <p14:tracePt t="8099" x="4932363" y="1516063"/>
          <p14:tracePt t="8107" x="4968875" y="1516063"/>
          <p14:tracePt t="8115" x="5013325" y="1516063"/>
          <p14:tracePt t="8124" x="5041900" y="1516063"/>
          <p14:tracePt t="8132" x="5086350" y="1516063"/>
          <p14:tracePt t="8141" x="5122863" y="1516063"/>
          <p14:tracePt t="8147" x="5141913" y="1516063"/>
          <p14:tracePt t="8156" x="5178425" y="1516063"/>
          <p14:tracePt t="8163" x="5195888" y="1516063"/>
          <p14:tracePt t="8171" x="5205413" y="1516063"/>
          <p14:tracePt t="8179" x="5224463" y="1516063"/>
          <p14:tracePt t="8260" x="5232400" y="1516063"/>
          <p14:tracePt t="8275" x="5251450" y="1516063"/>
          <p14:tracePt t="8315" x="5260975" y="1516063"/>
          <p14:tracePt t="8427" x="5268913" y="1516063"/>
          <p14:tracePt t="8663" x="5278438" y="1506538"/>
          <p14:tracePt t="8671" x="5278438" y="1497013"/>
          <p14:tracePt t="8719" x="5287963" y="1489075"/>
          <p14:tracePt t="8735" x="5297488" y="1489075"/>
          <p14:tracePt t="8751" x="5305425" y="1489075"/>
          <p14:tracePt t="8896" x="5314950" y="1489075"/>
          <p14:tracePt t="8919" x="5324475" y="1489075"/>
          <p14:tracePt t="8935" x="5341938" y="1489075"/>
          <p14:tracePt t="8947" x="5351463" y="1489075"/>
          <p14:tracePt t="8955" x="5360988" y="1489075"/>
          <p14:tracePt t="8963" x="5387975" y="1489075"/>
          <p14:tracePt t="8971" x="5414963" y="1489075"/>
          <p14:tracePt t="8979" x="5470525" y="1489075"/>
          <p14:tracePt t="8987" x="5524500" y="1489075"/>
          <p14:tracePt t="8995" x="5570538" y="1489075"/>
          <p14:tracePt t="9003" x="5634038" y="1497013"/>
          <p14:tracePt t="9012" x="5735638" y="1506538"/>
          <p14:tracePt t="9019" x="5845175" y="1533525"/>
          <p14:tracePt t="9028" x="5954713" y="1562100"/>
          <p14:tracePt t="9035" x="6073775" y="1598613"/>
          <p14:tracePt t="9044" x="6183313" y="1625600"/>
          <p14:tracePt t="9051" x="6300788" y="1662113"/>
          <p14:tracePt t="9059" x="6392863" y="1689100"/>
          <p14:tracePt t="9067" x="6475413" y="1716088"/>
          <p14:tracePt t="9076" x="6557963" y="1762125"/>
          <p14:tracePt t="9083" x="6638925" y="1798638"/>
          <p14:tracePt t="9091" x="6704013" y="1825625"/>
          <p14:tracePt t="9099" x="6757988" y="1854200"/>
          <p14:tracePt t="9108" x="6821488" y="1871663"/>
          <p14:tracePt t="9115" x="6886575" y="1908175"/>
          <p14:tracePt t="9124" x="6967538" y="1954213"/>
          <p14:tracePt t="9131" x="6996113" y="1973263"/>
          <p14:tracePt t="9135" x="7040563" y="2000250"/>
          <p14:tracePt t="9143" x="7059613" y="2017713"/>
          <p14:tracePt t="9151" x="7069138" y="2027238"/>
          <p14:tracePt t="9159" x="7086600" y="2027238"/>
          <p14:tracePt t="9167" x="7105650" y="2054225"/>
          <p14:tracePt t="9183" x="7123113" y="2073275"/>
          <p14:tracePt t="9192" x="7132638" y="2082800"/>
          <p14:tracePt t="9199" x="7150100" y="2100263"/>
          <p14:tracePt t="9207" x="7178675" y="2136775"/>
          <p14:tracePt t="9215" x="7215188" y="2163763"/>
          <p14:tracePt t="9224" x="7242175" y="2200275"/>
          <p14:tracePt t="9231" x="7278688" y="2219325"/>
          <p14:tracePt t="9240" x="7334250" y="2236788"/>
          <p14:tracePt t="9247" x="7415213" y="2265363"/>
          <p14:tracePt t="9259" x="7443788" y="2273300"/>
          <p14:tracePt t="9267" x="7497763" y="2273300"/>
          <p14:tracePt t="9276" x="7553325" y="2273300"/>
          <p14:tracePt t="9283" x="7643813" y="2273300"/>
          <p14:tracePt t="9291" x="7735888" y="2273300"/>
          <p14:tracePt t="9299" x="7826375" y="2273300"/>
          <p14:tracePt t="9308" x="7926388" y="2273300"/>
          <p14:tracePt t="9315" x="7999413" y="2255838"/>
          <p14:tracePt t="9324" x="8072438" y="2246313"/>
          <p14:tracePt t="9331" x="8137525" y="2236788"/>
          <p14:tracePt t="9340" x="8191500" y="2236788"/>
          <p14:tracePt t="9347" x="8237538" y="2236788"/>
          <p14:tracePt t="9355" x="8256588" y="2236788"/>
          <p14:tracePt t="9363" x="8293100" y="2236788"/>
          <p14:tracePt t="9371" x="8320088" y="2236788"/>
          <p14:tracePt t="9379" x="8347075" y="2236788"/>
          <p14:tracePt t="9387" x="8366125" y="2236788"/>
          <p14:tracePt t="9395" x="8402638" y="2236788"/>
          <p14:tracePt t="9403" x="8456613" y="2236788"/>
          <p14:tracePt t="9412" x="8483600" y="2236788"/>
          <p14:tracePt t="9419" x="8539163" y="2236788"/>
          <p14:tracePt t="9428" x="8575675" y="2236788"/>
          <p14:tracePt t="9435" x="8602663" y="2236788"/>
          <p14:tracePt t="9444" x="8639175" y="2228850"/>
          <p14:tracePt t="9451" x="8694738" y="2200275"/>
          <p14:tracePt t="9456" x="8739188" y="2200275"/>
          <p14:tracePt t="9463" x="8775700" y="2182813"/>
          <p14:tracePt t="9471" x="8821738" y="2173288"/>
          <p14:tracePt t="9479" x="8885238" y="2127250"/>
          <p14:tracePt t="9487" x="8931275" y="2109788"/>
          <p14:tracePt t="9495" x="8959850" y="2090738"/>
          <p14:tracePt t="9503" x="8967788" y="2082800"/>
          <p14:tracePt t="9512" x="8977313" y="2063750"/>
          <p14:tracePt t="9520" x="8977313" y="2046288"/>
          <p14:tracePt t="9528" x="8977313" y="2036763"/>
          <p14:tracePt t="9535" x="8977313" y="2017713"/>
          <p14:tracePt t="9551" x="8959850" y="2000250"/>
          <p14:tracePt t="9560" x="8913813" y="1981200"/>
          <p14:tracePt t="9567" x="8904288" y="1981200"/>
          <p14:tracePt t="9576" x="8858250" y="1944688"/>
          <p14:tracePt t="9587" x="8812213" y="1927225"/>
          <p14:tracePt t="9595" x="8794750" y="1917700"/>
          <p14:tracePt t="9603" x="8758238" y="1898650"/>
          <p14:tracePt t="9612" x="8739188" y="1890713"/>
          <p14:tracePt t="9620" x="8721725" y="1881188"/>
          <p14:tracePt t="9628" x="8702675" y="1854200"/>
          <p14:tracePt t="9635" x="8658225" y="1835150"/>
          <p14:tracePt t="9644" x="8629650" y="1825625"/>
          <p14:tracePt t="9651" x="8621713" y="1825625"/>
          <p14:tracePt t="9659" x="8585200" y="1817688"/>
          <p14:tracePt t="9667" x="8556625" y="1798638"/>
          <p14:tracePt t="9676" x="8512175" y="1798638"/>
          <p14:tracePt t="9683" x="8456613" y="1781175"/>
          <p14:tracePt t="9691" x="8383588" y="1771650"/>
          <p14:tracePt t="9699" x="8329613" y="1771650"/>
          <p14:tracePt t="9708" x="8283575" y="1771650"/>
          <p14:tracePt t="9715" x="8228013" y="1771650"/>
          <p14:tracePt t="9723" x="8154988" y="1771650"/>
          <p14:tracePt t="9731" x="8081963" y="1771650"/>
          <p14:tracePt t="9741" x="8008938" y="1771650"/>
          <p14:tracePt t="9747" x="7935913" y="1771650"/>
          <p14:tracePt t="9756" x="7872413" y="1771650"/>
          <p14:tracePt t="9763" x="7853363" y="1771650"/>
          <p14:tracePt t="9771" x="7826375" y="1771650"/>
          <p14:tracePt t="9779" x="7816850" y="1771650"/>
          <p14:tracePt t="9787" x="7789863" y="1781175"/>
          <p14:tracePt t="9795" x="7780338" y="1808163"/>
          <p14:tracePt t="9803" x="7762875" y="1844675"/>
          <p14:tracePt t="9812" x="7753350" y="1871663"/>
          <p14:tracePt t="9820" x="7753350" y="1898650"/>
          <p14:tracePt t="9828" x="7743825" y="1954213"/>
          <p14:tracePt t="9835" x="7743825" y="2046288"/>
          <p14:tracePt t="9844" x="7743825" y="2136775"/>
          <p14:tracePt t="9851" x="7743825" y="2219325"/>
          <p14:tracePt t="9859" x="7726363" y="2309813"/>
          <p14:tracePt t="9867" x="7716838" y="2401888"/>
          <p14:tracePt t="9875" x="7699375" y="2484438"/>
          <p14:tracePt t="9893" x="7699375" y="2630488"/>
          <p14:tracePt t="9899" x="7699375" y="2703513"/>
          <p14:tracePt t="9908" x="7699375" y="2776538"/>
          <p14:tracePt t="9915" x="7699375" y="2849563"/>
          <p14:tracePt t="9924" x="7699375" y="2922588"/>
          <p14:tracePt t="9931" x="7707313" y="3005138"/>
          <p14:tracePt t="9940" x="7743825" y="3105150"/>
          <p14:tracePt t="9947" x="7808913" y="3214688"/>
          <p14:tracePt t="9956" x="7862888" y="3333750"/>
          <p14:tracePt t="9963" x="7926388" y="3451225"/>
          <p14:tracePt t="9971" x="7991475" y="3552825"/>
          <p14:tracePt t="9979" x="8081963" y="3652838"/>
          <p14:tracePt t="9987" x="8147050" y="3716338"/>
          <p14:tracePt t="9995" x="8201025" y="3789363"/>
          <p14:tracePt t="10003" x="8256588" y="3852863"/>
          <p14:tracePt t="10012" x="8320088" y="3917950"/>
          <p14:tracePt t="10019" x="8402638" y="3971925"/>
          <p14:tracePt t="10028" x="8466138" y="4008438"/>
          <p14:tracePt t="10035" x="8548688" y="4064000"/>
          <p14:tracePt t="10044" x="8629650" y="4110038"/>
          <p14:tracePt t="10052" x="8712200" y="4137025"/>
          <p14:tracePt t="10060" x="8804275" y="4164013"/>
          <p14:tracePt t="10067" x="8921750" y="4200525"/>
          <p14:tracePt t="10076" x="9032875" y="4237038"/>
          <p14:tracePt t="10083" x="9169400" y="4264025"/>
          <p14:tracePt t="10092" x="9332913" y="4292600"/>
          <p14:tracePt t="10095" x="9478963" y="4310063"/>
          <p14:tracePt t="10103" x="9625013" y="4319588"/>
          <p14:tracePt t="10112" x="9790113" y="4319588"/>
          <p14:tracePt t="10119" x="9936163" y="4319588"/>
          <p14:tracePt t="10128" x="10064750" y="4319588"/>
          <p14:tracePt t="10135" x="10191750" y="4319588"/>
          <p14:tracePt t="10147" x="10310813" y="4292600"/>
          <p14:tracePt t="10156" x="10383838" y="4246563"/>
          <p14:tracePt t="10160" x="10456863" y="4191000"/>
          <p14:tracePt t="10167" x="10502900" y="4146550"/>
          <p14:tracePt t="10177" x="10539413" y="4064000"/>
          <p14:tracePt t="10183" x="10585450" y="3981450"/>
          <p14:tracePt t="10192" x="10593388" y="3889375"/>
          <p14:tracePt t="10204" x="10612438" y="3762375"/>
          <p14:tracePt t="10212" x="10612438" y="3633788"/>
          <p14:tracePt t="10219" x="10612438" y="3487738"/>
          <p14:tracePt t="10228" x="10612438" y="3341688"/>
          <p14:tracePt t="10235" x="10612438" y="3195638"/>
          <p14:tracePt t="10244" x="10612438" y="3049588"/>
          <p14:tracePt t="10251" x="10612438" y="2903538"/>
          <p14:tracePt t="10259" x="10612438" y="2776538"/>
          <p14:tracePt t="10267" x="10602913" y="2647950"/>
          <p14:tracePt t="10275" x="10575925" y="2528888"/>
          <p14:tracePt t="10283" x="10566400" y="2438400"/>
          <p14:tracePt t="10291" x="10547350" y="2365375"/>
          <p14:tracePt t="10299" x="10529888" y="2301875"/>
          <p14:tracePt t="10308" x="10510838" y="2228850"/>
          <p14:tracePt t="10315" x="10474325" y="2146300"/>
          <p14:tracePt t="10324" x="10447338" y="2082800"/>
          <p14:tracePt t="10331" x="10410825" y="2017713"/>
          <p14:tracePt t="10340" x="10374313" y="1954213"/>
          <p14:tracePt t="10347" x="10337800" y="1890713"/>
          <p14:tracePt t="10355" x="10283825" y="1825625"/>
          <p14:tracePt t="10363" x="10228263" y="1752600"/>
          <p14:tracePt t="10371" x="10182225" y="1708150"/>
          <p14:tracePt t="10379" x="10155238" y="1679575"/>
          <p14:tracePt t="10387" x="10101263" y="1643063"/>
          <p14:tracePt t="10395" x="10072688" y="1635125"/>
          <p14:tracePt t="10403" x="10009188" y="1606550"/>
          <p14:tracePt t="10412" x="9936163" y="1579563"/>
          <p14:tracePt t="10415" x="9817100" y="1543050"/>
          <p14:tracePt t="10423" x="9680575" y="1497013"/>
          <p14:tracePt t="10431" x="9571038" y="1470025"/>
          <p14:tracePt t="10440" x="9442450" y="1423988"/>
          <p14:tracePt t="10447" x="9324975" y="1397000"/>
          <p14:tracePt t="10456" x="9215438" y="1370013"/>
          <p14:tracePt t="10463" x="9113838" y="1350963"/>
          <p14:tracePt t="10471" x="9023350" y="1323975"/>
          <p14:tracePt t="10479" x="8921750" y="1296988"/>
          <p14:tracePt t="10487" x="8812213" y="1287463"/>
          <p14:tracePt t="10495" x="8721725" y="1270000"/>
          <p14:tracePt t="10503" x="8602663" y="1260475"/>
          <p14:tracePt t="10515" x="8512175" y="1233488"/>
          <p14:tracePt t="10523" x="8402638" y="1214438"/>
          <p14:tracePt t="10531" x="8310563" y="1214438"/>
          <p14:tracePt t="10540" x="8228013" y="1214438"/>
          <p14:tracePt t="10547" x="8137525" y="1214438"/>
          <p14:tracePt t="10556" x="8045450" y="1214438"/>
          <p14:tracePt t="10563" x="7972425" y="1214438"/>
          <p14:tracePt t="10571" x="7899400" y="1214438"/>
          <p14:tracePt t="10579" x="7826375" y="1214438"/>
          <p14:tracePt t="10587" x="7726363" y="1233488"/>
          <p14:tracePt t="10595" x="7634288" y="1260475"/>
          <p14:tracePt t="10603" x="7534275" y="1314450"/>
          <p14:tracePt t="10612" x="7451725" y="1370013"/>
          <p14:tracePt t="10619" x="7370763" y="1443038"/>
          <p14:tracePt t="10628" x="7288213" y="1516063"/>
          <p14:tracePt t="10635" x="7196138" y="1579563"/>
          <p14:tracePt t="10644" x="7113588" y="1652588"/>
          <p14:tracePt t="10651" x="7032625" y="1735138"/>
          <p14:tracePt t="10659" x="6959600" y="1817688"/>
          <p14:tracePt t="10667" x="6904038" y="1898650"/>
          <p14:tracePt t="10671" x="6850063" y="1981200"/>
          <p14:tracePt t="10679" x="6813550" y="2063750"/>
          <p14:tracePt t="10687" x="6784975" y="2146300"/>
          <p14:tracePt t="10695" x="6757988" y="2228850"/>
          <p14:tracePt t="10703" x="6731000" y="2301875"/>
          <p14:tracePt t="10712" x="6721475" y="2382838"/>
          <p14:tracePt t="10719" x="6721475" y="2455863"/>
          <p14:tracePt t="10728" x="6721475" y="2528888"/>
          <p14:tracePt t="10735" x="6721475" y="2601913"/>
          <p14:tracePt t="10744" x="6721475" y="2674938"/>
          <p14:tracePt t="10751" x="6721475" y="2747963"/>
          <p14:tracePt t="10760" x="6721475" y="2803525"/>
          <p14:tracePt t="10767" x="6721475" y="2886075"/>
          <p14:tracePt t="10775" x="6721475" y="2940050"/>
          <p14:tracePt t="10787" x="6721475" y="2995613"/>
          <p14:tracePt t="10795" x="6721475" y="3049588"/>
          <p14:tracePt t="10803" x="6721475" y="3105150"/>
          <p14:tracePt t="10812" x="6731000" y="3168650"/>
          <p14:tracePt t="10819" x="6757988" y="3232150"/>
          <p14:tracePt t="10827" x="6784975" y="3297238"/>
          <p14:tracePt t="10835" x="6804025" y="3341688"/>
          <p14:tracePt t="10844" x="6840538" y="3387725"/>
          <p14:tracePt t="10851" x="6894513" y="3433763"/>
          <p14:tracePt t="10860" x="6940550" y="3487738"/>
          <p14:tracePt t="10867" x="7004050" y="3524250"/>
          <p14:tracePt t="10875" x="7069138" y="3560763"/>
          <p14:tracePt t="10883" x="7132638" y="3589338"/>
          <p14:tracePt t="10892" x="7215188" y="3616325"/>
          <p14:tracePt t="10899" x="7288213" y="3625850"/>
          <p14:tracePt t="10908" x="7361238" y="3643313"/>
          <p14:tracePt t="10915" x="7397750" y="3643313"/>
          <p14:tracePt t="10924" x="7451725" y="3643313"/>
          <p14:tracePt t="10931" x="7461250" y="3643313"/>
          <p14:tracePt t="10941" x="7470775" y="3643313"/>
          <p14:tracePt t="10971" x="7470775" y="3633788"/>
          <p14:tracePt t="10979" x="7461250" y="3625850"/>
          <p14:tracePt t="10987" x="7434263" y="3597275"/>
          <p14:tracePt t="10991" x="7415213" y="3597275"/>
          <p14:tracePt t="10999" x="7397750" y="3589338"/>
          <p14:tracePt t="11008" x="7378700" y="3579813"/>
          <p14:tracePt t="11031" x="7370763" y="3579813"/>
          <p14:tracePt t="11195" x="7361238" y="3579813"/>
          <p14:tracePt t="11227" x="7351713" y="3570288"/>
          <p14:tracePt t="11247" x="7342188" y="3552825"/>
          <p14:tracePt t="11263" x="7342188" y="3543300"/>
          <p14:tracePt t="11271" x="7334250" y="3524250"/>
          <p14:tracePt t="11287" x="7334250" y="3506788"/>
          <p14:tracePt t="11299" x="7334250" y="3497263"/>
          <p14:tracePt t="11315" x="7334250" y="3487738"/>
          <p14:tracePt t="11339" x="7324725" y="3479800"/>
          <p14:tracePt t="11363" x="7324725" y="3470275"/>
          <p14:tracePt t="11371" x="7324725" y="3460750"/>
          <p14:tracePt t="11395" x="7324725" y="3451225"/>
          <p14:tracePt t="11403" x="7324725" y="3443288"/>
          <p14:tracePt t="11411" x="7324725" y="3433763"/>
          <p14:tracePt t="11419" x="7324725" y="3424238"/>
          <p14:tracePt t="11435" x="7315200" y="3414713"/>
          <p14:tracePt t="11444" x="7315200" y="3406775"/>
          <p14:tracePt t="11451" x="7305675" y="3387725"/>
          <p14:tracePt t="11467" x="7296150" y="3378200"/>
          <p14:tracePt t="11531" x="7288213" y="3370263"/>
          <p14:tracePt t="11643" x="7278688" y="3370263"/>
          <p14:tracePt t="11651" x="7269163" y="3370263"/>
          <p14:tracePt t="11700" x="7251700" y="3370263"/>
          <p14:tracePt t="11723" x="7242175" y="3370263"/>
          <p14:tracePt t="11731" x="7232650" y="3370263"/>
          <p14:tracePt t="11747" x="7215188" y="3370263"/>
          <p14:tracePt t="11763" x="7205663" y="3370263"/>
          <p14:tracePt t="11779" x="7205663" y="3378200"/>
          <p14:tracePt t="11795" x="7196138" y="3378200"/>
          <p14:tracePt t="11807" x="7178675" y="3387725"/>
          <p14:tracePt t="11815" x="7169150" y="3397250"/>
          <p14:tracePt t="11839" x="7150100" y="3397250"/>
          <p14:tracePt t="11847" x="7142163" y="3406775"/>
          <p14:tracePt t="11855" x="7132638" y="3414713"/>
          <p14:tracePt t="11879" x="7123113" y="3414713"/>
          <p14:tracePt t="11890" x="7105650" y="3414713"/>
          <p14:tracePt t="11894" x="7096125" y="3424238"/>
          <p14:tracePt t="11903" x="7086600" y="3424238"/>
          <p14:tracePt t="11919" x="7069138" y="3424238"/>
          <p14:tracePt t="11944" x="7059613" y="3424238"/>
          <p14:tracePt t="11967" x="7050088" y="3424238"/>
          <p14:tracePt t="12027" x="7040563" y="3424238"/>
          <p14:tracePt t="12899" x="7023100" y="3424238"/>
          <p14:tracePt t="12907" x="7004050" y="3424238"/>
          <p14:tracePt t="12915" x="6950075" y="3433763"/>
          <p14:tracePt t="12924" x="6913563" y="3433763"/>
          <p14:tracePt t="12931" x="6840538" y="3433763"/>
          <p14:tracePt t="12940" x="6767513" y="3451225"/>
          <p14:tracePt t="12947" x="6731000" y="3451225"/>
          <p14:tracePt t="12957" x="6667500" y="3451225"/>
          <p14:tracePt t="12963" x="6575425" y="3451225"/>
          <p14:tracePt t="12972" x="6483350" y="3451225"/>
          <p14:tracePt t="12979" x="6392863" y="3451225"/>
          <p14:tracePt t="12987" x="6292850" y="3451225"/>
          <p14:tracePt t="12991" x="6200775" y="3451225"/>
          <p14:tracePt t="13003" x="6173788" y="3451225"/>
          <p14:tracePt t="13012" x="6146800" y="3451225"/>
          <p14:tracePt t="13019" x="6100763" y="3460750"/>
          <p14:tracePt t="13029" x="6081713" y="3470275"/>
          <p14:tracePt t="13035" x="6073775" y="3479800"/>
          <p14:tracePt t="13044" x="6054725" y="3479800"/>
          <p14:tracePt t="13051" x="6018213" y="3487738"/>
          <p14:tracePt t="13060" x="6000750" y="3497263"/>
          <p14:tracePt t="13067" x="5954713" y="3516313"/>
          <p14:tracePt t="13075" x="5927725" y="3552825"/>
          <p14:tracePt t="13083" x="5881688" y="3597275"/>
          <p14:tracePt t="13092" x="5818188" y="3643313"/>
          <p14:tracePt t="13099" x="5762625" y="3689350"/>
          <p14:tracePt t="13108" x="5680075" y="3743325"/>
          <p14:tracePt t="13115" x="5597525" y="3816350"/>
          <p14:tracePt t="13119" x="5534025" y="3852863"/>
          <p14:tracePt t="13128" x="5480050" y="3917950"/>
          <p14:tracePt t="13135" x="5443538" y="3981450"/>
          <p14:tracePt t="13144" x="5387975" y="4027488"/>
          <p14:tracePt t="13151" x="5370513" y="4073525"/>
          <p14:tracePt t="13160" x="5360988" y="4110038"/>
          <p14:tracePt t="13167" x="5360988" y="4127500"/>
          <p14:tracePt t="13175" x="5341938" y="4154488"/>
          <p14:tracePt t="13183" x="5341938" y="4173538"/>
          <p14:tracePt t="13192" x="5341938" y="4183063"/>
          <p14:tracePt t="13199" x="5341938" y="4210050"/>
          <p14:tracePt t="13207" x="5341938" y="4219575"/>
          <p14:tracePt t="13215" x="5341938" y="4237038"/>
          <p14:tracePt t="13224" x="5341938" y="4256088"/>
          <p14:tracePt t="13231" x="5341938" y="4292600"/>
          <p14:tracePt t="13251" x="5324475" y="4319588"/>
          <p14:tracePt t="13260" x="5314950" y="4337050"/>
          <p14:tracePt t="13267" x="5305425" y="4346575"/>
          <p14:tracePt t="13275" x="5268913" y="4365625"/>
          <p14:tracePt t="13283" x="5251450" y="4365625"/>
          <p14:tracePt t="13291" x="5232400" y="4373563"/>
          <p14:tracePt t="13299" x="5195888" y="4373563"/>
          <p14:tracePt t="13307" x="5141913" y="4373563"/>
          <p14:tracePt t="13315" x="5114925" y="4373563"/>
          <p14:tracePt t="13324" x="5059363" y="4365625"/>
          <p14:tracePt t="13331" x="4995863" y="4329113"/>
          <p14:tracePt t="13340" x="4932363" y="4300538"/>
          <p14:tracePt t="13347" x="4849813" y="4273550"/>
          <p14:tracePt t="13357" x="4813300" y="4256088"/>
          <p14:tracePt t="13363" x="4730750" y="4227513"/>
          <p14:tracePt t="13372" x="4638675" y="4210050"/>
          <p14:tracePt t="13380" x="4557713" y="4183063"/>
          <p14:tracePt t="13387" x="4448175" y="4173538"/>
          <p14:tracePt t="13395" x="4346575" y="4154488"/>
          <p14:tracePt t="13403" x="4219575" y="4154488"/>
          <p14:tracePt t="13412" x="4090988" y="4154488"/>
          <p14:tracePt t="13419" x="3963988" y="4154488"/>
          <p14:tracePt t="13428" x="3835400" y="4154488"/>
          <p14:tracePt t="13435" x="3708400" y="4164013"/>
          <p14:tracePt t="13440" x="3579813" y="4191000"/>
          <p14:tracePt t="13447" x="3443288" y="4237038"/>
          <p14:tracePt t="13456" x="3314700" y="4283075"/>
          <p14:tracePt t="13463" x="3178175" y="4329113"/>
          <p14:tracePt t="13471" x="3068638" y="4383088"/>
          <p14:tracePt t="13479" x="2968625" y="4438650"/>
          <p14:tracePt t="13487" x="2867025" y="4492625"/>
          <p14:tracePt t="13495" x="2767013" y="4538663"/>
          <p14:tracePt t="13503" x="2667000" y="4592638"/>
          <p14:tracePt t="13511" x="2640013" y="4629150"/>
          <p14:tracePt t="13519" x="2574925" y="4675188"/>
          <p14:tracePt t="13528" x="2520950" y="4711700"/>
          <p14:tracePt t="13535" x="2474913" y="4767263"/>
          <p14:tracePt t="13544" x="2411413" y="4821238"/>
          <p14:tracePt t="13551" x="2382838" y="4876800"/>
          <p14:tracePt t="13559" x="2338388" y="4930775"/>
          <p14:tracePt t="13567" x="2282825" y="4995863"/>
          <p14:tracePt t="13576" x="2246313" y="5059363"/>
          <p14:tracePt t="13583" x="2200275" y="5122863"/>
          <p14:tracePt t="13591" x="2173288" y="5168900"/>
          <p14:tracePt t="13599" x="2127250" y="5251450"/>
          <p14:tracePt t="13607" x="2109788" y="5295900"/>
          <p14:tracePt t="13615" x="2082800" y="5341938"/>
          <p14:tracePt t="13624" x="2054225" y="5424488"/>
          <p14:tracePt t="13635" x="2054225" y="5451475"/>
          <p14:tracePt t="13644" x="2036763" y="5497513"/>
          <p14:tracePt t="13651" x="2027238" y="5514975"/>
          <p14:tracePt t="13659" x="2027238" y="5551488"/>
          <p14:tracePt t="13667" x="2017713" y="5580063"/>
          <p14:tracePt t="13675" x="2009775" y="5616575"/>
          <p14:tracePt t="13683" x="2000250" y="5653088"/>
          <p14:tracePt t="13691" x="1981200" y="5689600"/>
          <p14:tracePt t="13699" x="1973263" y="5716588"/>
          <p14:tracePt t="13708" x="1954213" y="5762625"/>
          <p14:tracePt t="13715" x="1954213" y="5789613"/>
          <p14:tracePt t="13724" x="1936750" y="5816600"/>
          <p14:tracePt t="13731" x="1936750" y="5843588"/>
          <p14:tracePt t="13740" x="1917700" y="5908675"/>
          <p14:tracePt t="13747" x="1917700" y="5935663"/>
          <p14:tracePt t="13757" x="1917700" y="5962650"/>
          <p14:tracePt t="13763" x="1917700" y="5981700"/>
          <p14:tracePt t="13772" x="1917700" y="5999163"/>
          <p14:tracePt t="13779" x="1917700" y="6018213"/>
          <p14:tracePt t="13787" x="1917700" y="6054725"/>
          <p14:tracePt t="13795" x="1917700" y="6072188"/>
          <p14:tracePt t="13804" x="1927225" y="6118225"/>
          <p14:tracePt t="13811" x="1936750" y="6145213"/>
          <p14:tracePt t="13819" x="1954213" y="6191250"/>
          <p14:tracePt t="13823" x="1973263" y="6218238"/>
          <p14:tracePt t="13831" x="1981200" y="6246813"/>
          <p14:tracePt t="13840" x="2009775" y="6273800"/>
          <p14:tracePt t="13847" x="2027238" y="6300788"/>
          <p14:tracePt t="13857" x="2046288" y="6319838"/>
          <p14:tracePt t="13863" x="2063750" y="6337300"/>
          <p14:tracePt t="13872" x="2073275" y="6337300"/>
          <p14:tracePt t="13890" x="2100263" y="6337300"/>
          <p14:tracePt t="13892" x="2127250" y="6337300"/>
          <p14:tracePt t="13899" x="2155825" y="6337300"/>
          <p14:tracePt t="13907" x="2182813" y="6337300"/>
          <p14:tracePt t="13915" x="2219325" y="6337300"/>
          <p14:tracePt t="13924" x="2236788" y="6337300"/>
          <p14:tracePt t="13940" x="2246313" y="6337300"/>
          <p14:tracePt t="13947" x="2255838" y="6337300"/>
          <p14:tracePt t="13957" x="2265363" y="6337300"/>
          <p14:tracePt t="13988" x="2265363" y="6327775"/>
          <p14:tracePt t="13995" x="2265363" y="6319838"/>
          <p14:tracePt t="14012" x="2265363" y="6310313"/>
          <p14:tracePt t="14015" x="2265363" y="6291263"/>
          <p14:tracePt t="14131" x="2273300" y="6283325"/>
          <p14:tracePt t="14140" x="2282825" y="6283325"/>
          <p14:tracePt t="14147" x="2319338" y="6283325"/>
          <p14:tracePt t="14163" x="2374900" y="6310313"/>
          <p14:tracePt t="14172" x="2438400" y="6319838"/>
          <p14:tracePt t="14179" x="2465388" y="6319838"/>
          <p14:tracePt t="14188" x="2511425" y="6327775"/>
          <p14:tracePt t="14195" x="2620963" y="6346825"/>
          <p14:tracePt t="14204" x="2749550" y="6346825"/>
          <p14:tracePt t="14211" x="2876550" y="6346825"/>
          <p14:tracePt t="14219" x="3005138" y="6346825"/>
          <p14:tracePt t="14224" x="3132138" y="6346825"/>
          <p14:tracePt t="14231" x="3241675" y="6346825"/>
          <p14:tracePt t="14239" x="3333750" y="6346825"/>
          <p14:tracePt t="14247" x="3416300" y="6346825"/>
          <p14:tracePt t="14257" x="3416300" y="6337300"/>
          <p14:tracePt t="14272" x="3416300" y="6319838"/>
          <p14:tracePt t="14279" x="3406775" y="6291263"/>
          <p14:tracePt t="14287" x="3360738" y="6254750"/>
          <p14:tracePt t="14295" x="3324225" y="6246813"/>
          <p14:tracePt t="14304" x="3260725" y="6218238"/>
          <p14:tracePt t="14311" x="3178175" y="6191250"/>
          <p14:tracePt t="14323" x="3105150" y="6181725"/>
          <p14:tracePt t="14331" x="3059113" y="6181725"/>
          <p14:tracePt t="14340" x="3005138" y="6181725"/>
          <p14:tracePt t="14347" x="2949575" y="6181725"/>
          <p14:tracePt t="14356" x="2922588" y="6181725"/>
          <p14:tracePt t="14363" x="2876550" y="6181725"/>
          <p14:tracePt t="14371" x="2859088" y="6181725"/>
          <p14:tracePt t="14395" x="2849563" y="6181725"/>
          <p14:tracePt t="14411" x="2849563" y="6191250"/>
          <p14:tracePt t="14415" x="2849563" y="6200775"/>
          <p14:tracePt t="14423" x="2849563" y="6210300"/>
          <p14:tracePt t="14431" x="2849563" y="6218238"/>
          <p14:tracePt t="14440" x="2867025" y="6246813"/>
          <p14:tracePt t="14447" x="2903538" y="6254750"/>
          <p14:tracePt t="14456" x="2949575" y="6264275"/>
          <p14:tracePt t="14463" x="3022600" y="6264275"/>
          <p14:tracePt t="14471" x="3095625" y="6264275"/>
          <p14:tracePt t="14479" x="3132138" y="6264275"/>
          <p14:tracePt t="14487" x="3187700" y="6264275"/>
          <p14:tracePt t="14495" x="3241675" y="6264275"/>
          <p14:tracePt t="14503" x="3270250" y="6264275"/>
          <p14:tracePt t="14511" x="3287713" y="6264275"/>
          <p14:tracePt t="14519" x="3297238" y="6264275"/>
          <p14:tracePt t="14563" x="3260725" y="6254750"/>
          <p14:tracePt t="14572" x="3214688" y="6246813"/>
          <p14:tracePt t="14579" x="3178175" y="6246813"/>
          <p14:tracePt t="14587" x="3122613" y="6237288"/>
          <p14:tracePt t="14595" x="3086100" y="6237288"/>
          <p14:tracePt t="14603" x="3049588" y="6237288"/>
          <p14:tracePt t="14611" x="3022600" y="6237288"/>
          <p14:tracePt t="14619" x="2986088" y="6237288"/>
          <p14:tracePt t="14691" x="3005138" y="6246813"/>
          <p14:tracePt t="14699" x="3032125" y="6246813"/>
          <p14:tracePt t="14707" x="3068638" y="6246813"/>
          <p14:tracePt t="14715" x="3122613" y="6254750"/>
          <p14:tracePt t="14723" x="3159125" y="6254750"/>
          <p14:tracePt t="14731" x="3178175" y="6254750"/>
          <p14:tracePt t="14776" x="3168650" y="6254750"/>
          <p14:tracePt t="14787" x="3151188" y="6254750"/>
          <p14:tracePt t="14795" x="3105150" y="6254750"/>
          <p14:tracePt t="14803" x="3068638" y="6254750"/>
          <p14:tracePt t="14811" x="3049588" y="6254750"/>
          <p14:tracePt t="14819" x="3005138" y="6246813"/>
          <p14:tracePt t="14835" x="2995613" y="6246813"/>
          <p14:tracePt t="14891" x="3022600" y="6246813"/>
          <p14:tracePt t="14899" x="3049588" y="6246813"/>
          <p14:tracePt t="14907" x="3068638" y="6246813"/>
          <p14:tracePt t="14915" x="3114675" y="6237288"/>
          <p14:tracePt t="14924" x="3141663" y="6237288"/>
          <p14:tracePt t="14931" x="3168650" y="6227763"/>
          <p14:tracePt t="14940" x="3187700" y="6227763"/>
          <p14:tracePt t="14943" x="3195638" y="6227763"/>
          <p14:tracePt t="15007" x="3187700" y="6227763"/>
          <p14:tracePt t="15031" x="3178175" y="6227763"/>
          <p14:tracePt t="15107" x="3187700" y="6227763"/>
          <p14:tracePt t="15115" x="3195638" y="6227763"/>
          <p14:tracePt t="15123" x="3224213" y="6227763"/>
          <p14:tracePt t="15131" x="3241675" y="6227763"/>
          <p14:tracePt t="15135" x="3260725" y="6227763"/>
          <p14:tracePt t="15144" x="3278188" y="6227763"/>
          <p14:tracePt t="15160" x="3287713" y="6227763"/>
          <p14:tracePt t="15247" x="3297238" y="6227763"/>
          <p14:tracePt t="15256" x="3306763" y="6246813"/>
          <p14:tracePt t="15271" x="3324225" y="6246813"/>
          <p14:tracePt t="15279" x="3343275" y="6254750"/>
          <p14:tracePt t="15287" x="3360738" y="6254750"/>
          <p14:tracePt t="15295" x="3379788" y="6264275"/>
          <p14:tracePt t="15303" x="3416300" y="6264275"/>
          <p14:tracePt t="15311" x="3443288" y="6273800"/>
          <p14:tracePt t="15319" x="3460750" y="6273800"/>
          <p14:tracePt t="15328" x="3479800" y="6273800"/>
          <p14:tracePt t="15335" x="3497263" y="6273800"/>
          <p14:tracePt t="15344" x="3506788" y="6273800"/>
          <p14:tracePt t="15903" x="3516313" y="6273800"/>
          <p14:tracePt t="15919" x="3525838" y="6283325"/>
          <p14:tracePt t="15927" x="3533775" y="6283325"/>
          <p14:tracePt t="15935" x="3543300" y="6283325"/>
          <p14:tracePt t="15944" x="3552825" y="6283325"/>
          <p14:tracePt t="15951" x="3562350" y="6283325"/>
          <p14:tracePt t="15961" x="3570288" y="6283325"/>
          <p14:tracePt t="15963" x="3589338" y="6283325"/>
          <p14:tracePt t="15972" x="3606800" y="6283325"/>
          <p14:tracePt t="16251" x="3606800" y="6273800"/>
          <p14:tracePt t="16291" x="3606800" y="6254750"/>
          <p14:tracePt t="16327" x="3606800" y="6246813"/>
          <p14:tracePt t="17988" x="3606800" y="6237288"/>
          <p14:tracePt t="20291" x="3616325" y="6246813"/>
          <p14:tracePt t="20343" x="3616325" y="6254750"/>
          <p14:tracePt t="20351" x="3616325" y="6264275"/>
          <p14:tracePt t="20360" x="3606800" y="6264275"/>
          <p14:tracePt t="20376" x="3598863" y="6264275"/>
          <p14:tracePt t="20409" x="3589338" y="6264275"/>
          <p14:tracePt t="20415" x="3579813" y="6264275"/>
          <p14:tracePt t="20423" x="3570288" y="6264275"/>
          <p14:tracePt t="20439" x="3552825" y="6264275"/>
          <p14:tracePt t="20463" x="3543300" y="6264275"/>
          <p14:tracePt t="20527" x="3533775" y="6254750"/>
          <p14:tracePt t="20544" x="3525838" y="6246813"/>
          <p14:tracePt t="20551" x="3516313" y="6246813"/>
          <p14:tracePt t="20559" x="3506788" y="6246813"/>
          <p14:tracePt t="20567" x="3489325" y="6237288"/>
          <p14:tracePt t="20576" x="3460750" y="6218238"/>
          <p14:tracePt t="20583" x="3416300" y="6200775"/>
          <p14:tracePt t="20591" x="3360738" y="6191250"/>
          <p14:tracePt t="20603" x="3324225" y="6191250"/>
          <p14:tracePt t="20611" x="3270250" y="6191250"/>
          <p14:tracePt t="20619" x="3214688" y="6173788"/>
          <p14:tracePt t="20627" x="3141663" y="6173788"/>
          <p14:tracePt t="20636" x="3068638" y="6173788"/>
          <p14:tracePt t="20639" x="2995613" y="6173788"/>
          <p14:tracePt t="20647" x="2949575" y="6173788"/>
          <p14:tracePt t="20655" x="2876550" y="6173788"/>
          <p14:tracePt t="20663" x="2767013" y="6173788"/>
          <p14:tracePt t="20672" x="2620963" y="6164263"/>
          <p14:tracePt t="20679" x="2457450" y="6137275"/>
          <p14:tracePt t="20688" x="2309813" y="6091238"/>
          <p14:tracePt t="20695" x="2127250" y="6045200"/>
          <p14:tracePt t="20703" x="1927225" y="5962650"/>
          <p14:tracePt t="20711" x="1708150" y="5835650"/>
          <p14:tracePt t="20719" x="1443038" y="5624513"/>
          <p14:tracePt t="20727" x="1196975" y="5405438"/>
          <p14:tracePt t="20736" x="958850" y="5178425"/>
          <p14:tracePt t="20744" x="730250" y="4940300"/>
          <p14:tracePt t="20751" x="557213" y="4702175"/>
          <p14:tracePt t="20760" x="420688" y="4511675"/>
          <p14:tracePt t="20767" x="311150" y="4356100"/>
          <p14:tracePt t="20776" x="219075" y="4210050"/>
          <p14:tracePt t="20783" x="155575" y="4073525"/>
          <p14:tracePt t="20791" x="100013" y="3954463"/>
          <p14:tracePt t="20799" x="73025" y="3862388"/>
          <p14:tracePt t="20809" x="36513" y="3798888"/>
          <p14:tracePt t="20819" x="9525" y="37163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3637-0687-4C17-9FC9-FD2A762A90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Στο σετ φυλλαδίων που δώσαμε συμπλήρωσε τις ασκήσεις στη σελίδα 23.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63936-2A99-4646-9019-4BCE40A6A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59" y="1690688"/>
            <a:ext cx="3488621" cy="498125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34C4857-C348-4027-B5D6-F0CF12B15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4"/>
    </mc:Choice>
    <mc:Fallback>
      <p:transition spd="slow" advTm="10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371" x="3194050" y="6203950"/>
          <p14:tracePt t="2799" x="2027238" y="6738938"/>
          <p14:tracePt t="2806" x="2036763" y="6684963"/>
          <p14:tracePt t="2815" x="2036763" y="6638925"/>
          <p14:tracePt t="2823" x="2036763" y="6583363"/>
          <p14:tracePt t="2831" x="2027238" y="6510338"/>
          <p14:tracePt t="2840" x="2017713" y="6419850"/>
          <p14:tracePt t="2847" x="2000250" y="6300788"/>
          <p14:tracePt t="2856" x="1973263" y="6191250"/>
          <p14:tracePt t="2863" x="1944688" y="6072188"/>
          <p14:tracePt t="2871" x="1917700" y="5945188"/>
          <p14:tracePt t="2879" x="1871663" y="5816600"/>
          <p14:tracePt t="2887" x="1827213" y="5680075"/>
          <p14:tracePt t="2896" x="1817688" y="5570538"/>
          <p14:tracePt t="2908" x="1817688" y="5461000"/>
          <p14:tracePt t="2912" x="1817688" y="5368925"/>
          <p14:tracePt t="2919" x="1817688" y="5295900"/>
          <p14:tracePt t="2927" x="1817688" y="5195888"/>
          <p14:tracePt t="2935" x="1817688" y="5122863"/>
          <p14:tracePt t="2943" x="1817688" y="5095875"/>
          <p14:tracePt t="2951" x="1827213" y="5049838"/>
          <p14:tracePt t="2959" x="1835150" y="5022850"/>
          <p14:tracePt t="2967" x="1835150" y="4995863"/>
          <p14:tracePt t="2975" x="1844675" y="4986338"/>
          <p14:tracePt t="2983" x="1844675" y="4976813"/>
          <p14:tracePt t="2992" x="1844675" y="4967288"/>
          <p14:tracePt t="2999" x="1844675" y="4949825"/>
          <p14:tracePt t="3023" x="1844675" y="4930775"/>
          <p14:tracePt t="3031" x="1844675" y="4913313"/>
          <p14:tracePt t="3041" x="1844675" y="4894263"/>
          <p14:tracePt t="3047" x="1844675" y="4876800"/>
          <p14:tracePt t="3055" x="1844675" y="4857750"/>
          <p14:tracePt t="3063" x="1844675" y="4840288"/>
          <p14:tracePt t="3071" x="1844675" y="4821238"/>
          <p14:tracePt t="3079" x="1844675" y="4811713"/>
          <p14:tracePt t="3087" x="1844675" y="4784725"/>
          <p14:tracePt t="3104" x="1844675" y="4775200"/>
          <p14:tracePt t="3111" x="1844675" y="4748213"/>
          <p14:tracePt t="3120" x="1844675" y="4738688"/>
          <p14:tracePt t="3128" x="1844675" y="4730750"/>
          <p14:tracePt t="3135" x="1844675" y="4711700"/>
          <p14:tracePt t="3143" x="1844675" y="4684713"/>
          <p14:tracePt t="3151" x="1844675" y="4665663"/>
          <p14:tracePt t="3160" x="1844675" y="4648200"/>
          <p14:tracePt t="3167" x="1844675" y="4611688"/>
          <p14:tracePt t="3175" x="1844675" y="4565650"/>
          <p14:tracePt t="3183" x="1844675" y="4529138"/>
          <p14:tracePt t="3191" x="1844675" y="4483100"/>
          <p14:tracePt t="3199" x="1835150" y="4446588"/>
          <p14:tracePt t="3207" x="1827213" y="4410075"/>
          <p14:tracePt t="3215" x="1827213" y="4383088"/>
          <p14:tracePt t="3224" x="1817688" y="4346575"/>
          <p14:tracePt t="3231" x="1808163" y="4310063"/>
          <p14:tracePt t="3240" x="1798638" y="4283075"/>
          <p14:tracePt t="3247" x="1798638" y="4256088"/>
          <p14:tracePt t="3256" x="1762125" y="4210050"/>
          <p14:tracePt t="3263" x="1762125" y="4183063"/>
          <p14:tracePt t="3271" x="1754188" y="4146550"/>
          <p14:tracePt t="3279" x="1754188" y="4127500"/>
          <p14:tracePt t="3287" x="1754188" y="4090988"/>
          <p14:tracePt t="3295" x="1754188" y="4064000"/>
          <p14:tracePt t="3303" x="1754188" y="4044950"/>
          <p14:tracePt t="3311" x="1744663" y="4017963"/>
          <p14:tracePt t="3319" x="1744663" y="3981450"/>
          <p14:tracePt t="3328" x="1744663" y="3971925"/>
          <p14:tracePt t="3360" x="1744663" y="3963988"/>
          <p14:tracePt t="3383" x="1744663" y="3954463"/>
          <p14:tracePt t="3431" x="1744663" y="3944938"/>
          <p14:tracePt t="3463" x="1744663" y="3935413"/>
          <p14:tracePt t="3479" x="1744663" y="3927475"/>
          <p14:tracePt t="3495" x="1744663" y="3917950"/>
          <p14:tracePt t="6839" x="1744663" y="3908425"/>
          <p14:tracePt t="6851" x="1754188" y="3881438"/>
          <p14:tracePt t="6860" x="1754188" y="3871913"/>
          <p14:tracePt t="6867" x="1754188" y="3862388"/>
          <p14:tracePt t="6875" x="1771650" y="3835400"/>
          <p14:tracePt t="6883" x="1781175" y="3816350"/>
          <p14:tracePt t="6892" x="1798638" y="3798888"/>
          <p14:tracePt t="6899" x="1808163" y="3779838"/>
          <p14:tracePt t="6907" x="1827213" y="3762375"/>
          <p14:tracePt t="6912" x="1827213" y="3752850"/>
          <p14:tracePt t="6919" x="1827213" y="3735388"/>
          <p14:tracePt t="6935" x="1835150" y="3725863"/>
          <p14:tracePt t="6951" x="1835150" y="3716338"/>
          <p14:tracePt t="7695" x="1854200" y="3689350"/>
          <p14:tracePt t="7703" x="1881188" y="3652838"/>
          <p14:tracePt t="7711" x="1900238" y="3625850"/>
          <p14:tracePt t="7720" x="1917700" y="3606800"/>
          <p14:tracePt t="7727" x="1963738" y="3579813"/>
          <p14:tracePt t="7731" x="2009775" y="3560763"/>
          <p14:tracePt t="7735" x="2073275" y="3524250"/>
          <p14:tracePt t="7743" x="2136775" y="3506788"/>
          <p14:tracePt t="7751" x="2200275" y="3470275"/>
          <p14:tracePt t="7760" x="2246313" y="3451225"/>
          <p14:tracePt t="7767" x="2273300" y="3443288"/>
          <p14:tracePt t="7775" x="2328863" y="3424238"/>
          <p14:tracePt t="7783" x="2392363" y="3414713"/>
          <p14:tracePt t="7792" x="2465388" y="3387725"/>
          <p14:tracePt t="7795" x="2547938" y="3378200"/>
          <p14:tracePt t="7804" x="2620963" y="3360738"/>
          <p14:tracePt t="7812" x="2730500" y="3351213"/>
          <p14:tracePt t="7819" x="2822575" y="3351213"/>
          <p14:tracePt t="7827" x="2932113" y="3351213"/>
          <p14:tracePt t="7835" x="3068638" y="3333750"/>
          <p14:tracePt t="7844" x="3178175" y="3333750"/>
          <p14:tracePt t="7851" x="3287713" y="3333750"/>
          <p14:tracePt t="7857" x="3397250" y="3333750"/>
          <p14:tracePt t="7863" x="3506788" y="3333750"/>
          <p14:tracePt t="7871" x="3616325" y="3333750"/>
          <p14:tracePt t="7879" x="3725863" y="3333750"/>
          <p14:tracePt t="7887" x="3817938" y="3333750"/>
          <p14:tracePt t="7895" x="3890963" y="3333750"/>
          <p14:tracePt t="7908" x="3963988" y="3333750"/>
          <p14:tracePt t="7912" x="4037013" y="3333750"/>
          <p14:tracePt t="7919" x="4064000" y="3333750"/>
          <p14:tracePt t="7928" x="4100513" y="3333750"/>
          <p14:tracePt t="7935" x="4110038" y="3333750"/>
          <p14:tracePt t="7976" x="4127500" y="3333750"/>
          <p14:tracePt t="7983" x="4146550" y="3333750"/>
          <p14:tracePt t="7991" x="4164013" y="3333750"/>
          <p14:tracePt t="7999" x="4210050" y="3333750"/>
          <p14:tracePt t="8007" x="4256088" y="3333750"/>
          <p14:tracePt t="8015" x="4319588" y="3324225"/>
          <p14:tracePt t="8023" x="4346575" y="3324225"/>
          <p14:tracePt t="8031" x="4402138" y="3314700"/>
          <p14:tracePt t="8040" x="4484688" y="3297238"/>
          <p14:tracePt t="8047" x="4557713" y="3268663"/>
          <p14:tracePt t="8057" x="4638675" y="3251200"/>
          <p14:tracePt t="8063" x="4740275" y="3224213"/>
          <p14:tracePt t="8071" x="4813300" y="3195638"/>
          <p14:tracePt t="8079" x="4895850" y="3151188"/>
          <p14:tracePt t="8087" x="4976813" y="3114675"/>
          <p14:tracePt t="8095" x="5041900" y="3078163"/>
          <p14:tracePt t="8103" x="5068888" y="3041650"/>
          <p14:tracePt t="8111" x="5078413" y="3022600"/>
          <p14:tracePt t="8127" x="5078413" y="3013075"/>
          <p14:tracePt t="8136" x="5078413" y="3005138"/>
          <p14:tracePt t="8287" x="5041900" y="3022600"/>
          <p14:tracePt t="8295" x="5013325" y="3032125"/>
          <p14:tracePt t="8303" x="4968875" y="3059113"/>
          <p14:tracePt t="8311" x="4903788" y="3105150"/>
          <p14:tracePt t="8319" x="4840288" y="3151188"/>
          <p14:tracePt t="8327" x="4757738" y="3205163"/>
          <p14:tracePt t="8335" x="4694238" y="3260725"/>
          <p14:tracePt t="8344" x="4638675" y="3314700"/>
          <p14:tracePt t="8351" x="4557713" y="3370263"/>
          <p14:tracePt t="8360" x="4502150" y="3433763"/>
          <p14:tracePt t="8367" x="4456113" y="3479800"/>
          <p14:tracePt t="8375" x="4429125" y="3543300"/>
          <p14:tracePt t="8383" x="4419600" y="3616325"/>
          <p14:tracePt t="8391" x="4392613" y="3662363"/>
          <p14:tracePt t="8400" x="4383088" y="3698875"/>
          <p14:tracePt t="8407" x="4383088" y="3752850"/>
          <p14:tracePt t="8415" x="4383088" y="3808413"/>
          <p14:tracePt t="8424" x="4402138" y="3881438"/>
          <p14:tracePt t="8431" x="4429125" y="3944938"/>
          <p14:tracePt t="8440" x="4465638" y="4027488"/>
          <p14:tracePt t="8447" x="4521200" y="4090988"/>
          <p14:tracePt t="8456" x="4557713" y="4154488"/>
          <p14:tracePt t="8463" x="4611688" y="4237038"/>
          <p14:tracePt t="8471" x="4667250" y="4273550"/>
          <p14:tracePt t="8480" x="4711700" y="4329113"/>
          <p14:tracePt t="8487" x="4757738" y="4373563"/>
          <p14:tracePt t="8495" x="4840288" y="4429125"/>
          <p14:tracePt t="8503" x="4903788" y="4456113"/>
          <p14:tracePt t="8511" x="4986338" y="4483100"/>
          <p14:tracePt t="8519" x="5041900" y="4492625"/>
          <p14:tracePt t="8527" x="5105400" y="4519613"/>
          <p14:tracePt t="8535" x="5168900" y="4538663"/>
          <p14:tracePt t="8544" x="5224463" y="4538663"/>
          <p14:tracePt t="8551" x="5287963" y="4556125"/>
          <p14:tracePt t="8560" x="5314950" y="4556125"/>
          <p14:tracePt t="8567" x="5341938" y="4556125"/>
          <p14:tracePt t="8575" x="5360988" y="4565650"/>
          <p14:tracePt t="8592" x="5378450" y="4565650"/>
          <p14:tracePt t="8655" x="5370513" y="4575175"/>
          <p14:tracePt t="8663" x="5341938" y="4584700"/>
          <p14:tracePt t="8671" x="5278438" y="4602163"/>
          <p14:tracePt t="8679" x="5241925" y="4621213"/>
          <p14:tracePt t="8687" x="5178425" y="4657725"/>
          <p14:tracePt t="8695" x="5086350" y="4721225"/>
          <p14:tracePt t="8703" x="5022850" y="4794250"/>
          <p14:tracePt t="8712" x="4959350" y="4848225"/>
          <p14:tracePt t="8719" x="4886325" y="4930775"/>
          <p14:tracePt t="8727" x="4830763" y="5013325"/>
          <p14:tracePt t="8735" x="4776788" y="5076825"/>
          <p14:tracePt t="8743" x="4730750" y="5141913"/>
          <p14:tracePt t="8751" x="4711700" y="5205413"/>
          <p14:tracePt t="8760" x="4694238" y="5268913"/>
          <p14:tracePt t="8767" x="4667250" y="5305425"/>
          <p14:tracePt t="8775" x="4667250" y="5351463"/>
          <p14:tracePt t="8783" x="4657725" y="5397500"/>
          <p14:tracePt t="8791" x="4657725" y="5451475"/>
          <p14:tracePt t="8800" x="4657725" y="5487988"/>
          <p14:tracePt t="8807" x="4657725" y="5534025"/>
          <p14:tracePt t="8815" x="4657725" y="5561013"/>
          <p14:tracePt t="8823" x="4667250" y="5607050"/>
          <p14:tracePt t="8831" x="4667250" y="5624513"/>
          <p14:tracePt t="8840" x="4675188" y="5661025"/>
          <p14:tracePt t="8847" x="4675188" y="5680075"/>
          <p14:tracePt t="8856" x="4684713" y="5697538"/>
          <p14:tracePt t="8871" x="4684713" y="5707063"/>
          <p14:tracePt t="8895" x="4684713" y="5716588"/>
          <p14:tracePt t="8943" x="4694238" y="5734050"/>
          <p14:tracePt t="8951" x="4703763" y="5743575"/>
          <p14:tracePt t="8960" x="4711700" y="5743575"/>
          <p14:tracePt t="8967" x="4740275" y="5770563"/>
          <p14:tracePt t="8975" x="4757738" y="5799138"/>
          <p14:tracePt t="8983" x="4794250" y="5826125"/>
          <p14:tracePt t="8991" x="4840288" y="5872163"/>
          <p14:tracePt t="8999" x="4922838" y="5926138"/>
          <p14:tracePt t="9007" x="4949825" y="5945188"/>
          <p14:tracePt t="9015" x="5013325" y="5972175"/>
          <p14:tracePt t="9023" x="5095875" y="6018213"/>
          <p14:tracePt t="9031" x="5159375" y="6045200"/>
          <p14:tracePt t="9040" x="5195888" y="6064250"/>
          <p14:tracePt t="9047" x="5224463" y="6072188"/>
          <p14:tracePt t="9056" x="5251450" y="6072188"/>
          <p14:tracePt t="9271" x="5260975" y="6072188"/>
          <p14:tracePt t="9287" x="5260975" y="6064250"/>
          <p14:tracePt t="9295" x="5260975" y="6045200"/>
          <p14:tracePt t="9303" x="5251450" y="6045200"/>
          <p14:tracePt t="9311" x="5232400" y="6027738"/>
          <p14:tracePt t="9320" x="5224463" y="6018213"/>
          <p14:tracePt t="9327" x="5187950" y="5999163"/>
          <p14:tracePt t="9335" x="5122863" y="5981700"/>
          <p14:tracePt t="9340" x="5049838" y="5972175"/>
          <p14:tracePt t="9347" x="4976813" y="5962650"/>
          <p14:tracePt t="9356" x="4932363" y="5945188"/>
          <p14:tracePt t="9363" x="4840288" y="5935663"/>
          <p14:tracePt t="9372" x="4684713" y="5908675"/>
          <p14:tracePt t="9379" x="4502150" y="5872163"/>
          <p14:tracePt t="9387" x="4302125" y="5843588"/>
          <p14:tracePt t="9395" x="4008438" y="5789613"/>
          <p14:tracePt t="9400" x="3616325" y="5716588"/>
          <p14:tracePt t="9407" x="3214688" y="5653088"/>
          <p14:tracePt t="9415" x="2849563" y="5570538"/>
          <p14:tracePt t="9424" x="2447925" y="5478463"/>
          <p14:tracePt t="9431" x="2073275" y="5368925"/>
          <p14:tracePt t="9440" x="1698625" y="5259388"/>
          <p14:tracePt t="9447" x="1387475" y="5132388"/>
          <p14:tracePt t="9457" x="1123950" y="5040313"/>
          <p14:tracePt t="9463" x="812800" y="4913313"/>
          <p14:tracePt t="9471" x="530225" y="4767263"/>
          <p14:tracePt t="9479" x="265113" y="4611688"/>
          <p14:tracePt t="9487" x="92075" y="45196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DDB63-F8E4-4BAE-9B6F-0B333DED8F15}"/>
              </a:ext>
            </a:extLst>
          </p:cNvPr>
          <p:cNvSpPr txBox="1"/>
          <p:nvPr/>
        </p:nvSpPr>
        <p:spPr>
          <a:xfrm>
            <a:off x="5019675" y="1767959"/>
            <a:ext cx="6096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https://www.teachingtherapy.com/2020/04/blog-post_58.html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0738C-40C2-451C-849D-5B7179C49F77}"/>
              </a:ext>
            </a:extLst>
          </p:cNvPr>
          <p:cNvSpPr txBox="1"/>
          <p:nvPr/>
        </p:nvSpPr>
        <p:spPr>
          <a:xfrm>
            <a:off x="5238750" y="3718262"/>
            <a:ext cx="6096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https://wordwall.net/el/resource/1145135/%CE%BF%CE%BD%CE%BF%CE%BC%CE%B1%CF%83%CE%AF%CE%B1-%CF%83%CF%85%CE%BB%CE%BB%CE%B1%CE%B2%CF%8E%CE%BD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B6CE0-F994-4F7B-89E5-ECA1A3B1FEE4}"/>
              </a:ext>
            </a:extLst>
          </p:cNvPr>
          <p:cNvSpPr txBox="1"/>
          <p:nvPr/>
        </p:nvSpPr>
        <p:spPr>
          <a:xfrm>
            <a:off x="2676525" y="447674"/>
            <a:ext cx="4981575" cy="646331"/>
          </a:xfrm>
          <a:prstGeom prst="rect">
            <a:avLst/>
          </a:prstGeom>
          <a:solidFill>
            <a:srgbClr val="D789CE"/>
          </a:solidFill>
        </p:spPr>
        <p:txBody>
          <a:bodyPr wrap="square" rtlCol="0">
            <a:spAutoFit/>
          </a:bodyPr>
          <a:lstStyle/>
          <a:p>
            <a:r>
              <a:rPr lang="el-GR" sz="3600" b="1" dirty="0" err="1"/>
              <a:t>Διαδραστικά</a:t>
            </a:r>
            <a:r>
              <a:rPr lang="el-GR" sz="3600" b="1" dirty="0"/>
              <a:t> παιχνίδια</a:t>
            </a:r>
            <a:endParaRPr lang="en-US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04874-A394-46B2-A940-3112E7F39DF8}"/>
              </a:ext>
            </a:extLst>
          </p:cNvPr>
          <p:cNvSpPr txBox="1"/>
          <p:nvPr/>
        </p:nvSpPr>
        <p:spPr>
          <a:xfrm>
            <a:off x="628650" y="1581150"/>
            <a:ext cx="380047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Αν θέλεις να παίξεις το διπλανό παιχνίδι, πρέπει να ονομάσεις τη συλλαβή που είναι πιο σκούρα από τις υπόλοιπες.</a:t>
            </a:r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FC3227-78FA-4EF0-BA61-EDA2325D31AD}"/>
              </a:ext>
            </a:extLst>
          </p:cNvPr>
          <p:cNvSpPr/>
          <p:nvPr/>
        </p:nvSpPr>
        <p:spPr>
          <a:xfrm>
            <a:off x="4581525" y="1819275"/>
            <a:ext cx="342900" cy="238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C732C-48F1-44D8-A206-8A06C9679264}"/>
              </a:ext>
            </a:extLst>
          </p:cNvPr>
          <p:cNvSpPr txBox="1"/>
          <p:nvPr/>
        </p:nvSpPr>
        <p:spPr>
          <a:xfrm>
            <a:off x="857250" y="3995261"/>
            <a:ext cx="380047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Αν θέλεις να παίξεις το διπλανό παιχνίδι, πρέπει να επιλέγεις κάθε φορά τη σωστή απάντηση.</a:t>
            </a:r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7436A29-211D-4593-A2ED-D034CCA54DD7}"/>
              </a:ext>
            </a:extLst>
          </p:cNvPr>
          <p:cNvSpPr/>
          <p:nvPr/>
        </p:nvSpPr>
        <p:spPr>
          <a:xfrm>
            <a:off x="4752975" y="4199363"/>
            <a:ext cx="342900" cy="2381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9F201E-4E19-4519-BE74-76298FF7F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01"/>
    </mc:Choice>
    <mc:Fallback>
      <p:transition spd="slow" advTm="5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89" x="19050" y="2667000"/>
          <p14:tracePt t="596" x="46038" y="2657475"/>
          <p14:tracePt t="605" x="73025" y="2647950"/>
          <p14:tracePt t="612" x="109538" y="2638425"/>
          <p14:tracePt t="620" x="109538" y="2630488"/>
          <p14:tracePt t="628" x="136525" y="2611438"/>
          <p14:tracePt t="637" x="173038" y="2584450"/>
          <p14:tracePt t="644" x="209550" y="2538413"/>
          <p14:tracePt t="653" x="255588" y="2484438"/>
          <p14:tracePt t="660" x="311150" y="2419350"/>
          <p14:tracePt t="669" x="374650" y="2382838"/>
          <p14:tracePt t="676" x="411163" y="2319338"/>
          <p14:tracePt t="684" x="465138" y="2236788"/>
          <p14:tracePt t="692" x="520700" y="2173288"/>
          <p14:tracePt t="700" x="566738" y="2119313"/>
          <p14:tracePt t="708" x="603250" y="2073275"/>
          <p14:tracePt t="716" x="630238" y="2009775"/>
          <p14:tracePt t="725" x="647700" y="1963738"/>
          <p14:tracePt t="732" x="647700" y="1927225"/>
          <p14:tracePt t="741" x="666750" y="1890713"/>
          <p14:tracePt t="748" x="693738" y="1844675"/>
          <p14:tracePt t="757" x="703263" y="1817688"/>
          <p14:tracePt t="764" x="712788" y="1789113"/>
          <p14:tracePt t="772" x="730250" y="1762125"/>
          <p14:tracePt t="780" x="749300" y="1725613"/>
          <p14:tracePt t="790" x="766763" y="1679575"/>
          <p14:tracePt t="796" x="803275" y="1652588"/>
          <p14:tracePt t="804" x="831850" y="1625600"/>
          <p14:tracePt t="812" x="849313" y="1606550"/>
          <p14:tracePt t="820" x="912813" y="1579563"/>
          <p14:tracePt t="828" x="941388" y="1543050"/>
          <p14:tracePt t="836" x="985838" y="1533525"/>
          <p14:tracePt t="844" x="1050925" y="1506538"/>
          <p14:tracePt t="853" x="1087438" y="1497013"/>
          <p14:tracePt t="860" x="1131888" y="1497013"/>
          <p14:tracePt t="869" x="1168400" y="1497013"/>
          <p14:tracePt t="876" x="1223963" y="1497013"/>
          <p14:tracePt t="885" x="1296988" y="1497013"/>
          <p14:tracePt t="904" x="1416050" y="1497013"/>
          <p14:tracePt t="908" x="1452563" y="1497013"/>
          <p14:tracePt t="916" x="1525588" y="1497013"/>
          <p14:tracePt t="925" x="1598613" y="1497013"/>
          <p14:tracePt t="932" x="1644650" y="1516063"/>
          <p14:tracePt t="940" x="1708150" y="1533525"/>
          <p14:tracePt t="948" x="1781175" y="1562100"/>
          <p14:tracePt t="956" x="1863725" y="1589088"/>
          <p14:tracePt t="964" x="1963738" y="1635125"/>
          <p14:tracePt t="973" x="2054225" y="1662113"/>
          <p14:tracePt t="980" x="2155825" y="1698625"/>
          <p14:tracePt t="989" x="2246313" y="1725613"/>
          <p14:tracePt t="996" x="2346325" y="1771650"/>
          <p14:tracePt t="1005" x="2428875" y="1798638"/>
          <p14:tracePt t="1012" x="2493963" y="1825625"/>
          <p14:tracePt t="1020" x="2511425" y="1835150"/>
          <p14:tracePt t="1028" x="2538413" y="1844675"/>
          <p14:tracePt t="1036" x="2547938" y="1844675"/>
          <p14:tracePt t="1044" x="2557463" y="1854200"/>
          <p14:tracePt t="1053" x="2566988" y="1862138"/>
          <p14:tracePt t="1060" x="2574925" y="1862138"/>
          <p14:tracePt t="1070" x="2620963" y="1898650"/>
          <p14:tracePt t="1076" x="2640013" y="1917700"/>
          <p14:tracePt t="1084" x="2667000" y="1944688"/>
          <p14:tracePt t="1092" x="2703513" y="1981200"/>
          <p14:tracePt t="1100" x="2749550" y="2027238"/>
          <p14:tracePt t="1108" x="2813050" y="2063750"/>
          <p14:tracePt t="1116" x="2867025" y="2119313"/>
          <p14:tracePt t="1125" x="2932113" y="2182813"/>
          <p14:tracePt t="1132" x="2995613" y="2255838"/>
          <p14:tracePt t="1141" x="3049588" y="2282825"/>
          <p14:tracePt t="1148" x="3095625" y="2338388"/>
          <p14:tracePt t="1157" x="3159125" y="2401888"/>
          <p14:tracePt t="1164" x="3251200" y="2474913"/>
          <p14:tracePt t="1172" x="3333750" y="2557463"/>
          <p14:tracePt t="1180" x="3406775" y="2638425"/>
          <p14:tracePt t="1188" x="3489325" y="2747963"/>
          <p14:tracePt t="1196" x="3562350" y="2830513"/>
          <p14:tracePt t="1204" x="3625850" y="2894013"/>
          <p14:tracePt t="1212" x="3679825" y="2959100"/>
          <p14:tracePt t="1221" x="3708400" y="2995613"/>
          <p14:tracePt t="1228" x="3735388" y="3022600"/>
          <p14:tracePt t="1236" x="3744913" y="3041650"/>
          <p14:tracePt t="1244" x="3762375" y="3086100"/>
          <p14:tracePt t="1253" x="3771900" y="3105150"/>
          <p14:tracePt t="1260" x="3781425" y="3132138"/>
          <p14:tracePt t="1270" x="3798888" y="3168650"/>
          <p14:tracePt t="1276" x="3798888" y="3187700"/>
          <p14:tracePt t="1285" x="3808413" y="3214688"/>
          <p14:tracePt t="1292" x="3825875" y="3260725"/>
          <p14:tracePt t="1301" x="3844925" y="3314700"/>
          <p14:tracePt t="1308" x="3871913" y="3397250"/>
          <p14:tracePt t="1316" x="3898900" y="3479800"/>
          <p14:tracePt t="1325" x="3908425" y="3516313"/>
          <p14:tracePt t="1332" x="3927475" y="3579813"/>
          <p14:tracePt t="1341" x="3944938" y="3652838"/>
          <p14:tracePt t="1348" x="3963988" y="3735388"/>
          <p14:tracePt t="1357" x="3990975" y="3798888"/>
          <p14:tracePt t="1364" x="4008438" y="3852863"/>
          <p14:tracePt t="1373" x="4037013" y="3917950"/>
          <p14:tracePt t="1380" x="4064000" y="3981450"/>
          <p14:tracePt t="1388" x="4083050" y="4044950"/>
          <p14:tracePt t="1396" x="4090988" y="4073525"/>
          <p14:tracePt t="1405" x="4127500" y="4127500"/>
          <p14:tracePt t="1412" x="4156075" y="4173538"/>
          <p14:tracePt t="1420" x="4173538" y="4200525"/>
          <p14:tracePt t="1428" x="4192588" y="4227513"/>
          <p14:tracePt t="1437" x="4200525" y="4246563"/>
          <p14:tracePt t="1444" x="4210050" y="4273550"/>
          <p14:tracePt t="1453" x="4229100" y="4292600"/>
          <p14:tracePt t="1461" x="4246563" y="4310063"/>
          <p14:tracePt t="1469" x="4256088" y="4346575"/>
          <p14:tracePt t="1476" x="4273550" y="4392613"/>
          <p14:tracePt t="1484" x="4292600" y="4429125"/>
          <p14:tracePt t="1492" x="4319588" y="4475163"/>
          <p14:tracePt t="1501" x="4346575" y="4538663"/>
          <p14:tracePt t="1508" x="4365625" y="4602163"/>
          <p14:tracePt t="1516" x="4419600" y="4684713"/>
          <p14:tracePt t="1525" x="4465638" y="4767263"/>
          <p14:tracePt t="1532" x="4492625" y="4840288"/>
          <p14:tracePt t="1541" x="4529138" y="4913313"/>
          <p14:tracePt t="1548" x="4565650" y="4986338"/>
          <p14:tracePt t="1557" x="4621213" y="5068888"/>
          <p14:tracePt t="1564" x="4667250" y="5132388"/>
          <p14:tracePt t="1572" x="4684713" y="5195888"/>
          <p14:tracePt t="1580" x="4740275" y="5259388"/>
          <p14:tracePt t="1588" x="4748213" y="5295900"/>
          <p14:tracePt t="1596" x="4757738" y="5324475"/>
          <p14:tracePt t="1605" x="4784725" y="5368925"/>
          <p14:tracePt t="1611" x="4784725" y="5378450"/>
          <p14:tracePt t="1620" x="4803775" y="5397500"/>
          <p14:tracePt t="1628" x="4813300" y="5424488"/>
          <p14:tracePt t="1636" x="4813300" y="5434013"/>
          <p14:tracePt t="1644" x="4821238" y="5451475"/>
          <p14:tracePt t="1653" x="4830763" y="5470525"/>
          <p14:tracePt t="1676" x="4840288" y="5478463"/>
          <p14:tracePt t="1692" x="4849813" y="5487988"/>
          <p14:tracePt t="1716" x="4849813" y="5497513"/>
          <p14:tracePt t="1732" x="4857750" y="5507038"/>
          <p14:tracePt t="1741" x="4867275" y="5514975"/>
          <p14:tracePt t="1757" x="4886325" y="5534025"/>
          <p14:tracePt t="1780" x="4913313" y="5534025"/>
          <p14:tracePt t="1788" x="4922838" y="5534025"/>
          <p14:tracePt t="1796" x="4932363" y="5534025"/>
          <p14:tracePt t="1812" x="4949825" y="5534025"/>
          <p14:tracePt t="1844" x="4959350" y="5534025"/>
          <p14:tracePt t="1868" x="4968875" y="5534025"/>
          <p14:tracePt t="2052" x="4968875" y="5524500"/>
          <p14:tracePt t="2073" x="4986338" y="5514975"/>
          <p14:tracePt t="2080" x="5005388" y="5507038"/>
          <p14:tracePt t="2088" x="5013325" y="5497513"/>
          <p14:tracePt t="2096" x="5022850" y="5478463"/>
          <p14:tracePt t="2105" x="5041900" y="5451475"/>
          <p14:tracePt t="2112" x="5049838" y="5434013"/>
          <p14:tracePt t="2121" x="5059363" y="5387975"/>
          <p14:tracePt t="2128" x="5068888" y="5360988"/>
          <p14:tracePt t="2132" x="5068888" y="5314950"/>
          <p14:tracePt t="2140" x="5078413" y="5278438"/>
          <p14:tracePt t="2148" x="5078413" y="5259388"/>
          <p14:tracePt t="2156" x="5078413" y="5232400"/>
          <p14:tracePt t="2164" x="5086350" y="5214938"/>
          <p14:tracePt t="2173" x="5086350" y="5205413"/>
          <p14:tracePt t="2180" x="5086350" y="5195888"/>
          <p14:tracePt t="2188" x="5095875" y="5178425"/>
          <p14:tracePt t="2212" x="5105400" y="5168900"/>
          <p14:tracePt t="2252" x="5105400" y="5159375"/>
          <p14:tracePt t="2260" x="5105400" y="5149850"/>
          <p14:tracePt t="2269" x="5114925" y="5141913"/>
          <p14:tracePt t="2276" x="5114925" y="5132388"/>
          <p14:tracePt t="2285" x="5114925" y="5122863"/>
          <p14:tracePt t="2292" x="5114925" y="5105400"/>
          <p14:tracePt t="2300" x="5122863" y="5086350"/>
          <p14:tracePt t="2317" x="5132388" y="5059363"/>
          <p14:tracePt t="2324" x="5132388" y="5049838"/>
          <p14:tracePt t="2332" x="5151438" y="5032375"/>
          <p14:tracePt t="2340" x="5159375" y="5022850"/>
          <p14:tracePt t="2348" x="5159375" y="5013325"/>
          <p14:tracePt t="2357" x="5168900" y="5013325"/>
          <p14:tracePt t="2364" x="5187950" y="4995863"/>
          <p14:tracePt t="2381" x="5195888" y="4976813"/>
          <p14:tracePt t="2396" x="5195888" y="4967288"/>
          <p14:tracePt t="2412" x="5195888" y="4959350"/>
          <p14:tracePt t="2420" x="5195888" y="4949825"/>
          <p14:tracePt t="2436" x="5195888" y="4940300"/>
          <p14:tracePt t="2988" x="5195888" y="4949825"/>
          <p14:tracePt t="3004" x="5195888" y="4959350"/>
          <p14:tracePt t="3020" x="5187950" y="4976813"/>
          <p14:tracePt t="3032" x="5187950" y="4986338"/>
          <p14:tracePt t="3040" x="5187950" y="4995863"/>
          <p14:tracePt t="3048" x="5187950" y="5013325"/>
          <p14:tracePt t="3057" x="5187950" y="5040313"/>
          <p14:tracePt t="3064" x="5187950" y="5059363"/>
          <p14:tracePt t="3073" x="5187950" y="5086350"/>
          <p14:tracePt t="3080" x="5187950" y="5159375"/>
          <p14:tracePt t="3089" x="5214938" y="5222875"/>
          <p14:tracePt t="3091" x="5214938" y="5295900"/>
          <p14:tracePt t="3100" x="5224463" y="5368925"/>
          <p14:tracePt t="3108" x="5224463" y="5405438"/>
          <p14:tracePt t="3116" x="5224463" y="5461000"/>
          <p14:tracePt t="3124" x="5224463" y="5514975"/>
          <p14:tracePt t="3132" x="5241925" y="5570538"/>
          <p14:tracePt t="3141" x="5251450" y="5634038"/>
          <p14:tracePt t="3148" x="5251450" y="5661025"/>
          <p14:tracePt t="3157" x="5260975" y="5689600"/>
          <p14:tracePt t="3164" x="5260975" y="5707063"/>
          <p14:tracePt t="3180" x="5260975" y="5726113"/>
          <p14:tracePt t="3308" x="5260975" y="5734050"/>
          <p14:tracePt t="3341" x="5251450" y="5726113"/>
          <p14:tracePt t="3348" x="5251450" y="5716588"/>
          <p14:tracePt t="3356" x="5241925" y="5707063"/>
          <p14:tracePt t="3364" x="5241925" y="5689600"/>
          <p14:tracePt t="3373" x="5241925" y="5680075"/>
          <p14:tracePt t="3381" x="5232400" y="5661025"/>
          <p14:tracePt t="3396" x="5232400" y="5643563"/>
          <p14:tracePt t="3404" x="5232400" y="5634038"/>
          <p14:tracePt t="3412" x="5232400" y="5616575"/>
          <p14:tracePt t="3436" x="5232400" y="5607050"/>
          <p14:tracePt t="3444" x="5232400" y="5597525"/>
          <p14:tracePt t="3656" x="5241925" y="5597525"/>
          <p14:tracePt t="3673" x="5251450" y="5607050"/>
          <p14:tracePt t="3676" x="5268913" y="5616575"/>
          <p14:tracePt t="3680" x="5287963" y="5616575"/>
          <p14:tracePt t="3689" x="5305425" y="5624513"/>
          <p14:tracePt t="3696" x="5324475" y="5624513"/>
          <p14:tracePt t="3704" x="5334000" y="5624513"/>
          <p14:tracePt t="3721" x="5351463" y="5624513"/>
          <p14:tracePt t="3728" x="5360988" y="5624513"/>
          <p14:tracePt t="3740" x="5378450" y="5624513"/>
          <p14:tracePt t="3748" x="5387975" y="5624513"/>
          <p14:tracePt t="3757" x="5397500" y="5624513"/>
          <p14:tracePt t="3764" x="5414963" y="5624513"/>
          <p14:tracePt t="3773" x="5424488" y="5624513"/>
          <p14:tracePt t="3780" x="5451475" y="5624513"/>
          <p14:tracePt t="3796" x="5461000" y="5624513"/>
          <p14:tracePt t="3804" x="5480050" y="5624513"/>
          <p14:tracePt t="3812" x="5497513" y="5624513"/>
          <p14:tracePt t="3820" x="5507038" y="5624513"/>
          <p14:tracePt t="3828" x="5516563" y="5624513"/>
          <p14:tracePt t="3836" x="5524500" y="5624513"/>
          <p14:tracePt t="3860" x="5534025" y="5624513"/>
          <p14:tracePt t="3909" x="5543550" y="5624513"/>
          <p14:tracePt t="3916" x="5561013" y="5624513"/>
          <p14:tracePt t="3924" x="5570538" y="5624513"/>
          <p14:tracePt t="3932" x="5580063" y="5624513"/>
          <p14:tracePt t="3940" x="5589588" y="5624513"/>
          <p14:tracePt t="3948" x="5597525" y="5624513"/>
          <p14:tracePt t="3956" x="5616575" y="5624513"/>
          <p14:tracePt t="3964" x="5626100" y="5624513"/>
          <p14:tracePt t="3973" x="5634038" y="5624513"/>
          <p14:tracePt t="3980" x="5662613" y="5624513"/>
          <p14:tracePt t="3989" x="5680075" y="5624513"/>
          <p14:tracePt t="3996" x="5708650" y="5624513"/>
          <p14:tracePt t="4004" x="5726113" y="5624513"/>
          <p14:tracePt t="4012" x="5772150" y="5634038"/>
          <p14:tracePt t="4021" x="5789613" y="5634038"/>
          <p14:tracePt t="4037" x="5808663" y="5634038"/>
          <p14:tracePt t="4196" x="5818188" y="5643563"/>
          <p14:tracePt t="4228" x="5818188" y="5653088"/>
          <p14:tracePt t="4236" x="5799138" y="5670550"/>
          <p14:tracePt t="4244" x="5789613" y="5680075"/>
          <p14:tracePt t="4252" x="5781675" y="5689600"/>
          <p14:tracePt t="4260" x="5772150" y="5689600"/>
          <p14:tracePt t="4269" x="5753100" y="5697538"/>
          <p14:tracePt t="4276" x="5745163" y="5707063"/>
          <p14:tracePt t="4285" x="5735638" y="5716588"/>
          <p14:tracePt t="4301" x="5716588" y="5726113"/>
          <p14:tracePt t="4316" x="5708650" y="5726113"/>
          <p14:tracePt t="4332" x="5699125" y="5734050"/>
          <p14:tracePt t="4348" x="5689600" y="5743575"/>
          <p14:tracePt t="4357" x="5680075" y="5753100"/>
          <p14:tracePt t="4364" x="5670550" y="5753100"/>
          <p14:tracePt t="4374" x="5653088" y="5762625"/>
          <p14:tracePt t="4380" x="5643563" y="5770563"/>
          <p14:tracePt t="4389" x="5643563" y="5780088"/>
          <p14:tracePt t="4396" x="5634038" y="5789613"/>
          <p14:tracePt t="4436" x="5626100" y="5799138"/>
          <p14:tracePt t="4537" x="5616575" y="5799138"/>
          <p14:tracePt t="4588" x="5607050" y="5799138"/>
          <p14:tracePt t="4928" x="5597525" y="5799138"/>
          <p14:tracePt t="4964" x="5589588" y="5807075"/>
          <p14:tracePt t="4996" x="5580063" y="5807075"/>
          <p14:tracePt t="5021" x="5570538" y="5816600"/>
          <p14:tracePt t="5036" x="5561013" y="5826125"/>
          <p14:tracePt t="5052" x="5553075" y="5835650"/>
          <p14:tracePt t="5069" x="5553075" y="5843588"/>
          <p14:tracePt t="5084" x="5553075" y="5853113"/>
          <p14:tracePt t="5092" x="5553075" y="5862638"/>
          <p14:tracePt t="5196" x="5553075" y="5872163"/>
          <p14:tracePt t="5212" x="5543550" y="5881688"/>
          <p14:tracePt t="5236" x="5534025" y="5889625"/>
          <p14:tracePt t="5508" x="5524500" y="5889625"/>
          <p14:tracePt t="5540" x="5507038" y="5889625"/>
          <p14:tracePt t="5556" x="5497513" y="5889625"/>
          <p14:tracePt t="5564" x="5487988" y="5889625"/>
          <p14:tracePt t="5573" x="5480050" y="5889625"/>
          <p14:tracePt t="5580" x="5470525" y="5889625"/>
          <p14:tracePt t="5589" x="5461000" y="5889625"/>
          <p14:tracePt t="5596" x="5443538" y="5889625"/>
          <p14:tracePt t="5605" x="5424488" y="5889625"/>
          <p14:tracePt t="5612" x="5387975" y="5881688"/>
          <p14:tracePt t="5620" x="5360988" y="5843588"/>
          <p14:tracePt t="5628" x="5324475" y="5799138"/>
          <p14:tracePt t="5636" x="5278438" y="5716588"/>
          <p14:tracePt t="5644" x="5268913" y="5689600"/>
          <p14:tracePt t="5652" x="5251450" y="5616575"/>
          <p14:tracePt t="5661" x="5232400" y="5524500"/>
          <p14:tracePt t="5669" x="5205413" y="5405438"/>
          <p14:tracePt t="5676" x="5178425" y="5314950"/>
          <p14:tracePt t="5686" x="5151438" y="5195888"/>
          <p14:tracePt t="5692" x="5122863" y="5086350"/>
          <p14:tracePt t="5701" x="5078413" y="4967288"/>
          <p14:tracePt t="5708" x="5032375" y="4857750"/>
          <p14:tracePt t="5716" x="4995863" y="4757738"/>
          <p14:tracePt t="5724" x="4949825" y="4675188"/>
          <p14:tracePt t="5732" x="4913313" y="4592638"/>
          <p14:tracePt t="5741" x="4886325" y="4529138"/>
          <p14:tracePt t="5748" x="4849813" y="4465638"/>
          <p14:tracePt t="5756" x="4821238" y="4410075"/>
          <p14:tracePt t="5764" x="4813300" y="4373563"/>
          <p14:tracePt t="5773" x="4803775" y="4346575"/>
          <p14:tracePt t="5780" x="4794250" y="4310063"/>
          <p14:tracePt t="5789" x="4794250" y="4264025"/>
          <p14:tracePt t="5796" x="4784725" y="4219575"/>
          <p14:tracePt t="5805" x="4776788" y="4183063"/>
          <p14:tracePt t="5812" x="4776788" y="4137025"/>
          <p14:tracePt t="5822" x="4776788" y="4100513"/>
          <p14:tracePt t="5828" x="4767263" y="4044950"/>
          <p14:tracePt t="5836" x="4767263" y="3971925"/>
          <p14:tracePt t="5844" x="4767263" y="3889375"/>
          <p14:tracePt t="5852" x="4767263" y="3816350"/>
          <p14:tracePt t="5861" x="4767263" y="3743325"/>
          <p14:tracePt t="5870" x="4767263" y="3670300"/>
          <p14:tracePt t="5876" x="4767263" y="3597275"/>
          <p14:tracePt t="5885" x="4767263" y="3524250"/>
          <p14:tracePt t="5902" x="4794250" y="3387725"/>
          <p14:tracePt t="5908" x="4830763" y="3287713"/>
          <p14:tracePt t="5916" x="4876800" y="3205163"/>
          <p14:tracePt t="5925" x="4913313" y="3122613"/>
          <p14:tracePt t="5932" x="4940300" y="3059113"/>
          <p14:tracePt t="5941" x="4968875" y="3005138"/>
          <p14:tracePt t="5948" x="4968875" y="2968625"/>
          <p14:tracePt t="5957" x="4968875" y="2940050"/>
          <p14:tracePt t="5964" x="4968875" y="2922588"/>
          <p14:tracePt t="5981" x="4968875" y="2913063"/>
          <p14:tracePt t="6005" x="4968875" y="2903538"/>
          <p14:tracePt t="6020" x="4968875" y="2894013"/>
          <p14:tracePt t="6028" x="4968875" y="2886075"/>
          <p14:tracePt t="6036" x="4968875" y="2876550"/>
          <p14:tracePt t="6052" x="4968875" y="2857500"/>
          <p14:tracePt t="6060" x="4968875" y="2840038"/>
          <p14:tracePt t="6069" x="4968875" y="2820988"/>
          <p14:tracePt t="6076" x="4968875" y="2803525"/>
          <p14:tracePt t="6085" x="4976813" y="2784475"/>
          <p14:tracePt t="6092" x="4995863" y="2747963"/>
          <p14:tracePt t="6101" x="4995863" y="2730500"/>
          <p14:tracePt t="6108" x="5013325" y="2693988"/>
          <p14:tracePt t="6117" x="5022850" y="2674938"/>
          <p14:tracePt t="6124" x="5049838" y="2647950"/>
          <p14:tracePt t="6132" x="5068888" y="2630488"/>
          <p14:tracePt t="6140" x="5086350" y="2611438"/>
          <p14:tracePt t="6148" x="5105400" y="2584450"/>
          <p14:tracePt t="6157" x="5114925" y="2584450"/>
          <p14:tracePt t="6164" x="5132388" y="2574925"/>
          <p14:tracePt t="6173" x="5141913" y="2557463"/>
          <p14:tracePt t="6180" x="5159375" y="2528888"/>
          <p14:tracePt t="6188" x="5168900" y="2528888"/>
          <p14:tracePt t="6196" x="5178425" y="2511425"/>
          <p14:tracePt t="6204" x="5187950" y="2501900"/>
          <p14:tracePt t="6212" x="5205413" y="2484438"/>
          <p14:tracePt t="6220" x="5205413" y="2474913"/>
          <p14:tracePt t="6228" x="5214938" y="2455863"/>
          <p14:tracePt t="6244" x="5232400" y="2447925"/>
          <p14:tracePt t="6252" x="5241925" y="2438400"/>
          <p14:tracePt t="6260" x="5251450" y="2438400"/>
          <p14:tracePt t="6269" x="5268913" y="2428875"/>
          <p14:tracePt t="6276" x="5287963" y="2401888"/>
          <p14:tracePt t="6286" x="5297488" y="2382838"/>
          <p14:tracePt t="6292" x="5305425" y="2365375"/>
          <p14:tracePt t="6301" x="5314950" y="2346325"/>
          <p14:tracePt t="6309" x="5341938" y="2309813"/>
          <p14:tracePt t="6316" x="5341938" y="2301875"/>
          <p14:tracePt t="6324" x="5341938" y="2282825"/>
          <p14:tracePt t="6332" x="5341938" y="2273300"/>
          <p14:tracePt t="6341" x="5351463" y="2255838"/>
          <p14:tracePt t="6348" x="5360988" y="2236788"/>
          <p14:tracePt t="6356" x="5360988" y="2228850"/>
          <p14:tracePt t="6364" x="5370513" y="2209800"/>
          <p14:tracePt t="6373" x="5378450" y="2200275"/>
          <p14:tracePt t="6389" x="5387975" y="2182813"/>
          <p14:tracePt t="6396" x="5407025" y="2163763"/>
          <p14:tracePt t="6404" x="5414963" y="2136775"/>
          <p14:tracePt t="6412" x="5434013" y="2119313"/>
          <p14:tracePt t="6421" x="5443538" y="2119313"/>
          <p14:tracePt t="6428" x="5461000" y="2100263"/>
          <p14:tracePt t="6436" x="5470525" y="2090738"/>
          <p14:tracePt t="6444" x="5487988" y="2090738"/>
          <p14:tracePt t="6453" x="5516563" y="2082800"/>
          <p14:tracePt t="6460" x="5534025" y="2073275"/>
          <p14:tracePt t="6469" x="5553075" y="2073275"/>
          <p14:tracePt t="6476" x="5580063" y="2073275"/>
          <p14:tracePt t="6486" x="5616575" y="2073275"/>
          <p14:tracePt t="6492" x="5653088" y="2073275"/>
          <p14:tracePt t="6501" x="5680075" y="2073275"/>
          <p14:tracePt t="6508" x="5726113" y="2073275"/>
          <p14:tracePt t="6516" x="5762625" y="2073275"/>
          <p14:tracePt t="6524" x="5789613" y="2073275"/>
          <p14:tracePt t="6532" x="5835650" y="2073275"/>
          <p14:tracePt t="6540" x="5872163" y="2073275"/>
          <p14:tracePt t="6548" x="5945188" y="2073275"/>
          <p14:tracePt t="6557" x="6018213" y="2073275"/>
          <p14:tracePt t="6564" x="6091238" y="2073275"/>
          <p14:tracePt t="6573" x="6164263" y="2073275"/>
          <p14:tracePt t="6581" x="6246813" y="2073275"/>
          <p14:tracePt t="6589" x="6319838" y="2073275"/>
          <p14:tracePt t="6596" x="6392863" y="2073275"/>
          <p14:tracePt t="6604" x="6446838" y="2073275"/>
          <p14:tracePt t="6612" x="6475413" y="2063750"/>
          <p14:tracePt t="6661" x="6475413" y="2054225"/>
          <p14:tracePt t="6668" x="6446838" y="2054225"/>
          <p14:tracePt t="6676" x="6392863" y="2054225"/>
          <p14:tracePt t="6685" x="6329363" y="2054225"/>
          <p14:tracePt t="6692" x="6256338" y="2054225"/>
          <p14:tracePt t="6701" x="6183313" y="2054225"/>
          <p14:tracePt t="6708" x="6110288" y="2054225"/>
          <p14:tracePt t="6716" x="6054725" y="2054225"/>
          <p14:tracePt t="6724" x="6008688" y="2054225"/>
          <p14:tracePt t="6732" x="5972175" y="2046288"/>
          <p14:tracePt t="6740" x="5927725" y="2046288"/>
          <p14:tracePt t="6748" x="5918200" y="2036763"/>
          <p14:tracePt t="6804" x="5927725" y="2036763"/>
          <p14:tracePt t="6812" x="5954713" y="2036763"/>
          <p14:tracePt t="6820" x="6000750" y="2036763"/>
          <p14:tracePt t="6828" x="6054725" y="2036763"/>
          <p14:tracePt t="6836" x="6091238" y="2017713"/>
          <p14:tracePt t="6844" x="6154738" y="2009775"/>
          <p14:tracePt t="6852" x="6227763" y="2009775"/>
          <p14:tracePt t="6860" x="6273800" y="2009775"/>
          <p14:tracePt t="6869" x="6329363" y="2000250"/>
          <p14:tracePt t="6876" x="6356350" y="2000250"/>
          <p14:tracePt t="6886" x="6383338" y="2000250"/>
          <p14:tracePt t="6901" x="6392863" y="2000250"/>
          <p14:tracePt t="6932" x="6402388" y="1990725"/>
          <p14:tracePt t="6942" x="6402388" y="1981200"/>
          <p14:tracePt t="6948" x="6365875" y="1981200"/>
          <p14:tracePt t="6956" x="6337300" y="1981200"/>
          <p14:tracePt t="6964" x="6292850" y="1981200"/>
          <p14:tracePt t="6972" x="6227763" y="1981200"/>
          <p14:tracePt t="6980" x="6200775" y="1981200"/>
          <p14:tracePt t="6989" x="6146800" y="1981200"/>
          <p14:tracePt t="6995" x="6064250" y="1981200"/>
          <p14:tracePt t="7005" x="5991225" y="1981200"/>
          <p14:tracePt t="7012" x="5918200" y="1981200"/>
          <p14:tracePt t="7020" x="5891213" y="1981200"/>
          <p14:tracePt t="7028" x="5872163" y="1981200"/>
          <p14:tracePt t="7076" x="5908675" y="1981200"/>
          <p14:tracePt t="7085" x="5964238" y="1981200"/>
          <p14:tracePt t="7092" x="6037263" y="1981200"/>
          <p14:tracePt t="7101" x="6091238" y="1981200"/>
          <p14:tracePt t="7108" x="6137275" y="1981200"/>
          <p14:tracePt t="7116" x="6191250" y="1981200"/>
          <p14:tracePt t="7124" x="6227763" y="1981200"/>
          <p14:tracePt t="7132" x="6256338" y="1981200"/>
          <p14:tracePt t="7140" x="6292850" y="1981200"/>
          <p14:tracePt t="7157" x="6300788" y="1981200"/>
          <p14:tracePt t="7220" x="6292850" y="1990725"/>
          <p14:tracePt t="7228" x="6264275" y="2000250"/>
          <p14:tracePt t="7236" x="6237288" y="2000250"/>
          <p14:tracePt t="7244" x="6200775" y="2000250"/>
          <p14:tracePt t="7252" x="6183313" y="2009775"/>
          <p14:tracePt t="7261" x="6137275" y="2009775"/>
          <p14:tracePt t="7269" x="6100763" y="2009775"/>
          <p14:tracePt t="7276" x="6091238" y="2009775"/>
          <p14:tracePt t="7285" x="6073775" y="2009775"/>
          <p14:tracePt t="7292" x="6064250" y="2009775"/>
          <p14:tracePt t="7332" x="6054725" y="2017713"/>
          <p14:tracePt t="7340" x="6054725" y="2027238"/>
          <p14:tracePt t="7348" x="6081713" y="2027238"/>
          <p14:tracePt t="7357" x="6127750" y="2036763"/>
          <p14:tracePt t="7364" x="6154738" y="2046288"/>
          <p14:tracePt t="7372" x="6210300" y="2046288"/>
          <p14:tracePt t="7380" x="6264275" y="2046288"/>
          <p14:tracePt t="7389" x="6329363" y="2054225"/>
          <p14:tracePt t="7396" x="6383338" y="2054225"/>
          <p14:tracePt t="7404" x="6410325" y="2054225"/>
          <p14:tracePt t="7412" x="6438900" y="2054225"/>
          <p14:tracePt t="7428" x="6446838" y="2054225"/>
          <p14:tracePt t="7476" x="6402388" y="2054225"/>
          <p14:tracePt t="7485" x="6373813" y="2054225"/>
          <p14:tracePt t="7492" x="6300788" y="2054225"/>
          <p14:tracePt t="7501" x="6246813" y="2054225"/>
          <p14:tracePt t="7508" x="6173788" y="2054225"/>
          <p14:tracePt t="7516" x="6100763" y="2054225"/>
          <p14:tracePt t="7524" x="6073775" y="2054225"/>
          <p14:tracePt t="7532" x="6018213" y="2054225"/>
          <p14:tracePt t="7540" x="5972175" y="2054225"/>
          <p14:tracePt t="7556" x="5964238" y="2054225"/>
          <p14:tracePt t="7605" x="5972175" y="2054225"/>
          <p14:tracePt t="7612" x="6027738" y="2073275"/>
          <p14:tracePt t="7620" x="6073775" y="2082800"/>
          <p14:tracePt t="7628" x="6110288" y="2082800"/>
          <p14:tracePt t="7636" x="6154738" y="2082800"/>
          <p14:tracePt t="7644" x="6210300" y="2082800"/>
          <p14:tracePt t="7653" x="6246813" y="2082800"/>
          <p14:tracePt t="7661" x="6300788" y="2082800"/>
          <p14:tracePt t="7669" x="6346825" y="2082800"/>
          <p14:tracePt t="7676" x="6356350" y="2090738"/>
          <p14:tracePt t="7686" x="6365875" y="2090738"/>
          <p14:tracePt t="7748" x="6346825" y="2090738"/>
          <p14:tracePt t="7756" x="6300788" y="2090738"/>
          <p14:tracePt t="7764" x="6283325" y="2090738"/>
          <p14:tracePt t="7773" x="6246813" y="2090738"/>
          <p14:tracePt t="7780" x="6200775" y="2090738"/>
          <p14:tracePt t="7788" x="6173788" y="2090738"/>
          <p14:tracePt t="7796" x="6154738" y="2090738"/>
          <p14:tracePt t="7804" x="6146800" y="2090738"/>
          <p14:tracePt t="7884" x="6173788" y="2100263"/>
          <p14:tracePt t="7892" x="6191250" y="2100263"/>
          <p14:tracePt t="7901" x="6246813" y="2100263"/>
          <p14:tracePt t="7908" x="6292850" y="2100263"/>
          <p14:tracePt t="7916" x="6346825" y="2100263"/>
          <p14:tracePt t="7924" x="6402388" y="2100263"/>
          <p14:tracePt t="7932" x="6429375" y="2100263"/>
          <p14:tracePt t="7941" x="6475413" y="2100263"/>
          <p14:tracePt t="7956" x="6483350" y="2100263"/>
          <p14:tracePt t="8029" x="6465888" y="2100263"/>
          <p14:tracePt t="8036" x="6429375" y="2100263"/>
          <p14:tracePt t="8044" x="6402388" y="2100263"/>
          <p14:tracePt t="8052" x="6329363" y="2082800"/>
          <p14:tracePt t="8060" x="6273800" y="2073275"/>
          <p14:tracePt t="8068" x="6219825" y="2073275"/>
          <p14:tracePt t="8076" x="6191250" y="2073275"/>
          <p14:tracePt t="8086" x="6146800" y="2073275"/>
          <p14:tracePt t="8092" x="6127750" y="2063750"/>
          <p14:tracePt t="8101" x="6110288" y="2063750"/>
          <p14:tracePt t="8140" x="6100763" y="2054225"/>
          <p14:tracePt t="8181" x="6110288" y="2054225"/>
          <p14:tracePt t="8188" x="6127750" y="2046288"/>
          <p14:tracePt t="8196" x="6154738" y="2046288"/>
          <p14:tracePt t="8205" x="6183313" y="2046288"/>
          <p14:tracePt t="8212" x="6210300" y="2046288"/>
          <p14:tracePt t="8220" x="6227763" y="2036763"/>
          <p14:tracePt t="8228" x="6237288" y="2036763"/>
          <p14:tracePt t="8236" x="6256338" y="2027238"/>
          <p14:tracePt t="16660" x="6227763" y="2017713"/>
          <p14:tracePt t="16784" x="6219825" y="2017713"/>
          <p14:tracePt t="16792" x="6219825" y="2027238"/>
          <p14:tracePt t="16801" x="6219825" y="2046288"/>
          <p14:tracePt t="16808" x="6227763" y="2073275"/>
          <p14:tracePt t="16816" x="6237288" y="2100263"/>
          <p14:tracePt t="16824" x="6256338" y="2146300"/>
          <p14:tracePt t="16828" x="6264275" y="2192338"/>
          <p14:tracePt t="16836" x="6283325" y="2246313"/>
          <p14:tracePt t="16845" x="6300788" y="2292350"/>
          <p14:tracePt t="16853" x="6310313" y="2319338"/>
          <p14:tracePt t="16861" x="6319838" y="2355850"/>
          <p14:tracePt t="16868" x="6319838" y="2382838"/>
          <p14:tracePt t="16876" x="6319838" y="2401888"/>
          <p14:tracePt t="16885" x="6319838" y="2411413"/>
          <p14:tracePt t="17096" x="6300788" y="2419350"/>
          <p14:tracePt t="17105" x="6264275" y="2419350"/>
          <p14:tracePt t="17112" x="6210300" y="2419350"/>
          <p14:tracePt t="17121" x="6137275" y="2419350"/>
          <p14:tracePt t="17124" x="6091238" y="2428875"/>
          <p14:tracePt t="17128" x="6037263" y="2428875"/>
          <p14:tracePt t="17136" x="5964238" y="2428875"/>
          <p14:tracePt t="17144" x="5891213" y="2428875"/>
          <p14:tracePt t="17152" x="5862638" y="2428875"/>
          <p14:tracePt t="17161" x="5808663" y="2428875"/>
          <p14:tracePt t="17169" x="5762625" y="2428875"/>
          <p14:tracePt t="17176" x="5689600" y="2428875"/>
          <p14:tracePt t="17184" x="5653088" y="2428875"/>
          <p14:tracePt t="17188" x="5626100" y="2428875"/>
          <p14:tracePt t="17196" x="5580063" y="2428875"/>
          <p14:tracePt t="17205" x="5524500" y="2428875"/>
          <p14:tracePt t="17212" x="5507038" y="2428875"/>
          <p14:tracePt t="17221" x="5451475" y="2428875"/>
          <p14:tracePt t="17228" x="5414963" y="2428875"/>
          <p14:tracePt t="17236" x="5370513" y="2428875"/>
          <p14:tracePt t="17244" x="5334000" y="2428875"/>
          <p14:tracePt t="17252" x="5278438" y="2428875"/>
          <p14:tracePt t="17260" x="5251450" y="2428875"/>
          <p14:tracePt t="17268" x="5178425" y="2428875"/>
          <p14:tracePt t="17276" x="5141913" y="2428875"/>
          <p14:tracePt t="17285" x="5095875" y="2428875"/>
          <p14:tracePt t="17292" x="5068888" y="2428875"/>
          <p14:tracePt t="17301" x="5032375" y="2428875"/>
          <p14:tracePt t="17308" x="4986338" y="2428875"/>
          <p14:tracePt t="17317" x="4959350" y="2428875"/>
          <p14:tracePt t="17324" x="4913313" y="2438400"/>
          <p14:tracePt t="17332" x="4886325" y="2447925"/>
          <p14:tracePt t="17340" x="4857750" y="2455863"/>
          <p14:tracePt t="17348" x="4813300" y="2484438"/>
          <p14:tracePt t="17356" x="4784725" y="2492375"/>
          <p14:tracePt t="17364" x="4740275" y="2492375"/>
          <p14:tracePt t="17372" x="4711700" y="2501900"/>
          <p14:tracePt t="17381" x="4667250" y="2520950"/>
          <p14:tracePt t="17388" x="4638675" y="2520950"/>
          <p14:tracePt t="17396" x="4602163" y="2528888"/>
          <p14:tracePt t="17405" x="4575175" y="2557463"/>
          <p14:tracePt t="17412" x="4529138" y="2574925"/>
          <p14:tracePt t="17421" x="4502150" y="2584450"/>
          <p14:tracePt t="17428" x="4475163" y="2593975"/>
          <p14:tracePt t="17436" x="4429125" y="2601913"/>
          <p14:tracePt t="17444" x="4402138" y="2630488"/>
          <p14:tracePt t="17453" x="4365625" y="2638425"/>
          <p14:tracePt t="17461" x="4338638" y="2638425"/>
          <p14:tracePt t="17468" x="4310063" y="2657475"/>
          <p14:tracePt t="17476" x="4283075" y="2667000"/>
          <p14:tracePt t="17484" x="4237038" y="2684463"/>
          <p14:tracePt t="17492" x="4219575" y="2693988"/>
          <p14:tracePt t="17501" x="4200525" y="2703513"/>
          <p14:tracePt t="17508" x="4183063" y="2730500"/>
          <p14:tracePt t="17517" x="4156075" y="2747963"/>
          <p14:tracePt t="17556" x="4156075" y="2757488"/>
          <p14:tracePt t="17636" x="4146550" y="2757488"/>
          <p14:tracePt t="17644" x="4137025" y="2757488"/>
          <p14:tracePt t="17660" x="4127500" y="2757488"/>
          <p14:tracePt t="17676" x="4110038" y="2757488"/>
          <p14:tracePt t="18868" x="4100513" y="2757488"/>
          <p14:tracePt t="19100" x="4110038" y="2757488"/>
          <p14:tracePt t="19196" x="4119563" y="2757488"/>
          <p14:tracePt t="19212" x="4127500" y="2757488"/>
          <p14:tracePt t="19332" x="4137025" y="2757488"/>
          <p14:tracePt t="19380" x="4146550" y="2747963"/>
          <p14:tracePt t="19524" x="4156075" y="2747963"/>
          <p14:tracePt t="19564" x="4164013" y="2747963"/>
          <p14:tracePt t="19580" x="4173538" y="2740025"/>
          <p14:tracePt t="20056" x="4183063" y="2740025"/>
          <p14:tracePt t="35508" x="4356100" y="2465388"/>
          <p14:tracePt t="35516" x="4484688" y="2255838"/>
          <p14:tracePt t="35524" x="4538663" y="2136775"/>
          <p14:tracePt t="35532" x="4584700" y="2054225"/>
          <p14:tracePt t="35540" x="4602163" y="2027238"/>
          <p14:tracePt t="35549" x="4621213" y="1990725"/>
          <p14:tracePt t="35556" x="4630738" y="1973263"/>
          <p14:tracePt t="35565" x="4648200" y="1944688"/>
          <p14:tracePt t="35572" x="4648200" y="1935163"/>
          <p14:tracePt t="35581" x="4667250" y="1917700"/>
          <p14:tracePt t="35596" x="4675188" y="1908175"/>
          <p14:tracePt t="35636" x="4684713" y="1898650"/>
          <p14:tracePt t="35644" x="4703763" y="1890713"/>
          <p14:tracePt t="35653" x="4740275" y="1881188"/>
          <p14:tracePt t="35661" x="4803775" y="1862138"/>
          <p14:tracePt t="35669" x="4840288" y="1844675"/>
          <p14:tracePt t="35676" x="4876800" y="1835150"/>
          <p14:tracePt t="35685" x="4959350" y="1808163"/>
          <p14:tracePt t="35692" x="5022850" y="1789113"/>
          <p14:tracePt t="35701" x="5078413" y="1762125"/>
          <p14:tracePt t="35708" x="5159375" y="1752600"/>
          <p14:tracePt t="35716" x="5214938" y="1735138"/>
          <p14:tracePt t="35724" x="5287963" y="1735138"/>
          <p14:tracePt t="35732" x="5351463" y="1735138"/>
          <p14:tracePt t="35736" x="5378450" y="1735138"/>
          <p14:tracePt t="35744" x="5414963" y="1735138"/>
          <p14:tracePt t="35753" x="5470525" y="1735138"/>
          <p14:tracePt t="35760" x="5524500" y="1735138"/>
          <p14:tracePt t="35769" x="5570538" y="1735138"/>
          <p14:tracePt t="35776" x="5597525" y="1762125"/>
          <p14:tracePt t="35788" x="5634038" y="1781175"/>
          <p14:tracePt t="35797" x="5662613" y="1798638"/>
          <p14:tracePt t="35804" x="5680075" y="1817688"/>
          <p14:tracePt t="35812" x="5716588" y="1854200"/>
          <p14:tracePt t="35820" x="5745163" y="1881188"/>
          <p14:tracePt t="35828" x="5799138" y="1935163"/>
          <p14:tracePt t="35836" x="5826125" y="1963738"/>
          <p14:tracePt t="35844" x="5881688" y="2027238"/>
          <p14:tracePt t="35853" x="5927725" y="2082800"/>
          <p14:tracePt t="35860" x="5981700" y="2146300"/>
          <p14:tracePt t="35869" x="6037263" y="2209800"/>
          <p14:tracePt t="35876" x="6081713" y="2265363"/>
          <p14:tracePt t="35885" x="6154738" y="2328863"/>
          <p14:tracePt t="35892" x="6219825" y="2392363"/>
          <p14:tracePt t="35900" x="6256338" y="2428875"/>
          <p14:tracePt t="35908" x="6319838" y="2492375"/>
          <p14:tracePt t="35917" x="6383338" y="2565400"/>
          <p14:tracePt t="35924" x="6438900" y="2630488"/>
          <p14:tracePt t="35928" x="6475413" y="2674938"/>
          <p14:tracePt t="35936" x="6538913" y="2740025"/>
          <p14:tracePt t="35944" x="6575425" y="2776538"/>
          <p14:tracePt t="35953" x="6638925" y="2857500"/>
          <p14:tracePt t="35960" x="6694488" y="2903538"/>
          <p14:tracePt t="35969" x="6731000" y="2968625"/>
          <p14:tracePt t="35976" x="6767513" y="3022600"/>
          <p14:tracePt t="35988" x="6784975" y="3049588"/>
          <p14:tracePt t="35996" x="6821488" y="3105150"/>
          <p14:tracePt t="36004" x="6877050" y="3195638"/>
          <p14:tracePt t="36012" x="6931025" y="3278188"/>
          <p14:tracePt t="36020" x="6986588" y="3360738"/>
          <p14:tracePt t="36028" x="7023100" y="3424238"/>
          <p14:tracePt t="36036" x="7069138" y="3487738"/>
          <p14:tracePt t="36044" x="7096125" y="3533775"/>
          <p14:tracePt t="36053" x="7105650" y="3552825"/>
          <p14:tracePt t="36059" x="7132638" y="3579813"/>
          <p14:tracePt t="36068" x="7132638" y="3589338"/>
          <p14:tracePt t="36076" x="7150100" y="3606800"/>
          <p14:tracePt t="36085" x="7150100" y="3625850"/>
          <p14:tracePt t="36092" x="7150100" y="3643313"/>
          <p14:tracePt t="36101" x="7150100" y="3662363"/>
          <p14:tracePt t="36108" x="7159625" y="3679825"/>
          <p14:tracePt t="36116" x="7159625" y="3706813"/>
          <p14:tracePt t="36120" x="7169150" y="3735388"/>
          <p14:tracePt t="36128" x="7178675" y="3789363"/>
          <p14:tracePt t="36136" x="7178675" y="3835400"/>
          <p14:tracePt t="36144" x="7178675" y="3871913"/>
          <p14:tracePt t="36153" x="7196138" y="3917950"/>
          <p14:tracePt t="36160" x="7196138" y="3971925"/>
          <p14:tracePt t="36169" x="7196138" y="3990975"/>
          <p14:tracePt t="36176" x="7196138" y="4044950"/>
          <p14:tracePt t="36185" x="7196138" y="4081463"/>
          <p14:tracePt t="36196" x="7196138" y="4110038"/>
          <p14:tracePt t="36204" x="7196138" y="4127500"/>
          <p14:tracePt t="36212" x="7178675" y="4173538"/>
          <p14:tracePt t="36220" x="7169150" y="4200525"/>
          <p14:tracePt t="36228" x="7150100" y="4227513"/>
          <p14:tracePt t="36236" x="7132638" y="4256088"/>
          <p14:tracePt t="36244" x="7113588" y="4283075"/>
          <p14:tracePt t="36253" x="7086600" y="4310063"/>
          <p14:tracePt t="36260" x="7059613" y="4356100"/>
          <p14:tracePt t="36269" x="7040563" y="4373563"/>
          <p14:tracePt t="36276" x="7023100" y="4392613"/>
          <p14:tracePt t="36284" x="6996113" y="4429125"/>
          <p14:tracePt t="36292" x="6977063" y="4446588"/>
          <p14:tracePt t="36301" x="6931025" y="4483100"/>
          <p14:tracePt t="36308" x="6877050" y="4511675"/>
          <p14:tracePt t="36317" x="6850063" y="4529138"/>
          <p14:tracePt t="36324" x="6821488" y="4556125"/>
          <p14:tracePt t="36332" x="6757988" y="4592638"/>
          <p14:tracePt t="36341" x="6711950" y="4621213"/>
          <p14:tracePt t="36348" x="6667500" y="4638675"/>
          <p14:tracePt t="36356" x="6584950" y="4684713"/>
          <p14:tracePt t="36365" x="6502400" y="4721225"/>
          <p14:tracePt t="36372" x="6438900" y="4748213"/>
          <p14:tracePt t="36376" x="6402388" y="4757738"/>
          <p14:tracePt t="36385" x="6356350" y="4757738"/>
          <p14:tracePt t="36392" x="6283325" y="4767263"/>
          <p14:tracePt t="36401" x="6210300" y="4784725"/>
          <p14:tracePt t="36408" x="6137275" y="4794250"/>
          <p14:tracePt t="36416" x="6054725" y="4794250"/>
          <p14:tracePt t="36424" x="6000750" y="4794250"/>
          <p14:tracePt t="36433" x="5945188" y="4794250"/>
          <p14:tracePt t="36444" x="5891213" y="4794250"/>
          <p14:tracePt t="36453" x="5862638" y="4784725"/>
          <p14:tracePt t="36460" x="5826125" y="4775200"/>
          <p14:tracePt t="36469" x="5799138" y="4738688"/>
          <p14:tracePt t="36476" x="5762625" y="4711700"/>
          <p14:tracePt t="36485" x="5745163" y="4694238"/>
          <p14:tracePt t="36492" x="5735638" y="4684713"/>
          <p14:tracePt t="36500" x="5726113" y="4665663"/>
          <p14:tracePt t="36508" x="5726113" y="4638675"/>
          <p14:tracePt t="36517" x="5716588" y="4602163"/>
          <p14:tracePt t="36524" x="5716588" y="4584700"/>
          <p14:tracePt t="36532" x="5716588" y="4548188"/>
          <p14:tracePt t="36540" x="5716588" y="4502150"/>
          <p14:tracePt t="36549" x="5735638" y="4465638"/>
          <p14:tracePt t="36556" x="5753100" y="4429125"/>
          <p14:tracePt t="36565" x="5772150" y="4402138"/>
          <p14:tracePt t="36569" x="5808663" y="4346575"/>
          <p14:tracePt t="36576" x="5835650" y="4319588"/>
          <p14:tracePt t="36585" x="5881688" y="4300538"/>
          <p14:tracePt t="36592" x="5908675" y="4283075"/>
          <p14:tracePt t="36601" x="5954713" y="4256088"/>
          <p14:tracePt t="36608" x="5991225" y="4246563"/>
          <p14:tracePt t="36616" x="6045200" y="4210050"/>
          <p14:tracePt t="36624" x="6064250" y="4210050"/>
          <p14:tracePt t="36632" x="6081713" y="4200525"/>
          <p14:tracePt t="36641" x="6127750" y="4191000"/>
          <p14:tracePt t="36648" x="6146800" y="4183063"/>
          <p14:tracePt t="36656" x="6173788" y="4183063"/>
          <p14:tracePt t="36665" x="6191250" y="4183063"/>
          <p14:tracePt t="36673" x="6210300" y="4183063"/>
          <p14:tracePt t="36682" x="6246813" y="4183063"/>
          <p14:tracePt t="36688" x="6273800" y="4183063"/>
          <p14:tracePt t="36696" x="6310313" y="4183063"/>
          <p14:tracePt t="36704" x="6337300" y="4183063"/>
          <p14:tracePt t="36716" x="6383338" y="4210050"/>
          <p14:tracePt t="36724" x="6429375" y="4227513"/>
          <p14:tracePt t="36732" x="6475413" y="4273550"/>
          <p14:tracePt t="36741" x="6502400" y="4310063"/>
          <p14:tracePt t="36749" x="6538913" y="4337050"/>
          <p14:tracePt t="36756" x="6575425" y="4402138"/>
          <p14:tracePt t="36765" x="6602413" y="4446588"/>
          <p14:tracePt t="36772" x="6621463" y="4492625"/>
          <p14:tracePt t="36782" x="6648450" y="4556125"/>
          <p14:tracePt t="36788" x="6657975" y="4621213"/>
          <p14:tracePt t="36797" x="6684963" y="4665663"/>
          <p14:tracePt t="36804" x="6694488" y="4702175"/>
          <p14:tracePt t="36812" x="6694488" y="4730750"/>
          <p14:tracePt t="36820" x="6694488" y="4767263"/>
          <p14:tracePt t="36824" x="6694488" y="4794250"/>
          <p14:tracePt t="36833" x="6694488" y="4811713"/>
          <p14:tracePt t="36841" x="6694488" y="4830763"/>
          <p14:tracePt t="36849" x="6694488" y="4848225"/>
          <p14:tracePt t="36856" x="6694488" y="4857750"/>
          <p14:tracePt t="36865" x="6684963" y="4857750"/>
          <p14:tracePt t="36872" x="6667500" y="4867275"/>
          <p14:tracePt t="36882" x="6648450" y="4876800"/>
          <p14:tracePt t="36888" x="6621463" y="4884738"/>
          <p14:tracePt t="36896" x="6602413" y="4903788"/>
          <p14:tracePt t="36904" x="6584950" y="4913313"/>
          <p14:tracePt t="36912" x="6548438" y="4922838"/>
          <p14:tracePt t="36924" x="6492875" y="4922838"/>
          <p14:tracePt t="36932" x="6438900" y="4940300"/>
          <p14:tracePt t="36940" x="6402388" y="4940300"/>
          <p14:tracePt t="36948" x="6373813" y="4940300"/>
          <p14:tracePt t="36956" x="6346825" y="4949825"/>
          <p14:tracePt t="36965" x="6300788" y="4949825"/>
          <p14:tracePt t="36972" x="6264275" y="4967288"/>
          <p14:tracePt t="36982" x="6246813" y="4967288"/>
          <p14:tracePt t="36988" x="6200775" y="4967288"/>
          <p14:tracePt t="36996" x="6183313" y="4967288"/>
          <p14:tracePt t="37004" x="6164263" y="4967288"/>
          <p14:tracePt t="37012" x="6137275" y="4967288"/>
          <p14:tracePt t="37016" x="6118225" y="4967288"/>
          <p14:tracePt t="37024" x="6100763" y="4967288"/>
          <p14:tracePt t="37040" x="6091238" y="4967288"/>
          <p14:tracePt t="37048" x="6081713" y="4967288"/>
          <p14:tracePt t="37065" x="6073775" y="4967288"/>
          <p14:tracePt t="37072" x="6064250" y="4967288"/>
          <p14:tracePt t="37112" x="6045200" y="4949825"/>
          <p14:tracePt t="37124" x="6045200" y="4940300"/>
          <p14:tracePt t="37132" x="6037263" y="4922838"/>
          <p14:tracePt t="37140" x="6027738" y="4903788"/>
          <p14:tracePt t="37148" x="6027738" y="4884738"/>
          <p14:tracePt t="37156" x="6027738" y="4876800"/>
          <p14:tracePt t="37165" x="6027738" y="4867275"/>
          <p14:tracePt t="37172" x="6027738" y="4857750"/>
          <p14:tracePt t="37188" x="6027738" y="4848225"/>
          <p14:tracePt t="37197" x="6027738" y="4840288"/>
          <p14:tracePt t="37212" x="6027738" y="4830763"/>
          <p14:tracePt t="37301" x="6018213" y="4821238"/>
          <p14:tracePt t="37372" x="6008688" y="4821238"/>
          <p14:tracePt t="37381" x="6000750" y="4821238"/>
          <p14:tracePt t="37444" x="5991225" y="4821238"/>
          <p14:tracePt t="37472" x="5981700" y="4811713"/>
          <p14:tracePt t="37484" x="5981700" y="4803775"/>
          <p14:tracePt t="37492" x="5972175" y="4794250"/>
          <p14:tracePt t="37508" x="5972175" y="4784725"/>
          <p14:tracePt t="37516" x="5964238" y="4775200"/>
          <p14:tracePt t="37532" x="5964238" y="4767263"/>
          <p14:tracePt t="37548" x="5964238" y="4757738"/>
          <p14:tracePt t="37564" x="5964238" y="4748213"/>
          <p14:tracePt t="37572" x="5954713" y="4721225"/>
          <p14:tracePt t="37585" x="5954713" y="4702175"/>
          <p14:tracePt t="37600" x="5954713" y="4694238"/>
          <p14:tracePt t="37608" x="5954713" y="4684713"/>
          <p14:tracePt t="37621" x="5954713" y="4665663"/>
          <p14:tracePt t="37644" x="5954713" y="4657725"/>
          <p14:tracePt t="37664" x="5954713" y="4648200"/>
          <p14:tracePt t="37688" x="5954713" y="4638675"/>
          <p14:tracePt t="37716" x="5954713" y="4629150"/>
          <p14:tracePt t="37741" x="5954713" y="4611688"/>
          <p14:tracePt t="37748" x="5954713" y="4602163"/>
          <p14:tracePt t="37764" x="5954713" y="4592638"/>
          <p14:tracePt t="38976" x="5954713" y="4584700"/>
          <p14:tracePt t="38992" x="5954713" y="4602163"/>
          <p14:tracePt t="39001" x="5954713" y="4611688"/>
          <p14:tracePt t="39008" x="5964238" y="4638675"/>
          <p14:tracePt t="39024" x="5964238" y="4648200"/>
          <p14:tracePt t="39031" x="5972175" y="4684713"/>
          <p14:tracePt t="39048" x="5972175" y="4702175"/>
          <p14:tracePt t="39064" x="5981700" y="4730750"/>
          <p14:tracePt t="39072" x="5981700" y="4738688"/>
          <p14:tracePt t="39081" x="5981700" y="4757738"/>
          <p14:tracePt t="39088" x="5991225" y="4767263"/>
          <p14:tracePt t="39097" x="5991225" y="4784725"/>
          <p14:tracePt t="39104" x="5991225" y="4811713"/>
          <p14:tracePt t="39112" x="6000750" y="4848225"/>
          <p14:tracePt t="39120" x="6008688" y="4876800"/>
          <p14:tracePt t="39129" x="6008688" y="4903788"/>
          <p14:tracePt t="39136" x="6008688" y="4922838"/>
          <p14:tracePt t="39144" x="6008688" y="4959350"/>
          <p14:tracePt t="39153" x="6008688" y="4976813"/>
          <p14:tracePt t="39160" x="6008688" y="4995863"/>
          <p14:tracePt t="39169" x="6008688" y="5003800"/>
          <p14:tracePt t="39176" x="6008688" y="5013325"/>
          <p14:tracePt t="39184" x="5991225" y="5040313"/>
          <p14:tracePt t="39208" x="5991225" y="5049838"/>
          <p14:tracePt t="39217" x="5981700" y="5059363"/>
          <p14:tracePt t="39232" x="5972175" y="5068888"/>
          <p14:tracePt t="39249" x="5964238" y="5086350"/>
          <p14:tracePt t="39336" x="5954713" y="5086350"/>
          <p14:tracePt t="39364" x="5945188" y="5076825"/>
          <p14:tracePt t="39372" x="5935663" y="5059363"/>
          <p14:tracePt t="39381" x="5935663" y="5040313"/>
          <p14:tracePt t="39388" x="5935663" y="5022850"/>
          <p14:tracePt t="39397" x="5935663" y="5003800"/>
          <p14:tracePt t="39400" x="5935663" y="4976813"/>
          <p14:tracePt t="39408" x="5935663" y="4967288"/>
          <p14:tracePt t="39416" x="5945188" y="4959350"/>
          <p14:tracePt t="39424" x="5964238" y="4949825"/>
          <p14:tracePt t="39432" x="5981700" y="4940300"/>
          <p14:tracePt t="39441" x="5991225" y="4930775"/>
          <p14:tracePt t="39448" x="6000750" y="4922838"/>
          <p14:tracePt t="39465" x="6008688" y="4922838"/>
          <p14:tracePt t="39528" x="6018213" y="4922838"/>
          <p14:tracePt t="39548" x="6027738" y="4922838"/>
          <p14:tracePt t="39556" x="6045200" y="4922838"/>
          <p14:tracePt t="39572" x="6064250" y="4922838"/>
          <p14:tracePt t="39581" x="6081713" y="4922838"/>
          <p14:tracePt t="39588" x="6100763" y="4922838"/>
          <p14:tracePt t="39597" x="6127750" y="4922838"/>
          <p14:tracePt t="39604" x="6146800" y="4913313"/>
          <p14:tracePt t="39612" x="6164263" y="4913313"/>
          <p14:tracePt t="39620" x="6191250" y="4913313"/>
          <p14:tracePt t="39632" x="6200775" y="4913313"/>
          <p14:tracePt t="39640" x="6210300" y="4913313"/>
          <p14:tracePt t="39924" x="6227763" y="4913313"/>
          <p14:tracePt t="39936" x="6246813" y="4913313"/>
          <p14:tracePt t="39944" x="6256338" y="4913313"/>
          <p14:tracePt t="39952" x="6264275" y="4913313"/>
          <p14:tracePt t="39960" x="6283325" y="4913313"/>
          <p14:tracePt t="39968" x="6292850" y="4913313"/>
          <p14:tracePt t="39976" x="6300788" y="4913313"/>
          <p14:tracePt t="39985" x="6310313" y="4913313"/>
          <p14:tracePt t="39992" x="6329363" y="4913313"/>
          <p14:tracePt t="40004" x="6346825" y="4903788"/>
          <p14:tracePt t="40012" x="6356350" y="4903788"/>
          <p14:tracePt t="40020" x="6365875" y="4894263"/>
          <p14:tracePt t="40388" x="6356350" y="4894263"/>
          <p14:tracePt t="40404" x="6337300" y="4894263"/>
          <p14:tracePt t="40436" x="6329363" y="4884738"/>
          <p14:tracePt t="40501" x="6319838" y="4876800"/>
          <p14:tracePt t="42044" x="6329363" y="4884738"/>
          <p14:tracePt t="42052" x="6329363" y="4903788"/>
          <p14:tracePt t="42056" x="6346825" y="4922838"/>
          <p14:tracePt t="42064" x="6346825" y="4930775"/>
          <p14:tracePt t="42072" x="6356350" y="4940300"/>
          <p14:tracePt t="42082" x="6365875" y="4949825"/>
          <p14:tracePt t="42088" x="6365875" y="4967288"/>
          <p14:tracePt t="42097" x="6373813" y="4986338"/>
          <p14:tracePt t="42104" x="6392863" y="5022850"/>
          <p14:tracePt t="42112" x="6392863" y="5032375"/>
          <p14:tracePt t="42117" x="6392863" y="5040313"/>
          <p14:tracePt t="42124" x="6402388" y="5059363"/>
          <p14:tracePt t="42132" x="6402388" y="5068888"/>
          <p14:tracePt t="42140" x="6410325" y="5086350"/>
          <p14:tracePt t="42148" x="6410325" y="5095875"/>
          <p14:tracePt t="42156" x="6410325" y="5105400"/>
          <p14:tracePt t="42164" x="6410325" y="5113338"/>
          <p14:tracePt t="42185" x="6410325" y="5122863"/>
          <p14:tracePt t="42201" x="6410325" y="5132388"/>
          <p14:tracePt t="42232" x="6410325" y="5141913"/>
          <p14:tracePt t="42264" x="6410325" y="5149850"/>
          <p14:tracePt t="42272" x="6410325" y="5159375"/>
          <p14:tracePt t="42281" x="6402388" y="5168900"/>
          <p14:tracePt t="42292" x="6383338" y="5168900"/>
          <p14:tracePt t="42301" x="6373813" y="5168900"/>
          <p14:tracePt t="42308" x="6365875" y="5168900"/>
          <p14:tracePt t="42316" x="6356350" y="5178425"/>
          <p14:tracePt t="42324" x="6346825" y="5186363"/>
          <p14:tracePt t="42332" x="6337300" y="5195888"/>
          <p14:tracePt t="42348" x="6319838" y="5205413"/>
          <p14:tracePt t="42364" x="6310313" y="5214938"/>
          <p14:tracePt t="42385" x="6300788" y="5214938"/>
          <p14:tracePt t="42392" x="6292850" y="5222875"/>
          <p14:tracePt t="42408" x="6273800" y="5232400"/>
          <p14:tracePt t="42424" x="6256338" y="5232400"/>
          <p14:tracePt t="42432" x="6246813" y="5232400"/>
          <p14:tracePt t="42440" x="6227763" y="5232400"/>
          <p14:tracePt t="42448" x="6219825" y="5232400"/>
          <p14:tracePt t="42456" x="6219825" y="5241925"/>
          <p14:tracePt t="42464" x="6210300" y="5241925"/>
          <p14:tracePt t="42472" x="6191250" y="5251450"/>
          <p14:tracePt t="42482" x="6183313" y="5251450"/>
          <p14:tracePt t="42488" x="6164263" y="5259388"/>
          <p14:tracePt t="42498" x="6154738" y="5268913"/>
          <p14:tracePt t="42504" x="6127750" y="5278438"/>
          <p14:tracePt t="42512" x="6118225" y="5287963"/>
          <p14:tracePt t="42520" x="6118225" y="5295900"/>
          <p14:tracePt t="42528" x="6091238" y="5305425"/>
          <p14:tracePt t="42536" x="6073775" y="5314950"/>
          <p14:tracePt t="42544" x="6037263" y="5332413"/>
          <p14:tracePt t="42552" x="6018213" y="5341938"/>
          <p14:tracePt t="42560" x="6008688" y="5341938"/>
          <p14:tracePt t="42569" x="6000750" y="5351463"/>
          <p14:tracePt t="42576" x="5972175" y="5360988"/>
          <p14:tracePt t="42592" x="5954713" y="5360988"/>
          <p14:tracePt t="42601" x="5935663" y="5378450"/>
          <p14:tracePt t="42608" x="5927725" y="5378450"/>
          <p14:tracePt t="42616" x="5918200" y="5378450"/>
          <p14:tracePt t="42624" x="5908675" y="5387975"/>
          <p14:tracePt t="42641" x="5891213" y="5387975"/>
          <p14:tracePt t="42648" x="5881688" y="5397500"/>
          <p14:tracePt t="42656" x="5881688" y="5405438"/>
          <p14:tracePt t="42676" x="5872163" y="5405438"/>
          <p14:tracePt t="42688" x="5862638" y="5405438"/>
          <p14:tracePt t="42720" x="5854700" y="5414963"/>
          <p14:tracePt t="47041" x="5799138" y="5441950"/>
          <p14:tracePt t="47048" x="5716588" y="5497513"/>
          <p14:tracePt t="47056" x="5689600" y="5514975"/>
          <p14:tracePt t="47063" x="5662613" y="5534025"/>
          <p14:tracePt t="47072" x="5616575" y="5561013"/>
          <p14:tracePt t="47080" x="5570538" y="5570538"/>
          <p14:tracePt t="47088" x="5524500" y="5607050"/>
          <p14:tracePt t="47092" x="5497513" y="5634038"/>
          <p14:tracePt t="47097" x="5443538" y="5670550"/>
          <p14:tracePt t="47104" x="5360988" y="5716588"/>
          <p14:tracePt t="47112" x="5297488" y="5753100"/>
          <p14:tracePt t="47120" x="5224463" y="5789613"/>
          <p14:tracePt t="47128" x="5178425" y="5799138"/>
          <p14:tracePt t="47136" x="5151438" y="5826125"/>
          <p14:tracePt t="47144" x="5114925" y="5835650"/>
          <p14:tracePt t="47152" x="5059363" y="5853113"/>
          <p14:tracePt t="47156" x="5013325" y="5881688"/>
          <p14:tracePt t="47164" x="4949825" y="5908675"/>
          <p14:tracePt t="47172" x="4922838" y="5926138"/>
          <p14:tracePt t="47180" x="4876800" y="5935663"/>
          <p14:tracePt t="47188" x="4840288" y="5945188"/>
          <p14:tracePt t="47197" x="4794250" y="5954713"/>
          <p14:tracePt t="47204" x="4748213" y="5981700"/>
          <p14:tracePt t="47212" x="4684713" y="5999163"/>
          <p14:tracePt t="47217" x="4611688" y="5999163"/>
          <p14:tracePt t="47224" x="4548188" y="6027738"/>
          <p14:tracePt t="47232" x="4475163" y="6045200"/>
          <p14:tracePt t="47241" x="4448175" y="6054725"/>
          <p14:tracePt t="47249" x="4392613" y="6054725"/>
          <p14:tracePt t="47256" x="4319588" y="6054725"/>
          <p14:tracePt t="47264" x="4237038" y="6054725"/>
          <p14:tracePt t="47272" x="4164013" y="6054725"/>
          <p14:tracePt t="47280" x="4090988" y="6054725"/>
          <p14:tracePt t="47288" x="4017963" y="6054725"/>
          <p14:tracePt t="47297" x="3944938" y="6054725"/>
          <p14:tracePt t="47304" x="3927475" y="6054725"/>
          <p14:tracePt t="47312" x="3908425" y="6054725"/>
          <p14:tracePt t="47320" x="3881438" y="6054725"/>
          <p14:tracePt t="47328" x="3854450" y="6054725"/>
          <p14:tracePt t="47336" x="3835400" y="6054725"/>
          <p14:tracePt t="47344" x="3789363" y="6045200"/>
          <p14:tracePt t="47352" x="3752850" y="6045200"/>
          <p14:tracePt t="47360" x="3708400" y="6035675"/>
          <p14:tracePt t="47368" x="3671888" y="6035675"/>
          <p14:tracePt t="47376" x="3606800" y="6027738"/>
          <p14:tracePt t="47385" x="3533775" y="6018213"/>
          <p14:tracePt t="47392" x="3470275" y="5999163"/>
          <p14:tracePt t="47401" x="3443288" y="5999163"/>
          <p14:tracePt t="47408" x="3387725" y="5991225"/>
          <p14:tracePt t="47416" x="3324225" y="5962650"/>
          <p14:tracePt t="47424" x="3251200" y="5945188"/>
          <p14:tracePt t="47432" x="3168650" y="5899150"/>
          <p14:tracePt t="47440" x="3086100" y="5862638"/>
          <p14:tracePt t="47448" x="3005138" y="5807075"/>
          <p14:tracePt t="47456" x="2886075" y="5743575"/>
          <p14:tracePt t="47464" x="2749550" y="5653088"/>
          <p14:tracePt t="47472" x="2611438" y="5561013"/>
          <p14:tracePt t="47480" x="2428875" y="5414963"/>
          <p14:tracePt t="47488" x="2265363" y="5259388"/>
          <p14:tracePt t="47497" x="2082800" y="5086350"/>
          <p14:tracePt t="47504" x="1963738" y="4967288"/>
          <p14:tracePt t="47512" x="1827213" y="4857750"/>
          <p14:tracePt t="47520" x="1689100" y="4738688"/>
          <p14:tracePt t="47528" x="1570038" y="4629150"/>
          <p14:tracePt t="47536" x="1433513" y="4538663"/>
          <p14:tracePt t="47544" x="1296988" y="4446588"/>
          <p14:tracePt t="47552" x="1160463" y="4356100"/>
          <p14:tracePt t="47561" x="1031875" y="4283075"/>
          <p14:tracePt t="47568" x="895350" y="4227513"/>
          <p14:tracePt t="47576" x="776288" y="4183063"/>
          <p14:tracePt t="47585" x="666750" y="4137025"/>
          <p14:tracePt t="47592" x="547688" y="4100513"/>
          <p14:tracePt t="47601" x="447675" y="4054475"/>
          <p14:tracePt t="47608" x="355600" y="4008438"/>
          <p14:tracePt t="47617" x="274638" y="3971925"/>
          <p14:tracePt t="47624" x="192088" y="3935413"/>
          <p14:tracePt t="47632" x="109538" y="3908425"/>
          <p14:tracePt t="47640" x="36513" y="38814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245</Words>
  <Application>Microsoft Office PowerPoint</Application>
  <PresentationFormat>Widescreen</PresentationFormat>
  <Paragraphs>18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Στο σημερινό μάθημα θα θυμηθούμε πώς ονομάζονται οι λέξεις ανάλογα:</vt:lpstr>
      <vt:lpstr>PowerPoint Presentation</vt:lpstr>
      <vt:lpstr>PowerPoint Presentation</vt:lpstr>
      <vt:lpstr>PowerPoint Presentation</vt:lpstr>
      <vt:lpstr>Όσα θυμηθήκαμε σήμερα μπορείς να τα βρεις και να τα διαβάσεις στο σετ φυλλαδίων που δώσαμε στη σελίδα 22.</vt:lpstr>
      <vt:lpstr>Στο σετ φυλλαδίων που δώσαμε συμπλήρωσε τις ασκήσεις στη σελίδα 23.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ΑΝΘΗ ΠΑΝΑΓΙΩΤΟΥ</dc:creator>
  <cp:lastModifiedBy>ΑΝΘΗ ΠΑΝΑΓΙΩΤΟΥ</cp:lastModifiedBy>
  <cp:revision>8</cp:revision>
  <dcterms:created xsi:type="dcterms:W3CDTF">2021-01-30T09:29:52Z</dcterms:created>
  <dcterms:modified xsi:type="dcterms:W3CDTF">2021-02-04T18:08:31Z</dcterms:modified>
</cp:coreProperties>
</file>