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DC9E-3430-4313-ADC4-4DC72566E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435D3-4EAD-4E92-8DB8-208F642AF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9993-63E0-4684-96EB-CB557287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EE9F-383C-422E-8CF5-7D5395F9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01462-9B25-4A45-980D-5F100149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8CEC-0024-4FA3-AD6A-92094090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A2849-4F44-4127-B981-A0E8E9707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A41B-370A-402A-9D1B-6B0987E9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D4D10-6A5E-4E09-9E4F-E069A6A0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4DAC-EA50-4FDF-A116-1BE0F24D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C98C8-88D8-4B87-9CC5-34E3A2779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EB71-7D4F-44F1-9124-B06FC797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D485-543A-4D3A-BC6A-770771FE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3232C-67FA-4948-B412-64AC050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C064-F53E-4398-B797-58FEC6A2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8CAE-7130-4D19-A78F-6208F6E2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C74F-AE6E-48BA-91D2-588A4B49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08CC-DD89-407C-9817-69284052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51EA-0E06-4185-997E-E5512227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2389-31D8-479D-95B3-241A3830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ACC1-7C21-4A0F-A647-F1C70999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7C8-18C9-451B-B833-2AA22034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5BC68-9C21-435A-B973-3AE60285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3462-BF7A-4607-8F74-6C74D50A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42633-5778-43FB-9D08-018BBF1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E412-2BAB-4EF5-AC4B-6AE7D488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6AA7-D19C-4BBF-87AC-739190EED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16938-904A-443F-B876-6FA04A9E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41CBA-E459-4B08-9B08-308D3166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AEE2A-751C-414E-82F8-F6C6B59B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83BDA-FFE9-4709-9D66-A3A9C89B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5717-2FAC-46A8-8BBC-91F65015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E990-A155-48EF-9AA2-BC3C82C1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224B5-5537-426B-A391-0768FC52A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8DA88-D2B2-4265-BF12-FD2527CCD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637D1-2D5B-4202-AE67-A558D624D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3E2CD-CDF6-4B18-A77B-53F6276A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72FF5-B069-4090-96DB-2991A48E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89424-964C-4D81-A157-D385C783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6A26-B0F2-4D0D-8461-6F734793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12E24-7D90-48C9-A409-BA30EAB9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456DD-195B-46A9-A835-ABFA0D91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D8548-23D3-47D1-96EC-75E3777F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040D1-2200-41FB-8A0B-A1DC638B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7DAC-FE36-412A-A458-8114BD41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307C-323E-482D-834B-C77D2AF6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0919-771A-42BD-A68A-47DFDB1F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C44C-7287-437E-898D-DB24059C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71028-A628-4895-9393-5F8B39B7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B3DD6-7BD6-42CC-BDC5-DB29FD5D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9174-CA11-40CA-B6FE-F2090690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0177F-F816-4130-8941-4C56FB46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60D1-CECE-4A47-959D-AEDE0F92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A9FBC-C749-4289-87AE-C8C94DE44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47189-2B75-4905-827F-FD12D3C6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D547-3A24-439E-B9B4-90DE579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308EC-FAE7-4DC4-8BF8-B25A9BFD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B049-B177-4FA7-8825-E6496116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1DA69-9EA5-4E8E-AE51-1ECD616F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826BC-15E0-47AF-8DE0-41A9C33B8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7D03-22E7-4A5C-BF9F-683BE1F8A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F989-643E-41F9-9723-94542F8CC0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5C73-A718-4815-99D5-A845B8CF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C4BD-1DC1-46B4-BB0D-62425EE6A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65CF-65BA-45C2-9A93-7264C103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05A36-B06A-48B3-ADEE-1D7895CBD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961" y="2690123"/>
            <a:ext cx="4672211" cy="1892037"/>
          </a:xfrm>
          <a:noFill/>
        </p:spPr>
        <p:txBody>
          <a:bodyPr>
            <a:noAutofit/>
          </a:bodyPr>
          <a:lstStyle/>
          <a:p>
            <a:r>
              <a:rPr lang="el-GR" sz="2500" b="1" dirty="0">
                <a:solidFill>
                  <a:srgbClr val="080808"/>
                </a:solidFill>
              </a:rPr>
              <a:t>1.2.2021</a:t>
            </a:r>
          </a:p>
          <a:p>
            <a:r>
              <a:rPr lang="el-GR" sz="2500" b="1" dirty="0">
                <a:solidFill>
                  <a:srgbClr val="080808"/>
                </a:solidFill>
              </a:rPr>
              <a:t>Ελληνικά</a:t>
            </a:r>
          </a:p>
          <a:p>
            <a:r>
              <a:rPr lang="el-GR" sz="2500" b="1" dirty="0">
                <a:solidFill>
                  <a:srgbClr val="080808"/>
                </a:solidFill>
              </a:rPr>
              <a:t>Βιβλίο Μαθητή σελ. 23 άσκηση 5</a:t>
            </a:r>
            <a:endParaRPr lang="en-US" sz="25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21C32D2-4A63-4EF8-AF6D-2F3689441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7"/>
    </mc:Choice>
    <mc:Fallback>
      <p:transition spd="slow" advTm="10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6" x="2073275" y="5003800"/>
          <p14:tracePt t="149" x="2073275" y="5022850"/>
          <p14:tracePt t="157" x="2073275" y="5049838"/>
          <p14:tracePt t="168" x="2090738" y="5095875"/>
          <p14:tracePt t="176" x="2090738" y="5149850"/>
          <p14:tracePt t="185" x="2090738" y="5205413"/>
          <p14:tracePt t="192" x="2090738" y="5251450"/>
          <p14:tracePt t="202" x="2090738" y="5287963"/>
          <p14:tracePt t="208" x="2090738" y="5332413"/>
          <p14:tracePt t="217" x="2082800" y="5368925"/>
          <p14:tracePt t="225" x="2082800" y="5387975"/>
          <p14:tracePt t="233" x="2073275" y="5405438"/>
          <p14:tracePt t="241" x="2073275" y="5424488"/>
          <p14:tracePt t="248" x="2073275" y="5434013"/>
          <p14:tracePt t="265" x="2073275" y="5441950"/>
          <p14:tracePt t="281" x="2063750" y="5451475"/>
          <p14:tracePt t="290" x="2063750" y="5461000"/>
          <p14:tracePt t="313" x="2054225" y="5487988"/>
          <p14:tracePt t="322" x="2046288" y="5497513"/>
          <p14:tracePt t="329" x="2036763" y="5514975"/>
          <p14:tracePt t="340" x="2027238" y="5551488"/>
          <p14:tracePt t="354" x="2009775" y="5570538"/>
          <p14:tracePt t="361" x="2000250" y="5588000"/>
          <p14:tracePt t="369" x="1990725" y="5597525"/>
          <p14:tracePt t="377" x="1981200" y="5616575"/>
          <p14:tracePt t="385" x="1973263" y="5624513"/>
          <p14:tracePt t="402" x="1963738" y="5634038"/>
          <p14:tracePt t="733" x="1944688" y="5643563"/>
          <p14:tracePt t="754" x="1936750" y="5643563"/>
          <p14:tracePt t="761" x="1927225" y="5661025"/>
          <p14:tracePt t="765" x="1917700" y="5670550"/>
          <p14:tracePt t="777" x="1908175" y="5680075"/>
          <p14:tracePt t="786" x="1900238" y="5689600"/>
          <p14:tracePt t="817" x="1890713" y="5689600"/>
          <p14:tracePt t="829" x="1881188" y="5697538"/>
          <p14:tracePt t="897" x="1863725" y="5697538"/>
          <p14:tracePt t="2041" x="1871663" y="5697538"/>
          <p14:tracePt t="2057" x="1881188" y="5689600"/>
          <p14:tracePt t="2073" x="1890713" y="5680075"/>
          <p14:tracePt t="2121" x="1908175" y="5661025"/>
          <p14:tracePt t="2217" x="1917700" y="5661025"/>
          <p14:tracePt t="2265" x="1927225" y="5653088"/>
          <p14:tracePt t="2281" x="1936750" y="5653088"/>
          <p14:tracePt t="2361" x="1944688" y="5653088"/>
          <p14:tracePt t="2368" x="1954213" y="5643563"/>
          <p14:tracePt t="2425" x="1963738" y="5643563"/>
          <p14:tracePt t="2449" x="1973263" y="5643563"/>
          <p14:tracePt t="4069" x="1973263" y="5661025"/>
          <p14:tracePt t="4084" x="1973263" y="5670550"/>
          <p14:tracePt t="4101" x="1963738" y="5689600"/>
          <p14:tracePt t="4106" x="1954213" y="5697538"/>
          <p14:tracePt t="4133" x="1954213" y="5716588"/>
          <p14:tracePt t="4149" x="1944688" y="5716588"/>
          <p14:tracePt t="5729" x="1944688" y="5726113"/>
          <p14:tracePt t="6281" x="1963738" y="5726113"/>
          <p14:tracePt t="7457" x="1973263" y="5726113"/>
          <p14:tracePt t="7533" x="1981200" y="5726113"/>
          <p14:tracePt t="7577" x="1990725" y="5734050"/>
          <p14:tracePt t="7625" x="1990725" y="5743575"/>
          <p14:tracePt t="7633" x="1990725" y="5753100"/>
          <p14:tracePt t="7641" x="2000250" y="5770563"/>
          <p14:tracePt t="7645" x="2009775" y="5789613"/>
          <p14:tracePt t="7657" x="2009775" y="5807075"/>
          <p14:tracePt t="7665" x="2027238" y="5835650"/>
          <p14:tracePt t="7673" x="2027238" y="5853113"/>
          <p14:tracePt t="7681" x="2027238" y="5889625"/>
          <p14:tracePt t="7689" x="2027238" y="5899150"/>
          <p14:tracePt t="7697" x="2027238" y="5926138"/>
          <p14:tracePt t="7705" x="2027238" y="5945188"/>
          <p14:tracePt t="7966" x="2017713" y="5935663"/>
          <p14:tracePt t="7997" x="2009775" y="5935663"/>
          <p14:tracePt t="8013" x="2000250" y="5935663"/>
          <p14:tracePt t="8017" x="1990725" y="5935663"/>
          <p14:tracePt t="8033" x="1981200" y="5935663"/>
          <p14:tracePt t="8669" x="1973263" y="5935663"/>
          <p14:tracePt t="8681" x="1963738" y="5935663"/>
          <p14:tracePt t="8689" x="1944688" y="5935663"/>
          <p14:tracePt t="8697" x="1917700" y="5945188"/>
          <p14:tracePt t="8705" x="1900238" y="5945188"/>
          <p14:tracePt t="8713" x="1863725" y="5945188"/>
          <p14:tracePt t="8722" x="1827213" y="5945188"/>
          <p14:tracePt t="8729" x="1771650" y="5945188"/>
          <p14:tracePt t="8738" x="1725613" y="5945188"/>
          <p14:tracePt t="8741" x="1671638" y="5945188"/>
          <p14:tracePt t="8750" x="1598613" y="5945188"/>
          <p14:tracePt t="8756" x="1543050" y="5945188"/>
          <p14:tracePt t="8765" x="1489075" y="5945188"/>
          <p14:tracePt t="8773" x="1416050" y="5945188"/>
          <p14:tracePt t="8785" x="1343025" y="5945188"/>
          <p14:tracePt t="8793" x="1270000" y="5945188"/>
          <p14:tracePt t="8801" x="1204913" y="5945188"/>
          <p14:tracePt t="8809" x="1150938" y="5945188"/>
          <p14:tracePt t="8817" x="1095375" y="5945188"/>
          <p14:tracePt t="8825" x="1058863" y="5945188"/>
          <p14:tracePt t="8833" x="1014413" y="5945188"/>
          <p14:tracePt t="8840" x="958850" y="5945188"/>
          <p14:tracePt t="8848" x="912813" y="5962650"/>
          <p14:tracePt t="8856" x="858838" y="5962650"/>
          <p14:tracePt t="8865" x="831850" y="5962650"/>
          <p14:tracePt t="8870" x="803275" y="5962650"/>
          <p14:tracePt t="8881" x="757238" y="5962650"/>
          <p14:tracePt t="8889" x="720725" y="5962650"/>
          <p14:tracePt t="8896" x="676275" y="5962650"/>
          <p14:tracePt t="8905" x="647700" y="5962650"/>
          <p14:tracePt t="8920" x="620713" y="5962650"/>
          <p14:tracePt t="8921" x="603250" y="5962650"/>
          <p14:tracePt t="8929" x="574675" y="5962650"/>
          <p14:tracePt t="8933" x="557213" y="5962650"/>
          <p14:tracePt t="8940" x="538163" y="5962650"/>
          <p14:tracePt t="8956" x="511175" y="5945188"/>
          <p14:tracePt t="8973" x="484188" y="5926138"/>
          <p14:tracePt t="8985" x="457200" y="5908675"/>
          <p14:tracePt t="8993" x="447675" y="5899150"/>
          <p14:tracePt t="9001" x="428625" y="5889625"/>
          <p14:tracePt t="9009" x="401638" y="5862638"/>
          <p14:tracePt t="9017" x="392113" y="5853113"/>
          <p14:tracePt t="9025" x="355600" y="5816600"/>
          <p14:tracePt t="9034" x="319088" y="5780088"/>
          <p14:tracePt t="9041" x="301625" y="5753100"/>
          <p14:tracePt t="9050" x="274638" y="5707063"/>
          <p14:tracePt t="9057" x="219075" y="5607050"/>
          <p14:tracePt t="9065" x="165100" y="5507038"/>
          <p14:tracePt t="9072" x="119063" y="5360988"/>
          <p14:tracePt t="9081" x="63500" y="5241925"/>
          <p14:tracePt t="9089" x="0" y="51054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46591B-1BE7-4233-A1AF-EF1B0D4F1745}"/>
              </a:ext>
            </a:extLst>
          </p:cNvPr>
          <p:cNvSpPr txBox="1"/>
          <p:nvPr/>
        </p:nvSpPr>
        <p:spPr>
          <a:xfrm>
            <a:off x="7258050" y="699591"/>
            <a:ext cx="4629150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>
                <a:highlight>
                  <a:srgbClr val="FFFF00"/>
                </a:highlight>
              </a:rPr>
              <a:t>Βιβλίο Μαθητή σελ. 23 άσκηση 5.</a:t>
            </a:r>
          </a:p>
          <a:p>
            <a:r>
              <a:rPr lang="el-GR" sz="2000" b="1" dirty="0">
                <a:highlight>
                  <a:srgbClr val="FFFF00"/>
                </a:highlight>
              </a:rPr>
              <a:t>Διάβασε την άσκηση και γύρισε στη σελίδα 24 να συμπληρώσεις τον πίνακα.</a:t>
            </a:r>
            <a:endParaRPr lang="en-US" sz="2000" b="1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4BB51-F921-48C2-B639-2930063C9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2" b="4263"/>
          <a:stretch/>
        </p:blipFill>
        <p:spPr>
          <a:xfrm>
            <a:off x="132081" y="958394"/>
            <a:ext cx="6888480" cy="54762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C8DC838-5B1B-4FE6-BFF6-42F3A5493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57"/>
    </mc:Choice>
    <mc:Fallback>
      <p:transition spd="slow" advTm="36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74" x="3105150" y="6280150"/>
          <p14:tracePt t="5301" x="1041400" y="6838950"/>
          <p14:tracePt t="5308" x="1041400" y="6831013"/>
          <p14:tracePt t="5317" x="1031875" y="6794500"/>
          <p14:tracePt t="5324" x="1031875" y="6784975"/>
          <p14:tracePt t="5332" x="1022350" y="6784975"/>
          <p14:tracePt t="5340" x="1014413" y="6775450"/>
          <p14:tracePt t="5348" x="1014413" y="6757988"/>
          <p14:tracePt t="5356" x="1004888" y="6738938"/>
          <p14:tracePt t="5365" x="995363" y="6729413"/>
          <p14:tracePt t="5372" x="995363" y="6721475"/>
          <p14:tracePt t="5382" x="995363" y="6711950"/>
          <p14:tracePt t="5388" x="995363" y="6692900"/>
          <p14:tracePt t="5397" x="985838" y="6675438"/>
          <p14:tracePt t="5404" x="977900" y="6675438"/>
          <p14:tracePt t="5412" x="977900" y="6656388"/>
          <p14:tracePt t="5421" x="968375" y="6638925"/>
          <p14:tracePt t="5428" x="958850" y="6629400"/>
          <p14:tracePt t="5436" x="958850" y="6611938"/>
          <p14:tracePt t="5444" x="949325" y="6592888"/>
          <p14:tracePt t="5452" x="949325" y="6583363"/>
          <p14:tracePt t="5460" x="941388" y="6565900"/>
          <p14:tracePt t="5469" x="931863" y="6538913"/>
          <p14:tracePt t="5476" x="931863" y="6529388"/>
          <p14:tracePt t="5485" x="912813" y="6492875"/>
          <p14:tracePt t="5500" x="912813" y="6473825"/>
          <p14:tracePt t="5508" x="904875" y="6456363"/>
          <p14:tracePt t="5516" x="904875" y="6437313"/>
          <p14:tracePt t="5524" x="904875" y="6419850"/>
          <p14:tracePt t="5532" x="895350" y="6400800"/>
          <p14:tracePt t="5541" x="885825" y="6383338"/>
          <p14:tracePt t="5549" x="885825" y="6364288"/>
          <p14:tracePt t="5556" x="876300" y="6346825"/>
          <p14:tracePt t="5565" x="868363" y="6319838"/>
          <p14:tracePt t="5572" x="868363" y="6310313"/>
          <p14:tracePt t="5581" x="858838" y="6273800"/>
          <p14:tracePt t="5588" x="849313" y="6254750"/>
          <p14:tracePt t="5597" x="849313" y="6237288"/>
          <p14:tracePt t="5604" x="831850" y="6218238"/>
          <p14:tracePt t="5612" x="831850" y="6200775"/>
          <p14:tracePt t="5620" x="822325" y="6181725"/>
          <p14:tracePt t="5628" x="812800" y="6164263"/>
          <p14:tracePt t="5636" x="812800" y="6154738"/>
          <p14:tracePt t="5644" x="812800" y="6145213"/>
          <p14:tracePt t="5653" x="803275" y="6127750"/>
          <p14:tracePt t="5688" x="803275" y="6118225"/>
          <p14:tracePt t="5712" x="803275" y="6108700"/>
          <p14:tracePt t="5728" x="803275" y="6100763"/>
          <p14:tracePt t="5761" x="793750" y="6081713"/>
          <p14:tracePt t="5796" x="793750" y="6072188"/>
          <p14:tracePt t="5804" x="793750" y="6064250"/>
          <p14:tracePt t="5892" x="793750" y="6054725"/>
          <p14:tracePt t="8696" x="858838" y="5981700"/>
          <p14:tracePt t="8708" x="876300" y="5981700"/>
          <p14:tracePt t="8717" x="895350" y="5981700"/>
          <p14:tracePt t="8724" x="941388" y="5981700"/>
          <p14:tracePt t="8733" x="968375" y="5981700"/>
          <p14:tracePt t="8740" x="995363" y="5981700"/>
          <p14:tracePt t="8748" x="1041400" y="5981700"/>
          <p14:tracePt t="8756" x="1077913" y="5981700"/>
          <p14:tracePt t="8765" x="1141413" y="6008688"/>
          <p14:tracePt t="8772" x="1214438" y="6018213"/>
          <p14:tracePt t="8782" x="1277938" y="6027738"/>
          <p14:tracePt t="8788" x="1350963" y="6045200"/>
          <p14:tracePt t="8797" x="1397000" y="6054725"/>
          <p14:tracePt t="8804" x="1452563" y="6054725"/>
          <p14:tracePt t="8812" x="1525588" y="6064250"/>
          <p14:tracePt t="8818" x="1625600" y="6064250"/>
          <p14:tracePt t="8828" x="1754188" y="6064250"/>
          <p14:tracePt t="8836" x="1881188" y="6064250"/>
          <p14:tracePt t="8844" x="2036763" y="6064250"/>
          <p14:tracePt t="8852" x="2173288" y="6064250"/>
          <p14:tracePt t="8861" x="2301875" y="6045200"/>
          <p14:tracePt t="8868" x="2428875" y="6018213"/>
          <p14:tracePt t="8876" x="2557463" y="5991225"/>
          <p14:tracePt t="8899" x="2776538" y="5899150"/>
          <p14:tracePt t="8902" x="2859088" y="5862638"/>
          <p14:tracePt t="8908" x="2959100" y="5807075"/>
          <p14:tracePt t="8917" x="3041650" y="5753100"/>
          <p14:tracePt t="8924" x="3105150" y="5680075"/>
          <p14:tracePt t="8932" x="3151188" y="5634038"/>
          <p14:tracePt t="8941" x="3195638" y="5570538"/>
          <p14:tracePt t="8950" x="3232150" y="5487988"/>
          <p14:tracePt t="8956" x="3260725" y="5405438"/>
          <p14:tracePt t="8964" x="3287713" y="5332413"/>
          <p14:tracePt t="8972" x="3314700" y="5232400"/>
          <p14:tracePt t="8983" x="3343275" y="5141913"/>
          <p14:tracePt t="8988" x="3370263" y="5040313"/>
          <p14:tracePt t="8998" x="3397250" y="4930775"/>
          <p14:tracePt t="9004" x="3424238" y="4811713"/>
          <p14:tracePt t="9008" x="3470275" y="4684713"/>
          <p14:tracePt t="9017" x="3497263" y="4565650"/>
          <p14:tracePt t="9029" x="3525838" y="4456113"/>
          <p14:tracePt t="9036" x="3570288" y="4337050"/>
          <p14:tracePt t="9045" x="3606800" y="4246563"/>
          <p14:tracePt t="9052" x="3652838" y="4146550"/>
          <p14:tracePt t="9061" x="3698875" y="4044950"/>
          <p14:tracePt t="9069" x="3735388" y="3954463"/>
          <p14:tracePt t="9076" x="3762375" y="3852863"/>
          <p14:tracePt t="9086" x="3789363" y="3771900"/>
          <p14:tracePt t="9092" x="3817938" y="3698875"/>
          <p14:tracePt t="9101" x="3844925" y="3616325"/>
          <p14:tracePt t="9108" x="3871913" y="3533775"/>
          <p14:tracePt t="9117" x="3898900" y="3460750"/>
          <p14:tracePt t="9124" x="3917950" y="3397250"/>
          <p14:tracePt t="9132" x="3944938" y="3314700"/>
          <p14:tracePt t="9141" x="3981450" y="3251200"/>
          <p14:tracePt t="9149" x="4008438" y="3195638"/>
          <p14:tracePt t="9156" x="4037013" y="3151188"/>
          <p14:tracePt t="9165" x="4054475" y="3105150"/>
          <p14:tracePt t="9172" x="4083050" y="3068638"/>
          <p14:tracePt t="9182" x="4110038" y="3041650"/>
          <p14:tracePt t="9188" x="4119563" y="3022600"/>
          <p14:tracePt t="9197" x="4146550" y="2986088"/>
          <p14:tracePt t="9201" x="4164013" y="2959100"/>
          <p14:tracePt t="9208" x="4200525" y="2940050"/>
          <p14:tracePt t="9220" x="4229100" y="2913063"/>
          <p14:tracePt t="9228" x="4265613" y="2886075"/>
          <p14:tracePt t="9236" x="4265613" y="2876550"/>
          <p14:tracePt t="9244" x="4292600" y="2857500"/>
          <p14:tracePt t="9252" x="4329113" y="2830513"/>
          <p14:tracePt t="9261" x="4356100" y="2813050"/>
          <p14:tracePt t="9265" x="4375150" y="2784475"/>
          <p14:tracePt t="9272" x="4411663" y="2776538"/>
          <p14:tracePt t="9282" x="4465638" y="2740025"/>
          <p14:tracePt t="9288" x="4484688" y="2720975"/>
          <p14:tracePt t="9298" x="4529138" y="2674938"/>
          <p14:tracePt t="9304" x="4594225" y="2638425"/>
          <p14:tracePt t="9317" x="4648200" y="2601913"/>
          <p14:tracePt t="9324" x="4711700" y="2547938"/>
          <p14:tracePt t="9332" x="4776788" y="2501900"/>
          <p14:tracePt t="9341" x="4857750" y="2447925"/>
          <p14:tracePt t="9350" x="4922838" y="2401888"/>
          <p14:tracePt t="9356" x="4986338" y="2355850"/>
          <p14:tracePt t="9364" x="5032375" y="2319338"/>
          <p14:tracePt t="9372" x="5086350" y="2282825"/>
          <p14:tracePt t="9382" x="5132388" y="2255838"/>
          <p14:tracePt t="9388" x="5178425" y="2236788"/>
          <p14:tracePt t="9392" x="5205413" y="2219325"/>
          <p14:tracePt t="9401" x="5224463" y="2192338"/>
          <p14:tracePt t="9408" x="5251450" y="2173288"/>
          <p14:tracePt t="9418" x="5268913" y="2173288"/>
          <p14:tracePt t="9424" x="5287963" y="2163763"/>
          <p14:tracePt t="9436" x="5305425" y="2155825"/>
          <p14:tracePt t="9444" x="5341938" y="2146300"/>
          <p14:tracePt t="9461" x="5360988" y="2136775"/>
          <p14:tracePt t="9468" x="5378450" y="2127250"/>
          <p14:tracePt t="9476" x="5397500" y="2127250"/>
          <p14:tracePt t="9485" x="5414963" y="2127250"/>
          <p14:tracePt t="9492" x="5470525" y="2127250"/>
          <p14:tracePt t="9501" x="5524500" y="2119313"/>
          <p14:tracePt t="9508" x="5607050" y="2100263"/>
          <p14:tracePt t="9517" x="5662613" y="2090738"/>
          <p14:tracePt t="9524" x="5735638" y="2082800"/>
          <p14:tracePt t="9533" x="5818188" y="2082800"/>
          <p14:tracePt t="9540" x="5872163" y="2082800"/>
          <p14:tracePt t="9548" x="5927725" y="2082800"/>
          <p14:tracePt t="9556" x="5972175" y="2063750"/>
          <p14:tracePt t="9564" x="6000750" y="2063750"/>
          <p14:tracePt t="9572" x="6027738" y="2054225"/>
          <p14:tracePt t="9592" x="6037263" y="2046288"/>
          <p14:tracePt t="10272" x="6027738" y="2046288"/>
          <p14:tracePt t="10280" x="6008688" y="2046288"/>
          <p14:tracePt t="10288" x="6000750" y="2046288"/>
          <p14:tracePt t="10297" x="5954713" y="2046288"/>
          <p14:tracePt t="10304" x="5927725" y="2046288"/>
          <p14:tracePt t="10312" x="5908675" y="2036763"/>
          <p14:tracePt t="10320" x="5881688" y="2036763"/>
          <p14:tracePt t="10328" x="5826125" y="2036763"/>
          <p14:tracePt t="10336" x="5762625" y="2036763"/>
          <p14:tracePt t="10344" x="5708650" y="2036763"/>
          <p14:tracePt t="10352" x="5653088" y="2036763"/>
          <p14:tracePt t="10360" x="5626100" y="2036763"/>
          <p14:tracePt t="10372" x="5570538" y="2036763"/>
          <p14:tracePt t="10381" x="5516563" y="2036763"/>
          <p14:tracePt t="10388" x="5424488" y="2036763"/>
          <p14:tracePt t="10398" x="5341938" y="2036763"/>
          <p14:tracePt t="10404" x="5251450" y="2036763"/>
          <p14:tracePt t="10412" x="5159375" y="2036763"/>
          <p14:tracePt t="10421" x="5049838" y="2036763"/>
          <p14:tracePt t="10429" x="4959350" y="2036763"/>
          <p14:tracePt t="10436" x="4867275" y="2036763"/>
          <p14:tracePt t="10444" x="4776788" y="2036763"/>
          <p14:tracePt t="10452" x="4667250" y="2027238"/>
          <p14:tracePt t="10460" x="4565650" y="2009775"/>
          <p14:tracePt t="10468" x="4456113" y="2000250"/>
          <p14:tracePt t="10476" x="4365625" y="1981200"/>
          <p14:tracePt t="10485" x="4273550" y="1973263"/>
          <p14:tracePt t="10492" x="4173538" y="1973263"/>
          <p14:tracePt t="10501" x="4100513" y="1963738"/>
          <p14:tracePt t="10508" x="4044950" y="1944688"/>
          <p14:tracePt t="10517" x="3981450" y="1935163"/>
          <p14:tracePt t="10524" x="3917950" y="1927225"/>
          <p14:tracePt t="10532" x="3844925" y="1908175"/>
          <p14:tracePt t="10541" x="3789363" y="1908175"/>
          <p14:tracePt t="10544" x="3725863" y="1898650"/>
          <p14:tracePt t="10552" x="3689350" y="1898650"/>
          <p14:tracePt t="10560" x="3643313" y="1898650"/>
          <p14:tracePt t="10568" x="3606800" y="1898650"/>
          <p14:tracePt t="10581" x="3552825" y="1898650"/>
          <p14:tracePt t="10588" x="3506788" y="1898650"/>
          <p14:tracePt t="10598" x="3470275" y="1898650"/>
          <p14:tracePt t="10604" x="3443288" y="1898650"/>
          <p14:tracePt t="10613" x="3397250" y="1898650"/>
          <p14:tracePt t="10621" x="3360738" y="1898650"/>
          <p14:tracePt t="10629" x="3333750" y="1898650"/>
          <p14:tracePt t="10636" x="3287713" y="1898650"/>
          <p14:tracePt t="10644" x="3241675" y="1898650"/>
          <p14:tracePt t="10652" x="3205163" y="1898650"/>
          <p14:tracePt t="10660" x="3168650" y="1898650"/>
          <p14:tracePt t="10668" x="3122613" y="1898650"/>
          <p14:tracePt t="10672" x="3095625" y="1908175"/>
          <p14:tracePt t="10685" x="3068638" y="1908175"/>
          <p14:tracePt t="10692" x="3032125" y="1908175"/>
          <p14:tracePt t="10701" x="2995613" y="1917700"/>
          <p14:tracePt t="10708" x="2976563" y="1927225"/>
          <p14:tracePt t="10717" x="2940050" y="1927225"/>
          <p14:tracePt t="10724" x="2932113" y="1927225"/>
          <p14:tracePt t="10732" x="2895600" y="1927225"/>
          <p14:tracePt t="10736" x="2876550" y="1935163"/>
          <p14:tracePt t="10749" x="2867025" y="1935163"/>
          <p14:tracePt t="10756" x="2849563" y="1944688"/>
          <p14:tracePt t="10772" x="2840038" y="1944688"/>
          <p14:tracePt t="10781" x="2830513" y="1944688"/>
          <p14:tracePt t="10788" x="2822575" y="1954213"/>
          <p14:tracePt t="10836" x="2803525" y="1973263"/>
          <p14:tracePt t="10868" x="2803525" y="1981200"/>
          <p14:tracePt t="10888" x="2803525" y="1990725"/>
          <p14:tracePt t="10940" x="2803525" y="2009775"/>
          <p14:tracePt t="11180" x="2803525" y="2017713"/>
          <p14:tracePt t="11261" x="2794000" y="2017713"/>
          <p14:tracePt t="11404" x="2803525" y="2017713"/>
          <p14:tracePt t="11412" x="2822575" y="2017713"/>
          <p14:tracePt t="11420" x="2830513" y="2017713"/>
          <p14:tracePt t="11436" x="2840038" y="2017713"/>
          <p14:tracePt t="11440" x="2849563" y="2017713"/>
          <p14:tracePt t="11456" x="2859088" y="2017713"/>
          <p14:tracePt t="11508" x="2867025" y="2017713"/>
          <p14:tracePt t="11536" x="2876550" y="2017713"/>
          <p14:tracePt t="11572" x="2886075" y="2017713"/>
          <p14:tracePt t="11604" x="2913063" y="2009775"/>
          <p14:tracePt t="11621" x="2932113" y="2000250"/>
          <p14:tracePt t="11628" x="2949575" y="2000250"/>
          <p14:tracePt t="11637" x="2959100" y="2000250"/>
          <p14:tracePt t="11644" x="2986088" y="1990725"/>
          <p14:tracePt t="11648" x="3005138" y="1990725"/>
          <p14:tracePt t="11661" x="3041650" y="1990725"/>
          <p14:tracePt t="11668" x="3068638" y="1981200"/>
          <p14:tracePt t="11676" x="3078163" y="1981200"/>
          <p14:tracePt t="11685" x="3095625" y="1981200"/>
          <p14:tracePt t="11692" x="3132138" y="1973263"/>
          <p14:tracePt t="11701" x="3141663" y="1973263"/>
          <p14:tracePt t="11708" x="3151188" y="1973263"/>
          <p14:tracePt t="11713" x="3168650" y="1973263"/>
          <p14:tracePt t="11720" x="3178175" y="1973263"/>
          <p14:tracePt t="11729" x="3195638" y="1973263"/>
          <p14:tracePt t="11736" x="3205163" y="1963738"/>
          <p14:tracePt t="11744" x="3224213" y="1963738"/>
          <p14:tracePt t="11764" x="3241675" y="1963738"/>
          <p14:tracePt t="11772" x="3251200" y="1963738"/>
          <p14:tracePt t="11781" x="3270250" y="1963738"/>
          <p14:tracePt t="11789" x="3278188" y="1963738"/>
          <p14:tracePt t="11797" x="3287713" y="1963738"/>
          <p14:tracePt t="11804" x="3297238" y="1963738"/>
          <p14:tracePt t="11821" x="3314700" y="1963738"/>
          <p14:tracePt t="11829" x="3324225" y="1963738"/>
          <p14:tracePt t="11836" x="3343275" y="1963738"/>
          <p14:tracePt t="11840" x="3351213" y="1963738"/>
          <p14:tracePt t="11848" x="3360738" y="1963738"/>
          <p14:tracePt t="11861" x="3370263" y="1963738"/>
          <p14:tracePt t="11876" x="3379788" y="1963738"/>
          <p14:tracePt t="11885" x="3387725" y="1954213"/>
          <p14:tracePt t="11901" x="3424238" y="1954213"/>
          <p14:tracePt t="11904" x="3433763" y="1954213"/>
          <p14:tracePt t="11913" x="3452813" y="1954213"/>
          <p14:tracePt t="11920" x="3460750" y="1954213"/>
          <p14:tracePt t="11928" x="3497263" y="1954213"/>
          <p14:tracePt t="11940" x="3516313" y="1954213"/>
          <p14:tracePt t="11957" x="3533775" y="1954213"/>
          <p14:tracePt t="11965" x="3552825" y="1954213"/>
          <p14:tracePt t="11972" x="3579813" y="1954213"/>
          <p14:tracePt t="11981" x="3598863" y="1954213"/>
          <p14:tracePt t="11989" x="3635375" y="1954213"/>
          <p14:tracePt t="11997" x="3662363" y="1973263"/>
          <p14:tracePt t="12004" x="3671888" y="1973263"/>
          <p14:tracePt t="12013" x="3689350" y="1973263"/>
          <p14:tracePt t="12021" x="3708400" y="1981200"/>
          <p14:tracePt t="12029" x="3735388" y="1981200"/>
          <p14:tracePt t="12036" x="3752850" y="1981200"/>
          <p14:tracePt t="12044" x="3771900" y="1981200"/>
          <p14:tracePt t="12052" x="3781425" y="1981200"/>
          <p14:tracePt t="12060" x="3789363" y="1990725"/>
          <p14:tracePt t="12068" x="3808413" y="1990725"/>
          <p14:tracePt t="12076" x="3817938" y="1990725"/>
          <p14:tracePt t="12085" x="3825875" y="1990725"/>
          <p14:tracePt t="12092" x="3835400" y="1990725"/>
          <p14:tracePt t="12097" x="3844925" y="1990725"/>
          <p14:tracePt t="12105" x="3854450" y="1990725"/>
          <p14:tracePt t="12348" x="3862388" y="1990725"/>
          <p14:tracePt t="12376" x="3871913" y="1990725"/>
          <p14:tracePt t="12385" x="3881438" y="1990725"/>
          <p14:tracePt t="12392" x="3890963" y="1990725"/>
          <p14:tracePt t="12401" x="3908425" y="1990725"/>
          <p14:tracePt t="12417" x="3917950" y="1990725"/>
          <p14:tracePt t="12424" x="3927475" y="1990725"/>
          <p14:tracePt t="12437" x="3944938" y="1990725"/>
          <p14:tracePt t="12452" x="3954463" y="1990725"/>
          <p14:tracePt t="12460" x="3971925" y="1990725"/>
          <p14:tracePt t="12468" x="3981450" y="1990725"/>
          <p14:tracePt t="12477" x="3990975" y="1990725"/>
          <p14:tracePt t="12485" x="4000500" y="1990725"/>
          <p14:tracePt t="12508" x="4008438" y="1990725"/>
          <p14:tracePt t="12517" x="4027488" y="1990725"/>
          <p14:tracePt t="12524" x="4037013" y="1990725"/>
          <p14:tracePt t="12533" x="4054475" y="1990725"/>
          <p14:tracePt t="12540" x="4073525" y="1990725"/>
          <p14:tracePt t="12548" x="4083050" y="1990725"/>
          <p14:tracePt t="12564" x="4110038" y="1990725"/>
          <p14:tracePt t="12572" x="4119563" y="1990725"/>
          <p14:tracePt t="12581" x="4127500" y="1990725"/>
          <p14:tracePt t="12624" x="4137025" y="1990725"/>
          <p14:tracePt t="12812" x="4146550" y="1990725"/>
          <p14:tracePt t="12821" x="4156075" y="1990725"/>
          <p14:tracePt t="12852" x="4164013" y="1990725"/>
          <p14:tracePt t="12860" x="4173538" y="1990725"/>
          <p14:tracePt t="13004" x="4183063" y="1990725"/>
          <p14:tracePt t="13012" x="4192588" y="1990725"/>
          <p14:tracePt t="13029" x="4200525" y="1990725"/>
          <p14:tracePt t="13044" x="4229100" y="1990725"/>
          <p14:tracePt t="13052" x="4237038" y="2000250"/>
          <p14:tracePt t="13060" x="4273550" y="2009775"/>
          <p14:tracePt t="13068" x="4319588" y="2017713"/>
          <p14:tracePt t="13076" x="4365625" y="2027238"/>
          <p14:tracePt t="13085" x="4392613" y="2036763"/>
          <p14:tracePt t="13088" x="4448175" y="2036763"/>
          <p14:tracePt t="13101" x="4484688" y="2054225"/>
          <p14:tracePt t="13108" x="4548188" y="2054225"/>
          <p14:tracePt t="13117" x="4575175" y="2063750"/>
          <p14:tracePt t="13124" x="4594225" y="2073275"/>
          <p14:tracePt t="13133" x="4621213" y="2073275"/>
          <p14:tracePt t="13140" x="4630738" y="2073275"/>
          <p14:tracePt t="13148" x="4638675" y="2073275"/>
          <p14:tracePt t="13192" x="4648200" y="2073275"/>
          <p14:tracePt t="13201" x="4657725" y="2073275"/>
          <p14:tracePt t="13213" x="4667250" y="2073275"/>
          <p14:tracePt t="13220" x="4684713" y="2073275"/>
          <p14:tracePt t="13229" x="4694238" y="2073275"/>
          <p14:tracePt t="13236" x="4721225" y="2073275"/>
          <p14:tracePt t="13244" x="4748213" y="2073275"/>
          <p14:tracePt t="13252" x="4776788" y="2073275"/>
          <p14:tracePt t="13260" x="4821238" y="2073275"/>
          <p14:tracePt t="13268" x="4849813" y="2073275"/>
          <p14:tracePt t="13276" x="4895850" y="2063750"/>
          <p14:tracePt t="13285" x="4932363" y="2063750"/>
          <p14:tracePt t="13292" x="4976813" y="2063750"/>
          <p14:tracePt t="13297" x="5013325" y="2063750"/>
          <p14:tracePt t="13308" x="5059363" y="2063750"/>
          <p14:tracePt t="13317" x="5086350" y="2046288"/>
          <p14:tracePt t="13324" x="5114925" y="2046288"/>
          <p14:tracePt t="13332" x="5159375" y="2036763"/>
          <p14:tracePt t="13340" x="5187950" y="2036763"/>
          <p14:tracePt t="13348" x="5232400" y="2036763"/>
          <p14:tracePt t="13356" x="5260975" y="2036763"/>
          <p14:tracePt t="13361" x="5278438" y="2027238"/>
          <p14:tracePt t="13368" x="5287963" y="2027238"/>
          <p14:tracePt t="13376" x="5297488" y="2027238"/>
          <p14:tracePt t="13385" x="5314950" y="2027238"/>
          <p14:tracePt t="13392" x="5324475" y="2027238"/>
          <p14:tracePt t="13412" x="5334000" y="2027238"/>
          <p14:tracePt t="13420" x="5341938" y="2027238"/>
          <p14:tracePt t="13432" x="5360988" y="2027238"/>
          <p14:tracePt t="13440" x="5378450" y="2027238"/>
          <p14:tracePt t="13448" x="5397500" y="2017713"/>
          <p14:tracePt t="13456" x="5414963" y="2017713"/>
          <p14:tracePt t="13468" x="5434013" y="2017713"/>
          <p14:tracePt t="13476" x="5443538" y="2017713"/>
          <p14:tracePt t="13485" x="5451475" y="2017713"/>
          <p14:tracePt t="13493" x="5470525" y="2017713"/>
          <p14:tracePt t="13502" x="5487988" y="2017713"/>
          <p14:tracePt t="13508" x="5497513" y="2017713"/>
          <p14:tracePt t="13517" x="5516563" y="2017713"/>
          <p14:tracePt t="13668" x="5524500" y="2017713"/>
          <p14:tracePt t="13725" x="5534025" y="2017713"/>
          <p14:tracePt t="13744" x="5543550" y="2017713"/>
          <p14:tracePt t="13760" x="5553075" y="2017713"/>
          <p14:tracePt t="13804" x="5561013" y="2017713"/>
          <p14:tracePt t="15356" x="5570538" y="2017713"/>
          <p14:tracePt t="15364" x="5570538" y="2009775"/>
          <p14:tracePt t="15368" x="5553075" y="2009775"/>
          <p14:tracePt t="15372" x="5543550" y="2009775"/>
          <p14:tracePt t="15376" x="5516563" y="2009775"/>
          <p14:tracePt t="15385" x="5497513" y="2009775"/>
          <p14:tracePt t="15392" x="5480050" y="2009775"/>
          <p14:tracePt t="15401" x="5451475" y="2009775"/>
          <p14:tracePt t="15408" x="5414963" y="2009775"/>
          <p14:tracePt t="15417" x="5370513" y="2009775"/>
          <p14:tracePt t="15425" x="5334000" y="2027238"/>
          <p14:tracePt t="15432" x="5297488" y="2027238"/>
          <p14:tracePt t="15436" x="5241925" y="2027238"/>
          <p14:tracePt t="15444" x="5187950" y="2036763"/>
          <p14:tracePt t="15452" x="5141913" y="2046288"/>
          <p14:tracePt t="15460" x="5086350" y="2046288"/>
          <p14:tracePt t="15468" x="5059363" y="2054225"/>
          <p14:tracePt t="15476" x="5005388" y="2054225"/>
          <p14:tracePt t="15485" x="4949825" y="2054225"/>
          <p14:tracePt t="15492" x="4886325" y="2063750"/>
          <p14:tracePt t="15496" x="4830763" y="2063750"/>
          <p14:tracePt t="15509" x="4803775" y="2082800"/>
          <p14:tracePt t="15517" x="4757738" y="2082800"/>
          <p14:tracePt t="15525" x="4703763" y="2090738"/>
          <p14:tracePt t="15532" x="4630738" y="2090738"/>
          <p14:tracePt t="15541" x="4557713" y="2090738"/>
          <p14:tracePt t="15548" x="4475163" y="2100263"/>
          <p14:tracePt t="15556" x="4402138" y="2100263"/>
          <p14:tracePt t="15560" x="4329113" y="2100263"/>
          <p14:tracePt t="15568" x="4256088" y="2100263"/>
          <p14:tracePt t="15576" x="4164013" y="2100263"/>
          <p14:tracePt t="15584" x="4090988" y="2100263"/>
          <p14:tracePt t="15592" x="3990975" y="2119313"/>
          <p14:tracePt t="15604" x="3917950" y="2119313"/>
          <p14:tracePt t="15613" x="3825875" y="2119313"/>
          <p14:tracePt t="15621" x="3752850" y="2119313"/>
          <p14:tracePt t="15629" x="3662363" y="2119313"/>
          <p14:tracePt t="15636" x="3589338" y="2119313"/>
          <p14:tracePt t="15644" x="3516313" y="2119313"/>
          <p14:tracePt t="15652" x="3416300" y="2127250"/>
          <p14:tracePt t="15661" x="3360738" y="2127250"/>
          <p14:tracePt t="15668" x="3287713" y="2127250"/>
          <p14:tracePt t="15676" x="3232150" y="2127250"/>
          <p14:tracePt t="15684" x="3168650" y="2127250"/>
          <p14:tracePt t="15688" x="3114675" y="2127250"/>
          <p14:tracePt t="15696" x="3059113" y="2127250"/>
          <p14:tracePt t="15704" x="3005138" y="2127250"/>
          <p14:tracePt t="15717" x="2940050" y="2136775"/>
          <p14:tracePt t="15724" x="2886075" y="2155825"/>
          <p14:tracePt t="15733" x="2822575" y="2163763"/>
          <p14:tracePt t="15741" x="2786063" y="2173288"/>
          <p14:tracePt t="15749" x="2740025" y="2182813"/>
          <p14:tracePt t="15752" x="2684463" y="2200275"/>
          <p14:tracePt t="15760" x="2620963" y="2209800"/>
          <p14:tracePt t="15768" x="2566988" y="2219325"/>
          <p14:tracePt t="15776" x="2501900" y="2236788"/>
          <p14:tracePt t="15785" x="2465388" y="2236788"/>
          <p14:tracePt t="15796" x="2428875" y="2246313"/>
          <p14:tracePt t="15804" x="2392363" y="2246313"/>
          <p14:tracePt t="15813" x="2374900" y="2246313"/>
          <p14:tracePt t="15820" x="2346325" y="2246313"/>
          <p14:tracePt t="15829" x="2328863" y="2255838"/>
          <p14:tracePt t="15836" x="2309813" y="2255838"/>
          <p14:tracePt t="15844" x="2301875" y="2255838"/>
          <p14:tracePt t="15852" x="2282825" y="2255838"/>
          <p14:tracePt t="15861" x="2273300" y="2255838"/>
          <p14:tracePt t="15876" x="2255838" y="2265363"/>
          <p14:tracePt t="15924" x="2246313" y="2265363"/>
          <p14:tracePt t="15988" x="2236788" y="2265363"/>
          <p14:tracePt t="16852" x="2255838" y="2265363"/>
          <p14:tracePt t="16888" x="2265363" y="2265363"/>
          <p14:tracePt t="16904" x="2282825" y="2265363"/>
          <p14:tracePt t="16912" x="2292350" y="2265363"/>
          <p14:tracePt t="16921" x="2301875" y="2255838"/>
          <p14:tracePt t="16933" x="2309813" y="2255838"/>
          <p14:tracePt t="16940" x="2319338" y="2255838"/>
          <p14:tracePt t="16948" x="2355850" y="2255838"/>
          <p14:tracePt t="16956" x="2365375" y="2255838"/>
          <p14:tracePt t="16965" x="2382838" y="2255838"/>
          <p14:tracePt t="16972" x="2392363" y="2255838"/>
          <p14:tracePt t="16980" x="2411413" y="2246313"/>
          <p14:tracePt t="16985" x="2428875" y="2246313"/>
          <p14:tracePt t="16992" x="2438400" y="2246313"/>
          <p14:tracePt t="17001" x="2457450" y="2246313"/>
          <p14:tracePt t="17017" x="2465388" y="2246313"/>
          <p14:tracePt t="17036" x="2474913" y="2246313"/>
          <p14:tracePt t="17044" x="2484438" y="2236788"/>
          <p14:tracePt t="17056" x="2493963" y="2236788"/>
          <p14:tracePt t="17072" x="2501900" y="2236788"/>
          <p14:tracePt t="17081" x="2530475" y="2228850"/>
          <p14:tracePt t="17088" x="2538413" y="2228850"/>
          <p14:tracePt t="17097" x="2547938" y="2228850"/>
          <p14:tracePt t="17108" x="2557463" y="2228850"/>
          <p14:tracePt t="17117" x="2574925" y="2228850"/>
          <p14:tracePt t="17124" x="2593975" y="2228850"/>
          <p14:tracePt t="17132" x="2611438" y="2228850"/>
          <p14:tracePt t="17140" x="2630488" y="2228850"/>
          <p14:tracePt t="17148" x="2647950" y="2228850"/>
          <p14:tracePt t="17156" x="2667000" y="2228850"/>
          <p14:tracePt t="17164" x="2684463" y="2228850"/>
          <p14:tracePt t="17172" x="2703513" y="2228850"/>
          <p14:tracePt t="17176" x="2713038" y="2228850"/>
          <p14:tracePt t="17188" x="2720975" y="2228850"/>
          <p14:tracePt t="17197" x="2720975" y="2236788"/>
          <p14:tracePt t="17213" x="2730500" y="2236788"/>
          <p14:tracePt t="17324" x="2740025" y="2236788"/>
          <p14:tracePt t="17333" x="2749550" y="2236788"/>
          <p14:tracePt t="17341" x="2757488" y="2236788"/>
          <p14:tracePt t="17349" x="2776538" y="2236788"/>
          <p14:tracePt t="17356" x="2803525" y="2236788"/>
          <p14:tracePt t="17364" x="2840038" y="2236788"/>
          <p14:tracePt t="17372" x="2895600" y="2236788"/>
          <p14:tracePt t="17380" x="2940050" y="2236788"/>
          <p14:tracePt t="17385" x="3005138" y="2209800"/>
          <p14:tracePt t="17392" x="3059113" y="2209800"/>
          <p14:tracePt t="17401" x="3114675" y="2200275"/>
          <p14:tracePt t="17408" x="3195638" y="2173288"/>
          <p14:tracePt t="17417" x="3260725" y="2163763"/>
          <p14:tracePt t="17424" x="3314700" y="2163763"/>
          <p14:tracePt t="17436" x="3351213" y="2146300"/>
          <p14:tracePt t="17444" x="3387725" y="2146300"/>
          <p14:tracePt t="17449" x="3416300" y="2146300"/>
          <p14:tracePt t="17456" x="3424238" y="2146300"/>
          <p14:tracePt t="17465" x="3443288" y="2146300"/>
          <p14:tracePt t="17748" x="3443288" y="2155825"/>
          <p14:tracePt t="18332" x="3433763" y="2163763"/>
          <p14:tracePt t="18360" x="3433763" y="2173288"/>
          <p14:tracePt t="18856" x="3433763" y="2182813"/>
          <p14:tracePt t="18864" x="3433763" y="2192338"/>
          <p14:tracePt t="18868" x="3452813" y="2200275"/>
          <p14:tracePt t="18881" x="3479800" y="2219325"/>
          <p14:tracePt t="18885" x="3525838" y="2236788"/>
          <p14:tracePt t="18892" x="3552825" y="2246313"/>
          <p14:tracePt t="18902" x="3598863" y="2265363"/>
          <p14:tracePt t="18908" x="3662363" y="2309813"/>
          <p14:tracePt t="18917" x="3679825" y="2328863"/>
          <p14:tracePt t="18920" x="3725863" y="2346325"/>
          <p14:tracePt t="18924" x="3752850" y="2355850"/>
          <p14:tracePt t="18933" x="3762375" y="2365375"/>
          <p14:tracePt t="18940" x="3789363" y="2374900"/>
          <p14:tracePt t="18965" x="3808413" y="2382838"/>
          <p14:tracePt t="18980" x="3817938" y="2382838"/>
          <p14:tracePt t="18984" x="3825875" y="2382838"/>
          <p14:tracePt t="18992" x="3844925" y="2382838"/>
          <p14:tracePt t="19000" x="3862388" y="2382838"/>
          <p14:tracePt t="19008" x="3898900" y="2382838"/>
          <p14:tracePt t="19017" x="3908425" y="2382838"/>
          <p14:tracePt t="19024" x="3944938" y="2382838"/>
          <p14:tracePt t="19036" x="3963988" y="2382838"/>
          <p14:tracePt t="19044" x="3990975" y="2382838"/>
          <p14:tracePt t="19052" x="4017963" y="2382838"/>
          <p14:tracePt t="19060" x="4037013" y="2382838"/>
          <p14:tracePt t="19068" x="4064000" y="2374900"/>
          <p14:tracePt t="19084" x="4083050" y="2374900"/>
          <p14:tracePt t="19092" x="4100513" y="2374900"/>
          <p14:tracePt t="19101" x="4119563" y="2365375"/>
          <p14:tracePt t="19108" x="4127500" y="2365375"/>
          <p14:tracePt t="19113" x="4146550" y="2365375"/>
          <p14:tracePt t="19121" x="4173538" y="2355850"/>
          <p14:tracePt t="19133" x="4192588" y="2355850"/>
          <p14:tracePt t="19141" x="4200525" y="2355850"/>
          <p14:tracePt t="19149" x="4229100" y="2355850"/>
          <p14:tracePt t="19156" x="4256088" y="2355850"/>
          <p14:tracePt t="19164" x="4273550" y="2355850"/>
          <p14:tracePt t="19172" x="4292600" y="2355850"/>
          <p14:tracePt t="19176" x="4319588" y="2355850"/>
          <p14:tracePt t="19184" x="4338638" y="2355850"/>
          <p14:tracePt t="19192" x="4356100" y="2355850"/>
          <p14:tracePt t="19201" x="4375150" y="2355850"/>
          <p14:tracePt t="19217" x="4383088" y="2355850"/>
          <p14:tracePt t="19246" x="4392613" y="2355850"/>
          <p14:tracePt t="19268" x="4392613" y="2346325"/>
          <p14:tracePt t="19292" x="4402138" y="2338388"/>
          <p14:tracePt t="19300" x="4419600" y="2328863"/>
          <p14:tracePt t="19312" x="4429125" y="2319338"/>
          <p14:tracePt t="19329" x="4438650" y="2319338"/>
          <p14:tracePt t="19340" x="4448175" y="2319338"/>
          <p14:tracePt t="19412" x="4456113" y="2319338"/>
          <p14:tracePt t="19445" x="4456113" y="2309813"/>
          <p14:tracePt t="19468" x="4465638" y="2301875"/>
          <p14:tracePt t="19472" x="4475163" y="2292350"/>
          <p14:tracePt t="19480" x="4492625" y="2282825"/>
          <p14:tracePt t="19488" x="4502150" y="2282825"/>
          <p14:tracePt t="19497" x="4521200" y="2273300"/>
          <p14:tracePt t="19504" x="4548188" y="2273300"/>
          <p14:tracePt t="19517" x="4565650" y="2273300"/>
          <p14:tracePt t="19524" x="4584700" y="2273300"/>
          <p14:tracePt t="19534" x="4594225" y="2273300"/>
          <p14:tracePt t="19536" x="4602163" y="2273300"/>
          <p14:tracePt t="19545" x="4611688" y="2273300"/>
          <p14:tracePt t="19552" x="4630738" y="2273300"/>
          <p14:tracePt t="19568" x="4638675" y="2273300"/>
          <p14:tracePt t="19577" x="4648200" y="2273300"/>
          <p14:tracePt t="19604" x="4657725" y="2273300"/>
          <p14:tracePt t="19621" x="4667250" y="2273300"/>
          <p14:tracePt t="19629" x="4694238" y="2273300"/>
          <p14:tracePt t="19636" x="4730750" y="2273300"/>
          <p14:tracePt t="19644" x="4757738" y="2273300"/>
          <p14:tracePt t="19652" x="4784725" y="2282825"/>
          <p14:tracePt t="19661" x="4803775" y="2292350"/>
          <p14:tracePt t="19665" x="4849813" y="2301875"/>
          <p14:tracePt t="19672" x="4867275" y="2309813"/>
          <p14:tracePt t="19684" x="4903788" y="2309813"/>
          <p14:tracePt t="19692" x="4922838" y="2309813"/>
          <p14:tracePt t="19701" x="4949825" y="2309813"/>
          <p14:tracePt t="19708" x="4959350" y="2309813"/>
          <p14:tracePt t="19717" x="4976813" y="2309813"/>
          <p14:tracePt t="19725" x="4986338" y="2309813"/>
          <p14:tracePt t="19730" x="4995863" y="2309813"/>
          <p14:tracePt t="19736" x="5005388" y="2309813"/>
          <p14:tracePt t="19752" x="5013325" y="2309813"/>
          <p14:tracePt t="19760" x="5022850" y="2309813"/>
          <p14:tracePt t="19772" x="5032375" y="2309813"/>
          <p14:tracePt t="19780" x="5041900" y="2309813"/>
          <p14:tracePt t="19788" x="5068888" y="2309813"/>
          <p14:tracePt t="19792" x="5078413" y="2309813"/>
          <p14:tracePt t="19800" x="5105400" y="2309813"/>
          <p14:tracePt t="19817" x="5122863" y="2309813"/>
          <p14:tracePt t="19824" x="5132388" y="2309813"/>
          <p14:tracePt t="19833" x="5141913" y="2309813"/>
          <p14:tracePt t="20061" x="5151438" y="2309813"/>
          <p14:tracePt t="20076" x="5159375" y="2309813"/>
          <p14:tracePt t="20092" x="5168900" y="2309813"/>
          <p14:tracePt t="20100" x="5178425" y="2309813"/>
          <p14:tracePt t="20112" x="5214938" y="2319338"/>
          <p14:tracePt t="20120" x="5224463" y="2319338"/>
          <p14:tracePt t="20128" x="5224463" y="2328863"/>
          <p14:tracePt t="20136" x="5260975" y="2328863"/>
          <p14:tracePt t="20149" x="5297488" y="2338388"/>
          <p14:tracePt t="20165" x="5314950" y="2346325"/>
          <p14:tracePt t="20172" x="5324475" y="2346325"/>
          <p14:tracePt t="20177" x="5341938" y="2355850"/>
          <p14:tracePt t="20192" x="5360988" y="2355850"/>
          <p14:tracePt t="20200" x="5370513" y="2355850"/>
          <p14:tracePt t="20217" x="5378450" y="2365375"/>
          <p14:tracePt t="20252" x="5387975" y="2365375"/>
          <p14:tracePt t="20292" x="5397500" y="2365375"/>
          <p14:tracePt t="20312" x="5414963" y="2365375"/>
          <p14:tracePt t="21112" x="5424488" y="2365375"/>
          <p14:tracePt t="21121" x="5443538" y="2374900"/>
          <p14:tracePt t="21129" x="5451475" y="2382838"/>
          <p14:tracePt t="21480" x="5443538" y="2382838"/>
          <p14:tracePt t="21504" x="5434013" y="2392363"/>
          <p14:tracePt t="21508" x="5424488" y="2401888"/>
          <p14:tracePt t="21513" x="5414963" y="2411413"/>
          <p14:tracePt t="21529" x="5397500" y="2419350"/>
          <p14:tracePt t="21536" x="5378450" y="2447925"/>
          <p14:tracePt t="21545" x="5370513" y="2447925"/>
          <p14:tracePt t="21552" x="5360988" y="2474913"/>
          <p14:tracePt t="21560" x="5341938" y="2501900"/>
          <p14:tracePt t="21568" x="5334000" y="2520950"/>
          <p14:tracePt t="21572" x="5314950" y="2547938"/>
          <p14:tracePt t="21582" x="5287963" y="2574925"/>
          <p14:tracePt t="21588" x="5251450" y="2630488"/>
          <p14:tracePt t="21596" x="5214938" y="2657475"/>
          <p14:tracePt t="21604" x="5168900" y="2703513"/>
          <p14:tracePt t="21613" x="5122863" y="2740025"/>
          <p14:tracePt t="21621" x="5086350" y="2776538"/>
          <p14:tracePt t="21629" x="5041900" y="2820988"/>
          <p14:tracePt t="21633" x="5005388" y="2830513"/>
          <p14:tracePt t="21640" x="4949825" y="2849563"/>
          <p14:tracePt t="21650" x="4913313" y="2857500"/>
          <p14:tracePt t="21656" x="4876800" y="2857500"/>
          <p14:tracePt t="21664" x="4849813" y="2867025"/>
          <p14:tracePt t="21672" x="4821238" y="2867025"/>
          <p14:tracePt t="21684" x="4803775" y="2867025"/>
          <p14:tracePt t="21692" x="4776788" y="2867025"/>
          <p14:tracePt t="21696" x="4757738" y="2867025"/>
          <p14:tracePt t="21704" x="4711700" y="2867025"/>
          <p14:tracePt t="21713" x="4684713" y="2840038"/>
          <p14:tracePt t="21720" x="4638675" y="2820988"/>
          <p14:tracePt t="21729" x="4611688" y="2803525"/>
          <p14:tracePt t="21736" x="4548188" y="2767013"/>
          <p14:tracePt t="21745" x="4465638" y="2730500"/>
          <p14:tracePt t="21752" x="4419600" y="2703513"/>
          <p14:tracePt t="21760" x="4346575" y="2674938"/>
          <p14:tracePt t="21768" x="4265613" y="2647950"/>
          <p14:tracePt t="21776" x="4219575" y="2638425"/>
          <p14:tracePt t="21784" x="4164013" y="2611438"/>
          <p14:tracePt t="21797" x="4100513" y="2601913"/>
          <p14:tracePt t="21804" x="4037013" y="2574925"/>
          <p14:tracePt t="21812" x="3963988" y="2557463"/>
          <p14:tracePt t="21820" x="3881438" y="2538413"/>
          <p14:tracePt t="21824" x="3808413" y="2528888"/>
          <p14:tracePt t="21834" x="3735388" y="2511425"/>
          <p14:tracePt t="21840" x="3671888" y="2501900"/>
          <p14:tracePt t="21849" x="3616325" y="2501900"/>
          <p14:tracePt t="21856" x="3562350" y="2501900"/>
          <p14:tracePt t="21864" x="3497263" y="2501900"/>
          <p14:tracePt t="21872" x="3460750" y="2501900"/>
          <p14:tracePt t="21884" x="3416300" y="2501900"/>
          <p14:tracePt t="21892" x="3387725" y="2501900"/>
          <p14:tracePt t="21915" x="3324225" y="2501900"/>
          <p14:tracePt t="21918" x="3278188" y="2501900"/>
          <p14:tracePt t="21924" x="3241675" y="2501900"/>
          <p14:tracePt t="21933" x="3195638" y="2501900"/>
          <p14:tracePt t="21940" x="3168650" y="2501900"/>
          <p14:tracePt t="21949" x="3141663" y="2501900"/>
          <p14:tracePt t="21952" x="3086100" y="2501900"/>
          <p14:tracePt t="21961" x="3049588" y="2501900"/>
          <p14:tracePt t="21968" x="2995613" y="2501900"/>
          <p14:tracePt t="21976" x="2940050" y="2501900"/>
          <p14:tracePt t="21984" x="2903538" y="2501900"/>
          <p14:tracePt t="21992" x="2849563" y="2501900"/>
          <p14:tracePt t="22001" x="2803525" y="2501900"/>
          <p14:tracePt t="22008" x="2767013" y="2501900"/>
          <p14:tracePt t="22017" x="2703513" y="2492375"/>
          <p14:tracePt t="22024" x="2667000" y="2484438"/>
          <p14:tracePt t="22033" x="2603500" y="2465388"/>
          <p14:tracePt t="22040" x="2574925" y="2465388"/>
          <p14:tracePt t="22049" x="2530475" y="2455863"/>
          <p14:tracePt t="22056" x="2493963" y="2447925"/>
          <p14:tracePt t="22068" x="2447925" y="2447925"/>
          <p14:tracePt t="22076" x="2419350" y="2447925"/>
          <p14:tracePt t="22082" x="2374900" y="2438400"/>
          <p14:tracePt t="22088" x="2338388" y="2428875"/>
          <p14:tracePt t="22096" x="2292350" y="2419350"/>
          <p14:tracePt t="22104" x="2246313" y="2401888"/>
          <p14:tracePt t="22113" x="2219325" y="2392363"/>
          <p14:tracePt t="22121" x="2192338" y="2392363"/>
          <p14:tracePt t="22129" x="2163763" y="2382838"/>
          <p14:tracePt t="22136" x="2100263" y="2374900"/>
          <p14:tracePt t="22145" x="2090738" y="2374900"/>
          <p14:tracePt t="22152" x="2054225" y="2374900"/>
          <p14:tracePt t="22160" x="2027238" y="2374900"/>
          <p14:tracePt t="22172" x="1973263" y="2365375"/>
          <p14:tracePt t="22180" x="1944688" y="2365375"/>
          <p14:tracePt t="22188" x="1917700" y="2365375"/>
          <p14:tracePt t="22196" x="1871663" y="2365375"/>
          <p14:tracePt t="22204" x="1827213" y="2355850"/>
          <p14:tracePt t="22208" x="1790700" y="2355850"/>
          <p14:tracePt t="22217" x="1744663" y="2338388"/>
          <p14:tracePt t="22224" x="1717675" y="2338388"/>
          <p14:tracePt t="22233" x="1662113" y="2338388"/>
          <p14:tracePt t="22240" x="1635125" y="2338388"/>
          <p14:tracePt t="22249" x="1598613" y="2338388"/>
          <p14:tracePt t="22256" x="1552575" y="2338388"/>
          <p14:tracePt t="22264" x="1516063" y="2338388"/>
          <p14:tracePt t="22272" x="1479550" y="2328863"/>
          <p14:tracePt t="22280" x="1423988" y="2319338"/>
          <p14:tracePt t="22288" x="1397000" y="2319338"/>
          <p14:tracePt t="22298" x="1370013" y="2319338"/>
          <p14:tracePt t="22304" x="1323975" y="2309813"/>
          <p14:tracePt t="22313" x="1296988" y="2309813"/>
          <p14:tracePt t="22320" x="1250950" y="2309813"/>
          <p14:tracePt t="22329" x="1214438" y="2301875"/>
          <p14:tracePt t="22336" x="1196975" y="2301875"/>
          <p14:tracePt t="22349" x="1177925" y="2292350"/>
          <p14:tracePt t="22356" x="1150938" y="2292350"/>
          <p14:tracePt t="22364" x="1114425" y="2292350"/>
          <p14:tracePt t="22380" x="1087438" y="2292350"/>
          <p14:tracePt t="22388" x="1068388" y="2292350"/>
          <p14:tracePt t="22396" x="1050925" y="2292350"/>
          <p14:tracePt t="22401" x="1031875" y="2292350"/>
          <p14:tracePt t="22408" x="1014413" y="2292350"/>
          <p14:tracePt t="22417" x="995363" y="2301875"/>
          <p14:tracePt t="22424" x="985838" y="2309813"/>
          <p14:tracePt t="22433" x="958850" y="2309813"/>
          <p14:tracePt t="22440" x="941388" y="2319338"/>
          <p14:tracePt t="22452" x="922338" y="2338388"/>
          <p14:tracePt t="22461" x="904875" y="2355850"/>
          <p14:tracePt t="22465" x="895350" y="2365375"/>
          <p14:tracePt t="22472" x="876300" y="2382838"/>
          <p14:tracePt t="22481" x="849313" y="2401888"/>
          <p14:tracePt t="22488" x="822325" y="2428875"/>
          <p14:tracePt t="22498" x="803275" y="2474913"/>
          <p14:tracePt t="22504" x="785813" y="2492375"/>
          <p14:tracePt t="22512" x="749300" y="2538413"/>
          <p14:tracePt t="22520" x="730250" y="2574925"/>
          <p14:tracePt t="22529" x="720725" y="2593975"/>
          <p14:tracePt t="22536" x="703263" y="2620963"/>
          <p14:tracePt t="22545" x="693738" y="2630488"/>
          <p14:tracePt t="22552" x="676275" y="2647950"/>
          <p14:tracePt t="22560" x="666750" y="2657475"/>
          <p14:tracePt t="22568" x="657225" y="2667000"/>
          <p14:tracePt t="22576" x="657225" y="2674938"/>
          <p14:tracePt t="22584" x="639763" y="2693988"/>
          <p14:tracePt t="22592" x="630238" y="2711450"/>
          <p14:tracePt t="22601" x="611188" y="2730500"/>
          <p14:tracePt t="22608" x="593725" y="2767013"/>
          <p14:tracePt t="22617" x="566738" y="2813050"/>
          <p14:tracePt t="22624" x="530225" y="2857500"/>
          <p14:tracePt t="22633" x="511175" y="2903538"/>
          <p14:tracePt t="22640" x="474663" y="2968625"/>
          <p14:tracePt t="22649" x="447675" y="3013075"/>
          <p14:tracePt t="22656" x="411163" y="3059113"/>
          <p14:tracePt t="22665" x="401638" y="3078163"/>
          <p14:tracePt t="22672" x="355600" y="3141663"/>
          <p14:tracePt t="22681" x="347663" y="3168650"/>
          <p14:tracePt t="22688" x="311150" y="3214688"/>
          <p14:tracePt t="22696" x="301625" y="3241675"/>
          <p14:tracePt t="22704" x="282575" y="3297238"/>
          <p14:tracePt t="22713" x="274638" y="3333750"/>
          <p14:tracePt t="22721" x="255588" y="3387725"/>
          <p14:tracePt t="22730" x="238125" y="3451225"/>
          <p14:tracePt t="22737" x="219075" y="3487738"/>
          <p14:tracePt t="22744" x="209550" y="3533775"/>
          <p14:tracePt t="22752" x="182563" y="3616325"/>
          <p14:tracePt t="22760" x="182563" y="3670300"/>
          <p14:tracePt t="22768" x="173038" y="3706813"/>
          <p14:tracePt t="22776" x="173038" y="3743325"/>
          <p14:tracePt t="22784" x="173038" y="3771900"/>
          <p14:tracePt t="22792" x="165100" y="3825875"/>
          <p14:tracePt t="22801" x="155575" y="3881438"/>
          <p14:tracePt t="22808" x="155575" y="3927475"/>
          <p14:tracePt t="22817" x="155575" y="3963988"/>
          <p14:tracePt t="22824" x="155575" y="4017963"/>
          <p14:tracePt t="22833" x="155575" y="4064000"/>
          <p14:tracePt t="22840" x="155575" y="4117975"/>
          <p14:tracePt t="22849" x="155575" y="4173538"/>
          <p14:tracePt t="22856" x="155575" y="4200525"/>
          <p14:tracePt t="22865" x="155575" y="4256088"/>
          <p14:tracePt t="22872" x="155575" y="4300538"/>
          <p14:tracePt t="22880" x="155575" y="4337050"/>
          <p14:tracePt t="22888" x="165100" y="4373563"/>
          <p14:tracePt t="22897" x="165100" y="4410075"/>
          <p14:tracePt t="22916" x="173038" y="4475163"/>
          <p14:tracePt t="22920" x="173038" y="4511675"/>
          <p14:tracePt t="22929" x="182563" y="4556125"/>
          <p14:tracePt t="22936" x="182563" y="4584700"/>
          <p14:tracePt t="22945" x="192088" y="4629150"/>
          <p14:tracePt t="22952" x="209550" y="4684713"/>
          <p14:tracePt t="22961" x="209550" y="4711700"/>
          <p14:tracePt t="22969" x="228600" y="4784725"/>
          <p14:tracePt t="22976" x="238125" y="4830763"/>
          <p14:tracePt t="22984" x="255588" y="4884738"/>
          <p14:tracePt t="22992" x="265113" y="4922838"/>
          <p14:tracePt t="23000" x="274638" y="4976813"/>
          <p14:tracePt t="23012" x="282575" y="5032375"/>
          <p14:tracePt t="23021" x="311150" y="5076825"/>
          <p14:tracePt t="23029" x="319088" y="5159375"/>
          <p14:tracePt t="23037" x="328613" y="5214938"/>
          <p14:tracePt t="23040" x="355600" y="5241925"/>
          <p14:tracePt t="23049" x="355600" y="5287963"/>
          <p14:tracePt t="23056" x="374650" y="5332413"/>
          <p14:tracePt t="23064" x="374650" y="5351463"/>
          <p14:tracePt t="23072" x="384175" y="5387975"/>
          <p14:tracePt t="23080" x="392113" y="5405438"/>
          <p14:tracePt t="23088" x="392113" y="5414963"/>
          <p14:tracePt t="23097" x="401638" y="5441950"/>
          <p14:tracePt t="23104" x="411163" y="5461000"/>
          <p14:tracePt t="23113" x="420688" y="5478463"/>
          <p14:tracePt t="23120" x="447675" y="5514975"/>
          <p14:tracePt t="23136" x="457200" y="5543550"/>
          <p14:tracePt t="23145" x="465138" y="5561013"/>
          <p14:tracePt t="23152" x="474663" y="5607050"/>
          <p14:tracePt t="23161" x="493713" y="5624513"/>
          <p14:tracePt t="23168" x="493713" y="5653088"/>
          <p14:tracePt t="23176" x="511175" y="5689600"/>
          <p14:tracePt t="23184" x="520700" y="5707063"/>
          <p14:tracePt t="23192" x="538163" y="5734050"/>
          <p14:tracePt t="23200" x="557213" y="5780088"/>
          <p14:tracePt t="23208" x="566738" y="5807075"/>
          <p14:tracePt t="23217" x="584200" y="5853113"/>
          <p14:tracePt t="23224" x="593725" y="5872163"/>
          <p14:tracePt t="23233" x="593725" y="5908675"/>
          <p14:tracePt t="23240" x="603250" y="5945188"/>
          <p14:tracePt t="23249" x="611188" y="5972175"/>
          <p14:tracePt t="23256" x="620713" y="5991225"/>
          <p14:tracePt t="23264" x="630238" y="6018213"/>
          <p14:tracePt t="23272" x="639763" y="6054725"/>
          <p14:tracePt t="23284" x="657225" y="6091238"/>
          <p14:tracePt t="23292" x="676275" y="6108700"/>
          <p14:tracePt t="23297" x="684213" y="6164263"/>
          <p14:tracePt t="23304" x="703263" y="6200775"/>
          <p14:tracePt t="23313" x="730250" y="6246813"/>
          <p14:tracePt t="23321" x="749300" y="6300788"/>
          <p14:tracePt t="23329" x="757238" y="6319838"/>
          <p14:tracePt t="23336" x="793750" y="6364288"/>
          <p14:tracePt t="23345" x="803275" y="6400800"/>
          <p14:tracePt t="23352" x="822325" y="6429375"/>
          <p14:tracePt t="23365" x="858838" y="6473825"/>
          <p14:tracePt t="23372" x="868363" y="6483350"/>
          <p14:tracePt t="23381" x="876300" y="6492875"/>
          <p14:tracePt t="23388" x="895350" y="6519863"/>
          <p14:tracePt t="23396" x="904875" y="6529388"/>
          <p14:tracePt t="23413" x="922338" y="6546850"/>
          <p14:tracePt t="23420" x="949325" y="6565900"/>
          <p14:tracePt t="23424" x="949325" y="6575425"/>
          <p14:tracePt t="23433" x="977900" y="6592888"/>
          <p14:tracePt t="23440" x="995363" y="6611938"/>
          <p14:tracePt t="23449" x="1041400" y="6638925"/>
          <p14:tracePt t="23456" x="1077913" y="6648450"/>
          <p14:tracePt t="23464" x="1095375" y="6665913"/>
          <p14:tracePt t="23472" x="1131888" y="6684963"/>
          <p14:tracePt t="23482" x="1168400" y="6711950"/>
          <p14:tracePt t="23488" x="1196975" y="6721475"/>
          <p14:tracePt t="23497" x="1223963" y="6729413"/>
          <p14:tracePt t="23504" x="1241425" y="6738938"/>
          <p14:tracePt t="23513" x="1287463" y="6757988"/>
          <p14:tracePt t="23521" x="1314450" y="6757988"/>
          <p14:tracePt t="23529" x="1360488" y="6765925"/>
          <p14:tracePt t="23536" x="1379538" y="6765925"/>
          <p14:tracePt t="23546" x="1406525" y="6765925"/>
          <p14:tracePt t="23552" x="1452563" y="6765925"/>
          <p14:tracePt t="23560" x="1479550" y="6784975"/>
          <p14:tracePt t="23568" x="1497013" y="6784975"/>
          <p14:tracePt t="23576" x="1525588" y="6784975"/>
          <p14:tracePt t="23584" x="1552575" y="6784975"/>
          <p14:tracePt t="23592" x="1589088" y="6784975"/>
          <p14:tracePt t="23600" x="1616075" y="6784975"/>
          <p14:tracePt t="23608" x="1644650" y="6784975"/>
          <p14:tracePt t="23616" x="1671638" y="6784975"/>
          <p14:tracePt t="23624" x="1717675" y="6784975"/>
          <p14:tracePt t="23633" x="1754188" y="6784975"/>
          <p14:tracePt t="23640" x="1798638" y="6784975"/>
          <p14:tracePt t="23649" x="1835150" y="6784975"/>
          <p14:tracePt t="23656" x="1881188" y="6775450"/>
          <p14:tracePt t="23665" x="1908175" y="6775450"/>
          <p14:tracePt t="23672" x="1963738" y="6765925"/>
          <p14:tracePt t="23684" x="2009775" y="6765925"/>
          <p14:tracePt t="23692" x="2036763" y="6765925"/>
          <p14:tracePt t="23700" x="2073275" y="6765925"/>
          <p14:tracePt t="23708" x="2119313" y="6765925"/>
          <p14:tracePt t="23717" x="2155825" y="6765925"/>
          <p14:tracePt t="23724" x="2200275" y="6757988"/>
          <p14:tracePt t="23733" x="2236788" y="6757988"/>
          <p14:tracePt t="23740" x="2282825" y="6757988"/>
          <p14:tracePt t="23744" x="2319338" y="6757988"/>
          <p14:tracePt t="23752" x="2365375" y="6738938"/>
          <p14:tracePt t="23761" x="2392363" y="6738938"/>
          <p14:tracePt t="23772" x="2438400" y="6738938"/>
          <p14:tracePt t="23780" x="2465388" y="6738938"/>
          <p14:tracePt t="23788" x="2501900" y="6738938"/>
          <p14:tracePt t="23796" x="2511425" y="6738938"/>
          <p14:tracePt t="23804" x="2538413" y="6721475"/>
          <p14:tracePt t="23808" x="2557463" y="6711950"/>
          <p14:tracePt t="23824" x="2593975" y="6692900"/>
          <p14:tracePt t="23840" x="2603500" y="6692900"/>
          <p14:tracePt t="23849" x="2611438" y="6692900"/>
          <p14:tracePt t="23856" x="2620963" y="6692900"/>
          <p14:tracePt t="23865" x="2640013" y="6684963"/>
          <p14:tracePt t="23872" x="2657475" y="6684963"/>
          <p14:tracePt t="23880" x="2676525" y="6675438"/>
          <p14:tracePt t="23898" x="2720975" y="6675438"/>
          <p14:tracePt t="23904" x="2740025" y="6675438"/>
          <p14:tracePt t="23912" x="2767013" y="6665913"/>
          <p14:tracePt t="23921" x="2786063" y="6665913"/>
          <p14:tracePt t="23929" x="2803525" y="6665913"/>
          <p14:tracePt t="23936" x="2830513" y="6648450"/>
          <p14:tracePt t="23945" x="2840038" y="6648450"/>
          <p14:tracePt t="23952" x="2859088" y="6648450"/>
          <p14:tracePt t="23961" x="2886075" y="6619875"/>
          <p14:tracePt t="23968" x="2895600" y="6619875"/>
          <p14:tracePt t="23976" x="2922588" y="6611938"/>
          <p14:tracePt t="23984" x="2940050" y="6611938"/>
          <p14:tracePt t="23992" x="2986088" y="6592888"/>
          <p14:tracePt t="24000" x="3013075" y="6592888"/>
          <p14:tracePt t="24009" x="3032125" y="6583363"/>
          <p14:tracePt t="24017" x="3078163" y="6575425"/>
          <p14:tracePt t="24024" x="3095625" y="6565900"/>
          <p14:tracePt t="24033" x="3114675" y="6565900"/>
          <p14:tracePt t="24040" x="3132138" y="6556375"/>
          <p14:tracePt t="24049" x="3151188" y="6556375"/>
          <p14:tracePt t="24056" x="3168650" y="6546850"/>
          <p14:tracePt t="24064" x="3187700" y="6538913"/>
          <p14:tracePt t="24072" x="3205163" y="6529388"/>
          <p14:tracePt t="24080" x="3214688" y="6529388"/>
          <p14:tracePt t="24088" x="3232150" y="6519863"/>
          <p14:tracePt t="24096" x="3260725" y="6510338"/>
          <p14:tracePt t="24104" x="3270250" y="6502400"/>
          <p14:tracePt t="24112" x="3297238" y="6483350"/>
          <p14:tracePt t="24129" x="3314700" y="6473825"/>
          <p14:tracePt t="24136" x="3351213" y="6456363"/>
          <p14:tracePt t="24144" x="3360738" y="6446838"/>
          <p14:tracePt t="24152" x="3387725" y="6429375"/>
          <p14:tracePt t="24168" x="3406775" y="6410325"/>
          <p14:tracePt t="24176" x="3424238" y="6392863"/>
          <p14:tracePt t="24184" x="3452813" y="6373813"/>
          <p14:tracePt t="24192" x="3452813" y="6364288"/>
          <p14:tracePt t="24200" x="3460750" y="6356350"/>
          <p14:tracePt t="24208" x="3470275" y="6346825"/>
          <p14:tracePt t="24217" x="3479800" y="6337300"/>
          <p14:tracePt t="24224" x="3489325" y="6327775"/>
          <p14:tracePt t="24233" x="3497263" y="6327775"/>
          <p14:tracePt t="24240" x="3516313" y="6310313"/>
          <p14:tracePt t="24249" x="3516313" y="6300788"/>
          <p14:tracePt t="24256" x="3525838" y="6291263"/>
          <p14:tracePt t="24272" x="3543300" y="6264275"/>
          <p14:tracePt t="24280" x="3552825" y="6254750"/>
          <p14:tracePt t="24288" x="3562350" y="6237288"/>
          <p14:tracePt t="24304" x="3570288" y="6218238"/>
          <p14:tracePt t="24313" x="3579813" y="6200775"/>
          <p14:tracePt t="24321" x="3589338" y="6181725"/>
          <p14:tracePt t="24330" x="3598863" y="6173788"/>
          <p14:tracePt t="24336" x="3598863" y="6154738"/>
          <p14:tracePt t="24345" x="3606800" y="6127750"/>
          <p14:tracePt t="24368" x="3616325" y="6118225"/>
          <p14:tracePt t="24417" x="3616325" y="6108700"/>
          <p14:tracePt t="24440" x="3625850" y="6108700"/>
          <p14:tracePt t="24768" x="3635375" y="6108700"/>
          <p14:tracePt t="24776" x="3652838" y="6108700"/>
          <p14:tracePt t="24792" x="3652838" y="6118225"/>
          <p14:tracePt t="24800" x="3679825" y="6127750"/>
          <p14:tracePt t="24817" x="3698875" y="6145213"/>
          <p14:tracePt t="24828" x="3735388" y="6173788"/>
          <p14:tracePt t="24845" x="3752850" y="6181725"/>
          <p14:tracePt t="24852" x="3771900" y="6191250"/>
          <p14:tracePt t="24861" x="3789363" y="6210300"/>
          <p14:tracePt t="24868" x="3808413" y="6218238"/>
          <p14:tracePt t="24877" x="3825875" y="6218238"/>
          <p14:tracePt t="24882" x="3844925" y="6227763"/>
          <p14:tracePt t="24899" x="3881438" y="6246813"/>
          <p14:tracePt t="24904" x="3908425" y="6246813"/>
          <p14:tracePt t="24913" x="3927475" y="6246813"/>
          <p14:tracePt t="24920" x="3944938" y="6254750"/>
          <p14:tracePt t="24929" x="3981450" y="6254750"/>
          <p14:tracePt t="24936" x="4008438" y="6254750"/>
          <p14:tracePt t="24945" x="4027488" y="6254750"/>
          <p14:tracePt t="24952" x="4054475" y="6254750"/>
          <p14:tracePt t="24960" x="4073525" y="6254750"/>
          <p14:tracePt t="24968" x="4090988" y="6254750"/>
          <p14:tracePt t="24977" x="4119563" y="6264275"/>
          <p14:tracePt t="24984" x="4137025" y="6264275"/>
          <p14:tracePt t="25000" x="4156075" y="6264275"/>
          <p14:tracePt t="25008" x="4164013" y="6264275"/>
          <p14:tracePt t="25017" x="4183063" y="6264275"/>
          <p14:tracePt t="25024" x="4200525" y="6273800"/>
          <p14:tracePt t="25041" x="4219575" y="6273800"/>
          <p14:tracePt t="25056" x="4246563" y="6273800"/>
          <p14:tracePt t="25064" x="4256088" y="6273800"/>
          <p14:tracePt t="25072" x="4273550" y="6273800"/>
          <p14:tracePt t="25081" x="4292600" y="6273800"/>
          <p14:tracePt t="25088" x="4310063" y="6273800"/>
          <p14:tracePt t="25096" x="4329113" y="6273800"/>
          <p14:tracePt t="25104" x="4346575" y="6273800"/>
          <p14:tracePt t="25113" x="4365625" y="6273800"/>
          <p14:tracePt t="25120" x="4375150" y="6273800"/>
          <p14:tracePt t="25136" x="4392613" y="6273800"/>
          <p14:tracePt t="25145" x="4411663" y="6273800"/>
          <p14:tracePt t="25152" x="4419600" y="6273800"/>
          <p14:tracePt t="25161" x="4438650" y="6273800"/>
          <p14:tracePt t="25168" x="4448175" y="6273800"/>
          <p14:tracePt t="25177" x="4456113" y="6273800"/>
          <p14:tracePt t="25184" x="4465638" y="6273800"/>
          <p14:tracePt t="25192" x="4475163" y="6273800"/>
          <p14:tracePt t="25200" x="4484688" y="6264275"/>
          <p14:tracePt t="25208" x="4502150" y="6264275"/>
          <p14:tracePt t="25217" x="4511675" y="6264275"/>
          <p14:tracePt t="25224" x="4521200" y="6264275"/>
          <p14:tracePt t="25233" x="4529138" y="6254750"/>
          <p14:tracePt t="25240" x="4538663" y="6254750"/>
          <p14:tracePt t="25249" x="4548188" y="6246813"/>
          <p14:tracePt t="25257" x="4557713" y="6246813"/>
          <p14:tracePt t="25265" x="4575175" y="6246813"/>
          <p14:tracePt t="25272" x="4594225" y="6246813"/>
          <p14:tracePt t="25280" x="4621213" y="6237288"/>
          <p14:tracePt t="25288" x="4630738" y="6237288"/>
          <p14:tracePt t="25297" x="4638675" y="6237288"/>
          <p14:tracePt t="25304" x="4657725" y="6227763"/>
          <p14:tracePt t="25320" x="4667250" y="6218238"/>
          <p14:tracePt t="25329" x="4684713" y="6210300"/>
          <p14:tracePt t="25336" x="4694238" y="6200775"/>
          <p14:tracePt t="25345" x="4703763" y="6191250"/>
          <p14:tracePt t="25352" x="4711700" y="6181725"/>
          <p14:tracePt t="25361" x="4730750" y="6164263"/>
          <p14:tracePt t="25368" x="4740275" y="6154738"/>
          <p14:tracePt t="25384" x="4757738" y="6127750"/>
          <p14:tracePt t="25392" x="4784725" y="6100763"/>
          <p14:tracePt t="25408" x="4803775" y="6081713"/>
          <p14:tracePt t="25417" x="4813300" y="6072188"/>
          <p14:tracePt t="25424" x="4821238" y="6064250"/>
          <p14:tracePt t="25440" x="4840288" y="6035675"/>
          <p14:tracePt t="25449" x="4840288" y="6027738"/>
          <p14:tracePt t="25456" x="4849813" y="6018213"/>
          <p14:tracePt t="25465" x="4849813" y="5999163"/>
          <p14:tracePt t="25473" x="4857750" y="5991225"/>
          <p14:tracePt t="25488" x="4867275" y="5981700"/>
          <p14:tracePt t="25496" x="4867275" y="5972175"/>
          <p14:tracePt t="25504" x="4876800" y="5962650"/>
          <p14:tracePt t="25512" x="4876800" y="5945188"/>
          <p14:tracePt t="25529" x="4886325" y="5935663"/>
          <p14:tracePt t="25545" x="4886325" y="5926138"/>
          <p14:tracePt t="25552" x="4895850" y="5908675"/>
          <p14:tracePt t="25568" x="4903788" y="5908675"/>
          <p14:tracePt t="25584" x="4903788" y="5899150"/>
          <p14:tracePt t="25592" x="4903788" y="5889625"/>
          <p14:tracePt t="25600" x="4922838" y="5872163"/>
          <p14:tracePt t="25617" x="4922838" y="5862638"/>
          <p14:tracePt t="25641" x="4922838" y="5853113"/>
          <p14:tracePt t="25649" x="4922838" y="5843588"/>
          <p14:tracePt t="25656" x="4932363" y="5843588"/>
          <p14:tracePt t="25681" x="4932363" y="5826125"/>
          <p14:tracePt t="25688" x="4940300" y="5816600"/>
          <p14:tracePt t="25704" x="4949825" y="5807075"/>
          <p14:tracePt t="25713" x="4949825" y="5799138"/>
          <p14:tracePt t="25721" x="4949825" y="5780088"/>
          <p14:tracePt t="25736" x="4959350" y="5762625"/>
          <p14:tracePt t="25752" x="4959350" y="5743575"/>
          <p14:tracePt t="25761" x="4968875" y="5726113"/>
          <p14:tracePt t="25777" x="4968875" y="5716588"/>
          <p14:tracePt t="25784" x="4976813" y="5707063"/>
          <p14:tracePt t="25792" x="4976813" y="5697538"/>
          <p14:tracePt t="25800" x="4986338" y="5689600"/>
          <p14:tracePt t="25816" x="4986338" y="5680075"/>
          <p14:tracePt t="25841" x="4995863" y="5661025"/>
          <p14:tracePt t="25865" x="5005388" y="5653088"/>
          <p14:tracePt t="25897" x="5005388" y="5643563"/>
          <p14:tracePt t="25904" x="5005388" y="5634038"/>
          <p14:tracePt t="25952" x="5005388" y="5624513"/>
          <p14:tracePt t="26001" x="5013325" y="5616575"/>
          <p14:tracePt t="26248" x="5022850" y="5607050"/>
          <p14:tracePt t="26265" x="5022850" y="5597525"/>
          <p14:tracePt t="26281" x="5022850" y="5588000"/>
          <p14:tracePt t="26297" x="5022850" y="5580063"/>
          <p14:tracePt t="26861" x="5022850" y="5570538"/>
          <p14:tracePt t="27684" x="5022850" y="5580063"/>
          <p14:tracePt t="27716" x="5022850" y="5588000"/>
          <p14:tracePt t="27736" x="5022850" y="5597525"/>
          <p14:tracePt t="27768" x="5022850" y="5607050"/>
          <p14:tracePt t="27792" x="5022850" y="5616575"/>
          <p14:tracePt t="27800" x="5022850" y="5624513"/>
          <p14:tracePt t="27808" x="5022850" y="5643563"/>
          <p14:tracePt t="27825" x="5022850" y="5653088"/>
          <p14:tracePt t="27833" x="5013325" y="5670550"/>
          <p14:tracePt t="27840" x="5013325" y="5680075"/>
          <p14:tracePt t="27868" x="5013325" y="5689600"/>
          <p14:tracePt t="27884" x="5013325" y="5697538"/>
          <p14:tracePt t="28005" x="5013325" y="5707063"/>
          <p14:tracePt t="28008" x="5013325" y="5716588"/>
          <p14:tracePt t="28024" x="5013325" y="5726113"/>
          <p14:tracePt t="28032" x="5013325" y="5734050"/>
          <p14:tracePt t="28065" x="5013325" y="5753100"/>
          <p14:tracePt t="28072" x="5005388" y="5762625"/>
          <p14:tracePt t="28098" x="5005388" y="5770563"/>
          <p14:tracePt t="28104" x="5005388" y="5780088"/>
          <p14:tracePt t="28112" x="5005388" y="5799138"/>
          <p14:tracePt t="28128" x="4995863" y="5816600"/>
          <p14:tracePt t="28144" x="4986338" y="5826125"/>
          <p14:tracePt t="28168" x="4986338" y="5835650"/>
          <p14:tracePt t="28184" x="4986338" y="5843588"/>
          <p14:tracePt t="28208" x="4976813" y="5853113"/>
          <p14:tracePt t="28224" x="4976813" y="5862638"/>
          <p14:tracePt t="28241" x="4976813" y="5872163"/>
          <p14:tracePt t="28256" x="4968875" y="5881688"/>
          <p14:tracePt t="28272" x="4968875" y="5889625"/>
          <p14:tracePt t="28281" x="4968875" y="5908675"/>
          <p14:tracePt t="28288" x="4968875" y="5918200"/>
          <p14:tracePt t="28296" x="4968875" y="5926138"/>
          <p14:tracePt t="28304" x="4968875" y="5945188"/>
          <p14:tracePt t="28321" x="4968875" y="5954713"/>
          <p14:tracePt t="28344" x="4968875" y="5962650"/>
          <p14:tracePt t="28392" x="4968875" y="5972175"/>
          <p14:tracePt t="28472" x="4968875" y="5981700"/>
          <p14:tracePt t="29148" x="4968875" y="5991225"/>
          <p14:tracePt t="29177" x="4968875" y="5999163"/>
          <p14:tracePt t="29224" x="4968875" y="6008688"/>
          <p14:tracePt t="29248" x="4968875" y="6018213"/>
          <p14:tracePt t="29272" x="4968875" y="6027738"/>
          <p14:tracePt t="29288" x="4968875" y="6035675"/>
          <p14:tracePt t="29304" x="4968875" y="6045200"/>
          <p14:tracePt t="29336" x="4968875" y="6054725"/>
          <p14:tracePt t="29448" x="4968875" y="6064250"/>
          <p14:tracePt t="29465" x="4959350" y="6072188"/>
          <p14:tracePt t="29472" x="4949825" y="6081713"/>
          <p14:tracePt t="29488" x="4940300" y="6091238"/>
          <p14:tracePt t="29504" x="4932363" y="6100763"/>
          <p14:tracePt t="29512" x="4922838" y="6108700"/>
          <p14:tracePt t="30009" x="4913313" y="6108700"/>
          <p14:tracePt t="30252" x="4913313" y="6100763"/>
          <p14:tracePt t="30428" x="4913313" y="6091238"/>
          <p14:tracePt t="30445" x="4903788" y="6091238"/>
          <p14:tracePt t="30450" x="4867275" y="6108700"/>
          <p14:tracePt t="30456" x="4840288" y="6127750"/>
          <p14:tracePt t="30465" x="4794250" y="6173788"/>
          <p14:tracePt t="30472" x="4776788" y="6191250"/>
          <p14:tracePt t="30482" x="4740275" y="6264275"/>
          <p14:tracePt t="30488" x="4703763" y="6319838"/>
          <p14:tracePt t="30497" x="4657725" y="6364288"/>
          <p14:tracePt t="30504" x="4602163" y="6410325"/>
          <p14:tracePt t="30508" x="4557713" y="6465888"/>
          <p14:tracePt t="30516" x="4521200" y="6510338"/>
          <p14:tracePt t="30524" x="4475163" y="6565900"/>
          <p14:tracePt t="30533" x="4402138" y="6629400"/>
          <p14:tracePt t="30540" x="4356100" y="6648450"/>
          <p14:tracePt t="30549" x="4338638" y="6675438"/>
          <p14:tracePt t="30556" x="4283075" y="6702425"/>
          <p14:tracePt t="30565" x="4237038" y="6738938"/>
          <p14:tracePt t="30568" x="4200525" y="6748463"/>
          <p14:tracePt t="30576" x="4156075" y="6784975"/>
          <p14:tracePt t="30584" x="4137025" y="6784975"/>
          <p14:tracePt t="30592" x="4100513" y="6794500"/>
          <p14:tracePt t="30600" x="4064000" y="6811963"/>
          <p14:tracePt t="30608" x="4027488" y="6838950"/>
          <p14:tracePt t="30616" x="3981450" y="6838950"/>
          <p14:tracePt t="30624" x="3954463" y="6848475"/>
          <p14:tracePt t="30936" x="1533525" y="6821488"/>
          <p14:tracePt t="30944" x="1460500" y="6802438"/>
          <p14:tracePt t="30952" x="1397000" y="6775450"/>
          <p14:tracePt t="30961" x="1333500" y="6748463"/>
          <p14:tracePt t="30968" x="1270000" y="6721475"/>
          <p14:tracePt t="30977" x="1241425" y="6721475"/>
          <p14:tracePt t="30984" x="1196975" y="6702425"/>
          <p14:tracePt t="30992" x="1177925" y="6692900"/>
          <p14:tracePt t="31000" x="1150938" y="6675438"/>
          <p14:tracePt t="31008" x="1141413" y="6665913"/>
          <p14:tracePt t="31017" x="1104900" y="6638925"/>
          <p14:tracePt t="31024" x="1095375" y="6629400"/>
          <p14:tracePt t="31032" x="1058863" y="6602413"/>
          <p14:tracePt t="31041" x="1050925" y="6575425"/>
          <p14:tracePt t="31049" x="1004888" y="6529388"/>
          <p14:tracePt t="31056" x="985838" y="6510338"/>
          <p14:tracePt t="31065" x="958850" y="6492875"/>
          <p14:tracePt t="31072" x="941388" y="6465888"/>
          <p14:tracePt t="31081" x="904875" y="6419850"/>
          <p14:tracePt t="31088" x="885825" y="6400800"/>
          <p14:tracePt t="31097" x="868363" y="6383338"/>
          <p14:tracePt t="31104" x="839788" y="6346825"/>
          <p14:tracePt t="31112" x="812800" y="6319838"/>
          <p14:tracePt t="31121" x="776288" y="6291263"/>
          <p14:tracePt t="31128" x="739775" y="6264275"/>
          <p14:tracePt t="31136" x="720725" y="6246813"/>
          <p14:tracePt t="31145" x="693738" y="6227763"/>
          <p14:tracePt t="31152" x="666750" y="6191250"/>
          <p14:tracePt t="31161" x="647700" y="6173788"/>
          <p14:tracePt t="31168" x="639763" y="6145213"/>
          <p14:tracePt t="31176" x="620713" y="6100763"/>
          <p14:tracePt t="31184" x="584200" y="6054725"/>
          <p14:tracePt t="31192" x="566738" y="6018213"/>
          <p14:tracePt t="31200" x="538163" y="5981700"/>
          <p14:tracePt t="31208" x="520700" y="5945188"/>
          <p14:tracePt t="31216" x="501650" y="5899150"/>
          <p14:tracePt t="31224" x="484188" y="5843588"/>
          <p14:tracePt t="31233" x="465138" y="5816600"/>
          <p14:tracePt t="31240" x="447675" y="5780088"/>
          <p14:tracePt t="31248" x="428625" y="5753100"/>
          <p14:tracePt t="31256" x="411163" y="5707063"/>
          <p14:tracePt t="31266" x="392113" y="5680075"/>
          <p14:tracePt t="31272" x="384175" y="5634038"/>
          <p14:tracePt t="31282" x="374650" y="5616575"/>
          <p14:tracePt t="31288" x="365125" y="5580063"/>
          <p14:tracePt t="31297" x="365125" y="5534025"/>
          <p14:tracePt t="31304" x="355600" y="5497513"/>
          <p14:tracePt t="31313" x="355600" y="5451475"/>
          <p14:tracePt t="31320" x="338138" y="5378450"/>
          <p14:tracePt t="31329" x="328613" y="5351463"/>
          <p14:tracePt t="31336" x="328613" y="5314950"/>
          <p14:tracePt t="31345" x="319088" y="5251450"/>
          <p14:tracePt t="31352" x="311150" y="5178425"/>
          <p14:tracePt t="31361" x="292100" y="5105400"/>
          <p14:tracePt t="31368" x="265113" y="4986338"/>
          <p14:tracePt t="31378" x="238125" y="4876800"/>
          <p14:tracePt t="31384" x="209550" y="4757738"/>
          <p14:tracePt t="31392" x="201613" y="4665663"/>
          <p14:tracePt t="31400" x="155575" y="4548188"/>
          <p14:tracePt t="31408" x="128588" y="4456113"/>
          <p14:tracePt t="31416" x="100013" y="4356100"/>
          <p14:tracePt t="31424" x="73025" y="4264025"/>
          <p14:tracePt t="31432" x="46038" y="4200525"/>
          <p14:tracePt t="31440" x="19050" y="41179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CE8D9-715D-4647-8DBE-6CE95450E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4AEFA-7BCE-4046-BF94-F4FF84603980}"/>
              </a:ext>
            </a:extLst>
          </p:cNvPr>
          <p:cNvSpPr txBox="1"/>
          <p:nvPr/>
        </p:nvSpPr>
        <p:spPr>
          <a:xfrm>
            <a:off x="1066800" y="558284"/>
            <a:ext cx="4629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highlight>
                  <a:srgbClr val="FFFF00"/>
                </a:highlight>
              </a:rPr>
              <a:t>Βιβλίο Μαθητή σελ. 24 άσκηση 5</a:t>
            </a:r>
            <a:endParaRPr lang="en-US" sz="2000" b="1" dirty="0">
              <a:highlight>
                <a:srgbClr val="FFFF00"/>
              </a:highligh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B384C-7F0E-4FC8-A8ED-9BFE7D1A47ED}"/>
              </a:ext>
            </a:extLst>
          </p:cNvPr>
          <p:cNvCxnSpPr/>
          <p:nvPr/>
        </p:nvCxnSpPr>
        <p:spPr>
          <a:xfrm>
            <a:off x="1066800" y="1567832"/>
            <a:ext cx="790575" cy="622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9ADEAD-E7A6-4492-A587-8BBE6ED77799}"/>
              </a:ext>
            </a:extLst>
          </p:cNvPr>
          <p:cNvCxnSpPr>
            <a:cxnSpLocks/>
          </p:cNvCxnSpPr>
          <p:nvPr/>
        </p:nvCxnSpPr>
        <p:spPr>
          <a:xfrm flipH="1">
            <a:off x="6833439" y="1653557"/>
            <a:ext cx="637291" cy="622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6E37050-FDBC-4478-BC99-462185E159CB}"/>
              </a:ext>
            </a:extLst>
          </p:cNvPr>
          <p:cNvSpPr/>
          <p:nvPr/>
        </p:nvSpPr>
        <p:spPr>
          <a:xfrm>
            <a:off x="3171825" y="958394"/>
            <a:ext cx="533400" cy="609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91FFF7-3B42-4342-A68B-006C9309F0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23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78"/>
    </mc:Choice>
    <mc:Fallback>
      <p:transition spd="slow" advTm="30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23554" x="12118975" y="3022600"/>
          <p14:tracePt t="23562" x="12045950" y="3086100"/>
          <p14:tracePt t="23570" x="12009438" y="3132138"/>
          <p14:tracePt t="23577" x="11926888" y="3214688"/>
          <p14:tracePt t="23586" x="11863388" y="3268663"/>
          <p14:tracePt t="23594" x="11780838" y="3341688"/>
          <p14:tracePt t="23602" x="11690350" y="3414713"/>
          <p14:tracePt t="23610" x="11661775" y="3433763"/>
          <p14:tracePt t="23617" x="11617325" y="3460750"/>
          <p14:tracePt t="23626" x="11552238" y="3487738"/>
          <p14:tracePt t="23635" x="11488738" y="3524250"/>
          <p14:tracePt t="23642" x="11461750" y="3543300"/>
          <p14:tracePt t="23650" x="11406188" y="3552825"/>
          <p14:tracePt t="23658" x="11379200" y="3552825"/>
          <p14:tracePt t="23666" x="11342688" y="3560763"/>
          <p14:tracePt t="23674" x="11323638" y="3570288"/>
          <p14:tracePt t="23681" x="11306175" y="3570288"/>
          <p14:tracePt t="23689" x="11279188" y="3570288"/>
          <p14:tracePt t="23697" x="11250613" y="3570288"/>
          <p14:tracePt t="23707" x="11223625" y="3560763"/>
          <p14:tracePt t="23714" x="11206163" y="3560763"/>
          <p14:tracePt t="23723" x="11150600" y="3543300"/>
          <p14:tracePt t="23729" x="11096625" y="3516313"/>
          <p14:tracePt t="23738" x="11041063" y="3497263"/>
          <p14:tracePt t="23745" x="10977563" y="3460750"/>
          <p14:tracePt t="23753" x="10914063" y="3424238"/>
          <p14:tracePt t="23761" x="10868025" y="3414713"/>
          <p14:tracePt t="23769" x="10804525" y="3370263"/>
          <p14:tracePt t="23777" x="10739438" y="3351213"/>
          <p14:tracePt t="23786" x="10694988" y="3314700"/>
          <p14:tracePt t="23793" x="10658475" y="3305175"/>
          <p14:tracePt t="23802" x="10612438" y="3278188"/>
          <p14:tracePt t="23810" x="10575925" y="3260725"/>
          <p14:tracePt t="23817" x="10556875" y="3251200"/>
          <p14:tracePt t="23827" x="10529888" y="3241675"/>
          <p14:tracePt t="23834" x="10510838" y="3241675"/>
          <p14:tracePt t="23842" x="10493375" y="3232150"/>
          <p14:tracePt t="23850" x="10483850" y="3232150"/>
          <p14:tracePt t="23858" x="10474325" y="3232150"/>
          <p14:tracePt t="23865" x="10466388" y="3232150"/>
          <p14:tracePt t="23873" x="10437813" y="3224213"/>
          <p14:tracePt t="23890" x="10429875" y="3224213"/>
          <p14:tracePt t="23909" x="10374313" y="3224213"/>
          <p14:tracePt t="23913" x="10347325" y="3224213"/>
          <p14:tracePt t="23923" x="10320338" y="3224213"/>
          <p14:tracePt t="23930" x="10274300" y="3232150"/>
          <p14:tracePt t="23938" x="10218738" y="3232150"/>
          <p14:tracePt t="23946" x="10155238" y="3251200"/>
          <p14:tracePt t="23954" x="10118725" y="3260725"/>
          <p14:tracePt t="23961" x="10072688" y="3260725"/>
          <p14:tracePt t="23969" x="10018713" y="3268663"/>
          <p14:tracePt t="23977" x="9982200" y="3278188"/>
          <p14:tracePt t="23985" x="9945688" y="3278188"/>
          <p14:tracePt t="23993" x="9909175" y="3278188"/>
          <p14:tracePt t="24001" x="9863138" y="3278188"/>
          <p14:tracePt t="24010" x="9845675" y="3278188"/>
          <p14:tracePt t="24017" x="9817100" y="3268663"/>
          <p14:tracePt t="24026" x="9809163" y="3260725"/>
          <p14:tracePt t="24034" x="9799638" y="3251200"/>
          <p14:tracePt t="24050" x="9790113" y="3224213"/>
          <p14:tracePt t="24059" x="9780588" y="3205163"/>
          <p14:tracePt t="24065" x="9772650" y="3178175"/>
          <p14:tracePt t="24073" x="9763125" y="3151188"/>
          <p14:tracePt t="24081" x="9753600" y="3114675"/>
          <p14:tracePt t="24090" x="9753600" y="3105150"/>
          <p14:tracePt t="24105" x="9753600" y="3086100"/>
          <p14:tracePt t="24113" x="9744075" y="3078163"/>
          <p14:tracePt t="24122" x="9744075" y="3059113"/>
          <p14:tracePt t="24129" x="9744075" y="3049588"/>
          <p14:tracePt t="24138" x="9744075" y="3041650"/>
          <p14:tracePt t="24145" x="9744075" y="3032125"/>
          <p14:tracePt t="24154" x="9744075" y="3013075"/>
          <p14:tracePt t="24161" x="9744075" y="3005138"/>
          <p14:tracePt t="24170" x="9744075" y="2995613"/>
          <p14:tracePt t="24177" x="9744075" y="2986088"/>
          <p14:tracePt t="24185" x="9744075" y="2976563"/>
          <p14:tracePt t="24193" x="9744075" y="2968625"/>
          <p14:tracePt t="24210" x="9734550" y="2949575"/>
          <p14:tracePt t="24218" x="9726613" y="2940050"/>
          <p14:tracePt t="24225" x="9726613" y="2922588"/>
          <p14:tracePt t="24233" x="9726613" y="2913063"/>
          <p14:tracePt t="24259" x="9717088" y="2894013"/>
          <p14:tracePt t="24289" x="9707563" y="2886075"/>
          <p14:tracePt t="24457" x="9707563" y="2876550"/>
          <p14:tracePt t="24474" x="9707563" y="2867025"/>
          <p14:tracePt t="24482" x="9707563" y="2849563"/>
          <p14:tracePt t="24497" x="9707563" y="2830513"/>
          <p14:tracePt t="24602" x="9717088" y="2867025"/>
          <p14:tracePt t="24610" x="9717088" y="2876550"/>
          <p14:tracePt t="24618" x="9717088" y="2894013"/>
          <p14:tracePt t="24627" x="9726613" y="2930525"/>
          <p14:tracePt t="24634" x="9734550" y="2968625"/>
          <p14:tracePt t="24642" x="9734550" y="2995613"/>
          <p14:tracePt t="24650" x="9744075" y="3041650"/>
          <p14:tracePt t="24659" x="9753600" y="3068638"/>
          <p14:tracePt t="24666" x="9753600" y="3114675"/>
          <p14:tracePt t="24674" x="9772650" y="3151188"/>
          <p14:tracePt t="24682" x="9780588" y="3187700"/>
          <p14:tracePt t="24690" x="9790113" y="3224213"/>
          <p14:tracePt t="24697" x="9790113" y="3260725"/>
          <p14:tracePt t="24706" x="9799638" y="3278188"/>
          <p14:tracePt t="24713" x="9809163" y="3314700"/>
          <p14:tracePt t="24723" x="9809163" y="3333750"/>
          <p14:tracePt t="24730" x="9817100" y="3351213"/>
          <p14:tracePt t="24738" x="9817100" y="3378200"/>
          <p14:tracePt t="24746" x="9845675" y="3443288"/>
          <p14:tracePt t="24754" x="9845675" y="3470275"/>
          <p14:tracePt t="24761" x="9853613" y="3524250"/>
          <p14:tracePt t="24770" x="9863138" y="3570288"/>
          <p14:tracePt t="24777" x="9863138" y="3597275"/>
          <p14:tracePt t="24786" x="9872663" y="3625850"/>
          <p14:tracePt t="24794" x="9872663" y="3643313"/>
          <p14:tracePt t="24802" x="9872663" y="3689350"/>
          <p14:tracePt t="24810" x="9882188" y="3706813"/>
          <p14:tracePt t="24834" x="9882188" y="3716338"/>
          <p14:tracePt t="24850" x="9882188" y="3725863"/>
          <p14:tracePt t="24858" x="9890125" y="3735388"/>
          <p14:tracePt t="24946" x="9918700" y="3735388"/>
          <p14:tracePt t="24953" x="9926638" y="3725863"/>
          <p14:tracePt t="24961" x="9945688" y="3698875"/>
          <p14:tracePt t="24969" x="9963150" y="3643313"/>
          <p14:tracePt t="24977" x="9991725" y="3579813"/>
          <p14:tracePt t="24986" x="10018713" y="3506788"/>
          <p14:tracePt t="24994" x="10055225" y="3451225"/>
          <p14:tracePt t="25002" x="10082213" y="3424238"/>
          <p14:tracePt t="25010" x="10118725" y="3378200"/>
          <p14:tracePt t="25018" x="10145713" y="3333750"/>
          <p14:tracePt t="25027" x="10164763" y="3287713"/>
          <p14:tracePt t="25034" x="10218738" y="3232150"/>
          <p14:tracePt t="25042" x="10264775" y="3187700"/>
          <p14:tracePt t="25050" x="10283825" y="3141663"/>
          <p14:tracePt t="25059" x="10337800" y="3059113"/>
          <p14:tracePt t="25066" x="10383838" y="2995613"/>
          <p14:tracePt t="25074" x="10429875" y="2930525"/>
          <p14:tracePt t="25082" x="10456863" y="2886075"/>
          <p14:tracePt t="25089" x="10474325" y="2840038"/>
          <p14:tracePt t="25097" x="10483850" y="2813050"/>
          <p14:tracePt t="25106" x="10493375" y="2803525"/>
          <p14:tracePt t="25114" x="10502900" y="2794000"/>
          <p14:tracePt t="25123" x="10510838" y="2776538"/>
          <p14:tracePt t="25130" x="10520363" y="2767013"/>
          <p14:tracePt t="25138" x="10529888" y="2757488"/>
          <p14:tracePt t="25201" x="10547350" y="2767013"/>
          <p14:tracePt t="25209" x="10566400" y="2784475"/>
          <p14:tracePt t="25217" x="10585450" y="2849563"/>
          <p14:tracePt t="25227" x="10585450" y="2876550"/>
          <p14:tracePt t="25234" x="10602913" y="2922588"/>
          <p14:tracePt t="25242" x="10621963" y="2976563"/>
          <p14:tracePt t="25250" x="10629900" y="3022600"/>
          <p14:tracePt t="25258" x="10639425" y="3041650"/>
          <p14:tracePt t="25266" x="10658475" y="3068638"/>
          <p14:tracePt t="25273" x="10666413" y="3114675"/>
          <p14:tracePt t="25281" x="10666413" y="3122613"/>
          <p14:tracePt t="25289" x="10666413" y="3151188"/>
          <p14:tracePt t="25297" x="10675938" y="3168650"/>
          <p14:tracePt t="25306" x="10685463" y="3205163"/>
          <p14:tracePt t="25314" x="10694988" y="3241675"/>
          <p14:tracePt t="25323" x="10702925" y="3268663"/>
          <p14:tracePt t="25329" x="10702925" y="3287713"/>
          <p14:tracePt t="25338" x="10721975" y="3333750"/>
          <p14:tracePt t="25346" x="10721975" y="3370263"/>
          <p14:tracePt t="25354" x="10758488" y="3424238"/>
          <p14:tracePt t="25361" x="10758488" y="3460750"/>
          <p14:tracePt t="25370" x="10768013" y="3479800"/>
          <p14:tracePt t="25377" x="10785475" y="3516313"/>
          <p14:tracePt t="25386" x="10804525" y="3560763"/>
          <p14:tracePt t="25393" x="10804525" y="3579813"/>
          <p14:tracePt t="25402" x="10812463" y="3616325"/>
          <p14:tracePt t="25410" x="10812463" y="3625850"/>
          <p14:tracePt t="25434" x="10812463" y="3633788"/>
          <p14:tracePt t="25443" x="10812463" y="3643313"/>
          <p14:tracePt t="25938" x="10821988" y="3662363"/>
          <p14:tracePt t="25946" x="10821988" y="3689350"/>
          <p14:tracePt t="25950" x="10821988" y="3716338"/>
          <p14:tracePt t="25954" x="10821988" y="3752850"/>
          <p14:tracePt t="25958" x="10821988" y="3771900"/>
          <p14:tracePt t="25961" x="10812463" y="3808413"/>
          <p14:tracePt t="25969" x="10804525" y="3825875"/>
          <p14:tracePt t="25977" x="10775950" y="3852863"/>
          <p14:tracePt t="25986" x="10768013" y="3871913"/>
          <p14:tracePt t="25993" x="10748963" y="3881438"/>
          <p14:tracePt t="26002" x="10731500" y="3898900"/>
          <p14:tracePt t="26010" x="10702925" y="3908425"/>
          <p14:tracePt t="26017" x="10675938" y="3908425"/>
          <p14:tracePt t="26023" x="10639425" y="3917950"/>
          <p14:tracePt t="26030" x="10602913" y="3927475"/>
          <p14:tracePt t="26037" x="10556875" y="3927475"/>
          <p14:tracePt t="26045" x="10529888" y="3927475"/>
          <p14:tracePt t="26053" x="10510838" y="3927475"/>
          <p14:tracePt t="26062" x="10483850" y="3927475"/>
          <p14:tracePt t="26070" x="10466388" y="3927475"/>
          <p14:tracePt t="26077" x="10447338" y="3927475"/>
          <p14:tracePt t="26090" x="10437813" y="3927475"/>
          <p14:tracePt t="26106" x="10420350" y="3917950"/>
          <p14:tracePt t="26123" x="10410825" y="3898900"/>
          <p14:tracePt t="26130" x="10410825" y="3881438"/>
          <p14:tracePt t="26139" x="10401300" y="3862388"/>
          <p14:tracePt t="26146" x="10393363" y="3835400"/>
          <p14:tracePt t="26154" x="10383838" y="3808413"/>
          <p14:tracePt t="26161" x="10374313" y="3762375"/>
          <p14:tracePt t="26169" x="10364788" y="3716338"/>
          <p14:tracePt t="26177" x="10337800" y="3670300"/>
          <p14:tracePt t="26185" x="10328275" y="3597275"/>
          <p14:tracePt t="26194" x="10320338" y="3552825"/>
          <p14:tracePt t="26201" x="10291763" y="3506788"/>
          <p14:tracePt t="26210" x="10283825" y="3479800"/>
          <p14:tracePt t="26217" x="10247313" y="3424238"/>
          <p14:tracePt t="26226" x="10228263" y="3387725"/>
          <p14:tracePt t="26234" x="10210800" y="3341688"/>
          <p14:tracePt t="26242" x="10191750" y="3314700"/>
          <p14:tracePt t="26250" x="10155238" y="3287713"/>
          <p14:tracePt t="26258" x="10145713" y="3251200"/>
          <p14:tracePt t="26266" x="10128250" y="3232150"/>
          <p14:tracePt t="26273" x="10101263" y="3187700"/>
          <p14:tracePt t="26281" x="10082213" y="3168650"/>
          <p14:tracePt t="26289" x="10055225" y="3122613"/>
          <p14:tracePt t="26297" x="10045700" y="3095625"/>
          <p14:tracePt t="26306" x="10009188" y="3068638"/>
          <p14:tracePt t="26314" x="9991725" y="3032125"/>
          <p14:tracePt t="26323" x="9982200" y="3013075"/>
          <p14:tracePt t="26330" x="9972675" y="3005138"/>
          <p14:tracePt t="26338" x="9963150" y="2995613"/>
          <p14:tracePt t="26346" x="9955213" y="2995613"/>
          <p14:tracePt t="26369" x="9955213" y="2986088"/>
          <p14:tracePt t="26558" x="9945688" y="2986088"/>
          <p14:tracePt t="26586" x="9945688" y="2995613"/>
          <p14:tracePt t="26593" x="9945688" y="3013075"/>
          <p14:tracePt t="26602" x="9945688" y="3032125"/>
          <p14:tracePt t="26610" x="9945688" y="3049588"/>
          <p14:tracePt t="26617" x="9945688" y="3059113"/>
          <p14:tracePt t="26627" x="9936163" y="3086100"/>
          <p14:tracePt t="26634" x="9936163" y="3095625"/>
          <p14:tracePt t="26650" x="9936163" y="3114675"/>
          <p14:tracePt t="26658" x="9936163" y="3132138"/>
          <p14:tracePt t="26665" x="9936163" y="3141663"/>
          <p14:tracePt t="26674" x="9936163" y="3151188"/>
          <p14:tracePt t="26682" x="9936163" y="3159125"/>
          <p14:tracePt t="26690" x="9936163" y="3168650"/>
          <p14:tracePt t="26714" x="9936163" y="3178175"/>
          <p14:tracePt t="26738" x="9936163" y="3187700"/>
          <p14:tracePt t="26762" x="9936163" y="3195638"/>
          <p14:tracePt t="26777" x="9936163" y="3205163"/>
          <p14:tracePt t="26786" x="9936163" y="3214688"/>
          <p14:tracePt t="26793" x="9936163" y="3224213"/>
          <p14:tracePt t="26801" x="9936163" y="3232150"/>
          <p14:tracePt t="26810" x="9936163" y="3251200"/>
          <p14:tracePt t="26817" x="9936163" y="3260725"/>
          <p14:tracePt t="26826" x="9936163" y="3278188"/>
          <p14:tracePt t="26834" x="9936163" y="3297238"/>
          <p14:tracePt t="26842" x="9936163" y="3314700"/>
          <p14:tracePt t="26850" x="9936163" y="3333750"/>
          <p14:tracePt t="26858" x="9936163" y="3360738"/>
          <p14:tracePt t="26866" x="9936163" y="3370263"/>
          <p14:tracePt t="26873" x="9936163" y="3397250"/>
          <p14:tracePt t="26882" x="9936163" y="3406775"/>
          <p14:tracePt t="26897" x="9936163" y="3424238"/>
          <p14:tracePt t="26906" x="9936163" y="3433763"/>
          <p14:tracePt t="27246" x="9936163" y="3424238"/>
          <p14:tracePt t="27262" x="9936163" y="3406775"/>
          <p14:tracePt t="27266" x="9936163" y="3378200"/>
          <p14:tracePt t="27274" x="9936163" y="3370263"/>
          <p14:tracePt t="27281" x="9936163" y="3351213"/>
          <p14:tracePt t="27289" x="9936163" y="3341688"/>
          <p14:tracePt t="27297" x="9936163" y="3305175"/>
          <p14:tracePt t="27302" x="9936163" y="3287713"/>
          <p14:tracePt t="27306" x="9945688" y="3251200"/>
          <p14:tracePt t="27314" x="9955213" y="3224213"/>
          <p14:tracePt t="27323" x="9955213" y="3205163"/>
          <p14:tracePt t="27330" x="9963150" y="3187700"/>
          <p14:tracePt t="27339" x="9963150" y="3168650"/>
          <p14:tracePt t="27346" x="9982200" y="3132138"/>
          <p14:tracePt t="27354" x="9982200" y="3122613"/>
          <p14:tracePt t="27362" x="9991725" y="3122613"/>
          <p14:tracePt t="27366" x="9999663" y="3114675"/>
          <p14:tracePt t="27375" x="9999663" y="3105150"/>
          <p14:tracePt t="27389" x="10009188" y="3095625"/>
          <p14:tracePt t="27397" x="10009188" y="3086100"/>
          <p14:tracePt t="27406" x="10018713" y="3078163"/>
          <p14:tracePt t="27413" x="10028238" y="3068638"/>
          <p14:tracePt t="27422" x="10045700" y="3068638"/>
          <p14:tracePt t="27426" x="10055225" y="3059113"/>
          <p14:tracePt t="27434" x="10072688" y="3041650"/>
          <p14:tracePt t="27442" x="10091738" y="3032125"/>
          <p14:tracePt t="27450" x="10118725" y="3005138"/>
          <p14:tracePt t="27459" x="10145713" y="2995613"/>
          <p14:tracePt t="27466" x="10182225" y="2976563"/>
          <p14:tracePt t="27473" x="10201275" y="2976563"/>
          <p14:tracePt t="27482" x="10237788" y="2959100"/>
          <p14:tracePt t="27489" x="10255250" y="2959100"/>
          <p14:tracePt t="27498" x="10291763" y="2930525"/>
          <p14:tracePt t="27506" x="10310813" y="2930525"/>
          <p14:tracePt t="27514" x="10328275" y="2930525"/>
          <p14:tracePt t="27522" x="10347325" y="2930525"/>
          <p14:tracePt t="27538" x="10356850" y="2930525"/>
          <p14:tracePt t="27546" x="10383838" y="2930525"/>
          <p14:tracePt t="27562" x="10401300" y="2930525"/>
          <p14:tracePt t="27570" x="10410825" y="2930525"/>
          <p14:tracePt t="27577" x="10429875" y="2930525"/>
          <p14:tracePt t="27586" x="10447338" y="2930525"/>
          <p14:tracePt t="27594" x="10466388" y="2940050"/>
          <p14:tracePt t="27602" x="10474325" y="2940050"/>
          <p14:tracePt t="27610" x="10493375" y="2949575"/>
          <p14:tracePt t="27617" x="10520363" y="2968625"/>
          <p14:tracePt t="27627" x="10539413" y="2986088"/>
          <p14:tracePt t="27634" x="10556875" y="3005138"/>
          <p14:tracePt t="27643" x="10585450" y="3022600"/>
          <p14:tracePt t="27649" x="10602913" y="3032125"/>
          <p14:tracePt t="27659" x="10621963" y="3041650"/>
          <p14:tracePt t="27665" x="10629900" y="3049588"/>
          <p14:tracePt t="27674" x="10648950" y="3068638"/>
          <p14:tracePt t="27689" x="10666413" y="3086100"/>
          <p14:tracePt t="27698" x="10685463" y="3105150"/>
          <p14:tracePt t="27706" x="10694988" y="3114675"/>
          <p14:tracePt t="27722" x="10694988" y="3132138"/>
          <p14:tracePt t="27730" x="10702925" y="3132138"/>
          <p14:tracePt t="27738" x="10712450" y="3141663"/>
          <p14:tracePt t="27745" x="10721975" y="3168650"/>
          <p14:tracePt t="27755" x="10731500" y="3178175"/>
          <p14:tracePt t="27761" x="10731500" y="3187700"/>
          <p14:tracePt t="27770" x="10739438" y="3195638"/>
          <p14:tracePt t="27777" x="10739438" y="3205163"/>
          <p14:tracePt t="27793" x="10739438" y="3224213"/>
          <p14:tracePt t="27905" x="10748963" y="3224213"/>
          <p14:tracePt t="27922" x="10758488" y="3224213"/>
          <p14:tracePt t="27938" x="10768013" y="3224213"/>
          <p14:tracePt t="27946" x="10785475" y="3224213"/>
          <p14:tracePt t="27954" x="10795000" y="3224213"/>
          <p14:tracePt t="27961" x="10804525" y="3224213"/>
          <p14:tracePt t="27970" x="10812463" y="3224213"/>
          <p14:tracePt t="27977" x="10821988" y="3224213"/>
          <p14:tracePt t="27986" x="10848975" y="3224213"/>
          <p14:tracePt t="27994" x="10858500" y="3224213"/>
          <p14:tracePt t="28002" x="10868025" y="3224213"/>
          <p14:tracePt t="28010" x="10895013" y="3224213"/>
          <p14:tracePt t="28018" x="10922000" y="3224213"/>
          <p14:tracePt t="28027" x="10941050" y="3224213"/>
          <p14:tracePt t="28033" x="10958513" y="3224213"/>
          <p14:tracePt t="28043" x="10977563" y="3224213"/>
          <p14:tracePt t="28049" x="10995025" y="3224213"/>
          <p14:tracePt t="28058" x="11031538" y="3224213"/>
          <p14:tracePt t="28065" x="11096625" y="3241675"/>
          <p14:tracePt t="28074" x="11141075" y="3268663"/>
          <p14:tracePt t="28082" x="11169650" y="3278188"/>
          <p14:tracePt t="28090" x="11242675" y="3287713"/>
          <p14:tracePt t="28097" x="11287125" y="3297238"/>
          <p14:tracePt t="28106" x="11323638" y="3314700"/>
          <p14:tracePt t="28114" x="11379200" y="3314700"/>
          <p14:tracePt t="28123" x="11425238" y="3314700"/>
          <p14:tracePt t="28129" x="11479213" y="3314700"/>
          <p14:tracePt t="28138" x="11515725" y="3314700"/>
          <p14:tracePt t="28145" x="11571288" y="3314700"/>
          <p14:tracePt t="28153" x="11634788" y="3324225"/>
          <p14:tracePt t="28161" x="11690350" y="3324225"/>
          <p14:tracePt t="28169" x="11744325" y="3324225"/>
          <p14:tracePt t="28177" x="11807825" y="3333750"/>
          <p14:tracePt t="28186" x="11844338" y="3333750"/>
          <p14:tracePt t="28194" x="11890375" y="3341688"/>
          <p14:tracePt t="28202" x="11945938" y="3360738"/>
          <p14:tracePt t="28210" x="11990388" y="3370263"/>
          <p14:tracePt t="28218" x="12026900" y="3370263"/>
          <p14:tracePt t="28227" x="12091988" y="3387725"/>
          <p14:tracePt t="28234" x="12128500" y="3406775"/>
          <p14:tracePt t="28243" x="12172950" y="34242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34DC3-50B3-4269-8EDC-6C793F359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825206"/>
            <a:ext cx="5689267" cy="52075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2" name="Picture 4" descr="Ο ΧΙΟΝΑΝΘΡΩΠΟΣ ΚΑΙ ΤΟ ΚΟΡΙΤΣΙ">
            <a:extLst>
              <a:ext uri="{FF2B5EF4-FFF2-40B4-BE49-F238E27FC236}">
                <a16:creationId xmlns:a16="http://schemas.microsoft.com/office/drawing/2014/main" id="{376176CE-1CD7-45B5-87E1-4C35C2209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 b="20045"/>
          <a:stretch/>
        </p:blipFill>
        <p:spPr bwMode="auto">
          <a:xfrm>
            <a:off x="7572375" y="1409700"/>
            <a:ext cx="3448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άγαλμα Στοκ Εικονογραφήσεις, Vectors, &amp; Clipart – (266 Στοκ Εικονογραφήσεις)">
            <a:extLst>
              <a:ext uri="{FF2B5EF4-FFF2-40B4-BE49-F238E27FC236}">
                <a16:creationId xmlns:a16="http://schemas.microsoft.com/office/drawing/2014/main" id="{F57B6172-A4D4-4225-8827-09DFEAF9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267039"/>
            <a:ext cx="2298700" cy="15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Χειμωνιάτικα Παιχνιδοτράγουδα! - Kinderella | Butterfly art drawing,  Snowflake clipart, Clip art">
            <a:extLst>
              <a:ext uri="{FF2B5EF4-FFF2-40B4-BE49-F238E27FC236}">
                <a16:creationId xmlns:a16="http://schemas.microsoft.com/office/drawing/2014/main" id="{7E187BAD-13D1-4CA6-93CE-A4D604F57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875"/>
          <a:stretch/>
        </p:blipFill>
        <p:spPr bwMode="auto">
          <a:xfrm>
            <a:off x="7365667" y="287798"/>
            <a:ext cx="1282700" cy="13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ождественское утро снеговика Иллюстрация вектора - иллюстрации  насчитывающей утро, снеговика: 195848592">
            <a:extLst>
              <a:ext uri="{FF2B5EF4-FFF2-40B4-BE49-F238E27FC236}">
                <a16:creationId xmlns:a16="http://schemas.microsoft.com/office/drawing/2014/main" id="{758AB1FC-A789-4B3F-AA87-BDC3A2DAA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26667" r="2853" b="12033"/>
          <a:stretch/>
        </p:blipFill>
        <p:spPr bwMode="auto">
          <a:xfrm>
            <a:off x="6938768" y="4436309"/>
            <a:ext cx="2243332" cy="21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62C1A-433E-4E7A-8291-AECAE7A5D70E}"/>
              </a:ext>
            </a:extLst>
          </p:cNvPr>
          <p:cNvSpPr txBox="1"/>
          <p:nvPr/>
        </p:nvSpPr>
        <p:spPr>
          <a:xfrm>
            <a:off x="3038475" y="1596152"/>
            <a:ext cx="42291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/>
              <a:t>Ο συγγραφέας θέλει να βάλει έναν νέο ήρωα στην περιπέτεια του </a:t>
            </a:r>
            <a:r>
              <a:rPr lang="el-GR" sz="1400" b="1" dirty="0" err="1"/>
              <a:t>Τουρτούρι</a:t>
            </a:r>
            <a:r>
              <a:rPr lang="el-GR" sz="1400" b="1" dirty="0"/>
              <a:t> και δίνει την ευκαιρία σε εσένα. Αποφάσισε τον ρόλο που θέλεις να παίξεις και γράψε στο τετράδιό σου. Οι ερωτήσεις πιο κάτω θα σε βοηθήσουν για όσα πρέπει να αναφέρεις.</a:t>
            </a:r>
            <a:endParaRPr lang="en-US" sz="1400" b="1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FF5F93A-6312-428C-BCE4-8416C61981A5}"/>
              </a:ext>
            </a:extLst>
          </p:cNvPr>
          <p:cNvSpPr/>
          <p:nvPr/>
        </p:nvSpPr>
        <p:spPr>
          <a:xfrm rot="14446883">
            <a:off x="1274200" y="3429043"/>
            <a:ext cx="1787991" cy="117465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6475D4B-F418-4D7F-9C43-5040BEE690FA}"/>
              </a:ext>
            </a:extLst>
          </p:cNvPr>
          <p:cNvSpPr/>
          <p:nvPr/>
        </p:nvSpPr>
        <p:spPr>
          <a:xfrm rot="14446883">
            <a:off x="1221456" y="4914632"/>
            <a:ext cx="1862385" cy="1041645"/>
          </a:xfrm>
          <a:prstGeom prst="arc">
            <a:avLst>
              <a:gd name="adj1" fmla="val 16195066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1AF94-5CDB-4C6A-A760-465F2DB79C47}"/>
              </a:ext>
            </a:extLst>
          </p:cNvPr>
          <p:cNvSpPr/>
          <p:nvPr/>
        </p:nvSpPr>
        <p:spPr>
          <a:xfrm>
            <a:off x="1014148" y="3291185"/>
            <a:ext cx="458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3D2C48-2C25-4BF3-BCAE-9364B980BEEF}"/>
              </a:ext>
            </a:extLst>
          </p:cNvPr>
          <p:cNvSpPr/>
          <p:nvPr/>
        </p:nvSpPr>
        <p:spPr>
          <a:xfrm>
            <a:off x="1037536" y="4710269"/>
            <a:ext cx="458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l-GR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60002B07-CF7E-49BA-A0AF-A9332E5CD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95"/>
    </mc:Choice>
    <mc:Fallback>
      <p:transition spd="slow" advTm="9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02" x="255588" y="1343025"/>
          <p14:tracePt t="710" x="392113" y="1470025"/>
          <p14:tracePt t="718" x="557213" y="1589088"/>
          <p14:tracePt t="727" x="703263" y="1698625"/>
          <p14:tracePt t="730" x="858838" y="1781175"/>
          <p14:tracePt t="739" x="995363" y="1835150"/>
          <p14:tracePt t="746" x="1104900" y="1881188"/>
          <p14:tracePt t="754" x="1204913" y="1908175"/>
          <p14:tracePt t="766" x="1277938" y="1917700"/>
          <p14:tracePt t="775" x="1360488" y="1935163"/>
          <p14:tracePt t="781" x="1416050" y="1944688"/>
          <p14:tracePt t="791" x="1479550" y="1954213"/>
          <p14:tracePt t="794" x="1516063" y="1963738"/>
          <p14:tracePt t="802" x="1562100" y="1963738"/>
          <p14:tracePt t="810" x="1589088" y="1963738"/>
          <p14:tracePt t="818" x="1616075" y="1963738"/>
          <p14:tracePt t="826" x="1644650" y="1963738"/>
          <p14:tracePt t="834" x="1698625" y="1963738"/>
          <p14:tracePt t="842" x="1781175" y="1963738"/>
          <p14:tracePt t="850" x="1871663" y="1963738"/>
          <p14:tracePt t="862" x="1963738" y="1981200"/>
          <p14:tracePt t="870" x="2054225" y="1981200"/>
          <p14:tracePt t="877" x="2182813" y="1981200"/>
          <p14:tracePt t="886" x="2309813" y="1990725"/>
          <p14:tracePt t="894" x="2438400" y="1990725"/>
          <p14:tracePt t="902" x="2566988" y="1990725"/>
          <p14:tracePt t="910" x="2676525" y="1990725"/>
          <p14:tracePt t="918" x="2767013" y="1990725"/>
          <p14:tracePt t="922" x="2859088" y="1990725"/>
          <p14:tracePt t="930" x="2940050" y="1990725"/>
          <p14:tracePt t="939" x="2995613" y="1990725"/>
          <p14:tracePt t="946" x="3022600" y="1990725"/>
          <p14:tracePt t="954" x="3049588" y="1990725"/>
          <p14:tracePt t="962" x="3068638" y="1973263"/>
          <p14:tracePt t="1038" x="3078163" y="1963738"/>
          <p14:tracePt t="1054" x="3086100" y="1963738"/>
          <p14:tracePt t="1062" x="3095625" y="1935163"/>
          <p14:tracePt t="1070" x="3105150" y="1917700"/>
          <p14:tracePt t="1086" x="3114675" y="1881188"/>
          <p14:tracePt t="1094" x="3132138" y="1862138"/>
          <p14:tracePt t="1110" x="3141663" y="1844675"/>
          <p14:tracePt t="1133" x="3141663" y="1835150"/>
          <p14:tracePt t="1154" x="3141663" y="1825625"/>
          <p14:tracePt t="1205" x="3141663" y="1817688"/>
          <p14:tracePt t="1230" x="3141663" y="1808163"/>
          <p14:tracePt t="1562" x="3151188" y="1798638"/>
          <p14:tracePt t="1578" x="3159125" y="1789113"/>
          <p14:tracePt t="1589" x="3168650" y="1781175"/>
          <p14:tracePt t="1594" x="3178175" y="1781175"/>
          <p14:tracePt t="1602" x="3187700" y="1771650"/>
          <p14:tracePt t="1618" x="3195638" y="1762125"/>
          <p14:tracePt t="1634" x="3205163" y="1762125"/>
          <p14:tracePt t="1643" x="3214688" y="1762125"/>
          <p14:tracePt t="1649" x="3224213" y="1762125"/>
          <p14:tracePt t="1662" x="3241675" y="1762125"/>
          <p14:tracePt t="1670" x="3251200" y="1752600"/>
          <p14:tracePt t="1678" x="3260725" y="1744663"/>
          <p14:tracePt t="1685" x="3260725" y="1735138"/>
          <p14:tracePt t="1693" x="3270250" y="1725613"/>
          <p14:tracePt t="1702" x="3287713" y="1716088"/>
          <p14:tracePt t="1710" x="3306763" y="1698625"/>
          <p14:tracePt t="1714" x="3314700" y="1689100"/>
          <p14:tracePt t="1730" x="3333750" y="1689100"/>
          <p14:tracePt t="1743" x="3343275" y="1689100"/>
          <p14:tracePt t="1750" x="3360738" y="1671638"/>
          <p14:tracePt t="1830" x="3370263" y="1662113"/>
          <p14:tracePt t="1854" x="3379788" y="1662113"/>
          <p14:tracePt t="1862" x="3387725" y="1662113"/>
          <p14:tracePt t="1870" x="3416300" y="1662113"/>
          <p14:tracePt t="1878" x="3433763" y="1662113"/>
          <p14:tracePt t="1885" x="3479800" y="1662113"/>
          <p14:tracePt t="1889" x="3506788" y="1662113"/>
          <p14:tracePt t="1898" x="3533775" y="1652588"/>
          <p14:tracePt t="1905" x="3579813" y="1652588"/>
          <p14:tracePt t="1914" x="3616325" y="1652588"/>
          <p14:tracePt t="1926" x="3643313" y="1652588"/>
          <p14:tracePt t="1942" x="3708400" y="1625600"/>
          <p14:tracePt t="1950" x="3735388" y="1606550"/>
          <p14:tracePt t="1954" x="3752850" y="1606550"/>
          <p14:tracePt t="1961" x="3781425" y="1598613"/>
          <p14:tracePt t="1970" x="3798888" y="1598613"/>
          <p14:tracePt t="1978" x="3835400" y="1579563"/>
          <p14:tracePt t="1986" x="3854450" y="1570038"/>
          <p14:tracePt t="1994" x="3862388" y="1562100"/>
          <p14:tracePt t="2001" x="3871913" y="1552575"/>
          <p14:tracePt t="2018" x="3908425" y="1533525"/>
          <p14:tracePt t="2038" x="3927475" y="1533525"/>
          <p14:tracePt t="2045" x="3935413" y="1533525"/>
          <p14:tracePt t="2062" x="3954463" y="1525588"/>
          <p14:tracePt t="2070" x="3963988" y="1525588"/>
          <p14:tracePt t="2078" x="3971925" y="1525588"/>
          <p14:tracePt t="2082" x="3981450" y="1525588"/>
          <p14:tracePt t="2090" x="4000500" y="1525588"/>
          <p14:tracePt t="2098" x="4008438" y="1525588"/>
          <p14:tracePt t="2106" x="4017963" y="1525588"/>
          <p14:tracePt t="2114" x="4054475" y="1525588"/>
          <p14:tracePt t="2122" x="4083050" y="1525588"/>
          <p14:tracePt t="2130" x="4119563" y="1525588"/>
          <p14:tracePt t="2143" x="4164013" y="1525588"/>
          <p14:tracePt t="2149" x="4200525" y="1533525"/>
          <p14:tracePt t="2158" x="4246563" y="1533525"/>
          <p14:tracePt t="2166" x="4302125" y="1543050"/>
          <p14:tracePt t="2173" x="4346575" y="1552575"/>
          <p14:tracePt t="2182" x="4419600" y="1552575"/>
          <p14:tracePt t="2190" x="4448175" y="1552575"/>
          <p14:tracePt t="2197" x="4502150" y="1552575"/>
          <p14:tracePt t="2206" x="4529138" y="1570038"/>
          <p14:tracePt t="2210" x="4548188" y="1570038"/>
          <p14:tracePt t="2218" x="4584700" y="1570038"/>
          <p14:tracePt t="2226" x="4621213" y="1570038"/>
          <p14:tracePt t="2234" x="4648200" y="1570038"/>
          <p14:tracePt t="2245" x="4675188" y="1570038"/>
          <p14:tracePt t="2253" x="4721225" y="1570038"/>
          <p14:tracePt t="2261" x="4748213" y="1570038"/>
          <p14:tracePt t="2270" x="4776788" y="1579563"/>
          <p14:tracePt t="2275" x="4830763" y="1579563"/>
          <p14:tracePt t="2281" x="4895850" y="1589088"/>
          <p14:tracePt t="2290" x="4949825" y="1589088"/>
          <p14:tracePt t="2297" x="5005388" y="1589088"/>
          <p14:tracePt t="2307" x="5078413" y="1589088"/>
          <p14:tracePt t="2314" x="5122863" y="1598613"/>
          <p14:tracePt t="2322" x="5195888" y="1606550"/>
          <p14:tracePt t="2330" x="5278438" y="1606550"/>
          <p14:tracePt t="2342" x="5334000" y="1606550"/>
          <p14:tracePt t="2350" x="5407025" y="1625600"/>
          <p14:tracePt t="2358" x="5470525" y="1635125"/>
          <p14:tracePt t="2365" x="5543550" y="1635125"/>
          <p14:tracePt t="2374" x="5597525" y="1643063"/>
          <p14:tracePt t="2381" x="5662613" y="1643063"/>
          <p14:tracePt t="2390" x="5735638" y="1643063"/>
          <p14:tracePt t="2397" x="5789613" y="1643063"/>
          <p14:tracePt t="2402" x="5826125" y="1662113"/>
          <p14:tracePt t="2409" x="5891213" y="1671638"/>
          <p14:tracePt t="2423" x="5945188" y="1671638"/>
          <p14:tracePt t="2430" x="6000750" y="1671638"/>
          <p14:tracePt t="2439" x="6064250" y="1671638"/>
          <p14:tracePt t="2445" x="6118225" y="1671638"/>
          <p14:tracePt t="2455" x="6173788" y="1671638"/>
          <p14:tracePt t="2462" x="6210300" y="1671638"/>
          <p14:tracePt t="2466" x="6256338" y="1671638"/>
          <p14:tracePt t="2474" x="6292850" y="1671638"/>
          <p14:tracePt t="2482" x="6337300" y="1671638"/>
          <p14:tracePt t="2489" x="6373813" y="1671638"/>
          <p14:tracePt t="2497" x="6410325" y="1671638"/>
          <p14:tracePt t="2506" x="6438900" y="1671638"/>
          <p14:tracePt t="2514" x="6475413" y="1671638"/>
          <p14:tracePt t="2523" x="6492875" y="1671638"/>
          <p14:tracePt t="2534" x="6529388" y="1662113"/>
          <p14:tracePt t="2542" x="6529388" y="1652588"/>
          <p14:tracePt t="2550" x="6538913" y="1652588"/>
          <p14:tracePt t="2558" x="6557963" y="1643063"/>
          <p14:tracePt t="2566" x="6575425" y="1643063"/>
          <p14:tracePt t="2575" x="6594475" y="1635125"/>
          <p14:tracePt t="2582" x="6602413" y="1635125"/>
          <p14:tracePt t="2591" x="6621463" y="1625600"/>
          <p14:tracePt t="2594" x="6638925" y="1625600"/>
          <p14:tracePt t="2602" x="6657975" y="1625600"/>
          <p14:tracePt t="2611" x="6684963" y="1616075"/>
          <p14:tracePt t="2617" x="6704013" y="1606550"/>
          <p14:tracePt t="2626" x="6731000" y="1606550"/>
          <p14:tracePt t="2639" x="6748463" y="1606550"/>
          <p14:tracePt t="2645" x="6777038" y="1606550"/>
          <p14:tracePt t="2655" x="6813550" y="1606550"/>
          <p14:tracePt t="2666" x="6840538" y="1606550"/>
          <p14:tracePt t="2674" x="6877050" y="1606550"/>
          <p14:tracePt t="2682" x="6913563" y="1606550"/>
          <p14:tracePt t="2690" x="6959600" y="1606550"/>
          <p14:tracePt t="2698" x="6986588" y="1606550"/>
          <p14:tracePt t="2706" x="7013575" y="1606550"/>
          <p14:tracePt t="2714" x="7040563" y="1606550"/>
          <p14:tracePt t="2722" x="7069138" y="1606550"/>
          <p14:tracePt t="2730" x="7105650" y="1606550"/>
          <p14:tracePt t="2739" x="7113588" y="1606550"/>
          <p14:tracePt t="2745" x="7123113" y="1606550"/>
          <p14:tracePt t="2766" x="7132638" y="1606550"/>
          <p14:tracePt t="3842" x="7096125" y="1606550"/>
          <p14:tracePt t="3849" x="7023100" y="1606550"/>
          <p14:tracePt t="3858" x="6940550" y="1606550"/>
          <p14:tracePt t="3866" x="6850063" y="1625600"/>
          <p14:tracePt t="3874" x="6721475" y="1625600"/>
          <p14:tracePt t="3882" x="6575425" y="1625600"/>
          <p14:tracePt t="3890" x="6410325" y="1625600"/>
          <p14:tracePt t="3893" x="6227763" y="1625600"/>
          <p14:tracePt t="3902" x="6037263" y="1625600"/>
          <p14:tracePt t="3910" x="5808663" y="1625600"/>
          <p14:tracePt t="3918" x="5589588" y="1625600"/>
          <p14:tracePt t="3926" x="5387975" y="1635125"/>
          <p14:tracePt t="3942" x="4986338" y="1652588"/>
          <p14:tracePt t="3949" x="4803775" y="1671638"/>
          <p14:tracePt t="3955" x="4602163" y="1679575"/>
          <p14:tracePt t="3962" x="4419600" y="1698625"/>
          <p14:tracePt t="3970" x="4256088" y="1725613"/>
          <p14:tracePt t="3977" x="4090988" y="1762125"/>
          <p14:tracePt t="3985" x="3935413" y="1789113"/>
          <p14:tracePt t="3998" x="3808413" y="1817688"/>
          <p14:tracePt t="4006" x="3716338" y="1844675"/>
          <p14:tracePt t="4014" x="3616325" y="1862138"/>
          <p14:tracePt t="4018" x="3543300" y="1871663"/>
          <p14:tracePt t="4026" x="3479800" y="1881188"/>
          <p14:tracePt t="4042" x="3452813" y="1890713"/>
          <p14:tracePt t="4050" x="3443288" y="1898650"/>
          <p14:tracePt t="4058" x="3433763" y="1908175"/>
          <p14:tracePt t="4066" x="3424238" y="1908175"/>
          <p14:tracePt t="4075" x="3397250" y="1927225"/>
          <p14:tracePt t="4082" x="3387725" y="1935163"/>
          <p14:tracePt t="4089" x="3351213" y="1954213"/>
          <p14:tracePt t="4097" x="3333750" y="1963738"/>
          <p14:tracePt t="4110" x="3278188" y="1973263"/>
          <p14:tracePt t="4118" x="3232150" y="2009775"/>
          <p14:tracePt t="4127" x="3168650" y="2036763"/>
          <p14:tracePt t="4134" x="3105150" y="2063750"/>
          <p14:tracePt t="4142" x="3078163" y="2073275"/>
          <p14:tracePt t="4145" x="3013075" y="2090738"/>
          <p14:tracePt t="4155" x="2986088" y="2109788"/>
          <p14:tracePt t="4162" x="2959100" y="2119313"/>
          <p14:tracePt t="4170" x="2922588" y="2146300"/>
          <p14:tracePt t="4186" x="2913063" y="2155825"/>
          <p14:tracePt t="4222" x="2903538" y="2155825"/>
          <p14:tracePt t="4282" x="2922588" y="2155825"/>
          <p14:tracePt t="4290" x="2932113" y="2155825"/>
          <p14:tracePt t="4302" x="2968625" y="2136775"/>
          <p14:tracePt t="4310" x="3005138" y="2127250"/>
          <p14:tracePt t="4318" x="3022600" y="2119313"/>
          <p14:tracePt t="4326" x="3059113" y="2109788"/>
          <p14:tracePt t="4334" x="3086100" y="2090738"/>
          <p14:tracePt t="4342" x="3105150" y="2090738"/>
          <p14:tracePt t="4350" x="3114675" y="2082800"/>
          <p14:tracePt t="4358" x="3122613" y="2073275"/>
          <p14:tracePt t="4362" x="3132138" y="2073275"/>
          <p14:tracePt t="4430" x="3141663" y="2063750"/>
          <p14:tracePt t="4446" x="3168650" y="2054225"/>
          <p14:tracePt t="4454" x="3168650" y="2046288"/>
          <p14:tracePt t="4458" x="3187700" y="2036763"/>
          <p14:tracePt t="4466" x="3195638" y="2027238"/>
          <p14:tracePt t="4475" x="3214688" y="2027238"/>
          <p14:tracePt t="4482" x="3224213" y="2027238"/>
          <p14:tracePt t="4491" x="3232150" y="2017713"/>
          <p14:tracePt t="4498" x="3241675" y="2017713"/>
          <p14:tracePt t="4774" x="3260725" y="2017713"/>
          <p14:tracePt t="4805" x="3270250" y="2027238"/>
          <p14:tracePt t="4810" x="3278188" y="2027238"/>
          <p14:tracePt t="4818" x="3287713" y="2036763"/>
          <p14:tracePt t="4826" x="3306763" y="2054225"/>
          <p14:tracePt t="4842" x="3314700" y="2063750"/>
          <p14:tracePt t="4918" x="3314700" y="2073275"/>
          <p14:tracePt t="5030" x="3324225" y="2073275"/>
          <p14:tracePt t="5038" x="3333750" y="2073275"/>
          <p14:tracePt t="5054" x="3343275" y="2073275"/>
          <p14:tracePt t="5058" x="3360738" y="2073275"/>
          <p14:tracePt t="5066" x="3379788" y="2073275"/>
          <p14:tracePt t="5075" x="3387725" y="2073275"/>
          <p14:tracePt t="5082" x="3406775" y="2073275"/>
          <p14:tracePt t="5090" x="3424238" y="2073275"/>
          <p14:tracePt t="5098" x="3460750" y="2063750"/>
          <p14:tracePt t="5106" x="3470275" y="2063750"/>
          <p14:tracePt t="5114" x="3489325" y="2063750"/>
          <p14:tracePt t="5122" x="3506788" y="2063750"/>
          <p14:tracePt t="5130" x="3516313" y="2063750"/>
          <p14:tracePt t="5150" x="3525838" y="2063750"/>
          <p14:tracePt t="5498" x="3533775" y="2063750"/>
          <p14:tracePt t="5510" x="3543300" y="2063750"/>
          <p14:tracePt t="5526" x="3552825" y="2063750"/>
          <p14:tracePt t="6482" x="3570288" y="2063750"/>
          <p14:tracePt t="6490" x="3606800" y="2063750"/>
          <p14:tracePt t="6505" x="3635375" y="2073275"/>
          <p14:tracePt t="6513" x="3652838" y="2082800"/>
          <p14:tracePt t="6521" x="3662363" y="2090738"/>
          <p14:tracePt t="6537" x="3671888" y="2090738"/>
          <p14:tracePt t="6546" x="3671888" y="2100263"/>
          <p14:tracePt t="6562" x="3679825" y="2109788"/>
          <p14:tracePt t="6946" x="3679825" y="2119313"/>
          <p14:tracePt t="6971" x="3689350" y="2127250"/>
          <p14:tracePt t="6978" x="3689350" y="2136775"/>
          <p14:tracePt t="6986" x="3689350" y="2146300"/>
          <p14:tracePt t="7001" x="3689350" y="2163763"/>
          <p14:tracePt t="7010" x="3698875" y="2182813"/>
          <p14:tracePt t="7018" x="3716338" y="2200275"/>
          <p14:tracePt t="7034" x="3725863" y="2209800"/>
          <p14:tracePt t="7042" x="3735388" y="2219325"/>
          <p14:tracePt t="7058" x="3744913" y="2219325"/>
          <p14:tracePt t="7125" x="3752850" y="2228850"/>
          <p14:tracePt t="7150" x="3752850" y="2236788"/>
          <p14:tracePt t="7158" x="3744913" y="2246313"/>
          <p14:tracePt t="7161" x="3735388" y="2255838"/>
          <p14:tracePt t="7178" x="3716338" y="2273300"/>
          <p14:tracePt t="7446" x="3725863" y="2273300"/>
          <p14:tracePt t="7454" x="3735388" y="2273300"/>
          <p14:tracePt t="7462" x="3762375" y="2273300"/>
          <p14:tracePt t="7471" x="3781425" y="2273300"/>
          <p14:tracePt t="7478" x="3798888" y="2273300"/>
          <p14:tracePt t="7486" x="3817938" y="2273300"/>
          <p14:tracePt t="7494" x="3844925" y="2273300"/>
          <p14:tracePt t="7501" x="3862388" y="2273300"/>
          <p14:tracePt t="7509" x="3871913" y="2273300"/>
          <p14:tracePt t="7518" x="3881438" y="2273300"/>
          <p14:tracePt t="7530" x="3898900" y="2273300"/>
          <p14:tracePt t="7546" x="3908425" y="2273300"/>
          <p14:tracePt t="7594" x="3917950" y="2273300"/>
          <p14:tracePt t="7618" x="3927475" y="2273300"/>
          <p14:tracePt t="7626" x="3935413" y="2273300"/>
          <p14:tracePt t="7634" x="3954463" y="2255838"/>
          <p14:tracePt t="7666" x="3971925" y="2246313"/>
          <p14:tracePt t="7674" x="3981450" y="2236788"/>
          <p14:tracePt t="7682" x="3990975" y="2236788"/>
          <p14:tracePt t="7690" x="4017963" y="2228850"/>
          <p14:tracePt t="7698" x="4027488" y="2228850"/>
          <p14:tracePt t="7706" x="4054475" y="2219325"/>
          <p14:tracePt t="7714" x="4073525" y="2209800"/>
          <p14:tracePt t="7722" x="4100513" y="2209800"/>
          <p14:tracePt t="7730" x="4127500" y="2209800"/>
          <p14:tracePt t="7738" x="4137025" y="2209800"/>
          <p14:tracePt t="7746" x="4146550" y="2209800"/>
          <p14:tracePt t="7755" x="4164013" y="2192338"/>
          <p14:tracePt t="7766" x="4173538" y="2192338"/>
          <p14:tracePt t="7774" x="4183063" y="2192338"/>
          <p14:tracePt t="7793" x="4192588" y="2182813"/>
          <p14:tracePt t="7810" x="4200525" y="2173288"/>
          <p14:tracePt t="7826" x="4210050" y="2173288"/>
          <p14:tracePt t="7843" x="4219575" y="2163763"/>
          <p14:tracePt t="7849" x="4229100" y="2163763"/>
          <p14:tracePt t="7858" x="4246563" y="2155825"/>
          <p14:tracePt t="7885" x="4265613" y="2155825"/>
          <p14:tracePt t="7894" x="4283075" y="2155825"/>
          <p14:tracePt t="7902" x="4292600" y="2146300"/>
          <p14:tracePt t="7909" x="4302125" y="2146300"/>
          <p14:tracePt t="7918" x="4310063" y="2146300"/>
          <p14:tracePt t="7925" x="4319588" y="2146300"/>
          <p14:tracePt t="7954" x="4329113" y="2146300"/>
          <p14:tracePt t="7975" x="4338638" y="2146300"/>
          <p14:tracePt t="7981" x="4346575" y="2146300"/>
          <p14:tracePt t="7993" x="4356100" y="2146300"/>
          <p14:tracePt t="8002" x="4375150" y="2146300"/>
          <p14:tracePt t="8018" x="4402138" y="2146300"/>
          <p14:tracePt t="8026" x="4411663" y="2146300"/>
          <p14:tracePt t="8034" x="4448175" y="2146300"/>
          <p14:tracePt t="8042" x="4475163" y="2146300"/>
          <p14:tracePt t="8050" x="4511675" y="2146300"/>
          <p14:tracePt t="8058" x="4548188" y="2155825"/>
          <p14:tracePt t="8066" x="4575175" y="2155825"/>
          <p14:tracePt t="8074" x="4621213" y="2173288"/>
          <p14:tracePt t="8082" x="4648200" y="2173288"/>
          <p14:tracePt t="8091" x="4694238" y="2173288"/>
          <p14:tracePt t="8097" x="4748213" y="2192338"/>
          <p14:tracePt t="8107" x="4767263" y="2192338"/>
          <p14:tracePt t="8114" x="4821238" y="2200275"/>
          <p14:tracePt t="8122" x="4840288" y="2200275"/>
          <p14:tracePt t="8130" x="4867275" y="2200275"/>
          <p14:tracePt t="8138" x="4895850" y="2200275"/>
          <p14:tracePt t="8145" x="4903788" y="2200275"/>
          <p14:tracePt t="8155" x="4913313" y="2200275"/>
          <p14:tracePt t="8162" x="4932363" y="2200275"/>
          <p14:tracePt t="8202" x="4940300" y="2200275"/>
          <p14:tracePt t="8365" x="4949825" y="2200275"/>
          <p14:tracePt t="8518" x="4959350" y="2209800"/>
          <p14:tracePt t="8542" x="4959350" y="2219325"/>
          <p14:tracePt t="8562" x="4968875" y="2219325"/>
          <p14:tracePt t="8578" x="4976813" y="2228850"/>
          <p14:tracePt t="8601" x="4986338" y="2236788"/>
          <p14:tracePt t="8618" x="4995863" y="2246313"/>
          <p14:tracePt t="8626" x="5013325" y="2255838"/>
          <p14:tracePt t="8646" x="5032375" y="2265363"/>
          <p14:tracePt t="8654" x="5059363" y="2265363"/>
          <p14:tracePt t="8662" x="5105400" y="2273300"/>
          <p14:tracePt t="8670" x="5141913" y="2273300"/>
          <p14:tracePt t="8678" x="5168900" y="2282825"/>
          <p14:tracePt t="8686" x="5232400" y="2292350"/>
          <p14:tracePt t="8690" x="5287963" y="2309813"/>
          <p14:tracePt t="8698" x="5334000" y="2319338"/>
          <p14:tracePt t="8706" x="5360988" y="2319338"/>
          <p14:tracePt t="8713" x="5397500" y="2328863"/>
          <p14:tracePt t="8723" x="5424488" y="2338388"/>
          <p14:tracePt t="8729" x="5451475" y="2338388"/>
          <p14:tracePt t="8737" x="5480050" y="2346325"/>
          <p14:tracePt t="8746" x="5507038" y="2346325"/>
          <p14:tracePt t="8755" x="5534025" y="2346325"/>
          <p14:tracePt t="8762" x="5570538" y="2346325"/>
          <p14:tracePt t="8771" x="5607050" y="2346325"/>
          <p14:tracePt t="8778" x="5662613" y="2346325"/>
          <p14:tracePt t="8786" x="5735638" y="2346325"/>
          <p14:tracePt t="8793" x="5799138" y="2365375"/>
          <p14:tracePt t="8802" x="5854700" y="2374900"/>
          <p14:tracePt t="8809" x="5908675" y="2374900"/>
          <p14:tracePt t="8818" x="5972175" y="2374900"/>
          <p14:tracePt t="8826" x="6000750" y="2374900"/>
          <p14:tracePt t="8834" x="6037263" y="2374900"/>
          <p14:tracePt t="8842" x="6073775" y="2374900"/>
          <p14:tracePt t="8850" x="6100763" y="2374900"/>
          <p14:tracePt t="8862" x="6127750" y="2374900"/>
          <p14:tracePt t="8871" x="6146800" y="2374900"/>
          <p14:tracePt t="8878" x="6173788" y="2374900"/>
          <p14:tracePt t="8882" x="6200775" y="2374900"/>
          <p14:tracePt t="8890" x="6219825" y="2374900"/>
          <p14:tracePt t="8898" x="6237288" y="2374900"/>
          <p14:tracePt t="8906" x="6264275" y="2374900"/>
          <p14:tracePt t="8914" x="6283325" y="2374900"/>
          <p14:tracePt t="8924" x="6292850" y="2374900"/>
          <p14:tracePt t="8930" x="6300788" y="2374900"/>
          <p14:tracePt t="9030" x="6310313" y="2374900"/>
          <p14:tracePt t="9046" x="6329363" y="2374900"/>
          <p14:tracePt t="9062" x="6346825" y="2374900"/>
          <p14:tracePt t="9070" x="6356350" y="2365375"/>
          <p14:tracePt t="9075" x="6373813" y="2355850"/>
          <p14:tracePt t="9081" x="6392863" y="2338388"/>
          <p14:tracePt t="9090" x="6410325" y="2328863"/>
          <p14:tracePt t="9098" x="6419850" y="2319338"/>
          <p14:tracePt t="9106" x="6446838" y="2309813"/>
          <p14:tracePt t="9114" x="6456363" y="2301875"/>
          <p14:tracePt t="9122" x="6483350" y="2282825"/>
          <p14:tracePt t="9130" x="6502400" y="2282825"/>
          <p14:tracePt t="9138" x="6511925" y="2273300"/>
          <p14:tracePt t="9146" x="6521450" y="2273300"/>
          <p14:tracePt t="9155" x="6538913" y="2265363"/>
          <p14:tracePt t="9162" x="6557963" y="2265363"/>
          <p14:tracePt t="9170" x="6594475" y="2265363"/>
          <p14:tracePt t="9186" x="6621463" y="2265363"/>
          <p14:tracePt t="9194" x="6638925" y="2265363"/>
          <p14:tracePt t="9202" x="6648450" y="2265363"/>
          <p14:tracePt t="9210" x="6667500" y="2265363"/>
          <p14:tracePt t="9217" x="6675438" y="2265363"/>
          <p14:tracePt t="9226" x="6684963" y="2265363"/>
          <p14:tracePt t="9234" x="6694488" y="2265363"/>
          <p14:tracePt t="9242" x="6704013" y="2265363"/>
          <p14:tracePt t="9250" x="6711950" y="2265363"/>
          <p14:tracePt t="9258" x="6721475" y="2265363"/>
          <p14:tracePt t="9266" x="6731000" y="2265363"/>
          <p14:tracePt t="9275" x="6740525" y="2265363"/>
          <p14:tracePt t="9282" x="6767513" y="2265363"/>
          <p14:tracePt t="9298" x="6794500" y="2265363"/>
          <p14:tracePt t="9305" x="6831013" y="2265363"/>
          <p14:tracePt t="9314" x="6858000" y="2265363"/>
          <p14:tracePt t="9322" x="6877050" y="2265363"/>
          <p14:tracePt t="9330" x="6904038" y="2265363"/>
          <p14:tracePt t="9338" x="6923088" y="2265363"/>
          <p14:tracePt t="9346" x="6940550" y="2265363"/>
          <p14:tracePt t="9354" x="6950075" y="2265363"/>
          <p14:tracePt t="9371" x="6959600" y="2265363"/>
          <p14:tracePt t="9386" x="6977063" y="2273300"/>
          <p14:tracePt t="9402" x="6986588" y="2273300"/>
          <p14:tracePt t="9425" x="7004050" y="2273300"/>
          <p14:tracePt t="9510" x="7013575" y="2273300"/>
          <p14:tracePt t="9518" x="7013575" y="2282825"/>
          <p14:tracePt t="9526" x="6996113" y="2292350"/>
          <p14:tracePt t="9534" x="6977063" y="2301875"/>
          <p14:tracePt t="9542" x="6940550" y="2309813"/>
          <p14:tracePt t="9550" x="6877050" y="2338388"/>
          <p14:tracePt t="9558" x="6821488" y="2338388"/>
          <p14:tracePt t="9566" x="6740525" y="2365375"/>
          <p14:tracePt t="9571" x="6694488" y="2365375"/>
          <p14:tracePt t="9577" x="6630988" y="2365375"/>
          <p14:tracePt t="9586" x="6538913" y="2374900"/>
          <p14:tracePt t="9593" x="6429375" y="2374900"/>
          <p14:tracePt t="9602" x="6292850" y="2392363"/>
          <p14:tracePt t="9610" x="6164263" y="2392363"/>
          <p14:tracePt t="9618" x="6018213" y="2392363"/>
          <p14:tracePt t="9626" x="5872163" y="2392363"/>
          <p14:tracePt t="9634" x="5735638" y="2392363"/>
          <p14:tracePt t="9642" x="5589588" y="2392363"/>
          <p14:tracePt t="9650" x="5451475" y="2411413"/>
          <p14:tracePt t="9659" x="5305425" y="2419350"/>
          <p14:tracePt t="9666" x="5159375" y="2419350"/>
          <p14:tracePt t="9675" x="5013325" y="2419350"/>
          <p14:tracePt t="9682" x="4886325" y="2419350"/>
          <p14:tracePt t="9690" x="4776788" y="2419350"/>
          <p14:tracePt t="9698" x="4684713" y="2419350"/>
          <p14:tracePt t="9706" x="4575175" y="2419350"/>
          <p14:tracePt t="9714" x="4484688" y="2419350"/>
          <p14:tracePt t="9722" x="4392613" y="2419350"/>
          <p14:tracePt t="9730" x="4302125" y="2419350"/>
          <p14:tracePt t="9738" x="4229100" y="2419350"/>
          <p14:tracePt t="9746" x="4137025" y="2419350"/>
          <p14:tracePt t="9755" x="4064000" y="2419350"/>
          <p14:tracePt t="9762" x="3971925" y="2419350"/>
          <p14:tracePt t="9771" x="3881438" y="2419350"/>
          <p14:tracePt t="9778" x="3798888" y="2419350"/>
          <p14:tracePt t="9786" x="3725863" y="2419350"/>
          <p14:tracePt t="9794" x="3652838" y="2419350"/>
          <p14:tracePt t="9806" x="3598863" y="2419350"/>
          <p14:tracePt t="9814" x="3570288" y="2419350"/>
          <p14:tracePt t="9822" x="3525838" y="2419350"/>
          <p14:tracePt t="9826" x="3497263" y="2419350"/>
          <p14:tracePt t="9834" x="3470275" y="2428875"/>
          <p14:tracePt t="9843" x="3443288" y="2428875"/>
          <p14:tracePt t="9850" x="3424238" y="2428875"/>
          <p14:tracePt t="9859" x="3406775" y="2428875"/>
          <p14:tracePt t="9866" x="3397250" y="2428875"/>
          <p14:tracePt t="9875" x="3387725" y="2428875"/>
          <p14:tracePt t="9882" x="3379788" y="2428875"/>
          <p14:tracePt t="9927" x="3360738" y="2428875"/>
          <p14:tracePt t="10330" x="3370263" y="2428875"/>
          <p14:tracePt t="10334" x="3379788" y="2428875"/>
          <p14:tracePt t="10354" x="3387725" y="2428875"/>
          <p14:tracePt t="10366" x="3406775" y="2428875"/>
          <p14:tracePt t="10378" x="3416300" y="2428875"/>
          <p14:tracePt t="10393" x="3424238" y="2428875"/>
          <p14:tracePt t="10409" x="3433763" y="2428875"/>
          <p14:tracePt t="10418" x="3443288" y="2438400"/>
          <p14:tracePt t="10450" x="3452813" y="2438400"/>
          <p14:tracePt t="10518" x="3460750" y="2438400"/>
          <p14:tracePt t="10578" x="3470275" y="2438400"/>
          <p14:tracePt t="10602" x="3479800" y="2438400"/>
          <p14:tracePt t="11286" x="3489325" y="2438400"/>
          <p14:tracePt t="11293" x="3497263" y="2438400"/>
          <p14:tracePt t="11306" x="3506788" y="2438400"/>
          <p14:tracePt t="11318" x="3525838" y="2438400"/>
          <p14:tracePt t="11322" x="3525838" y="2428875"/>
          <p14:tracePt t="11338" x="3533775" y="2428875"/>
          <p14:tracePt t="11375" x="3543300" y="2428875"/>
          <p14:tracePt t="11386" x="3552825" y="2428875"/>
          <p14:tracePt t="11394" x="3562350" y="2428875"/>
          <p14:tracePt t="11401" x="3579813" y="2428875"/>
          <p14:tracePt t="11426" x="3598863" y="2428875"/>
          <p14:tracePt t="11434" x="3616325" y="2428875"/>
          <p14:tracePt t="11442" x="3643313" y="2428875"/>
          <p14:tracePt t="11450" x="3662363" y="2428875"/>
          <p14:tracePt t="11458" x="3698875" y="2428875"/>
          <p14:tracePt t="11466" x="3725863" y="2438400"/>
          <p14:tracePt t="11475" x="3744913" y="2447925"/>
          <p14:tracePt t="11482" x="3771900" y="2455863"/>
          <p14:tracePt t="11490" x="3817938" y="2455863"/>
          <p14:tracePt t="11497" x="3844925" y="2455863"/>
          <p14:tracePt t="11506" x="3871913" y="2465388"/>
          <p14:tracePt t="11513" x="3890963" y="2465388"/>
          <p14:tracePt t="11521" x="3908425" y="2465388"/>
          <p14:tracePt t="11530" x="3927475" y="2465388"/>
          <p14:tracePt t="11539" x="3944938" y="2465388"/>
          <p14:tracePt t="11546" x="3963988" y="2465388"/>
          <p14:tracePt t="11555" x="3981450" y="2465388"/>
          <p14:tracePt t="11561" x="3990975" y="2465388"/>
          <p14:tracePt t="11571" x="4000500" y="2474913"/>
          <p14:tracePt t="11577" x="4008438" y="2474913"/>
          <p14:tracePt t="11586" x="4017963" y="2474913"/>
          <p14:tracePt t="11594" x="4037013" y="2474913"/>
          <p14:tracePt t="11602" x="4044950" y="2474913"/>
          <p14:tracePt t="11610" x="4073525" y="2484438"/>
          <p14:tracePt t="11618" x="4090988" y="2484438"/>
          <p14:tracePt t="11626" x="4110038" y="2484438"/>
          <p14:tracePt t="11633" x="4137025" y="2492375"/>
          <p14:tracePt t="11642" x="4164013" y="2501900"/>
          <p14:tracePt t="11650" x="4183063" y="2501900"/>
          <p14:tracePt t="11658" x="4210050" y="2501900"/>
          <p14:tracePt t="11666" x="4246563" y="2501900"/>
          <p14:tracePt t="11674" x="4256088" y="2501900"/>
          <p14:tracePt t="11682" x="4265613" y="2501900"/>
          <p14:tracePt t="11690" x="4273550" y="2501900"/>
          <p14:tracePt t="11774" x="4283075" y="2501900"/>
          <p14:tracePt t="11790" x="4292600" y="2511425"/>
          <p14:tracePt t="11946" x="4310063" y="2511425"/>
          <p14:tracePt t="11954" x="4319588" y="2511425"/>
          <p14:tracePt t="11970" x="4346575" y="2520950"/>
          <p14:tracePt t="11977" x="4365625" y="2520950"/>
          <p14:tracePt t="11986" x="4392613" y="2520950"/>
          <p14:tracePt t="11994" x="4429125" y="2520950"/>
          <p14:tracePt t="11997" x="4456113" y="2528888"/>
          <p14:tracePt t="12002" x="4492625" y="2528888"/>
          <p14:tracePt t="12010" x="4529138" y="2528888"/>
          <p14:tracePt t="12018" x="4548188" y="2528888"/>
          <p14:tracePt t="12026" x="4584700" y="2528888"/>
          <p14:tracePt t="12034" x="4602163" y="2528888"/>
          <p14:tracePt t="12042" x="4621213" y="2528888"/>
          <p14:tracePt t="12050" x="4648200" y="2528888"/>
          <p14:tracePt t="12059" x="4694238" y="2528888"/>
          <p14:tracePt t="12062" x="4703763" y="2528888"/>
          <p14:tracePt t="12071" x="4721225" y="2528888"/>
          <p14:tracePt t="12077" x="4730750" y="2528888"/>
          <p14:tracePt t="12086" x="4740275" y="2528888"/>
          <p14:tracePt t="12102" x="4748213" y="2528888"/>
          <p14:tracePt t="12110" x="4757738" y="2528888"/>
          <p14:tracePt t="12129" x="4767263" y="2528888"/>
          <p14:tracePt t="12146" x="4776788" y="2528888"/>
          <p14:tracePt t="12161" x="4784725" y="2528888"/>
          <p14:tracePt t="12171" x="4794250" y="2528888"/>
          <p14:tracePt t="12178" x="4803775" y="2528888"/>
          <p14:tracePt t="12187" x="4821238" y="2528888"/>
          <p14:tracePt t="12194" x="4830763" y="2528888"/>
          <p14:tracePt t="12202" x="4849813" y="2528888"/>
          <p14:tracePt t="12210" x="4857750" y="2528888"/>
          <p14:tracePt t="12218" x="4886325" y="2528888"/>
          <p14:tracePt t="12226" x="4903788" y="2528888"/>
          <p14:tracePt t="12233" x="4922838" y="2528888"/>
          <p14:tracePt t="12242" x="4940300" y="2528888"/>
          <p14:tracePt t="12250" x="4959350" y="2528888"/>
          <p14:tracePt t="12258" x="4986338" y="2528888"/>
          <p14:tracePt t="12275" x="5013325" y="2528888"/>
          <p14:tracePt t="12290" x="5032375" y="2528888"/>
          <p14:tracePt t="12298" x="5041900" y="2528888"/>
          <p14:tracePt t="12330" x="5059363" y="2528888"/>
          <p14:tracePt t="12338" x="5068888" y="2528888"/>
          <p14:tracePt t="12346" x="5078413" y="2528888"/>
          <p14:tracePt t="12362" x="5078413" y="2520950"/>
          <p14:tracePt t="12371" x="5086350" y="2520950"/>
          <p14:tracePt t="12377" x="5095875" y="2520950"/>
          <p14:tracePt t="12386" x="5114925" y="2520950"/>
          <p14:tracePt t="12395" x="5122863" y="2520950"/>
          <p14:tracePt t="12402" x="5141913" y="2520950"/>
          <p14:tracePt t="12409" x="5141913" y="2511425"/>
          <p14:tracePt t="12418" x="5151438" y="2511425"/>
          <p14:tracePt t="12426" x="5159375" y="2511425"/>
          <p14:tracePt t="12434" x="5195888" y="2501900"/>
          <p14:tracePt t="12459" x="5205413" y="2501900"/>
          <p14:tracePt t="12466" x="5214938" y="2501900"/>
          <p14:tracePt t="12475" x="5224463" y="2501900"/>
          <p14:tracePt t="12481" x="5232400" y="2501900"/>
          <p14:tracePt t="12497" x="5241925" y="2501900"/>
          <p14:tracePt t="12506" x="5251450" y="2501900"/>
          <p14:tracePt t="12514" x="5268913" y="2492375"/>
          <p14:tracePt t="12522" x="5278438" y="2492375"/>
          <p14:tracePt t="12530" x="5287963" y="2492375"/>
          <p14:tracePt t="12538" x="5305425" y="2492375"/>
          <p14:tracePt t="12546" x="5334000" y="2484438"/>
          <p14:tracePt t="12554" x="5341938" y="2484438"/>
          <p14:tracePt t="12562" x="5360988" y="2474913"/>
          <p14:tracePt t="12571" x="5378450" y="2465388"/>
          <p14:tracePt t="12578" x="5407025" y="2447925"/>
          <p14:tracePt t="12586" x="5414963" y="2447925"/>
          <p14:tracePt t="12594" x="5424488" y="2447925"/>
          <p14:tracePt t="12601" x="5434013" y="2447925"/>
          <p14:tracePt t="12609" x="5443538" y="2438400"/>
          <p14:tracePt t="12618" x="5461000" y="2428875"/>
          <p14:tracePt t="12634" x="5480050" y="2419350"/>
          <p14:tracePt t="12649" x="5487988" y="2419350"/>
          <p14:tracePt t="12658" x="5497513" y="2419350"/>
          <p14:tracePt t="12675" x="5507038" y="2411413"/>
          <p14:tracePt t="12682" x="5524500" y="2411413"/>
          <p14:tracePt t="12690" x="5524500" y="2401888"/>
          <p14:tracePt t="12698" x="5534025" y="2401888"/>
          <p14:tracePt t="12706" x="5543550" y="2401888"/>
          <p14:tracePt t="12714" x="5553075" y="2401888"/>
          <p14:tracePt t="12721" x="5561013" y="2401888"/>
          <p14:tracePt t="12730" x="5580063" y="2401888"/>
          <p14:tracePt t="12738" x="5589588" y="2401888"/>
          <p14:tracePt t="12746" x="5597525" y="2392363"/>
          <p14:tracePt t="12754" x="5616575" y="2392363"/>
          <p14:tracePt t="12762" x="5653088" y="2392363"/>
          <p14:tracePt t="12771" x="5662613" y="2392363"/>
          <p14:tracePt t="12778" x="5670550" y="2392363"/>
          <p14:tracePt t="12786" x="5689600" y="2392363"/>
          <p14:tracePt t="12794" x="5716588" y="2392363"/>
          <p14:tracePt t="12802" x="5735638" y="2392363"/>
          <p14:tracePt t="12810" x="5762625" y="2392363"/>
          <p14:tracePt t="12818" x="5781675" y="2392363"/>
          <p14:tracePt t="12826" x="5799138" y="2392363"/>
          <p14:tracePt t="12834" x="5835650" y="2392363"/>
          <p14:tracePt t="12842" x="5845175" y="2392363"/>
          <p14:tracePt t="12849" x="5881688" y="2392363"/>
          <p14:tracePt t="12858" x="5908675" y="2392363"/>
          <p14:tracePt t="12866" x="5927725" y="2392363"/>
          <p14:tracePt t="12874" x="5945188" y="2392363"/>
          <p14:tracePt t="12882" x="5964238" y="2392363"/>
          <p14:tracePt t="12890" x="5991225" y="2392363"/>
          <p14:tracePt t="12898" x="6000750" y="2392363"/>
          <p14:tracePt t="12905" x="6008688" y="2392363"/>
          <p14:tracePt t="12914" x="6018213" y="2392363"/>
          <p14:tracePt t="12930" x="6027738" y="2392363"/>
          <p14:tracePt t="13038" x="6037263" y="2392363"/>
          <p14:tracePt t="13089" x="6045200" y="2392363"/>
          <p14:tracePt t="13114" x="6054725" y="2392363"/>
          <p14:tracePt t="13146" x="6064250" y="2392363"/>
          <p14:tracePt t="13178" x="6073775" y="2392363"/>
          <p14:tracePt t="13194" x="6091238" y="2392363"/>
          <p14:tracePt t="13202" x="6100763" y="2392363"/>
          <p14:tracePt t="13210" x="6110288" y="2392363"/>
          <p14:tracePt t="13218" x="6118225" y="2392363"/>
          <p14:tracePt t="13234" x="6127750" y="2392363"/>
          <p14:tracePt t="13266" x="6137275" y="2392363"/>
          <p14:tracePt t="13274" x="6154738" y="2392363"/>
          <p14:tracePt t="13282" x="6173788" y="2401888"/>
          <p14:tracePt t="13290" x="6191250" y="2401888"/>
          <p14:tracePt t="13298" x="6210300" y="2401888"/>
          <p14:tracePt t="13305" x="6246813" y="2401888"/>
          <p14:tracePt t="13314" x="6283325" y="2401888"/>
          <p14:tracePt t="13322" x="6300788" y="2401888"/>
          <p14:tracePt t="13330" x="6337300" y="2401888"/>
          <p14:tracePt t="13337" x="6365875" y="2401888"/>
          <p14:tracePt t="13345" x="6410325" y="2401888"/>
          <p14:tracePt t="13354" x="6446838" y="2401888"/>
          <p14:tracePt t="13362" x="6475413" y="2401888"/>
          <p14:tracePt t="13371" x="6511925" y="2401888"/>
          <p14:tracePt t="13378" x="6538913" y="2401888"/>
          <p14:tracePt t="13387" x="6565900" y="2401888"/>
          <p14:tracePt t="13394" x="6594475" y="2401888"/>
          <p14:tracePt t="13402" x="6611938" y="2401888"/>
          <p14:tracePt t="13409" x="6638925" y="2401888"/>
          <p14:tracePt t="13418" x="6648450" y="2401888"/>
          <p14:tracePt t="13425" x="6657975" y="2401888"/>
          <p14:tracePt t="13442" x="6667500" y="2401888"/>
          <p14:tracePt t="13506" x="6675438" y="2401888"/>
          <p14:tracePt t="13514" x="6694488" y="2401888"/>
          <p14:tracePt t="13530" x="6711950" y="2401888"/>
          <p14:tracePt t="13537" x="6731000" y="2401888"/>
          <p14:tracePt t="13546" x="6757988" y="2401888"/>
          <p14:tracePt t="13554" x="6777038" y="2401888"/>
          <p14:tracePt t="13562" x="6813550" y="2401888"/>
          <p14:tracePt t="13571" x="6840538" y="2411413"/>
          <p14:tracePt t="13578" x="6858000" y="2411413"/>
          <p14:tracePt t="13586" x="6877050" y="2411413"/>
          <p14:tracePt t="13594" x="6904038" y="2419350"/>
          <p14:tracePt t="13625" x="6913563" y="2419350"/>
          <p14:tracePt t="14226" x="6923088" y="2419350"/>
          <p14:tracePt t="14242" x="6894513" y="2428875"/>
          <p14:tracePt t="14250" x="6886575" y="2438400"/>
          <p14:tracePt t="14258" x="6850063" y="2447925"/>
          <p14:tracePt t="14265" x="6840538" y="2447925"/>
          <p14:tracePt t="14274" x="6804025" y="2455863"/>
          <p14:tracePt t="14281" x="6757988" y="2455863"/>
          <p14:tracePt t="14287" x="6704013" y="2465388"/>
          <p14:tracePt t="14294" x="6675438" y="2465388"/>
          <p14:tracePt t="14301" x="6621463" y="2465388"/>
          <p14:tracePt t="14310" x="6529388" y="2465388"/>
          <p14:tracePt t="14318" x="6438900" y="2484438"/>
          <p14:tracePt t="14325" x="6319838" y="2492375"/>
          <p14:tracePt t="14334" x="6210300" y="2520950"/>
          <p14:tracePt t="14342" x="6064250" y="2557463"/>
          <p14:tracePt t="14346" x="5935663" y="2565400"/>
          <p14:tracePt t="14354" x="5818188" y="2584450"/>
          <p14:tracePt t="14362" x="5689600" y="2611438"/>
          <p14:tracePt t="14371" x="5561013" y="2630488"/>
          <p14:tracePt t="14377" x="5461000" y="2657475"/>
          <p14:tracePt t="14386" x="5351463" y="2684463"/>
          <p14:tracePt t="14394" x="5232400" y="2720975"/>
          <p14:tracePt t="14402" x="5141913" y="2747963"/>
          <p14:tracePt t="14410" x="5041900" y="2776538"/>
          <p14:tracePt t="14417" x="4949825" y="2803525"/>
          <p14:tracePt t="14425" x="4867275" y="2830513"/>
          <p14:tracePt t="14434" x="4794250" y="2849563"/>
          <p14:tracePt t="14442" x="4711700" y="2857500"/>
          <p14:tracePt t="14449" x="4638675" y="2876550"/>
          <p14:tracePt t="14458" x="4575175" y="2886075"/>
          <p14:tracePt t="14466" x="4548188" y="2886075"/>
          <p14:tracePt t="14475" x="4502150" y="2886075"/>
          <p14:tracePt t="14482" x="4475163" y="2886075"/>
          <p14:tracePt t="14490" x="4448175" y="2886075"/>
          <p14:tracePt t="14497" x="4419600" y="2886075"/>
          <p14:tracePt t="14506" x="4392613" y="2886075"/>
          <p14:tracePt t="14514" x="4356100" y="2886075"/>
          <p14:tracePt t="14522" x="4329113" y="2886075"/>
          <p14:tracePt t="14530" x="4292600" y="2886075"/>
          <p14:tracePt t="14538" x="4256088" y="2876550"/>
          <p14:tracePt t="14546" x="4200525" y="2857500"/>
          <p14:tracePt t="14554" x="4173538" y="2849563"/>
          <p14:tracePt t="14562" x="4156075" y="2849563"/>
          <p14:tracePt t="14571" x="4127500" y="2849563"/>
          <p14:tracePt t="14578" x="4119563" y="2849563"/>
          <p14:tracePt t="14587" x="4110038" y="2840038"/>
          <p14:tracePt t="14594" x="4100513" y="2840038"/>
          <p14:tracePt t="14634" x="4090988" y="2830513"/>
          <p14:tracePt t="14658" x="4090988" y="2820988"/>
          <p14:tracePt t="14666" x="4090988" y="2803525"/>
          <p14:tracePt t="14674" x="4090988" y="2794000"/>
          <p14:tracePt t="14691" x="4090988" y="2776538"/>
          <p14:tracePt t="14697" x="4090988" y="2767013"/>
          <p14:tracePt t="14714" x="4090988" y="2757488"/>
          <p14:tracePt t="14722" x="4090988" y="2747963"/>
          <p14:tracePt t="14730" x="4090988" y="2740025"/>
          <p14:tracePt t="14738" x="4090988" y="2730500"/>
          <p14:tracePt t="14754" x="4090988" y="2720975"/>
          <p14:tracePt t="14778" x="4090988" y="2703513"/>
          <p14:tracePt t="14786" x="4090988" y="2693988"/>
          <p14:tracePt t="14794" x="4100513" y="2684463"/>
          <p14:tracePt t="14802" x="4110038" y="2684463"/>
          <p14:tracePt t="14811" x="4127500" y="2684463"/>
          <p14:tracePt t="14818" x="4146550" y="2674938"/>
          <p14:tracePt t="14825" x="4156075" y="2667000"/>
          <p14:tracePt t="14834" x="4183063" y="2667000"/>
          <p14:tracePt t="14842" x="4200525" y="2667000"/>
          <p14:tracePt t="14850" x="4229100" y="2657475"/>
          <p14:tracePt t="14858" x="4246563" y="2657475"/>
          <p14:tracePt t="14865" x="4265613" y="2657475"/>
          <p14:tracePt t="14874" x="4283075" y="2657475"/>
          <p14:tracePt t="14890" x="4302125" y="2657475"/>
          <p14:tracePt t="14897" x="4310063" y="2657475"/>
          <p14:tracePt t="14906" x="4319588" y="2657475"/>
          <p14:tracePt t="14914" x="4329113" y="2657475"/>
          <p14:tracePt t="14921" x="4338638" y="2657475"/>
          <p14:tracePt t="14930" x="4346575" y="2657475"/>
          <p14:tracePt t="14941" x="4356100" y="2657475"/>
          <p14:tracePt t="14946" x="4365625" y="2657475"/>
          <p14:tracePt t="14954" x="4383088" y="2667000"/>
          <p14:tracePt t="14962" x="4411663" y="2667000"/>
          <p14:tracePt t="14970" x="4429125" y="2674938"/>
          <p14:tracePt t="14977" x="4475163" y="2684463"/>
          <p14:tracePt t="14986" x="4511675" y="2684463"/>
          <p14:tracePt t="14993" x="4548188" y="2693988"/>
          <p14:tracePt t="15002" x="4584700" y="2703513"/>
          <p14:tracePt t="15009" x="4621213" y="2711450"/>
          <p14:tracePt t="15017" x="4648200" y="2711450"/>
          <p14:tracePt t="15025" x="4684713" y="2720975"/>
          <p14:tracePt t="15034" x="4730750" y="2747963"/>
          <p14:tracePt t="15042" x="4767263" y="2747963"/>
          <p14:tracePt t="15050" x="4784725" y="2757488"/>
          <p14:tracePt t="15066" x="4794250" y="2757488"/>
          <p14:tracePt t="15075" x="4803775" y="2757488"/>
          <p14:tracePt t="15081" x="4813300" y="2757488"/>
          <p14:tracePt t="15090" x="4821238" y="2767013"/>
          <p14:tracePt t="15097" x="4840288" y="2767013"/>
          <p14:tracePt t="15106" x="4857750" y="2767013"/>
          <p14:tracePt t="15113" x="4876800" y="2767013"/>
          <p14:tracePt t="15122" x="4886325" y="2767013"/>
          <p14:tracePt t="15129" x="4903788" y="2767013"/>
          <p14:tracePt t="15138" x="4922838" y="2767013"/>
          <p14:tracePt t="15146" x="4940300" y="2767013"/>
          <p14:tracePt t="15155" x="4959350" y="2767013"/>
          <p14:tracePt t="15162" x="4968875" y="2767013"/>
          <p14:tracePt t="15171" x="4986338" y="2767013"/>
          <p14:tracePt t="15187" x="4995863" y="2767013"/>
          <p14:tracePt t="15210" x="5005388" y="2767013"/>
          <p14:tracePt t="15234" x="5013325" y="2767013"/>
          <p14:tracePt t="15266" x="5022850" y="2767013"/>
          <p14:tracePt t="15298" x="5032375" y="2767013"/>
          <p14:tracePt t="15306" x="5049838" y="2757488"/>
          <p14:tracePt t="15330" x="5059363" y="2747963"/>
          <p14:tracePt t="15354" x="5068888" y="2730500"/>
          <p14:tracePt t="15386" x="5068888" y="2720975"/>
          <p14:tracePt t="15426" x="5068888" y="2711450"/>
          <p14:tracePt t="15530" x="5068888" y="2703513"/>
          <p14:tracePt t="15546" x="5068888" y="2693988"/>
          <p14:tracePt t="15562" x="5068888" y="2684463"/>
          <p14:tracePt t="15570" x="5068888" y="2674938"/>
          <p14:tracePt t="15586" x="5068888" y="2667000"/>
          <p14:tracePt t="16554" x="5068888" y="2657475"/>
          <p14:tracePt t="16561" x="5078413" y="2657475"/>
          <p14:tracePt t="16570" x="5086350" y="2647950"/>
          <p14:tracePt t="16577" x="5095875" y="2647950"/>
          <p14:tracePt t="16602" x="5105400" y="2647950"/>
          <p14:tracePt t="16610" x="5114925" y="2647950"/>
          <p14:tracePt t="16614" x="5132388" y="2647950"/>
          <p14:tracePt t="16625" x="5141913" y="2647950"/>
          <p14:tracePt t="16634" x="5159375" y="2647950"/>
          <p14:tracePt t="16642" x="5178425" y="2647950"/>
          <p14:tracePt t="16650" x="5195888" y="2647950"/>
          <p14:tracePt t="16658" x="5224463" y="2647950"/>
          <p14:tracePt t="16666" x="5241925" y="2647950"/>
          <p14:tracePt t="16675" x="5260975" y="2647950"/>
          <p14:tracePt t="16678" x="5287963" y="2647950"/>
          <p14:tracePt t="16686" x="5305425" y="2647950"/>
          <p14:tracePt t="16693" x="5334000" y="2647950"/>
          <p14:tracePt t="16702" x="5360988" y="2647950"/>
          <p14:tracePt t="16710" x="5378450" y="2647950"/>
          <p14:tracePt t="16718" x="5387975" y="2647950"/>
          <p14:tracePt t="16725" x="5407025" y="2647950"/>
          <p14:tracePt t="16734" x="5414963" y="2647950"/>
          <p14:tracePt t="16738" x="5434013" y="2647950"/>
          <p14:tracePt t="16746" x="5451475" y="2647950"/>
          <p14:tracePt t="16770" x="5461000" y="2647950"/>
          <p14:tracePt t="16778" x="5487988" y="2630488"/>
          <p14:tracePt t="16794" x="5497513" y="2630488"/>
          <p14:tracePt t="16802" x="5516563" y="2630488"/>
          <p14:tracePt t="16810" x="5534025" y="2630488"/>
          <p14:tracePt t="16825" x="5553075" y="2620963"/>
          <p14:tracePt t="16841" x="5561013" y="2620963"/>
          <p14:tracePt t="16850" x="5580063" y="2620963"/>
          <p14:tracePt t="16866" x="5597525" y="2620963"/>
          <p14:tracePt t="16874" x="5616575" y="2620963"/>
          <p14:tracePt t="16882" x="5643563" y="2620963"/>
          <p14:tracePt t="16890" x="5689600" y="2593975"/>
          <p14:tracePt t="16898" x="5716588" y="2593975"/>
          <p14:tracePt t="16906" x="5753100" y="2593975"/>
          <p14:tracePt t="16913" x="5808663" y="2593975"/>
          <p14:tracePt t="16922" x="5835650" y="2593975"/>
          <p14:tracePt t="16930" x="5872163" y="2593975"/>
          <p14:tracePt t="16941" x="5908675" y="2584450"/>
          <p14:tracePt t="16945" x="5918200" y="2584450"/>
          <p14:tracePt t="16953" x="5927725" y="2584450"/>
          <p14:tracePt t="16970" x="5935663" y="2574925"/>
          <p14:tracePt t="17061" x="5945188" y="2574925"/>
          <p14:tracePt t="17078" x="5964238" y="2574925"/>
          <p14:tracePt t="17086" x="5972175" y="2574925"/>
          <p14:tracePt t="17094" x="5981700" y="2574925"/>
          <p14:tracePt t="17102" x="6000750" y="2574925"/>
          <p14:tracePt t="17110" x="6037263" y="2574925"/>
          <p14:tracePt t="17114" x="6064250" y="2574925"/>
          <p14:tracePt t="17122" x="6091238" y="2574925"/>
          <p14:tracePt t="17130" x="6118225" y="2574925"/>
          <p14:tracePt t="17138" x="6146800" y="2574925"/>
          <p14:tracePt t="17146" x="6183313" y="2574925"/>
          <p14:tracePt t="17154" x="6200775" y="2574925"/>
          <p14:tracePt t="17162" x="6227763" y="2574925"/>
          <p14:tracePt t="17170" x="6256338" y="2574925"/>
          <p14:tracePt t="17177" x="6273800" y="2574925"/>
          <p14:tracePt t="17187" x="6283325" y="2574925"/>
          <p14:tracePt t="17194" x="6292850" y="2574925"/>
          <p14:tracePt t="17202" x="6300788" y="2574925"/>
          <p14:tracePt t="17210" x="6310313" y="2574925"/>
          <p14:tracePt t="17218" x="6319838" y="2574925"/>
          <p14:tracePt t="17235" x="6329363" y="2574925"/>
          <p14:tracePt t="17250" x="6337300" y="2574925"/>
          <p14:tracePt t="17342" x="6319838" y="2574925"/>
          <p14:tracePt t="17350" x="6300788" y="2584450"/>
          <p14:tracePt t="17358" x="6256338" y="2601913"/>
          <p14:tracePt t="17362" x="6237288" y="2620963"/>
          <p14:tracePt t="17374" x="6191250" y="2630488"/>
          <p14:tracePt t="17382" x="6146800" y="2703513"/>
          <p14:tracePt t="17390" x="6081713" y="2720975"/>
          <p14:tracePt t="17398" x="6037263" y="2730500"/>
          <p14:tracePt t="17407" x="5954713" y="2757488"/>
          <p14:tracePt t="17414" x="5927725" y="2767013"/>
          <p14:tracePt t="17422" x="5872163" y="2784475"/>
          <p14:tracePt t="17425" x="5818188" y="2794000"/>
          <p14:tracePt t="17434" x="5772150" y="2813050"/>
          <p14:tracePt t="17442" x="5708650" y="2830513"/>
          <p14:tracePt t="17450" x="5653088" y="2840038"/>
          <p14:tracePt t="17458" x="5607050" y="2849563"/>
          <p14:tracePt t="17466" x="5543550" y="2857500"/>
          <p14:tracePt t="17474" x="5487988" y="2876550"/>
          <p14:tracePt t="17482" x="5424488" y="2886075"/>
          <p14:tracePt t="17490" x="5387975" y="2894013"/>
          <p14:tracePt t="17497" x="5324475" y="2913063"/>
          <p14:tracePt t="17506" x="5287963" y="2922588"/>
          <p14:tracePt t="17514" x="5251450" y="2922588"/>
          <p14:tracePt t="17522" x="5214938" y="2930525"/>
          <p14:tracePt t="17530" x="5187950" y="2930525"/>
          <p14:tracePt t="17538" x="5141913" y="2940050"/>
          <p14:tracePt t="17545" x="5095875" y="2949575"/>
          <p14:tracePt t="17553" x="5041900" y="2959100"/>
          <p14:tracePt t="17562" x="5013325" y="2959100"/>
          <p14:tracePt t="17570" x="4968875" y="2959100"/>
          <p14:tracePt t="17578" x="4932363" y="2976563"/>
          <p14:tracePt t="17587" x="4886325" y="2976563"/>
          <p14:tracePt t="17594" x="4857750" y="2986088"/>
          <p14:tracePt t="17602" x="4830763" y="2986088"/>
          <p14:tracePt t="17610" x="4784725" y="2995613"/>
          <p14:tracePt t="17618" x="4767263" y="2995613"/>
          <p14:tracePt t="17625" x="4748213" y="2995613"/>
          <p14:tracePt t="17634" x="4711700" y="2995613"/>
          <p14:tracePt t="17642" x="4694238" y="3005138"/>
          <p14:tracePt t="17650" x="4657725" y="3005138"/>
          <p14:tracePt t="17658" x="4621213" y="3005138"/>
          <p14:tracePt t="17665" x="4594225" y="3013075"/>
          <p14:tracePt t="17674" x="4557713" y="3013075"/>
          <p14:tracePt t="17682" x="4529138" y="3013075"/>
          <p14:tracePt t="17690" x="4475163" y="3013075"/>
          <p14:tracePt t="17698" x="4448175" y="3013075"/>
          <p14:tracePt t="17706" x="4411663" y="3013075"/>
          <p14:tracePt t="17714" x="4375150" y="3013075"/>
          <p14:tracePt t="17722" x="4338638" y="3013075"/>
          <p14:tracePt t="17730" x="4310063" y="3013075"/>
          <p14:tracePt t="17738" x="4246563" y="3005138"/>
          <p14:tracePt t="17746" x="4229100" y="2995613"/>
          <p14:tracePt t="17754" x="4200525" y="2976563"/>
          <p14:tracePt t="17762" x="4192588" y="2976563"/>
          <p14:tracePt t="17771" x="4164013" y="2976563"/>
          <p14:tracePt t="17778" x="4156075" y="2976563"/>
          <p14:tracePt t="17794" x="4146550" y="2968625"/>
          <p14:tracePt t="17818" x="4137025" y="2959100"/>
          <p14:tracePt t="17826" x="4110038" y="2959100"/>
          <p14:tracePt t="17834" x="4090988" y="2959100"/>
          <p14:tracePt t="17842" x="4073525" y="2959100"/>
          <p14:tracePt t="17850" x="4044950" y="2959100"/>
          <p14:tracePt t="17858" x="4027488" y="2959100"/>
          <p14:tracePt t="17866" x="4000500" y="2959100"/>
          <p14:tracePt t="17874" x="3981450" y="2959100"/>
          <p14:tracePt t="17882" x="3954463" y="2959100"/>
          <p14:tracePt t="17890" x="3935413" y="2959100"/>
          <p14:tracePt t="17898" x="3917950" y="2959100"/>
          <p14:tracePt t="17905" x="3908425" y="2959100"/>
          <p14:tracePt t="17914" x="3890963" y="2959100"/>
          <p14:tracePt t="17922" x="3862388" y="2959100"/>
          <p14:tracePt t="17930" x="3854450" y="2959100"/>
          <p14:tracePt t="17942" x="3835400" y="2959100"/>
          <p14:tracePt t="17946" x="3817938" y="2959100"/>
          <p14:tracePt t="17954" x="3789363" y="2959100"/>
          <p14:tracePt t="17961" x="3781425" y="2959100"/>
          <p14:tracePt t="17971" x="3771900" y="2959100"/>
          <p14:tracePt t="17986" x="3762375" y="2959100"/>
          <p14:tracePt t="17994" x="3752850" y="2959100"/>
          <p14:tracePt t="18010" x="3735388" y="2968625"/>
          <p14:tracePt t="18050" x="3725863" y="2968625"/>
          <p14:tracePt t="18594" x="3716338" y="2968625"/>
          <p14:tracePt t="18638" x="3725863" y="2968625"/>
          <p14:tracePt t="18642" x="3735388" y="2959100"/>
          <p14:tracePt t="18658" x="3744913" y="2959100"/>
          <p14:tracePt t="18665" x="3752850" y="2959100"/>
          <p14:tracePt t="18674" x="3762375" y="2959100"/>
          <p14:tracePt t="18681" x="3781425" y="2949575"/>
          <p14:tracePt t="18698" x="3798888" y="2940050"/>
          <p14:tracePt t="18702" x="3817938" y="2940050"/>
          <p14:tracePt t="18709" x="3825875" y="2940050"/>
          <p14:tracePt t="18718" x="3854450" y="2930525"/>
          <p14:tracePt t="18726" x="3871913" y="2930525"/>
          <p14:tracePt t="18734" x="3898900" y="2930525"/>
          <p14:tracePt t="18742" x="3917950" y="2930525"/>
          <p14:tracePt t="18750" x="3963988" y="2922588"/>
          <p14:tracePt t="18758" x="4017963" y="2922588"/>
          <p14:tracePt t="18762" x="4044950" y="2922588"/>
          <p14:tracePt t="18770" x="4073525" y="2922588"/>
          <p14:tracePt t="18778" x="4127500" y="2922588"/>
          <p14:tracePt t="18787" x="4173538" y="2913063"/>
          <p14:tracePt t="18794" x="4200525" y="2913063"/>
          <p14:tracePt t="18802" x="4219575" y="2913063"/>
          <p14:tracePt t="18810" x="4273550" y="2913063"/>
          <p14:tracePt t="18818" x="4302125" y="2903538"/>
          <p14:tracePt t="18826" x="4319588" y="2903538"/>
          <p14:tracePt t="18834" x="4338638" y="2903538"/>
          <p14:tracePt t="18841" x="4346575" y="2903538"/>
          <p14:tracePt t="18850" x="4365625" y="2903538"/>
          <p14:tracePt t="18858" x="4383088" y="2903538"/>
          <p14:tracePt t="18866" x="4392613" y="2903538"/>
          <p14:tracePt t="18874" x="4402138" y="2903538"/>
          <p14:tracePt t="18882" x="4411663" y="2894013"/>
          <p14:tracePt t="18890" x="4419600" y="2894013"/>
          <p14:tracePt t="18906" x="4448175" y="2894013"/>
          <p14:tracePt t="18930" x="4465638" y="2886075"/>
          <p14:tracePt t="18957" x="4475163" y="2876550"/>
          <p14:tracePt t="18994" x="4484688" y="2867025"/>
          <p14:tracePt t="19018" x="4492625" y="2867025"/>
          <p14:tracePt t="19190" x="4502150" y="2867025"/>
          <p14:tracePt t="19222" x="4511675" y="2867025"/>
          <p14:tracePt t="19226" x="4529138" y="2867025"/>
          <p14:tracePt t="19234" x="4548188" y="2867025"/>
          <p14:tracePt t="19241" x="4575175" y="2867025"/>
          <p14:tracePt t="19250" x="4602163" y="2867025"/>
          <p14:tracePt t="19259" x="4638675" y="2867025"/>
          <p14:tracePt t="19266" x="4694238" y="2867025"/>
          <p14:tracePt t="19274" x="4730750" y="2867025"/>
          <p14:tracePt t="19282" x="4784725" y="2867025"/>
          <p14:tracePt t="19291" x="4830763" y="2867025"/>
          <p14:tracePt t="19297" x="4849813" y="2867025"/>
          <p14:tracePt t="19307" x="4876800" y="2867025"/>
          <p14:tracePt t="19314" x="4895850" y="2867025"/>
          <p14:tracePt t="19322" x="4922838" y="2867025"/>
          <p14:tracePt t="19330" x="4940300" y="2867025"/>
          <p14:tracePt t="19338" x="4949825" y="2867025"/>
          <p14:tracePt t="19346" x="4959350" y="2867025"/>
          <p14:tracePt t="19354" x="4968875" y="2867025"/>
          <p14:tracePt t="19362" x="4976813" y="2867025"/>
          <p14:tracePt t="19378" x="4995863" y="2867025"/>
          <p14:tracePt t="19387" x="5005388" y="2867025"/>
          <p14:tracePt t="19394" x="5013325" y="2867025"/>
          <p14:tracePt t="19402" x="5022850" y="2867025"/>
          <p14:tracePt t="19410" x="5041900" y="2857500"/>
          <p14:tracePt t="19426" x="5049838" y="2857500"/>
          <p14:tracePt t="19441" x="5059363" y="2857500"/>
          <p14:tracePt t="19450" x="5068888" y="2849563"/>
          <p14:tracePt t="19542" x="5078413" y="2840038"/>
          <p14:tracePt t="19922" x="5086350" y="2840038"/>
          <p14:tracePt t="19930" x="5105400" y="2840038"/>
          <p14:tracePt t="19934" x="5122863" y="2840038"/>
          <p14:tracePt t="19938" x="5141913" y="2840038"/>
          <p14:tracePt t="19955" x="5195888" y="2840038"/>
          <p14:tracePt t="19959" x="5224463" y="2840038"/>
          <p14:tracePt t="19965" x="5268913" y="2849563"/>
          <p14:tracePt t="19975" x="5297488" y="2849563"/>
          <p14:tracePt t="19982" x="5324475" y="2857500"/>
          <p14:tracePt t="19990" x="5370513" y="2857500"/>
          <p14:tracePt t="19993" x="5407025" y="2867025"/>
          <p14:tracePt t="19998" x="5451475" y="2886075"/>
          <p14:tracePt t="20007" x="5497513" y="2886075"/>
          <p14:tracePt t="20014" x="5524500" y="2886075"/>
          <p14:tracePt t="20022" x="5553075" y="2886075"/>
          <p14:tracePt t="20030" x="5570538" y="2894013"/>
          <p14:tracePt t="20038" x="5589588" y="2894013"/>
          <p14:tracePt t="20045" x="5607050" y="2894013"/>
          <p14:tracePt t="20054" x="5626100" y="2894013"/>
          <p14:tracePt t="20058" x="5634038" y="2894013"/>
          <p14:tracePt t="20082" x="5643563" y="2894013"/>
          <p14:tracePt t="20090" x="5653088" y="2894013"/>
          <p14:tracePt t="20098" x="5662613" y="2894013"/>
          <p14:tracePt t="20114" x="5670550" y="2894013"/>
          <p14:tracePt t="20122" x="5680075" y="2894013"/>
          <p14:tracePt t="20129" x="5699125" y="2894013"/>
          <p14:tracePt t="20137" x="5708650" y="2894013"/>
          <p14:tracePt t="20154" x="5745163" y="2894013"/>
          <p14:tracePt t="20162" x="5762625" y="2894013"/>
          <p14:tracePt t="20177" x="5781675" y="2894013"/>
          <p14:tracePt t="20187" x="5808663" y="2894013"/>
          <p14:tracePt t="20193" x="5818188" y="2894013"/>
          <p14:tracePt t="20210" x="5835650" y="2894013"/>
          <p14:tracePt t="20218" x="5845175" y="2894013"/>
          <p14:tracePt t="20226" x="5862638" y="2894013"/>
          <p14:tracePt t="20234" x="5881688" y="2894013"/>
          <p14:tracePt t="20241" x="5899150" y="2894013"/>
          <p14:tracePt t="20250" x="5935663" y="2894013"/>
          <p14:tracePt t="20258" x="5964238" y="2894013"/>
          <p14:tracePt t="20266" x="5981700" y="2894013"/>
          <p14:tracePt t="20274" x="6027738" y="2894013"/>
          <p14:tracePt t="20282" x="6054725" y="2894013"/>
          <p14:tracePt t="20290" x="6100763" y="2894013"/>
          <p14:tracePt t="20298" x="6127750" y="2903538"/>
          <p14:tracePt t="20307" x="6154738" y="2903538"/>
          <p14:tracePt t="20314" x="6183313" y="2903538"/>
          <p14:tracePt t="20322" x="6210300" y="2903538"/>
          <p14:tracePt t="20330" x="6246813" y="2903538"/>
          <p14:tracePt t="20338" x="6264275" y="2903538"/>
          <p14:tracePt t="20346" x="6273800" y="2903538"/>
          <p14:tracePt t="20354" x="6283325" y="2903538"/>
          <p14:tracePt t="20362" x="6300788" y="2903538"/>
          <p14:tracePt t="20371" x="6310313" y="2903538"/>
          <p14:tracePt t="20387" x="6329363" y="2903538"/>
          <p14:tracePt t="20394" x="6337300" y="2894013"/>
          <p14:tracePt t="20410" x="6346825" y="2894013"/>
          <p14:tracePt t="20417" x="6356350" y="2894013"/>
          <p14:tracePt t="20426" x="6373813" y="2894013"/>
          <p14:tracePt t="20434" x="6410325" y="2894013"/>
          <p14:tracePt t="20442" x="6419850" y="2894013"/>
          <p14:tracePt t="20450" x="6456363" y="2894013"/>
          <p14:tracePt t="20458" x="6475413" y="2886075"/>
          <p14:tracePt t="20466" x="6492875" y="2886075"/>
          <p14:tracePt t="20482" x="6502400" y="2886075"/>
          <p14:tracePt t="20498" x="6511925" y="2886075"/>
          <p14:tracePt t="20539" x="6521450" y="2886075"/>
          <p14:tracePt t="20546" x="6538913" y="2886075"/>
          <p14:tracePt t="20553" x="6548438" y="2886075"/>
          <p14:tracePt t="20562" x="6565900" y="2886075"/>
          <p14:tracePt t="20570" x="6575425" y="2886075"/>
          <p14:tracePt t="20578" x="6611938" y="2886075"/>
          <p14:tracePt t="20587" x="6630988" y="2886075"/>
          <p14:tracePt t="20594" x="6657975" y="2886075"/>
          <p14:tracePt t="20602" x="6684963" y="2886075"/>
          <p14:tracePt t="20610" x="6711950" y="2886075"/>
          <p14:tracePt t="20618" x="6731000" y="2886075"/>
          <p14:tracePt t="20626" x="6757988" y="2886075"/>
          <p14:tracePt t="20634" x="6767513" y="2876550"/>
          <p14:tracePt t="20642" x="6777038" y="2867025"/>
          <p14:tracePt t="21314" x="6784975" y="2867025"/>
          <p14:tracePt t="22282" x="6784975" y="2876550"/>
          <p14:tracePt t="22306" x="6777038" y="2886075"/>
          <p14:tracePt t="22314" x="6767513" y="2886075"/>
          <p14:tracePt t="22323" x="6748463" y="2894013"/>
          <p14:tracePt t="22330" x="6731000" y="2913063"/>
          <p14:tracePt t="22338" x="6721475" y="2922588"/>
          <p14:tracePt t="22346" x="6711950" y="2940050"/>
          <p14:tracePt t="22355" x="6704013" y="2940050"/>
          <p14:tracePt t="22362" x="6684963" y="2959100"/>
          <p14:tracePt t="22370" x="6667500" y="2976563"/>
          <p14:tracePt t="22378" x="6630988" y="3013075"/>
          <p14:tracePt t="22386" x="6584950" y="3049588"/>
          <p14:tracePt t="22394" x="6548438" y="3078163"/>
          <p14:tracePt t="22403" x="6529388" y="3095625"/>
          <p14:tracePt t="22410" x="6511925" y="3132138"/>
          <p14:tracePt t="22418" x="6483350" y="3159125"/>
          <p14:tracePt t="22426" x="6475413" y="3178175"/>
          <p14:tracePt t="22434" x="6438900" y="3205163"/>
          <p14:tracePt t="22442" x="6419850" y="3224213"/>
          <p14:tracePt t="22450" x="6410325" y="3232150"/>
          <p14:tracePt t="22457" x="6392863" y="3268663"/>
          <p14:tracePt t="22466" x="6383338" y="3278188"/>
          <p14:tracePt t="22474" x="6373813" y="3278188"/>
          <p14:tracePt t="22482" x="6373813" y="3287713"/>
          <p14:tracePt t="22490" x="6356350" y="3314700"/>
          <p14:tracePt t="22498" x="6346825" y="3324225"/>
          <p14:tracePt t="22507" x="6337300" y="3333750"/>
          <p14:tracePt t="22514" x="6329363" y="3351213"/>
          <p14:tracePt t="22523" x="6310313" y="3370263"/>
          <p14:tracePt t="22529" x="6292850" y="3387725"/>
          <p14:tracePt t="22538" x="6273800" y="3406775"/>
          <p14:tracePt t="22545" x="6264275" y="3406775"/>
          <p14:tracePt t="22553" x="6246813" y="3414713"/>
          <p14:tracePt t="22562" x="6219825" y="3424238"/>
          <p14:tracePt t="22570" x="6183313" y="3451225"/>
          <p14:tracePt t="22578" x="6154738" y="3470275"/>
          <p14:tracePt t="22586" x="6118225" y="3487738"/>
          <p14:tracePt t="22594" x="6110288" y="3487738"/>
          <p14:tracePt t="22603" x="6073775" y="3506788"/>
          <p14:tracePt t="22610" x="6045200" y="3516313"/>
          <p14:tracePt t="22619" x="6018213" y="3543300"/>
          <p14:tracePt t="22626" x="5972175" y="3560763"/>
          <p14:tracePt t="22634" x="5927725" y="3597275"/>
          <p14:tracePt t="22641" x="5891213" y="3616325"/>
          <p14:tracePt t="22649" x="5845175" y="3652838"/>
          <p14:tracePt t="22657" x="5826125" y="3670300"/>
          <p14:tracePt t="22666" x="5799138" y="3689350"/>
          <p14:tracePt t="22674" x="5735638" y="3725863"/>
          <p14:tracePt t="22682" x="5716588" y="3735388"/>
          <p14:tracePt t="22690" x="5689600" y="3752850"/>
          <p14:tracePt t="22698" x="5653088" y="3789363"/>
          <p14:tracePt t="22707" x="5634038" y="3798888"/>
          <p14:tracePt t="22714" x="5607050" y="3816350"/>
          <p14:tracePt t="22722" x="5589588" y="3835400"/>
          <p14:tracePt t="22730" x="5570538" y="3871913"/>
          <p14:tracePt t="22739" x="5543550" y="3889375"/>
          <p14:tracePt t="22746" x="5524500" y="3927475"/>
          <p14:tracePt t="22754" x="5507038" y="3954463"/>
          <p14:tracePt t="22762" x="5487988" y="3981450"/>
          <p14:tracePt t="22769" x="5451475" y="4008438"/>
          <p14:tracePt t="22778" x="5434013" y="4044950"/>
          <p14:tracePt t="22786" x="5407025" y="4073525"/>
          <p14:tracePt t="22794" x="5370513" y="4117975"/>
          <p14:tracePt t="22803" x="5341938" y="4154488"/>
          <p14:tracePt t="22810" x="5314950" y="4173538"/>
          <p14:tracePt t="22819" x="5305425" y="4183063"/>
          <p14:tracePt t="22825" x="5268913" y="4200525"/>
          <p14:tracePt t="22834" x="5241925" y="4219575"/>
          <p14:tracePt t="22842" x="5205413" y="4237038"/>
          <p14:tracePt t="22850" x="5178425" y="4256088"/>
          <p14:tracePt t="22858" x="5132388" y="4264025"/>
          <p14:tracePt t="22866" x="5105400" y="4273550"/>
          <p14:tracePt t="22875" x="5059363" y="4283075"/>
          <p14:tracePt t="22882" x="5041900" y="4300538"/>
          <p14:tracePt t="22890" x="5005388" y="4310063"/>
          <p14:tracePt t="22898" x="4968875" y="4319588"/>
          <p14:tracePt t="22907" x="4940300" y="4329113"/>
          <p14:tracePt t="22913" x="4903788" y="4346575"/>
          <p14:tracePt t="22922" x="4857750" y="4356100"/>
          <p14:tracePt t="22930" x="4813300" y="4356100"/>
          <p14:tracePt t="22939" x="4776788" y="4365625"/>
          <p14:tracePt t="22946" x="4748213" y="4373563"/>
          <p14:tracePt t="22954" x="4711700" y="4373563"/>
          <p14:tracePt t="22962" x="4684713" y="4373563"/>
          <p14:tracePt t="22970" x="4657725" y="4383088"/>
          <p14:tracePt t="22978" x="4630738" y="4383088"/>
          <p14:tracePt t="22986" x="4611688" y="4383088"/>
          <p14:tracePt t="22994" x="4584700" y="4383088"/>
          <p14:tracePt t="23003" x="4565650" y="4383088"/>
          <p14:tracePt t="23010" x="4521200" y="4383088"/>
          <p14:tracePt t="23019" x="4492625" y="4383088"/>
          <p14:tracePt t="23026" x="4475163" y="4383088"/>
          <p14:tracePt t="23033" x="4448175" y="4392613"/>
          <p14:tracePt t="23042" x="4429125" y="4392613"/>
          <p14:tracePt t="23050" x="4383088" y="4392613"/>
          <p14:tracePt t="23058" x="4356100" y="4392613"/>
          <p14:tracePt t="23066" x="4338638" y="4402138"/>
          <p14:tracePt t="23074" x="4310063" y="4402138"/>
          <p14:tracePt t="23082" x="4292600" y="4402138"/>
          <p14:tracePt t="23090" x="4283075" y="4410075"/>
          <p14:tracePt t="23106" x="4265613" y="4410075"/>
          <p14:tracePt t="23114" x="4256088" y="4419600"/>
          <p14:tracePt t="23145" x="4246563" y="4419600"/>
          <p14:tracePt t="23155" x="4229100" y="4429125"/>
          <p14:tracePt t="23170" x="4219575" y="4438650"/>
          <p14:tracePt t="23194" x="4210050" y="4438650"/>
          <p14:tracePt t="23218" x="4200525" y="4446588"/>
          <p14:tracePt t="23242" x="4183063" y="4446588"/>
          <p14:tracePt t="23266" x="4164013" y="4446588"/>
          <p14:tracePt t="23274" x="4146550" y="4446588"/>
          <p14:tracePt t="23282" x="4127500" y="4456113"/>
          <p14:tracePt t="23290" x="4119563" y="4456113"/>
          <p14:tracePt t="23297" x="4100513" y="4456113"/>
          <p14:tracePt t="23307" x="4073525" y="4456113"/>
          <p14:tracePt t="23314" x="4027488" y="4465638"/>
          <p14:tracePt t="23323" x="4000500" y="4465638"/>
          <p14:tracePt t="23330" x="3971925" y="4465638"/>
          <p14:tracePt t="23338" x="3927475" y="4465638"/>
          <p14:tracePt t="23346" x="3898900" y="4465638"/>
          <p14:tracePt t="23354" x="3862388" y="4465638"/>
          <p14:tracePt t="23362" x="3817938" y="4465638"/>
          <p14:tracePt t="23370" x="3762375" y="4465638"/>
          <p14:tracePt t="23378" x="3735388" y="4465638"/>
          <p14:tracePt t="23386" x="3698875" y="4465638"/>
          <p14:tracePt t="23394" x="3652838" y="4483100"/>
          <p14:tracePt t="23403" x="3625850" y="4483100"/>
          <p14:tracePt t="23409" x="3589338" y="4483100"/>
          <p14:tracePt t="23418" x="3552825" y="4492625"/>
          <p14:tracePt t="23426" x="3533775" y="4502150"/>
          <p14:tracePt t="23434" x="3516313" y="4511675"/>
          <p14:tracePt t="23442" x="3497263" y="4511675"/>
          <p14:tracePt t="23450" x="3489325" y="4519613"/>
          <p14:tracePt t="23457" x="3479800" y="4529138"/>
          <p14:tracePt t="23466" x="3460750" y="4538663"/>
          <p14:tracePt t="23473" x="3433763" y="4548188"/>
          <p14:tracePt t="23490" x="3406775" y="4565650"/>
          <p14:tracePt t="23498" x="3370263" y="4592638"/>
          <p14:tracePt t="23506" x="3351213" y="4602163"/>
          <p14:tracePt t="23514" x="3324225" y="4611688"/>
          <p14:tracePt t="23522" x="3287713" y="4629150"/>
          <p14:tracePt t="23530" x="3260725" y="4638675"/>
          <p14:tracePt t="23539" x="3232150" y="4657725"/>
          <p14:tracePt t="23545" x="3187700" y="4665663"/>
          <p14:tracePt t="23555" x="3159125" y="4684713"/>
          <p14:tracePt t="23562" x="3132138" y="4694238"/>
          <p14:tracePt t="23570" x="3068638" y="4711700"/>
          <p14:tracePt t="23578" x="3041650" y="4711700"/>
          <p14:tracePt t="23586" x="3022600" y="4711700"/>
          <p14:tracePt t="23594" x="3013075" y="4711700"/>
          <p14:tracePt t="23603" x="2995613" y="4711700"/>
          <p14:tracePt t="23610" x="2976563" y="4721225"/>
          <p14:tracePt t="23618" x="2976563" y="4730750"/>
          <p14:tracePt t="23626" x="2959100" y="4730750"/>
          <p14:tracePt t="23650" x="2940050" y="4730750"/>
          <p14:tracePt t="23657" x="2922588" y="4730750"/>
          <p14:tracePt t="23666" x="2903538" y="4730750"/>
          <p14:tracePt t="23674" x="2876550" y="4730750"/>
          <p14:tracePt t="23681" x="2849563" y="4730750"/>
          <p14:tracePt t="23690" x="2813050" y="4711700"/>
          <p14:tracePt t="23697" x="2786063" y="4684713"/>
          <p14:tracePt t="23707" x="2749550" y="4675188"/>
          <p14:tracePt t="23714" x="2693988" y="4657725"/>
          <p14:tracePt t="23722" x="2667000" y="4648200"/>
          <p14:tracePt t="23730" x="2620963" y="4638675"/>
          <p14:tracePt t="23739" x="2584450" y="4621213"/>
          <p14:tracePt t="23745" x="2520950" y="4602163"/>
          <p14:tracePt t="23755" x="2484438" y="4575175"/>
          <p14:tracePt t="23762" x="2447925" y="4565650"/>
          <p14:tracePt t="23770" x="2382838" y="4556125"/>
          <p14:tracePt t="23777" x="2355850" y="4538663"/>
          <p14:tracePt t="23786" x="2301875" y="4529138"/>
          <p14:tracePt t="23794" x="2273300" y="4529138"/>
          <p14:tracePt t="23802" x="2236788" y="4511675"/>
          <p14:tracePt t="23810" x="2200275" y="4511675"/>
          <p14:tracePt t="23818" x="2173288" y="4511675"/>
          <p14:tracePt t="23826" x="2136775" y="4502150"/>
          <p14:tracePt t="23834" x="2082800" y="4492625"/>
          <p14:tracePt t="23842" x="2054225" y="4492625"/>
          <p14:tracePt t="23850" x="2009775" y="4492625"/>
          <p14:tracePt t="23857" x="1981200" y="4475163"/>
          <p14:tracePt t="23866" x="1963738" y="4475163"/>
          <p14:tracePt t="23874" x="1936750" y="4475163"/>
          <p14:tracePt t="23882" x="1917700" y="4475163"/>
          <p14:tracePt t="23890" x="1890713" y="4475163"/>
          <p14:tracePt t="23898" x="1844675" y="4475163"/>
          <p14:tracePt t="23914" x="1827213" y="4475163"/>
          <p14:tracePt t="23923" x="1808163" y="4475163"/>
          <p14:tracePt t="23930" x="1790700" y="4475163"/>
          <p14:tracePt t="23938" x="1781175" y="4475163"/>
          <p14:tracePt t="23954" x="1771650" y="4483100"/>
          <p14:tracePt t="23970" x="1762125" y="4483100"/>
          <p14:tracePt t="23978" x="1754188" y="4492625"/>
          <p14:tracePt t="24033" x="1744663" y="4492625"/>
          <p14:tracePt t="24042" x="1735138" y="4492625"/>
          <p14:tracePt t="24058" x="1725613" y="4502150"/>
          <p14:tracePt t="24073" x="1717675" y="4502150"/>
          <p14:tracePt t="24091" x="1689100" y="4511675"/>
          <p14:tracePt t="24098" x="1671638" y="4511675"/>
          <p14:tracePt t="24107" x="1644650" y="4511675"/>
          <p14:tracePt t="24114" x="1625600" y="4511675"/>
          <p14:tracePt t="24122" x="1589088" y="4511675"/>
          <p14:tracePt t="24130" x="1543050" y="4511675"/>
          <p14:tracePt t="24138" x="1525588" y="4511675"/>
          <p14:tracePt t="24146" x="1497013" y="4511675"/>
          <p14:tracePt t="24153" x="1479550" y="4511675"/>
          <p14:tracePt t="24161" x="1460500" y="4511675"/>
          <p14:tracePt t="24170" x="1443038" y="4511675"/>
          <p14:tracePt t="24178" x="1423988" y="4502150"/>
          <p14:tracePt t="24186" x="1416050" y="4502150"/>
          <p14:tracePt t="24194" x="1406525" y="4492625"/>
          <p14:tracePt t="24210" x="1397000" y="4492625"/>
          <p14:tracePt t="24220" x="1397000" y="4483100"/>
          <p14:tracePt t="24225" x="1387475" y="4465638"/>
          <p14:tracePt t="24234" x="1379538" y="4438650"/>
          <p14:tracePt t="24241" x="1360488" y="4402138"/>
          <p14:tracePt t="24250" x="1343025" y="4373563"/>
          <p14:tracePt t="24258" x="1333500" y="4319588"/>
          <p14:tracePt t="24265" x="1296988" y="4264025"/>
          <p14:tracePt t="24273" x="1277938" y="4227513"/>
          <p14:tracePt t="24282" x="1250950" y="4191000"/>
          <p14:tracePt t="24290" x="1233488" y="4164013"/>
          <p14:tracePt t="24298" x="1223963" y="4146550"/>
          <p14:tracePt t="24307" x="1214438" y="4127500"/>
          <p14:tracePt t="24314" x="1204913" y="4117975"/>
          <p14:tracePt t="24322" x="1196975" y="4100513"/>
          <p14:tracePt t="24330" x="1196975" y="4090988"/>
          <p14:tracePt t="24339" x="1187450" y="4081463"/>
          <p14:tracePt t="24370" x="1187450" y="4073525"/>
          <p14:tracePt t="24401" x="1177925" y="4054475"/>
          <p14:tracePt t="24410" x="1168400" y="4037013"/>
          <p14:tracePt t="24419" x="1168400" y="4017963"/>
          <p14:tracePt t="24426" x="1141413" y="4000500"/>
          <p14:tracePt t="24434" x="1141413" y="3990975"/>
          <p14:tracePt t="24442" x="1131888" y="3971925"/>
          <p14:tracePt t="24450" x="1131888" y="3963988"/>
          <p14:tracePt t="24466" x="1131888" y="3944938"/>
          <p14:tracePt t="24498" x="1131888" y="3935413"/>
          <p14:tracePt t="24742" x="1131888" y="3927475"/>
          <p14:tracePt t="24766" x="1141413" y="3927475"/>
          <p14:tracePt t="24882" x="1150938" y="3917950"/>
          <p14:tracePt t="25914" x="1160463" y="3917950"/>
          <p14:tracePt t="25922" x="1168400" y="3917950"/>
          <p14:tracePt t="25929" x="1177925" y="3917950"/>
          <p14:tracePt t="25946" x="1196975" y="3935413"/>
          <p14:tracePt t="25961" x="1204913" y="3935413"/>
          <p14:tracePt t="25970" x="1214438" y="3935413"/>
          <p14:tracePt t="25977" x="1241425" y="3935413"/>
          <p14:tracePt t="25986" x="1250950" y="3935413"/>
          <p14:tracePt t="25994" x="1277938" y="3935413"/>
          <p14:tracePt t="26003" x="1306513" y="3935413"/>
          <p14:tracePt t="26010" x="1323975" y="3935413"/>
          <p14:tracePt t="26019" x="1350963" y="3935413"/>
          <p14:tracePt t="26025" x="1379538" y="3935413"/>
          <p14:tracePt t="26034" x="1397000" y="3935413"/>
          <p14:tracePt t="26042" x="1416050" y="3935413"/>
          <p14:tracePt t="26050" x="1460500" y="3935413"/>
          <p14:tracePt t="26058" x="1489075" y="3935413"/>
          <p14:tracePt t="26066" x="1525588" y="3927475"/>
          <p14:tracePt t="26074" x="1552575" y="3917950"/>
          <p14:tracePt t="26082" x="1598613" y="3871913"/>
          <p14:tracePt t="26090" x="1598613" y="3862388"/>
          <p14:tracePt t="26098" x="1625600" y="3825875"/>
          <p14:tracePt t="26107" x="1625600" y="3816350"/>
          <p14:tracePt t="26114" x="1644650" y="3789363"/>
          <p14:tracePt t="26122" x="1644650" y="3779838"/>
          <p14:tracePt t="26130" x="1644650" y="3752850"/>
          <p14:tracePt t="26138" x="1644650" y="3725863"/>
          <p14:tracePt t="26145" x="1644650" y="3689350"/>
          <p14:tracePt t="26154" x="1644650" y="3662363"/>
          <p14:tracePt t="26161" x="1644650" y="3643313"/>
          <p14:tracePt t="26170" x="1644650" y="3606800"/>
          <p14:tracePt t="26187" x="1644650" y="3589338"/>
          <p14:tracePt t="26194" x="1644650" y="3570288"/>
          <p14:tracePt t="26202" x="1644650" y="3552825"/>
          <p14:tracePt t="26209" x="1635125" y="3543300"/>
          <p14:tracePt t="26219" x="1625600" y="3516313"/>
          <p14:tracePt t="26234" x="1616075" y="3497263"/>
          <p14:tracePt t="26242" x="1616075" y="3479800"/>
          <p14:tracePt t="26250" x="1606550" y="3470275"/>
          <p14:tracePt t="26258" x="1606550" y="3451225"/>
          <p14:tracePt t="26266" x="1589088" y="3424238"/>
          <p14:tracePt t="26274" x="1579563" y="3414713"/>
          <p14:tracePt t="26282" x="1562100" y="3387725"/>
          <p14:tracePt t="26290" x="1552575" y="3370263"/>
          <p14:tracePt t="26297" x="1525588" y="3324225"/>
          <p14:tracePt t="26306" x="1506538" y="3305175"/>
          <p14:tracePt t="26313" x="1489075" y="3287713"/>
          <p14:tracePt t="26322" x="1470025" y="3268663"/>
          <p14:tracePt t="26330" x="1452563" y="3251200"/>
          <p14:tracePt t="26339" x="1433513" y="3232150"/>
          <p14:tracePt t="26346" x="1423988" y="3224213"/>
          <p14:tracePt t="26353" x="1397000" y="3214688"/>
          <p14:tracePt t="26362" x="1379538" y="3205163"/>
          <p14:tracePt t="26370" x="1350963" y="3195638"/>
          <p14:tracePt t="26378" x="1323975" y="3187700"/>
          <p14:tracePt t="26386" x="1287463" y="3178175"/>
          <p14:tracePt t="26394" x="1241425" y="3151188"/>
          <p14:tracePt t="26403" x="1214438" y="3151188"/>
          <p14:tracePt t="26410" x="1177925" y="3141663"/>
          <p14:tracePt t="26419" x="1160463" y="3132138"/>
          <p14:tracePt t="26434" x="1141413" y="3132138"/>
          <p14:tracePt t="26442" x="1123950" y="3132138"/>
          <p14:tracePt t="26450" x="1104900" y="3132138"/>
          <p14:tracePt t="26457" x="1095375" y="3132138"/>
          <p14:tracePt t="26466" x="1077913" y="3132138"/>
          <p14:tracePt t="26473" x="1068388" y="3132138"/>
          <p14:tracePt t="26490" x="1058863" y="3132138"/>
          <p14:tracePt t="26498" x="1041400" y="3132138"/>
          <p14:tracePt t="26507" x="1004888" y="3151188"/>
          <p14:tracePt t="26514" x="995363" y="3168650"/>
          <p14:tracePt t="26522" x="968375" y="3205163"/>
          <p14:tracePt t="26530" x="949325" y="3214688"/>
          <p14:tracePt t="26538" x="931863" y="3232150"/>
          <p14:tracePt t="26545" x="912813" y="3251200"/>
          <p14:tracePt t="26555" x="885825" y="3268663"/>
          <p14:tracePt t="26562" x="885825" y="3278188"/>
          <p14:tracePt t="26570" x="868363" y="3305175"/>
          <p14:tracePt t="26577" x="858838" y="3314700"/>
          <p14:tracePt t="26586" x="849313" y="3341688"/>
          <p14:tracePt t="26593" x="849313" y="3351213"/>
          <p14:tracePt t="26603" x="839788" y="3351213"/>
          <p14:tracePt t="26610" x="831850" y="3378200"/>
          <p14:tracePt t="26619" x="822325" y="3397250"/>
          <p14:tracePt t="26626" x="822325" y="3414713"/>
          <p14:tracePt t="26634" x="822325" y="3433763"/>
          <p14:tracePt t="26642" x="822325" y="3460750"/>
          <p14:tracePt t="26650" x="822325" y="3470275"/>
          <p14:tracePt t="26657" x="822325" y="3487738"/>
          <p14:tracePt t="26666" x="822325" y="3506788"/>
          <p14:tracePt t="26674" x="822325" y="3516313"/>
          <p14:tracePt t="26681" x="822325" y="3524250"/>
          <p14:tracePt t="26690" x="822325" y="3533775"/>
          <p14:tracePt t="26713" x="822325" y="3543300"/>
          <p14:tracePt t="26739" x="822325" y="3552825"/>
          <p14:tracePt t="26746" x="822325" y="3560763"/>
          <p14:tracePt t="26754" x="822325" y="3570288"/>
          <p14:tracePt t="26762" x="831850" y="3579813"/>
          <p14:tracePt t="26770" x="839788" y="3589338"/>
          <p14:tracePt t="26786" x="849313" y="3606800"/>
          <p14:tracePt t="26794" x="858838" y="3625850"/>
          <p14:tracePt t="26802" x="876300" y="3652838"/>
          <p14:tracePt t="26810" x="885825" y="3652838"/>
          <p14:tracePt t="26819" x="912813" y="3679825"/>
          <p14:tracePt t="26826" x="941388" y="3716338"/>
          <p14:tracePt t="26834" x="949325" y="3735388"/>
          <p14:tracePt t="26842" x="968375" y="3752850"/>
          <p14:tracePt t="26850" x="995363" y="3762375"/>
          <p14:tracePt t="26858" x="1004888" y="3771900"/>
          <p14:tracePt t="26866" x="1014413" y="3779838"/>
          <p14:tracePt t="26874" x="1041400" y="3798888"/>
          <p14:tracePt t="26882" x="1058863" y="3808413"/>
          <p14:tracePt t="26898" x="1077913" y="3816350"/>
          <p14:tracePt t="26907" x="1087438" y="3816350"/>
          <p14:tracePt t="26913" x="1104900" y="3825875"/>
          <p14:tracePt t="26929" x="1131888" y="3844925"/>
          <p14:tracePt t="26938" x="1141413" y="3844925"/>
          <p14:tracePt t="26956" x="1187450" y="3844925"/>
          <p14:tracePt t="26961" x="1196975" y="3844925"/>
          <p14:tracePt t="26970" x="1214438" y="3844925"/>
          <p14:tracePt t="26977" x="1223963" y="3844925"/>
          <p14:tracePt t="26985" x="1233488" y="3844925"/>
          <p14:tracePt t="27734" x="1241425" y="3844925"/>
          <p14:tracePt t="27790" x="1250950" y="3844925"/>
          <p14:tracePt t="27826" x="1260475" y="3844925"/>
          <p14:tracePt t="27866" x="1270000" y="3844925"/>
          <p14:tracePt t="27882" x="1277938" y="3844925"/>
          <p14:tracePt t="27890" x="1287463" y="3844925"/>
          <p14:tracePt t="27898" x="1296988" y="3844925"/>
          <p14:tracePt t="27914" x="1333500" y="3816350"/>
          <p14:tracePt t="27922" x="1343025" y="3816350"/>
          <p14:tracePt t="27930" x="1350963" y="3808413"/>
          <p14:tracePt t="27955" x="1350963" y="3798888"/>
          <p14:tracePt t="27969" x="1360488" y="3798888"/>
          <p14:tracePt t="27978" x="1370013" y="3789363"/>
          <p14:tracePt t="27985" x="1379538" y="3779838"/>
          <p14:tracePt t="28003" x="1387475" y="3771900"/>
          <p14:tracePt t="28018" x="1406525" y="3762375"/>
          <p14:tracePt t="28026" x="1416050" y="3762375"/>
          <p14:tracePt t="28034" x="1416050" y="3752850"/>
          <p14:tracePt t="28041" x="1433513" y="3735388"/>
          <p14:tracePt t="28050" x="1452563" y="3716338"/>
          <p14:tracePt t="28057" x="1460500" y="3698875"/>
          <p14:tracePt t="28066" x="1489075" y="3670300"/>
          <p14:tracePt t="28073" x="1506538" y="3652838"/>
          <p14:tracePt t="28082" x="1516063" y="3633788"/>
          <p14:tracePt t="28090" x="1543050" y="3616325"/>
          <p14:tracePt t="28098" x="1562100" y="3597275"/>
          <p14:tracePt t="28106" x="1579563" y="3579813"/>
          <p14:tracePt t="28114" x="1589088" y="3570288"/>
          <p14:tracePt t="28122" x="1606550" y="3552825"/>
          <p14:tracePt t="28129" x="1616075" y="3543300"/>
          <p14:tracePt t="28138" x="1635125" y="3524250"/>
          <p14:tracePt t="28154" x="1652588" y="3516313"/>
          <p14:tracePt t="28162" x="1662113" y="3516313"/>
          <p14:tracePt t="28169" x="1671638" y="3506788"/>
          <p14:tracePt t="28189" x="1689100" y="3497263"/>
          <p14:tracePt t="28194" x="1698625" y="3497263"/>
          <p14:tracePt t="28210" x="1717675" y="3487738"/>
          <p14:tracePt t="28219" x="1735138" y="3479800"/>
          <p14:tracePt t="28226" x="1771650" y="3451225"/>
          <p14:tracePt t="28242" x="1798638" y="3433763"/>
          <p14:tracePt t="28250" x="1827213" y="3406775"/>
          <p14:tracePt t="28257" x="1844675" y="3387725"/>
          <p14:tracePt t="28265" x="1854200" y="3378200"/>
          <p14:tracePt t="28274" x="1863725" y="3370263"/>
          <p14:tracePt t="28282" x="1871663" y="3370263"/>
          <p14:tracePt t="28290" x="1881188" y="3360738"/>
          <p14:tracePt t="28298" x="1890713" y="3351213"/>
          <p14:tracePt t="28314" x="1900238" y="3351213"/>
          <p14:tracePt t="28322" x="1908175" y="3341688"/>
          <p14:tracePt t="28339" x="1917700" y="3333750"/>
          <p14:tracePt t="28362" x="1936750" y="3314700"/>
          <p14:tracePt t="28371" x="1954213" y="3305175"/>
          <p14:tracePt t="28385" x="1963738" y="3287713"/>
          <p14:tracePt t="28393" x="1990725" y="3268663"/>
          <p14:tracePt t="28410" x="2009775" y="3260725"/>
          <p14:tracePt t="28426" x="2027238" y="3241675"/>
          <p14:tracePt t="28442" x="2027238" y="3232150"/>
          <p14:tracePt t="28458" x="2036763" y="3224213"/>
          <p14:tracePt t="28474" x="2036763" y="3214688"/>
          <p14:tracePt t="28506" x="2036763" y="3205163"/>
          <p14:tracePt t="28658" x="2036763" y="3224213"/>
          <p14:tracePt t="28666" x="2036763" y="3232150"/>
          <p14:tracePt t="28673" x="2036763" y="3268663"/>
          <p14:tracePt t="28682" x="2036763" y="3297238"/>
          <p14:tracePt t="28691" x="2036763" y="3333750"/>
          <p14:tracePt t="28698" x="2036763" y="3351213"/>
          <p14:tracePt t="28706" x="2036763" y="3378200"/>
          <p14:tracePt t="28714" x="2036763" y="3397250"/>
          <p14:tracePt t="28722" x="2036763" y="3406775"/>
          <p14:tracePt t="28730" x="2036763" y="3424238"/>
          <p14:tracePt t="28738" x="2036763" y="3433763"/>
          <p14:tracePt t="28745" x="2036763" y="3451225"/>
          <p14:tracePt t="28753" x="2054225" y="3479800"/>
          <p14:tracePt t="28762" x="2054225" y="3487738"/>
          <p14:tracePt t="28771" x="2054225" y="3497263"/>
          <p14:tracePt t="28778" x="2054225" y="3524250"/>
          <p14:tracePt t="28786" x="2063750" y="3543300"/>
          <p14:tracePt t="28794" x="2063750" y="3552825"/>
          <p14:tracePt t="28802" x="2063750" y="3560763"/>
          <p14:tracePt t="28810" x="2073275" y="3579813"/>
          <p14:tracePt t="28819" x="2073275" y="3625850"/>
          <p14:tracePt t="28834" x="2073275" y="3633788"/>
          <p14:tracePt t="28842" x="2082800" y="3652838"/>
          <p14:tracePt t="28850" x="2090738" y="3679825"/>
          <p14:tracePt t="28866" x="2090738" y="3689350"/>
          <p14:tracePt t="28873" x="2090738" y="3698875"/>
          <p14:tracePt t="28890" x="2090738" y="3706813"/>
          <p14:tracePt t="28914" x="2090738" y="3716338"/>
          <p14:tracePt t="29062" x="2100263" y="3725863"/>
          <p14:tracePt t="29222" x="2109788" y="3735388"/>
          <p14:tracePt t="29238" x="2109788" y="3762375"/>
          <p14:tracePt t="29245" x="2119313" y="3779838"/>
          <p14:tracePt t="29254" x="2119313" y="3808413"/>
          <p14:tracePt t="29257" x="2127250" y="3825875"/>
          <p14:tracePt t="29265" x="2127250" y="3852863"/>
          <p14:tracePt t="29274" x="2127250" y="3871913"/>
          <p14:tracePt t="29282" x="2136775" y="3898900"/>
          <p14:tracePt t="29290" x="2136775" y="3935413"/>
          <p14:tracePt t="29298" x="2136775" y="3971925"/>
          <p14:tracePt t="29307" x="2136775" y="3990975"/>
          <p14:tracePt t="29314" x="2136775" y="4037013"/>
          <p14:tracePt t="29322" x="2136775" y="4044950"/>
          <p14:tracePt t="29329" x="2136775" y="4064000"/>
          <p14:tracePt t="29339" x="2146300" y="4100513"/>
          <p14:tracePt t="29345" x="2146300" y="4127500"/>
          <p14:tracePt t="29354" x="2146300" y="4146550"/>
          <p14:tracePt t="29361" x="2146300" y="4164013"/>
          <p14:tracePt t="29370" x="2146300" y="4183063"/>
          <p14:tracePt t="29377" x="2146300" y="4191000"/>
          <p14:tracePt t="29394" x="2146300" y="4210050"/>
          <p14:tracePt t="29402" x="2146300" y="4219575"/>
          <p14:tracePt t="29410" x="2146300" y="4237038"/>
          <p14:tracePt t="29419" x="2146300" y="4246563"/>
          <p14:tracePt t="29425" x="2146300" y="4264025"/>
          <p14:tracePt t="29435" x="2146300" y="4283075"/>
          <p14:tracePt t="29458" x="2146300" y="4300538"/>
          <p14:tracePt t="29473" x="2146300" y="4310063"/>
          <p14:tracePt t="30034" x="2146300" y="4329113"/>
          <p14:tracePt t="30042" x="2146300" y="4337050"/>
          <p14:tracePt t="30046" x="2146300" y="4346575"/>
          <p14:tracePt t="30050" x="2146300" y="4365625"/>
          <p14:tracePt t="30066" x="2146300" y="4383088"/>
          <p14:tracePt t="30074" x="2146300" y="4392613"/>
          <p14:tracePt t="30082" x="2146300" y="4402138"/>
          <p14:tracePt t="30086" x="2136775" y="4429125"/>
          <p14:tracePt t="30090" x="2127250" y="4438650"/>
          <p14:tracePt t="30098" x="2127250" y="4456113"/>
          <p14:tracePt t="30106" x="2119313" y="4475163"/>
          <p14:tracePt t="30114" x="2109788" y="4502150"/>
          <p14:tracePt t="30122" x="2082800" y="4529138"/>
          <p14:tracePt t="30130" x="2063750" y="4592638"/>
          <p14:tracePt t="30138" x="2054225" y="4611688"/>
          <p14:tracePt t="30146" x="2027238" y="4648200"/>
          <p14:tracePt t="30150" x="2009775" y="4694238"/>
          <p14:tracePt t="30158" x="1954213" y="4775200"/>
          <p14:tracePt t="30166" x="1917700" y="4840288"/>
          <p14:tracePt t="30173" x="1881188" y="4876800"/>
          <p14:tracePt t="30182" x="1863725" y="4922838"/>
          <p14:tracePt t="30190" x="1844675" y="4940300"/>
          <p14:tracePt t="30198" x="1798638" y="4976813"/>
          <p14:tracePt t="30207" x="1790700" y="4986338"/>
          <p14:tracePt t="30210" x="1771650" y="4995863"/>
          <p14:tracePt t="30250" x="1762125" y="4995863"/>
          <p14:tracePt t="30266" x="1754188" y="4995863"/>
          <p14:tracePt t="30290" x="1735138" y="5003800"/>
          <p14:tracePt t="30298" x="1717675" y="5003800"/>
          <p14:tracePt t="30314" x="1698625" y="5013325"/>
          <p14:tracePt t="30322" x="1689100" y="5013325"/>
          <p14:tracePt t="30329" x="1681163" y="5013325"/>
          <p14:tracePt t="30339" x="1671638" y="5013325"/>
          <p14:tracePt t="30355" x="1662113" y="5013325"/>
          <p14:tracePt t="30446" x="1652588" y="5013325"/>
          <p14:tracePt t="30462" x="1652588" y="5003800"/>
          <p14:tracePt t="30465" x="1652588" y="4995863"/>
          <p14:tracePt t="30474" x="1652588" y="4986338"/>
          <p14:tracePt t="30482" x="1652588" y="4959350"/>
          <p14:tracePt t="30490" x="1644650" y="4940300"/>
          <p14:tracePt t="30506" x="1644650" y="4930775"/>
          <p14:tracePt t="30522" x="1635125" y="4922838"/>
          <p14:tracePt t="30530" x="1635125" y="4913313"/>
          <p14:tracePt t="30538" x="1625600" y="4894263"/>
          <p14:tracePt t="30554" x="1616075" y="4894263"/>
          <p14:tracePt t="30570" x="1606550" y="4884738"/>
          <p14:tracePt t="30586" x="1598613" y="4876800"/>
          <p14:tracePt t="30602" x="1570038" y="4867275"/>
          <p14:tracePt t="30610" x="1562100" y="4867275"/>
          <p14:tracePt t="30619" x="1552575" y="4857750"/>
          <p14:tracePt t="30626" x="1516063" y="4848225"/>
          <p14:tracePt t="30635" x="1497013" y="4840288"/>
          <p14:tracePt t="30642" x="1479550" y="4840288"/>
          <p14:tracePt t="30650" x="1460500" y="4830763"/>
          <p14:tracePt t="30658" x="1433513" y="4821238"/>
          <p14:tracePt t="30666" x="1406525" y="4821238"/>
          <p14:tracePt t="30673" x="1379538" y="4821238"/>
          <p14:tracePt t="30682" x="1350963" y="4811713"/>
          <p14:tracePt t="30690" x="1323975" y="4811713"/>
          <p14:tracePt t="30697" x="1306513" y="4803775"/>
          <p14:tracePt t="30706" x="1287463" y="4803775"/>
          <p14:tracePt t="30714" x="1250950" y="4803775"/>
          <p14:tracePt t="30722" x="1233488" y="4803775"/>
          <p14:tracePt t="30729" x="1214438" y="4794250"/>
          <p14:tracePt t="30738" x="1187450" y="4784725"/>
          <p14:tracePt t="30746" x="1168400" y="4784725"/>
          <p14:tracePt t="30755" x="1150938" y="4784725"/>
          <p14:tracePt t="30762" x="1131888" y="4784725"/>
          <p14:tracePt t="30769" x="1114425" y="4784725"/>
          <p14:tracePt t="30778" x="1095375" y="4784725"/>
          <p14:tracePt t="30786" x="1077913" y="4784725"/>
          <p14:tracePt t="30794" x="1058863" y="4784725"/>
          <p14:tracePt t="30802" x="1050925" y="4784725"/>
          <p14:tracePt t="30810" x="1022350" y="4784725"/>
          <p14:tracePt t="30826" x="1004888" y="4784725"/>
          <p14:tracePt t="30834" x="985838" y="4784725"/>
          <p14:tracePt t="30842" x="968375" y="4784725"/>
          <p14:tracePt t="30850" x="949325" y="4784725"/>
          <p14:tracePt t="30858" x="941388" y="4784725"/>
          <p14:tracePt t="30866" x="912813" y="4794250"/>
          <p14:tracePt t="30873" x="904875" y="4811713"/>
          <p14:tracePt t="30890" x="895350" y="4848225"/>
          <p14:tracePt t="30898" x="895350" y="4867275"/>
          <p14:tracePt t="30906" x="885825" y="4876800"/>
          <p14:tracePt t="30922" x="885825" y="4894263"/>
          <p14:tracePt t="30930" x="885825" y="4903788"/>
          <p14:tracePt t="30938" x="885825" y="4922838"/>
          <p14:tracePt t="30945" x="885825" y="4940300"/>
          <p14:tracePt t="30962" x="885825" y="4959350"/>
          <p14:tracePt t="30970" x="885825" y="4967288"/>
          <p14:tracePt t="30978" x="885825" y="4976813"/>
          <p14:tracePt t="30986" x="885825" y="4995863"/>
          <p14:tracePt t="31002" x="895350" y="5013325"/>
          <p14:tracePt t="31010" x="895350" y="5022850"/>
          <p14:tracePt t="31018" x="904875" y="5040313"/>
          <p14:tracePt t="31026" x="904875" y="5049838"/>
          <p14:tracePt t="31035" x="912813" y="5076825"/>
          <p14:tracePt t="31050" x="912813" y="5095875"/>
          <p14:tracePt t="31058" x="922338" y="5105400"/>
          <p14:tracePt t="31066" x="931863" y="5113338"/>
          <p14:tracePt t="31074" x="941388" y="5132388"/>
          <p14:tracePt t="31090" x="949325" y="5141913"/>
          <p14:tracePt t="31098" x="958850" y="5159375"/>
          <p14:tracePt t="31106" x="958850" y="5168900"/>
          <p14:tracePt t="31114" x="977900" y="5186363"/>
          <p14:tracePt t="31122" x="985838" y="5195888"/>
          <p14:tracePt t="31130" x="995363" y="5214938"/>
          <p14:tracePt t="31138" x="1014413" y="5232400"/>
          <p14:tracePt t="31146" x="1022350" y="5241925"/>
          <p14:tracePt t="31155" x="1041400" y="5259388"/>
          <p14:tracePt t="31162" x="1050925" y="5259388"/>
          <p14:tracePt t="31171" x="1058863" y="5278438"/>
          <p14:tracePt t="31178" x="1077913" y="5295900"/>
          <p14:tracePt t="31187" x="1087438" y="5305425"/>
          <p14:tracePt t="31202" x="1095375" y="5314950"/>
          <p14:tracePt t="31219" x="1104900" y="5324475"/>
          <p14:tracePt t="31258" x="1114425" y="5324475"/>
          <p14:tracePt t="31266" x="1131888" y="5324475"/>
          <p14:tracePt t="31274" x="1141413" y="5324475"/>
          <p14:tracePt t="31282" x="1168400" y="5324475"/>
          <p14:tracePt t="31290" x="1187450" y="5324475"/>
          <p14:tracePt t="31298" x="1214438" y="5324475"/>
          <p14:tracePt t="31306" x="1241425" y="5324475"/>
          <p14:tracePt t="31314" x="1270000" y="5324475"/>
          <p14:tracePt t="31322" x="1306513" y="5324475"/>
          <p14:tracePt t="31330" x="1323975" y="5324475"/>
          <p14:tracePt t="31339" x="1350963" y="5324475"/>
          <p14:tracePt t="31346" x="1370013" y="5314950"/>
          <p14:tracePt t="31362" x="1379538" y="5305425"/>
          <p14:tracePt t="31378" x="1387475" y="5295900"/>
          <p14:tracePt t="31402" x="1397000" y="5287963"/>
          <p14:tracePt t="31410" x="1406525" y="5278438"/>
          <p14:tracePt t="31418" x="1416050" y="5278438"/>
          <p14:tracePt t="31426" x="1423988" y="5259388"/>
          <p14:tracePt t="31434" x="1433513" y="5251450"/>
          <p14:tracePt t="31442" x="1443038" y="5232400"/>
          <p14:tracePt t="31450" x="1443038" y="5214938"/>
          <p14:tracePt t="31457" x="1460500" y="5186363"/>
          <p14:tracePt t="31465" x="1460500" y="5178425"/>
          <p14:tracePt t="31474" x="1460500" y="5168900"/>
          <p14:tracePt t="31482" x="1460500" y="5149850"/>
          <p14:tracePt t="31490" x="1460500" y="5132388"/>
          <p14:tracePt t="31507" x="1460500" y="5122863"/>
          <p14:tracePt t="31539" x="1460500" y="5113338"/>
          <p14:tracePt t="31766" x="1479550" y="5113338"/>
          <p14:tracePt t="31786" x="1489075" y="5113338"/>
          <p14:tracePt t="31794" x="1497013" y="5113338"/>
          <p14:tracePt t="31798" x="1506538" y="5113338"/>
          <p14:tracePt t="31802" x="1525588" y="5113338"/>
          <p14:tracePt t="31810" x="1543050" y="5113338"/>
          <p14:tracePt t="31819" x="1562100" y="5113338"/>
          <p14:tracePt t="31825" x="1579563" y="5113338"/>
          <p14:tracePt t="31835" x="1598613" y="5113338"/>
          <p14:tracePt t="31842" x="1625600" y="5113338"/>
          <p14:tracePt t="31850" x="1652588" y="5113338"/>
          <p14:tracePt t="31858" x="1708150" y="5113338"/>
          <p14:tracePt t="31862" x="1754188" y="5113338"/>
          <p14:tracePt t="31870" x="1827213" y="5113338"/>
          <p14:tracePt t="31878" x="1854200" y="5113338"/>
          <p14:tracePt t="31886" x="1908175" y="5113338"/>
          <p14:tracePt t="31894" x="1963738" y="5113338"/>
          <p14:tracePt t="31902" x="2036763" y="5113338"/>
          <p14:tracePt t="31910" x="2109788" y="5113338"/>
          <p14:tracePt t="31919" x="2182813" y="5113338"/>
          <p14:tracePt t="31937" x="2255838" y="5113338"/>
          <p14:tracePt t="31939" x="2282825" y="5113338"/>
          <p14:tracePt t="31946" x="2309813" y="5113338"/>
          <p14:tracePt t="31953" x="2328863" y="5113338"/>
          <p14:tracePt t="31962" x="2346325" y="5113338"/>
          <p14:tracePt t="31970" x="2365375" y="5113338"/>
          <p14:tracePt t="31978" x="2374900" y="5113338"/>
          <p14:tracePt t="31986" x="2392363" y="5105400"/>
          <p14:tracePt t="31994" x="2419350" y="5086350"/>
          <p14:tracePt t="32002" x="2457450" y="5068888"/>
          <p14:tracePt t="32010" x="2474913" y="5049838"/>
          <p14:tracePt t="32019" x="2501900" y="5032375"/>
          <p14:tracePt t="32026" x="2538413" y="5003800"/>
          <p14:tracePt t="32034" x="2538413" y="4995863"/>
          <p14:tracePt t="32042" x="2557463" y="4995863"/>
          <p14:tracePt t="32050" x="2584450" y="4967288"/>
          <p14:tracePt t="32066" x="2593975" y="4959350"/>
          <p14:tracePt t="32074" x="2603500" y="4949825"/>
          <p14:tracePt t="32082" x="2611438" y="4930775"/>
          <p14:tracePt t="32090" x="2620963" y="4913313"/>
          <p14:tracePt t="32097" x="2630488" y="4903788"/>
          <p14:tracePt t="32106" x="2640013" y="4894263"/>
          <p14:tracePt t="32114" x="2640013" y="4884738"/>
          <p14:tracePt t="32123" x="2647950" y="4867275"/>
          <p14:tracePt t="32130" x="2667000" y="4848225"/>
          <p14:tracePt t="32146" x="2676525" y="4840288"/>
          <p14:tracePt t="32162" x="2676525" y="4830763"/>
          <p14:tracePt t="32170" x="2684463" y="4821238"/>
          <p14:tracePt t="32217" x="2684463" y="4811713"/>
          <p14:tracePt t="32235" x="2684463" y="4794250"/>
          <p14:tracePt t="32242" x="2684463" y="4784725"/>
          <p14:tracePt t="32266" x="2684463" y="4775200"/>
          <p14:tracePt t="32274" x="2684463" y="4767263"/>
          <p14:tracePt t="32282" x="2684463" y="4757738"/>
          <p14:tracePt t="32298" x="2684463" y="4748213"/>
          <p14:tracePt t="32314" x="2684463" y="4738688"/>
          <p14:tracePt t="32330" x="2684463" y="4730750"/>
          <p14:tracePt t="32371" x="2676525" y="4730750"/>
          <p14:tracePt t="32418" x="2676525" y="4721225"/>
          <p14:tracePt t="32426" x="2676525" y="4711700"/>
          <p14:tracePt t="32442" x="2676525" y="4694238"/>
          <p14:tracePt t="32457" x="2676525" y="4684713"/>
          <p14:tracePt t="32538" x="2676525" y="4711700"/>
          <p14:tracePt t="32546" x="2676525" y="4738688"/>
          <p14:tracePt t="32554" x="2693988" y="4803775"/>
          <p14:tracePt t="32562" x="2713038" y="4876800"/>
          <p14:tracePt t="32570" x="2720975" y="4922838"/>
          <p14:tracePt t="32578" x="2740025" y="4967288"/>
          <p14:tracePt t="32587" x="2740025" y="4976813"/>
          <p14:tracePt t="32593" x="2740025" y="5013325"/>
          <p14:tracePt t="32610" x="2757488" y="5032375"/>
          <p14:tracePt t="32625" x="2757488" y="5040313"/>
          <p14:tracePt t="32651" x="2757488" y="5049838"/>
          <p14:tracePt t="32658" x="2757488" y="5059363"/>
          <p14:tracePt t="32666" x="2757488" y="5076825"/>
          <p14:tracePt t="32682" x="2757488" y="5095875"/>
          <p14:tracePt t="32690" x="2757488" y="5105400"/>
          <p14:tracePt t="32698" x="2749550" y="5122863"/>
          <p14:tracePt t="32713" x="2740025" y="5141913"/>
          <p14:tracePt t="32730" x="2730500" y="5141913"/>
          <p14:tracePt t="32738" x="2720975" y="5141913"/>
          <p14:tracePt t="32746" x="2713038" y="5149850"/>
          <p14:tracePt t="32762" x="2703513" y="5149850"/>
          <p14:tracePt t="32769" x="2693988" y="5149850"/>
          <p14:tracePt t="32778" x="2684463" y="5149850"/>
          <p14:tracePt t="32786" x="2667000" y="5149850"/>
          <p14:tracePt t="32794" x="2647950" y="5159375"/>
          <p14:tracePt t="32802" x="2630488" y="5168900"/>
          <p14:tracePt t="32810" x="2584450" y="5168900"/>
          <p14:tracePt t="32819" x="2547938" y="5178425"/>
          <p14:tracePt t="32826" x="2511425" y="5178425"/>
          <p14:tracePt t="32834" x="2484438" y="5205413"/>
          <p14:tracePt t="32842" x="2465388" y="5214938"/>
          <p14:tracePt t="32851" x="2438400" y="5222875"/>
          <p14:tracePt t="32858" x="2428875" y="5222875"/>
          <p14:tracePt t="32866" x="2419350" y="5232400"/>
          <p14:tracePt t="32881" x="2411413" y="5232400"/>
          <p14:tracePt t="33058" x="2419350" y="5259388"/>
          <p14:tracePt t="33065" x="2438400" y="5278438"/>
          <p14:tracePt t="33073" x="2474913" y="5324475"/>
          <p14:tracePt t="33082" x="2501900" y="5351463"/>
          <p14:tracePt t="33090" x="2520950" y="5368925"/>
          <p14:tracePt t="33098" x="2547938" y="5378450"/>
          <p14:tracePt t="33106" x="2574925" y="5405438"/>
          <p14:tracePt t="33114" x="2593975" y="5424488"/>
          <p14:tracePt t="33122" x="2611438" y="5434013"/>
          <p14:tracePt t="33130" x="2630488" y="5441950"/>
          <p14:tracePt t="33138" x="2640013" y="5451475"/>
          <p14:tracePt t="33146" x="2657475" y="5461000"/>
          <p14:tracePt t="33155" x="2667000" y="5461000"/>
          <p14:tracePt t="33162" x="2676525" y="5470525"/>
          <p14:tracePt t="33186" x="2676525" y="5478463"/>
          <p14:tracePt t="33194" x="2684463" y="5497513"/>
          <p14:tracePt t="33201" x="2703513" y="5514975"/>
          <p14:tracePt t="33210" x="2713038" y="5534025"/>
          <p14:tracePt t="33219" x="2740025" y="5551488"/>
          <p14:tracePt t="33225" x="2757488" y="5570538"/>
          <p14:tracePt t="33235" x="2767013" y="5580063"/>
          <p14:tracePt t="33242" x="2786063" y="5597525"/>
          <p14:tracePt t="33251" x="2794000" y="5634038"/>
          <p14:tracePt t="33266" x="2794000" y="5643563"/>
          <p14:tracePt t="33282" x="2794000" y="5661025"/>
          <p14:tracePt t="33298" x="2794000" y="5670550"/>
          <p14:tracePt t="33306" x="2794000" y="5680075"/>
          <p14:tracePt t="33339" x="2794000" y="5689600"/>
          <p14:tracePt t="33362" x="2794000" y="5697538"/>
          <p14:tracePt t="33370" x="2794000" y="5707063"/>
          <p14:tracePt t="33385" x="2794000" y="5716588"/>
          <p14:tracePt t="33402" x="2794000" y="5726113"/>
          <p14:tracePt t="33410" x="2794000" y="5734050"/>
          <p14:tracePt t="33462" x="2786063" y="5743575"/>
          <p14:tracePt t="33514" x="2786063" y="5762625"/>
          <p14:tracePt t="33530" x="2776538" y="5762625"/>
          <p14:tracePt t="33586" x="2776538" y="5770563"/>
          <p14:tracePt t="33594" x="2776538" y="5780088"/>
          <p14:tracePt t="33602" x="2776538" y="5789613"/>
          <p14:tracePt t="33618" x="2776538" y="5799138"/>
          <p14:tracePt t="33634" x="2776538" y="5807075"/>
          <p14:tracePt t="33642" x="2776538" y="5816600"/>
          <p14:tracePt t="33651" x="2786063" y="5816600"/>
          <p14:tracePt t="33666" x="2794000" y="5826125"/>
          <p14:tracePt t="33673" x="2813050" y="5835650"/>
          <p14:tracePt t="33681" x="2813050" y="5843588"/>
          <p14:tracePt t="33818" x="2822575" y="5843588"/>
          <p14:tracePt t="34466" x="2840038" y="5843588"/>
          <p14:tracePt t="34478" x="2849563" y="5843588"/>
          <p14:tracePt t="34490" x="2867025" y="5826125"/>
          <p14:tracePt t="34506" x="2867025" y="5816600"/>
          <p14:tracePt t="34514" x="2876550" y="5816600"/>
          <p14:tracePt t="34518" x="2886075" y="5807075"/>
          <p14:tracePt t="34546" x="2886075" y="5799138"/>
          <p14:tracePt t="34554" x="2895600" y="5789613"/>
          <p14:tracePt t="34562" x="2903538" y="5780088"/>
          <p14:tracePt t="34570" x="2922588" y="5770563"/>
          <p14:tracePt t="34587" x="2949575" y="5762625"/>
          <p14:tracePt t="34594" x="2986088" y="5753100"/>
          <p14:tracePt t="34602" x="3005138" y="5743575"/>
          <p14:tracePt t="34610" x="3041650" y="5726113"/>
          <p14:tracePt t="34619" x="3095625" y="5689600"/>
          <p14:tracePt t="34625" x="3151188" y="5661025"/>
          <p14:tracePt t="34635" x="3214688" y="5624513"/>
          <p14:tracePt t="34642" x="3260725" y="5597525"/>
          <p14:tracePt t="34652" x="3324225" y="5561013"/>
          <p14:tracePt t="34657" x="3370263" y="5543550"/>
          <p14:tracePt t="34665" x="3452813" y="5514975"/>
          <p14:tracePt t="34674" x="3479800" y="5478463"/>
          <p14:tracePt t="34682" x="3497263" y="5470525"/>
          <p14:tracePt t="34690" x="3533775" y="5451475"/>
          <p14:tracePt t="34698" x="3543300" y="5441950"/>
          <p14:tracePt t="34706" x="3552825" y="5434013"/>
          <p14:tracePt t="34723" x="3552825" y="5414963"/>
          <p14:tracePt t="34738" x="3552825" y="5405438"/>
          <p14:tracePt t="34746" x="3562350" y="5368925"/>
          <p14:tracePt t="34754" x="3562350" y="5351463"/>
          <p14:tracePt t="34762" x="3562350" y="5324475"/>
          <p14:tracePt t="34770" x="3570288" y="5295900"/>
          <p14:tracePt t="34778" x="3579813" y="5241925"/>
          <p14:tracePt t="34786" x="3589338" y="5222875"/>
          <p14:tracePt t="34794" x="3589338" y="5186363"/>
          <p14:tracePt t="34801" x="3598863" y="5159375"/>
          <p14:tracePt t="34810" x="3598863" y="5141913"/>
          <p14:tracePt t="34818" x="3598863" y="5122863"/>
          <p14:tracePt t="34835" x="3598863" y="5105400"/>
          <p14:tracePt t="34842" x="3598863" y="5095875"/>
          <p14:tracePt t="34858" x="3598863" y="5086350"/>
          <p14:tracePt t="34866" x="3598863" y="5068888"/>
          <p14:tracePt t="34873" x="3598863" y="5059363"/>
          <p14:tracePt t="34882" x="3598863" y="5049838"/>
          <p14:tracePt t="34890" x="3598863" y="5032375"/>
          <p14:tracePt t="34898" x="3598863" y="5022850"/>
          <p14:tracePt t="34914" x="3598863" y="4986338"/>
          <p14:tracePt t="34939" x="3598863" y="4940300"/>
          <p14:tracePt t="34946" x="3598863" y="4930775"/>
          <p14:tracePt t="34953" x="3598863" y="4903788"/>
          <p14:tracePt t="34962" x="3598863" y="4884738"/>
          <p14:tracePt t="34970" x="3598863" y="4867275"/>
          <p14:tracePt t="34978" x="3589338" y="4857750"/>
          <p14:tracePt t="34986" x="3579813" y="4848225"/>
          <p14:tracePt t="34994" x="3570288" y="4821238"/>
          <p14:tracePt t="35001" x="3562350" y="4784725"/>
          <p14:tracePt t="35010" x="3552825" y="4748213"/>
          <p14:tracePt t="35018" x="3543300" y="4721225"/>
          <p14:tracePt t="35026" x="3533775" y="4694238"/>
          <p14:tracePt t="35034" x="3516313" y="4648200"/>
          <p14:tracePt t="35042" x="3497263" y="4621213"/>
          <p14:tracePt t="35051" x="3489325" y="4584700"/>
          <p14:tracePt t="35058" x="3479800" y="4556125"/>
          <p14:tracePt t="35066" x="3460750" y="4511675"/>
          <p14:tracePt t="35073" x="3460750" y="4492625"/>
          <p14:tracePt t="35082" x="3452813" y="4475163"/>
          <p14:tracePt t="35090" x="3452813" y="4446588"/>
          <p14:tracePt t="35098" x="3424238" y="4402138"/>
          <p14:tracePt t="35106" x="3424238" y="4392613"/>
          <p14:tracePt t="35123" x="3424238" y="4365625"/>
          <p14:tracePt t="35130" x="3424238" y="4356100"/>
          <p14:tracePt t="35138" x="3424238" y="4337050"/>
          <p14:tracePt t="35146" x="3424238" y="4319588"/>
          <p14:tracePt t="35155" x="3424238" y="4310063"/>
          <p14:tracePt t="35162" x="3424238" y="4300538"/>
          <p14:tracePt t="35171" x="3424238" y="4292600"/>
          <p14:tracePt t="35178" x="3443288" y="4264025"/>
          <p14:tracePt t="35194" x="3460750" y="4256088"/>
          <p14:tracePt t="35202" x="3479800" y="4237038"/>
          <p14:tracePt t="35210" x="3506788" y="4210050"/>
          <p14:tracePt t="35218" x="3533775" y="4200525"/>
          <p14:tracePt t="35226" x="3543300" y="4200525"/>
          <p14:tracePt t="35234" x="3570288" y="4183063"/>
          <p14:tracePt t="35242" x="3579813" y="4183063"/>
          <p14:tracePt t="35251" x="3579813" y="4173538"/>
          <p14:tracePt t="35258" x="3589338" y="4173538"/>
          <p14:tracePt t="35266" x="3625850" y="4164013"/>
          <p14:tracePt t="35282" x="3643313" y="4137025"/>
          <p14:tracePt t="35289" x="3652838" y="4137025"/>
          <p14:tracePt t="35297" x="3662363" y="4127500"/>
          <p14:tracePt t="35305" x="3671888" y="4117975"/>
          <p14:tracePt t="35314" x="3679825" y="4110038"/>
          <p14:tracePt t="35322" x="3689350" y="4090988"/>
          <p14:tracePt t="35330" x="3698875" y="4064000"/>
          <p14:tracePt t="35338" x="3698875" y="4054475"/>
          <p14:tracePt t="35355" x="3698875" y="4044950"/>
          <p14:tracePt t="35430" x="3698875" y="4037013"/>
          <p14:tracePt t="35694" x="3698875" y="4027488"/>
          <p14:tracePt t="35705" x="3698875" y="4017963"/>
          <p14:tracePt t="35714" x="3679825" y="3981450"/>
          <p14:tracePt t="35722" x="3662363" y="3963988"/>
          <p14:tracePt t="35730" x="3635375" y="3954463"/>
          <p14:tracePt t="35738" x="3606800" y="3944938"/>
          <p14:tracePt t="35746" x="3570288" y="3935413"/>
          <p14:tracePt t="35754" x="3525838" y="3935413"/>
          <p14:tracePt t="35758" x="3470275" y="3935413"/>
          <p14:tracePt t="35766" x="3416300" y="3927475"/>
          <p14:tracePt t="35773" x="3333750" y="3908425"/>
          <p14:tracePt t="35781" x="3260725" y="3908425"/>
          <p14:tracePt t="35790" x="3205163" y="3898900"/>
          <p14:tracePt t="35798" x="3141663" y="3889375"/>
          <p14:tracePt t="35806" x="3086100" y="3871913"/>
          <p14:tracePt t="35814" x="3022600" y="3852863"/>
          <p14:tracePt t="35818" x="2940050" y="3825875"/>
          <p14:tracePt t="35825" x="2895600" y="3808413"/>
          <p14:tracePt t="35835" x="2822575" y="3798888"/>
          <p14:tracePt t="35842" x="2767013" y="3789363"/>
          <p14:tracePt t="35851" x="2684463" y="3762375"/>
          <p14:tracePt t="35857" x="2630488" y="3762375"/>
          <p14:tracePt t="35866" x="2566988" y="3752850"/>
          <p14:tracePt t="35874" x="2538413" y="3752850"/>
          <p14:tracePt t="35882" x="2520950" y="3743325"/>
          <p14:tracePt t="35889" x="2493963" y="3725863"/>
          <p14:tracePt t="35897" x="2474913" y="3725863"/>
          <p14:tracePt t="35906" x="2465388" y="3725863"/>
          <p14:tracePt t="35914" x="2457450" y="3716338"/>
          <p14:tracePt t="35939" x="2447925" y="3716338"/>
          <p14:tracePt t="35971" x="2438400" y="3706813"/>
          <p14:tracePt t="35977" x="2428875" y="3706813"/>
          <p14:tracePt t="35986" x="2428875" y="3698875"/>
          <p14:tracePt t="35994" x="2401888" y="3679825"/>
          <p14:tracePt t="36002" x="2382838" y="3670300"/>
          <p14:tracePt t="36010" x="2338388" y="3633788"/>
          <p14:tracePt t="36018" x="2319338" y="3625850"/>
          <p14:tracePt t="36025" x="2282825" y="3616325"/>
          <p14:tracePt t="36035" x="2265363" y="3606800"/>
          <p14:tracePt t="36041" x="2236788" y="3589338"/>
          <p14:tracePt t="36051" x="2219325" y="3570288"/>
          <p14:tracePt t="36058" x="2209800" y="3560763"/>
          <p14:tracePt t="36066" x="2182813" y="3552825"/>
          <p14:tracePt t="36098" x="2173288" y="3543300"/>
          <p14:tracePt t="36123" x="2173288" y="3533775"/>
          <p14:tracePt t="36154" x="2173288" y="3524250"/>
          <p14:tracePt t="36162" x="2173288" y="3516313"/>
          <p14:tracePt t="36170" x="2163763" y="3506788"/>
          <p14:tracePt t="36178" x="2155825" y="3497263"/>
          <p14:tracePt t="36186" x="2155825" y="3487738"/>
          <p14:tracePt t="36782" x="2146300" y="3487738"/>
          <p14:tracePt t="37090" x="2155825" y="3487738"/>
          <p14:tracePt t="37098" x="2163763" y="3487738"/>
          <p14:tracePt t="37114" x="2173288" y="3487738"/>
          <p14:tracePt t="37130" x="2192338" y="3487738"/>
          <p14:tracePt t="37138" x="2200275" y="3487738"/>
          <p14:tracePt t="37145" x="2209800" y="3487738"/>
          <p14:tracePt t="37155" x="2219325" y="3479800"/>
          <p14:tracePt t="37162" x="2228850" y="3479800"/>
          <p14:tracePt t="37170" x="2255838" y="3479800"/>
          <p14:tracePt t="37186" x="2273300" y="3479800"/>
          <p14:tracePt t="37194" x="2282825" y="3479800"/>
          <p14:tracePt t="37210" x="2292350" y="3479800"/>
          <p14:tracePt t="37258" x="2301875" y="3479800"/>
          <p14:tracePt t="37322" x="2309813" y="3479800"/>
          <p14:tracePt t="37362" x="2319338" y="3479800"/>
          <p14:tracePt t="37378" x="2328863" y="3479800"/>
          <p14:tracePt t="37386" x="2338388" y="3479800"/>
          <p14:tracePt t="37394" x="2346325" y="3479800"/>
          <p14:tracePt t="37401" x="2365375" y="3470275"/>
          <p14:tracePt t="37418" x="2374900" y="3470275"/>
          <p14:tracePt t="37426" x="2392363" y="3470275"/>
          <p14:tracePt t="37435" x="2411413" y="3470275"/>
          <p14:tracePt t="37442" x="2438400" y="3470275"/>
          <p14:tracePt t="37451" x="2465388" y="3470275"/>
          <p14:tracePt t="37457" x="2511425" y="3470275"/>
          <p14:tracePt t="37466" x="2538413" y="3470275"/>
          <p14:tracePt t="37473" x="2584450" y="3470275"/>
          <p14:tracePt t="37482" x="2620963" y="3470275"/>
          <p14:tracePt t="37489" x="2667000" y="3470275"/>
          <p14:tracePt t="37498" x="2720975" y="3470275"/>
          <p14:tracePt t="37506" x="2749550" y="3470275"/>
          <p14:tracePt t="37514" x="2803525" y="3470275"/>
          <p14:tracePt t="37522" x="2859088" y="3470275"/>
          <p14:tracePt t="37530" x="2913063" y="3470275"/>
          <p14:tracePt t="37538" x="2949575" y="3470275"/>
          <p14:tracePt t="37546" x="3005138" y="3470275"/>
          <p14:tracePt t="37555" x="3032125" y="3470275"/>
          <p14:tracePt t="37562" x="3068638" y="3470275"/>
          <p14:tracePt t="37570" x="3086100" y="3470275"/>
          <p14:tracePt t="37578" x="3095625" y="3470275"/>
          <p14:tracePt t="37585" x="3105150" y="3470275"/>
          <p14:tracePt t="37602" x="3114675" y="3470275"/>
          <p14:tracePt t="37642" x="3122613" y="3479800"/>
          <p14:tracePt t="38546" x="3132138" y="3479800"/>
          <p14:tracePt t="38562" x="3141663" y="3479800"/>
          <p14:tracePt t="38570" x="3151188" y="3479800"/>
          <p14:tracePt t="38577" x="3168650" y="3479800"/>
          <p14:tracePt t="39414" x="3187700" y="3479800"/>
          <p14:tracePt t="39418" x="3214688" y="3479800"/>
          <p14:tracePt t="39426" x="3241675" y="3479800"/>
          <p14:tracePt t="39434" x="3306763" y="3460750"/>
          <p14:tracePt t="39442" x="3333750" y="3460750"/>
          <p14:tracePt t="39445" x="3360738" y="3460750"/>
          <p14:tracePt t="39450" x="3406775" y="3451225"/>
          <p14:tracePt t="39458" x="3424238" y="3451225"/>
          <p14:tracePt t="39466" x="3460750" y="3433763"/>
          <p14:tracePt t="39474" x="3506788" y="3433763"/>
          <p14:tracePt t="39482" x="3533775" y="3433763"/>
          <p14:tracePt t="39489" x="3589338" y="3433763"/>
          <p14:tracePt t="39498" x="3616325" y="3433763"/>
          <p14:tracePt t="39505" x="3662363" y="3433763"/>
          <p14:tracePt t="39510" x="3698875" y="3433763"/>
          <p14:tracePt t="39518" x="3725863" y="3433763"/>
          <p14:tracePt t="39526" x="3752850" y="3433763"/>
          <p14:tracePt t="39534" x="3798888" y="3443288"/>
          <p14:tracePt t="39542" x="3825875" y="3443288"/>
          <p14:tracePt t="39551" x="3854450" y="3443288"/>
          <p14:tracePt t="39558" x="3862388" y="3443288"/>
          <p14:tracePt t="39566" x="3871913" y="3443288"/>
          <p14:tracePt t="39577" x="3881438" y="3443288"/>
          <p14:tracePt t="39830" x="3898900" y="3443288"/>
          <p14:tracePt t="39838" x="3908425" y="3443288"/>
          <p14:tracePt t="39846" x="3917950" y="3443288"/>
          <p14:tracePt t="39851" x="3927475" y="3443288"/>
          <p14:tracePt t="39858" x="3935413" y="3443288"/>
          <p14:tracePt t="39866" x="3954463" y="3443288"/>
          <p14:tracePt t="39874" x="3971925" y="3443288"/>
          <p14:tracePt t="39882" x="3981450" y="3443288"/>
          <p14:tracePt t="39890" x="4008438" y="3451225"/>
          <p14:tracePt t="39898" x="4027488" y="3451225"/>
          <p14:tracePt t="39905" x="4044950" y="3451225"/>
          <p14:tracePt t="39914" x="4064000" y="3451225"/>
          <p14:tracePt t="39921" x="4090988" y="3451225"/>
          <p14:tracePt t="39937" x="4100513" y="3451225"/>
          <p14:tracePt t="39939" x="4110038" y="3451225"/>
          <p14:tracePt t="39945" x="4127500" y="3451225"/>
          <p14:tracePt t="39954" x="4137025" y="3451225"/>
          <p14:tracePt t="41090" x="4146550" y="3451225"/>
          <p14:tracePt t="41114" x="4156075" y="3451225"/>
          <p14:tracePt t="41129" x="4173538" y="3451225"/>
          <p14:tracePt t="41150" x="4183063" y="3451225"/>
          <p14:tracePt t="41158" x="4183063" y="3443288"/>
          <p14:tracePt t="41174" x="4192588" y="3433763"/>
          <p14:tracePt t="41266" x="4200525" y="3433763"/>
          <p14:tracePt t="41274" x="4210050" y="3433763"/>
          <p14:tracePt t="41298" x="4219575" y="3433763"/>
          <p14:tracePt t="41314" x="4229100" y="3433763"/>
          <p14:tracePt t="41322" x="4237038" y="3433763"/>
          <p14:tracePt t="41338" x="4246563" y="3433763"/>
          <p14:tracePt t="41354" x="4256088" y="3433763"/>
          <p14:tracePt t="41361" x="4265613" y="3433763"/>
          <p14:tracePt t="41377" x="4273550" y="3433763"/>
          <p14:tracePt t="41386" x="4292600" y="3433763"/>
          <p14:tracePt t="41401" x="4310063" y="3433763"/>
          <p14:tracePt t="41418" x="4338638" y="3433763"/>
          <p14:tracePt t="41426" x="4346575" y="3433763"/>
          <p14:tracePt t="41434" x="4375150" y="3433763"/>
          <p14:tracePt t="41442" x="4383088" y="3433763"/>
          <p14:tracePt t="41451" x="4419600" y="3433763"/>
          <p14:tracePt t="41458" x="4448175" y="3443288"/>
          <p14:tracePt t="41466" x="4465638" y="3443288"/>
          <p14:tracePt t="41473" x="4475163" y="3443288"/>
          <p14:tracePt t="41482" x="4502150" y="3443288"/>
          <p14:tracePt t="41490" x="4511675" y="3443288"/>
          <p14:tracePt t="41498" x="4521200" y="3443288"/>
          <p14:tracePt t="41505" x="4538663" y="3443288"/>
          <p14:tracePt t="41521" x="4548188" y="3443288"/>
          <p14:tracePt t="41529" x="4557713" y="3443288"/>
          <p14:tracePt t="41538" x="4575175" y="3433763"/>
          <p14:tracePt t="41546" x="4584700" y="3433763"/>
          <p14:tracePt t="41554" x="4594225" y="3433763"/>
          <p14:tracePt t="41562" x="4611688" y="3424238"/>
          <p14:tracePt t="41570" x="4611688" y="3414713"/>
          <p14:tracePt t="41585" x="4630738" y="3414713"/>
          <p14:tracePt t="41594" x="4638675" y="3414713"/>
          <p14:tracePt t="41610" x="4648200" y="3414713"/>
          <p14:tracePt t="41618" x="4657725" y="3414713"/>
          <p14:tracePt t="41626" x="4675188" y="3414713"/>
          <p14:tracePt t="41634" x="4684713" y="3414713"/>
          <p14:tracePt t="41642" x="4694238" y="3414713"/>
          <p14:tracePt t="41651" x="4703763" y="3414713"/>
          <p14:tracePt t="41658" x="4721225" y="3414713"/>
          <p14:tracePt t="41667" x="4740275" y="3414713"/>
          <p14:tracePt t="41674" x="4748213" y="3414713"/>
          <p14:tracePt t="41682" x="4767263" y="3414713"/>
          <p14:tracePt t="41698" x="4776788" y="3414713"/>
          <p14:tracePt t="41705" x="4794250" y="3414713"/>
          <p14:tracePt t="41754" x="4803775" y="3414713"/>
          <p14:tracePt t="41762" x="4813300" y="3406775"/>
          <p14:tracePt t="42038" x="4821238" y="3406775"/>
          <p14:tracePt t="43190" x="4830763" y="3406775"/>
          <p14:tracePt t="43745" x="4849813" y="3397250"/>
          <p14:tracePt t="43754" x="4876800" y="3387725"/>
          <p14:tracePt t="43762" x="4895850" y="3378200"/>
          <p14:tracePt t="43770" x="4949825" y="3351213"/>
          <p14:tracePt t="43778" x="4976813" y="3341688"/>
          <p14:tracePt t="43786" x="4995863" y="3333750"/>
          <p14:tracePt t="43794" x="5013325" y="3324225"/>
          <p14:tracePt t="44237" x="5022850" y="3324225"/>
          <p14:tracePt t="44298" x="5013325" y="3324225"/>
          <p14:tracePt t="44338" x="4995863" y="3324225"/>
          <p14:tracePt t="45270" x="4986338" y="3324225"/>
          <p14:tracePt t="45558" x="5005388" y="3341688"/>
          <p14:tracePt t="45570" x="5013325" y="3341688"/>
          <p14:tracePt t="45586" x="5022850" y="3341688"/>
          <p14:tracePt t="45594" x="5032375" y="3341688"/>
          <p14:tracePt t="45602" x="5041900" y="3351213"/>
          <p14:tracePt t="45666" x="5049838" y="3351213"/>
          <p14:tracePt t="45674" x="5059363" y="3351213"/>
          <p14:tracePt t="45682" x="5068888" y="3351213"/>
          <p14:tracePt t="45689" x="5078413" y="3351213"/>
          <p14:tracePt t="45697" x="5105400" y="3351213"/>
          <p14:tracePt t="45706" x="5122863" y="3351213"/>
          <p14:tracePt t="45714" x="5141913" y="3351213"/>
          <p14:tracePt t="45722" x="5159375" y="3351213"/>
          <p14:tracePt t="45730" x="5187950" y="3351213"/>
          <p14:tracePt t="45738" x="5195888" y="3351213"/>
          <p14:tracePt t="45746" x="5205413" y="3351213"/>
          <p14:tracePt t="45754" x="5224463" y="3351213"/>
          <p14:tracePt t="45874" x="5232400" y="3351213"/>
          <p14:tracePt t="45890" x="5241925" y="3351213"/>
          <p14:tracePt t="45898" x="5251450" y="3351213"/>
          <p14:tracePt t="45905" x="5268913" y="3351213"/>
          <p14:tracePt t="45922" x="5278438" y="3351213"/>
          <p14:tracePt t="45930" x="5287963" y="3351213"/>
          <p14:tracePt t="45952" x="5297488" y="3351213"/>
          <p14:tracePt t="47246" x="5287963" y="3351213"/>
          <p14:tracePt t="47249" x="5251450" y="3360738"/>
          <p14:tracePt t="47258" x="5214938" y="3370263"/>
          <p14:tracePt t="47266" x="5178425" y="3387725"/>
          <p14:tracePt t="47274" x="5122863" y="3397250"/>
          <p14:tracePt t="47283" x="5095875" y="3424238"/>
          <p14:tracePt t="47289" x="5041900" y="3433763"/>
          <p14:tracePt t="47297" x="4995863" y="3443288"/>
          <p14:tracePt t="47305" x="4976813" y="3443288"/>
          <p14:tracePt t="47309" x="4940300" y="3443288"/>
          <p14:tracePt t="47318" x="4895850" y="3443288"/>
          <p14:tracePt t="47326" x="4857750" y="3443288"/>
          <p14:tracePt t="47334" x="4813300" y="3443288"/>
          <p14:tracePt t="47342" x="4776788" y="3443288"/>
          <p14:tracePt t="47351" x="4730750" y="3443288"/>
          <p14:tracePt t="47358" x="4694238" y="3443288"/>
          <p14:tracePt t="47367" x="4648200" y="3443288"/>
          <p14:tracePt t="47370" x="4611688" y="3443288"/>
          <p14:tracePt t="47378" x="4557713" y="3443288"/>
          <p14:tracePt t="47387" x="4492625" y="3443288"/>
          <p14:tracePt t="47394" x="4438650" y="3443288"/>
          <p14:tracePt t="47402" x="4383088" y="3443288"/>
          <p14:tracePt t="47410" x="4319588" y="3424238"/>
          <p14:tracePt t="47418" x="4283075" y="3424238"/>
          <p14:tracePt t="47425" x="4237038" y="3424238"/>
          <p14:tracePt t="47433" x="4200525" y="3424238"/>
          <p14:tracePt t="47442" x="4127500" y="3424238"/>
          <p14:tracePt t="47450" x="4073525" y="3424238"/>
          <p14:tracePt t="47457" x="4000500" y="3424238"/>
          <p14:tracePt t="47466" x="3971925" y="3424238"/>
          <p14:tracePt t="47474" x="3898900" y="3424238"/>
          <p14:tracePt t="47483" x="3808413" y="3433763"/>
          <p14:tracePt t="47490" x="3716338" y="3443288"/>
          <p14:tracePt t="47498" x="3606800" y="3443288"/>
          <p14:tracePt t="47505" x="3497263" y="3443288"/>
          <p14:tracePt t="47514" x="3397250" y="3460750"/>
          <p14:tracePt t="47522" x="3324225" y="3470275"/>
          <p14:tracePt t="47530" x="3251200" y="3470275"/>
          <p14:tracePt t="47538" x="3214688" y="3470275"/>
          <p14:tracePt t="47546" x="3187700" y="3470275"/>
          <p14:tracePt t="47554" x="3168650" y="3470275"/>
          <p14:tracePt t="47562" x="3159125" y="3470275"/>
          <p14:tracePt t="47578" x="3151188" y="3470275"/>
          <p14:tracePt t="47586" x="3132138" y="3470275"/>
          <p14:tracePt t="47594" x="3114675" y="3470275"/>
          <p14:tracePt t="47602" x="3086100" y="3470275"/>
          <p14:tracePt t="47609" x="3068638" y="3470275"/>
          <p14:tracePt t="47617" x="3022600" y="3460750"/>
          <p14:tracePt t="47626" x="2986088" y="3451225"/>
          <p14:tracePt t="47634" x="2922588" y="3451225"/>
          <p14:tracePt t="47641" x="2867025" y="3451225"/>
          <p14:tracePt t="47650" x="2813050" y="3451225"/>
          <p14:tracePt t="47657" x="2776538" y="3451225"/>
          <p14:tracePt t="47666" x="2703513" y="3451225"/>
          <p14:tracePt t="47673" x="2676525" y="3451225"/>
          <p14:tracePt t="47683" x="2620963" y="3451225"/>
          <p14:tracePt t="47690" x="2557463" y="3451225"/>
          <p14:tracePt t="47699" x="2501900" y="3451225"/>
          <p14:tracePt t="47706" x="2484438" y="3451225"/>
          <p14:tracePt t="47714" x="2457450" y="3451225"/>
          <p14:tracePt t="47722" x="2428875" y="3460750"/>
          <p14:tracePt t="47730" x="2419350" y="3470275"/>
          <p14:tracePt t="47738" x="2411413" y="3470275"/>
          <p14:tracePt t="47778" x="2401888" y="3479800"/>
          <p14:tracePt t="47794" x="2382838" y="3487738"/>
          <p14:tracePt t="47810" x="2365375" y="3487738"/>
          <p14:tracePt t="47818" x="2346325" y="3497263"/>
          <p14:tracePt t="47826" x="2338388" y="3497263"/>
          <p14:tracePt t="47834" x="2309813" y="3516313"/>
          <p14:tracePt t="47842" x="2292350" y="3516313"/>
          <p14:tracePt t="47858" x="2273300" y="3524250"/>
          <p14:tracePt t="47866" x="2255838" y="3533775"/>
          <p14:tracePt t="47889" x="2219325" y="3533775"/>
          <p14:tracePt t="47906" x="2219325" y="3543300"/>
          <p14:tracePt t="47922" x="2200275" y="3560763"/>
          <p14:tracePt t="47930" x="2192338" y="3560763"/>
          <p14:tracePt t="47953" x="2155825" y="3589338"/>
          <p14:tracePt t="47955" x="2146300" y="3589338"/>
          <p14:tracePt t="47962" x="2136775" y="3589338"/>
          <p14:tracePt t="47970" x="2127250" y="3589338"/>
          <p14:tracePt t="47978" x="2119313" y="3597275"/>
          <p14:tracePt t="48042" x="2119313" y="3606800"/>
          <p14:tracePt t="48058" x="2100263" y="3616325"/>
          <p14:tracePt t="48074" x="2100263" y="3633788"/>
          <p14:tracePt t="48090" x="2100263" y="3662363"/>
          <p14:tracePt t="48098" x="2100263" y="3670300"/>
          <p14:tracePt t="48105" x="2100263" y="3698875"/>
          <p14:tracePt t="48114" x="2100263" y="3706813"/>
          <p14:tracePt t="48130" x="2100263" y="3725863"/>
          <p14:tracePt t="48153" x="2100263" y="3743325"/>
          <p14:tracePt t="48202" x="2100263" y="3762375"/>
          <p14:tracePt t="48218" x="2100263" y="3779838"/>
          <p14:tracePt t="48226" x="2109788" y="3816350"/>
          <p14:tracePt t="48233" x="2109788" y="3835400"/>
          <p14:tracePt t="48242" x="2119313" y="3835400"/>
          <p14:tracePt t="48250" x="2119313" y="3852863"/>
          <p14:tracePt t="48257" x="2127250" y="3871913"/>
          <p14:tracePt t="48274" x="2127250" y="3881438"/>
          <p14:tracePt t="48670" x="2127250" y="3889375"/>
          <p14:tracePt t="48690" x="2136775" y="3889375"/>
          <p14:tracePt t="48722" x="2146300" y="3889375"/>
          <p14:tracePt t="48725" x="2155825" y="3889375"/>
          <p14:tracePt t="48729" x="2173288" y="3889375"/>
          <p14:tracePt t="48738" x="2192338" y="3889375"/>
          <p14:tracePt t="48746" x="2200275" y="3889375"/>
          <p14:tracePt t="48754" x="2209800" y="3889375"/>
          <p14:tracePt t="48778" x="2228850" y="3889375"/>
          <p14:tracePt t="48942" x="2236788" y="3889375"/>
          <p14:tracePt t="49066" x="2255838" y="3898900"/>
          <p14:tracePt t="49082" x="2273300" y="3908425"/>
          <p14:tracePt t="49098" x="2282825" y="3908425"/>
          <p14:tracePt t="49105" x="2292350" y="3917950"/>
          <p14:tracePt t="49114" x="2301875" y="3917950"/>
          <p14:tracePt t="49122" x="2338388" y="3935413"/>
          <p14:tracePt t="49138" x="2355850" y="3935413"/>
          <p14:tracePt t="49146" x="2374900" y="3935413"/>
          <p14:tracePt t="49162" x="2401888" y="3944938"/>
          <p14:tracePt t="49171" x="2411413" y="3944938"/>
          <p14:tracePt t="49178" x="2419350" y="3944938"/>
          <p14:tracePt t="49187" x="2428875" y="3944938"/>
          <p14:tracePt t="49194" x="2447925" y="3944938"/>
          <p14:tracePt t="49203" x="2465388" y="3944938"/>
          <p14:tracePt t="49209" x="2493963" y="3944938"/>
          <p14:tracePt t="49219" x="2511425" y="3944938"/>
          <p14:tracePt t="49225" x="2547938" y="3944938"/>
          <p14:tracePt t="49241" x="2566988" y="3944938"/>
          <p14:tracePt t="49250" x="2584450" y="3944938"/>
          <p14:tracePt t="49257" x="2593975" y="3944938"/>
          <p14:tracePt t="49290" x="2603500" y="3944938"/>
          <p14:tracePt t="49338" x="2611438" y="3944938"/>
          <p14:tracePt t="49345" x="2620963" y="3944938"/>
          <p14:tracePt t="49362" x="2630488" y="3944938"/>
          <p14:tracePt t="49378" x="2640013" y="3944938"/>
          <p14:tracePt t="49387" x="2657475" y="3944938"/>
          <p14:tracePt t="49403" x="2667000" y="3944938"/>
          <p14:tracePt t="49418" x="2684463" y="3935413"/>
          <p14:tracePt t="49426" x="2693988" y="3935413"/>
          <p14:tracePt t="49442" x="2720975" y="3927475"/>
          <p14:tracePt t="49466" x="2740025" y="3927475"/>
          <p14:tracePt t="49474" x="2757488" y="3908425"/>
          <p14:tracePt t="49483" x="2767013" y="3908425"/>
          <p14:tracePt t="49490" x="2786063" y="3908425"/>
          <p14:tracePt t="49498" x="2813050" y="3898900"/>
          <p14:tracePt t="49505" x="2840038" y="3889375"/>
          <p14:tracePt t="49514" x="2859088" y="3889375"/>
          <p14:tracePt t="49522" x="2876550" y="3881438"/>
          <p14:tracePt t="49530" x="2895600" y="3881438"/>
          <p14:tracePt t="49538" x="2913063" y="3881438"/>
          <p14:tracePt t="49546" x="2932113" y="3881438"/>
          <p14:tracePt t="49562" x="2940050" y="3881438"/>
          <p14:tracePt t="49570" x="2959100" y="3871913"/>
          <p14:tracePt t="49603" x="2968625" y="3871913"/>
          <p14:tracePt t="49702" x="2976563" y="3871913"/>
          <p14:tracePt t="49746" x="2986088" y="3871913"/>
          <p14:tracePt t="49762" x="2995613" y="3871913"/>
          <p14:tracePt t="49778" x="3013075" y="3871913"/>
          <p14:tracePt t="49787" x="3022600" y="3871913"/>
          <p14:tracePt t="49794" x="3032125" y="3871913"/>
          <p14:tracePt t="49803" x="3041650" y="3871913"/>
          <p14:tracePt t="49810" x="3059113" y="3871913"/>
          <p14:tracePt t="49819" x="3086100" y="3871913"/>
          <p14:tracePt t="49825" x="3105150" y="3881438"/>
          <p14:tracePt t="49833" x="3122613" y="3889375"/>
          <p14:tracePt t="49842" x="3132138" y="3889375"/>
          <p14:tracePt t="49850" x="3151188" y="3898900"/>
          <p14:tracePt t="49858" x="3168650" y="3908425"/>
          <p14:tracePt t="49874" x="3187700" y="3917950"/>
          <p14:tracePt t="49882" x="3195638" y="3927475"/>
          <p14:tracePt t="50766" x="3205163" y="3927475"/>
          <p14:tracePt t="50810" x="3214688" y="3927475"/>
          <p14:tracePt t="50842" x="3232150" y="3927475"/>
          <p14:tracePt t="50849" x="3241675" y="3927475"/>
          <p14:tracePt t="50858" x="3260725" y="3927475"/>
          <p14:tracePt t="50866" x="3270250" y="3927475"/>
          <p14:tracePt t="50874" x="3287713" y="3927475"/>
          <p14:tracePt t="50882" x="3297238" y="3927475"/>
          <p14:tracePt t="50889" x="3314700" y="3927475"/>
          <p14:tracePt t="50899" x="3370263" y="3927475"/>
          <p14:tracePt t="50906" x="3387725" y="3927475"/>
          <p14:tracePt t="50914" x="3433763" y="3927475"/>
          <p14:tracePt t="50922" x="3470275" y="3927475"/>
          <p14:tracePt t="50930" x="3525838" y="3935413"/>
          <p14:tracePt t="50937" x="3589338" y="3935413"/>
          <p14:tracePt t="50952" x="3616325" y="3935413"/>
          <p14:tracePt t="50954" x="3671888" y="3944938"/>
          <p14:tracePt t="50961" x="3744913" y="3963988"/>
          <p14:tracePt t="50970" x="3781425" y="3963988"/>
          <p14:tracePt t="50978" x="3817938" y="3963988"/>
          <p14:tracePt t="50986" x="3862388" y="3971925"/>
          <p14:tracePt t="50994" x="3898900" y="3981450"/>
          <p14:tracePt t="51002" x="3935413" y="3981450"/>
          <p14:tracePt t="51010" x="3963988" y="3981450"/>
          <p14:tracePt t="51019" x="3990975" y="3990975"/>
          <p14:tracePt t="51026" x="4008438" y="3990975"/>
          <p14:tracePt t="51034" x="4017963" y="3990975"/>
          <p14:tracePt t="51042" x="4037013" y="3990975"/>
          <p14:tracePt t="51122" x="4044950" y="3990975"/>
          <p14:tracePt t="51138" x="4054475" y="3990975"/>
          <p14:tracePt t="51146" x="4064000" y="3990975"/>
          <p14:tracePt t="51153" x="4073525" y="3990975"/>
          <p14:tracePt t="51187" x="4083050" y="3990975"/>
          <p14:tracePt t="51226" x="4090988" y="3990975"/>
          <p14:tracePt t="51434" x="4100513" y="3990975"/>
          <p14:tracePt t="51474" x="4110038" y="3990975"/>
          <p14:tracePt t="51650" x="4119563" y="3990975"/>
          <p14:tracePt t="51666" x="4127500" y="3990975"/>
          <p14:tracePt t="52158" x="4137025" y="3990975"/>
          <p14:tracePt t="52534" x="4146550" y="3981450"/>
          <p14:tracePt t="52549" x="4156075" y="3981450"/>
          <p14:tracePt t="52557" x="4164013" y="3981450"/>
          <p14:tracePt t="52574" x="4173538" y="3971925"/>
          <p14:tracePt t="52582" x="4183063" y="3971925"/>
          <p14:tracePt t="52619" x="4192588" y="3971925"/>
          <p14:tracePt t="52666" x="4210050" y="3971925"/>
          <p14:tracePt t="52697" x="4229100" y="3971925"/>
          <p14:tracePt t="52706" x="4237038" y="3981450"/>
          <p14:tracePt t="52715" x="4246563" y="3981450"/>
          <p14:tracePt t="52730" x="4256088" y="3981450"/>
          <p14:tracePt t="52738" x="4265613" y="3981450"/>
          <p14:tracePt t="52762" x="4273550" y="3981450"/>
          <p14:tracePt t="52770" x="4292600" y="3981450"/>
          <p14:tracePt t="52778" x="4302125" y="3981450"/>
          <p14:tracePt t="52787" x="4319588" y="3981450"/>
          <p14:tracePt t="52794" x="4338638" y="3981450"/>
          <p14:tracePt t="52803" x="4356100" y="3971925"/>
          <p14:tracePt t="52810" x="4375150" y="3971925"/>
          <p14:tracePt t="52819" x="4383088" y="3971925"/>
          <p14:tracePt t="52825" x="4402138" y="3971925"/>
          <p14:tracePt t="52834" x="4419600" y="3971925"/>
          <p14:tracePt t="52842" x="4438650" y="3971925"/>
          <p14:tracePt t="52850" x="4456113" y="3963988"/>
          <p14:tracePt t="52866" x="4465638" y="3963988"/>
          <p14:tracePt t="52874" x="4484688" y="3963988"/>
          <p14:tracePt t="52883" x="4502150" y="3963988"/>
          <p14:tracePt t="52890" x="4521200" y="3963988"/>
          <p14:tracePt t="52899" x="4538663" y="3963988"/>
          <p14:tracePt t="52905" x="4557713" y="3963988"/>
          <p14:tracePt t="52914" x="4575175" y="3954463"/>
          <p14:tracePt t="52922" x="4602163" y="3954463"/>
          <p14:tracePt t="52930" x="4630738" y="3954463"/>
          <p14:tracePt t="52938" x="4675188" y="3944938"/>
          <p14:tracePt t="52952" x="4694238" y="3944938"/>
          <p14:tracePt t="52954" x="4730750" y="3935413"/>
          <p14:tracePt t="52961" x="4748213" y="3935413"/>
          <p14:tracePt t="52970" x="4784725" y="3927475"/>
          <p14:tracePt t="52977" x="4784725" y="3917950"/>
          <p14:tracePt t="52987" x="4813300" y="3908425"/>
          <p14:tracePt t="52994" x="4830763" y="3898900"/>
          <p14:tracePt t="53010" x="4840288" y="3898900"/>
          <p14:tracePt t="53018" x="4857750" y="3889375"/>
          <p14:tracePt t="53034" x="4876800" y="3889375"/>
          <p14:tracePt t="53050" x="4886325" y="3889375"/>
          <p14:tracePt t="53057" x="4895850" y="3889375"/>
          <p14:tracePt t="53066" x="4913313" y="3889375"/>
          <p14:tracePt t="53083" x="4922838" y="3889375"/>
          <p14:tracePt t="53089" x="4940300" y="3889375"/>
          <p14:tracePt t="53098" x="4959350" y="3889375"/>
          <p14:tracePt t="53105" x="4986338" y="3889375"/>
          <p14:tracePt t="53114" x="4995863" y="3889375"/>
          <p14:tracePt t="53122" x="5013325" y="3889375"/>
          <p14:tracePt t="53130" x="5041900" y="3889375"/>
          <p14:tracePt t="53138" x="5049838" y="3889375"/>
          <p14:tracePt t="53146" x="5068888" y="3889375"/>
          <p14:tracePt t="53154" x="5086350" y="3889375"/>
          <p14:tracePt t="53162" x="5095875" y="3889375"/>
          <p14:tracePt t="53170" x="5105400" y="3889375"/>
          <p14:tracePt t="53178" x="5114925" y="3889375"/>
          <p14:tracePt t="53187" x="5132388" y="3889375"/>
          <p14:tracePt t="53194" x="5141913" y="3889375"/>
          <p14:tracePt t="53203" x="5151438" y="3898900"/>
          <p14:tracePt t="53210" x="5168900" y="3917950"/>
          <p14:tracePt t="53219" x="5178425" y="3927475"/>
          <p14:tracePt t="53226" x="5187950" y="3935413"/>
          <p14:tracePt t="53233" x="5214938" y="3963988"/>
          <p14:tracePt t="53242" x="5232400" y="3981450"/>
          <p14:tracePt t="53250" x="5241925" y="3990975"/>
          <p14:tracePt t="53258" x="5260975" y="4017963"/>
          <p14:tracePt t="53274" x="5268913" y="4027488"/>
          <p14:tracePt t="53283" x="5278438" y="4037013"/>
          <p14:tracePt t="53370" x="5287963" y="4044950"/>
          <p14:tracePt t="53962" x="5297488" y="4037013"/>
          <p14:tracePt t="54510" x="5305425" y="4037013"/>
          <p14:tracePt t="54526" x="5314950" y="4037013"/>
          <p14:tracePt t="54550" x="5324475" y="4037013"/>
          <p14:tracePt t="54561" x="5334000" y="4037013"/>
          <p14:tracePt t="54578" x="5341938" y="4037013"/>
          <p14:tracePt t="54594" x="5351463" y="4037013"/>
          <p14:tracePt t="54610" x="5360988" y="4037013"/>
          <p14:tracePt t="54658" x="5370513" y="4044950"/>
          <p14:tracePt t="54682" x="5378450" y="4044950"/>
          <p14:tracePt t="54698" x="5387975" y="4044950"/>
          <p14:tracePt t="54706" x="5397500" y="4044950"/>
          <p14:tracePt t="54714" x="5407025" y="4044950"/>
          <p14:tracePt t="54722" x="5424488" y="4044950"/>
          <p14:tracePt t="54730" x="5434013" y="4044950"/>
          <p14:tracePt t="54738" x="5443538" y="4044950"/>
          <p14:tracePt t="54746" x="5461000" y="4044950"/>
          <p14:tracePt t="54753" x="5470525" y="4044950"/>
          <p14:tracePt t="54762" x="5480050" y="4054475"/>
          <p14:tracePt t="54786" x="5487988" y="4054475"/>
          <p14:tracePt t="57486" x="5497513" y="4054475"/>
          <p14:tracePt t="58050" x="5487988" y="4054475"/>
          <p14:tracePt t="58053" x="5480050" y="4054475"/>
          <p14:tracePt t="58062" x="5461000" y="4064000"/>
          <p14:tracePt t="58070" x="5451475" y="4064000"/>
          <p14:tracePt t="58130" x="5443538" y="4073525"/>
          <p14:tracePt t="58153" x="5414963" y="4073525"/>
          <p14:tracePt t="58162" x="5407025" y="4073525"/>
          <p14:tracePt t="58178" x="5397500" y="4081463"/>
          <p14:tracePt t="58203" x="5378450" y="4081463"/>
          <p14:tracePt t="58210" x="5370513" y="4081463"/>
          <p14:tracePt t="58226" x="5351463" y="4081463"/>
          <p14:tracePt t="58235" x="5334000" y="4081463"/>
          <p14:tracePt t="58241" x="5314950" y="4081463"/>
          <p14:tracePt t="58250" x="5287963" y="4090988"/>
          <p14:tracePt t="58257" x="5268913" y="4100513"/>
          <p14:tracePt t="58267" x="5251450" y="4100513"/>
          <p14:tracePt t="58274" x="5241925" y="4110038"/>
          <p14:tracePt t="58282" x="5232400" y="4117975"/>
          <p14:tracePt t="58290" x="5224463" y="4117975"/>
          <p14:tracePt t="58299" x="5214938" y="4127500"/>
          <p14:tracePt t="58362" x="5205413" y="4137025"/>
          <p14:tracePt t="59626" x="5195888" y="4137025"/>
          <p14:tracePt t="59770" x="5178425" y="4146550"/>
          <p14:tracePt t="59786" x="5168900" y="4146550"/>
          <p14:tracePt t="59794" x="5159375" y="4154488"/>
          <p14:tracePt t="59802" x="5122863" y="4164013"/>
          <p14:tracePt t="59810" x="5095875" y="4173538"/>
          <p14:tracePt t="59818" x="5022850" y="4219575"/>
          <p14:tracePt t="59826" x="4959350" y="4256088"/>
          <p14:tracePt t="59835" x="4876800" y="4273550"/>
          <p14:tracePt t="59841" x="4803775" y="4283075"/>
          <p14:tracePt t="59851" x="4721225" y="4300538"/>
          <p14:tracePt t="59857" x="4667250" y="4310063"/>
          <p14:tracePt t="59867" x="4638675" y="4310063"/>
          <p14:tracePt t="59874" x="4594225" y="4310063"/>
          <p14:tracePt t="59882" x="4575175" y="4310063"/>
          <p14:tracePt t="59890" x="4565650" y="4310063"/>
          <p14:tracePt t="59915" x="4557713" y="4310063"/>
          <p14:tracePt t="59922" x="4548188" y="4310063"/>
          <p14:tracePt t="59931" x="4529138" y="4300538"/>
          <p14:tracePt t="59950" x="4502150" y="4300538"/>
          <p14:tracePt t="59954" x="4448175" y="4273550"/>
          <p14:tracePt t="59961" x="4375150" y="4264025"/>
          <p14:tracePt t="59970" x="4292600" y="4264025"/>
          <p14:tracePt t="59978" x="4265613" y="4264025"/>
          <p14:tracePt t="59986" x="4200525" y="4264025"/>
          <p14:tracePt t="59994" x="4119563" y="4264025"/>
          <p14:tracePt t="60002" x="4044950" y="4264025"/>
          <p14:tracePt t="60010" x="3971925" y="4256088"/>
          <p14:tracePt t="60018" x="3917950" y="4256088"/>
          <p14:tracePt t="60026" x="3854450" y="4237038"/>
          <p14:tracePt t="60035" x="3817938" y="4227513"/>
          <p14:tracePt t="60042" x="3798888" y="4227513"/>
          <p14:tracePt t="60098" x="3781425" y="4227513"/>
          <p14:tracePt t="60106" x="3752850" y="4227513"/>
          <p14:tracePt t="60114" x="3708400" y="4227513"/>
          <p14:tracePt t="60122" x="3652838" y="4227513"/>
          <p14:tracePt t="60130" x="3616325" y="4227513"/>
          <p14:tracePt t="60138" x="3562350" y="4227513"/>
          <p14:tracePt t="60146" x="3479800" y="4227513"/>
          <p14:tracePt t="60154" x="3443288" y="4227513"/>
          <p14:tracePt t="60162" x="3387725" y="4227513"/>
          <p14:tracePt t="60170" x="3343275" y="4219575"/>
          <p14:tracePt t="60178" x="3324225" y="4219575"/>
          <p14:tracePt t="60186" x="3297238" y="4219575"/>
          <p14:tracePt t="60194" x="3278188" y="4210050"/>
          <p14:tracePt t="60210" x="3270250" y="4210050"/>
          <p14:tracePt t="60226" x="3260725" y="4210050"/>
          <p14:tracePt t="60282" x="3251200" y="4210050"/>
          <p14:tracePt t="60314" x="3241675" y="4210050"/>
          <p14:tracePt t="60378" x="3232150" y="4210050"/>
          <p14:tracePt t="60490" x="3241675" y="4227513"/>
          <p14:tracePt t="60506" x="3251200" y="4237038"/>
          <p14:tracePt t="60514" x="3260725" y="4246563"/>
          <p14:tracePt t="60522" x="3270250" y="4256088"/>
          <p14:tracePt t="60530" x="3270250" y="4264025"/>
          <p14:tracePt t="60546" x="3278188" y="4273550"/>
          <p14:tracePt t="60562" x="3287713" y="4273550"/>
          <p14:tracePt t="60569" x="3297238" y="4283075"/>
          <p14:tracePt t="60577" x="3306763" y="4283075"/>
          <p14:tracePt t="60586" x="3314700" y="4283075"/>
          <p14:tracePt t="60594" x="3343275" y="4283075"/>
          <p14:tracePt t="60602" x="3343275" y="4292600"/>
          <p14:tracePt t="60610" x="3370263" y="4292600"/>
          <p14:tracePt t="60618" x="3416300" y="4300538"/>
          <p14:tracePt t="60626" x="3460750" y="4310063"/>
          <p14:tracePt t="60634" x="3516313" y="4310063"/>
          <p14:tracePt t="60642" x="3552825" y="4319588"/>
          <p14:tracePt t="60651" x="3616325" y="4319588"/>
          <p14:tracePt t="60658" x="3689350" y="4337050"/>
          <p14:tracePt t="60666" x="3744913" y="4337050"/>
          <p14:tracePt t="60674" x="3817938" y="4337050"/>
          <p14:tracePt t="60682" x="3871913" y="4337050"/>
          <p14:tracePt t="60690" x="3954463" y="4346575"/>
          <p14:tracePt t="60698" x="4008438" y="4346575"/>
          <p14:tracePt t="60705" x="4054475" y="4346575"/>
          <p14:tracePt t="60714" x="4090988" y="4346575"/>
          <p14:tracePt t="60722" x="4110038" y="4346575"/>
          <p14:tracePt t="60733" x="4137025" y="4329113"/>
          <p14:tracePt t="60746" x="4146550" y="4319588"/>
          <p14:tracePt t="60770" x="4146550" y="4310063"/>
          <p14:tracePt t="60786" x="4156075" y="4292600"/>
          <p14:tracePt t="60794" x="4156075" y="4283075"/>
          <p14:tracePt t="60810" x="4156075" y="4273550"/>
          <p14:tracePt t="60866" x="4156075" y="4264025"/>
          <p14:tracePt t="60881" x="4164013" y="4256088"/>
          <p14:tracePt t="60898" x="4173538" y="4246563"/>
          <p14:tracePt t="60937" x="4173538" y="4237038"/>
          <p14:tracePt t="60962" x="4173538" y="4227513"/>
          <p14:tracePt t="60994" x="4173538" y="4219575"/>
          <p14:tracePt t="61002" x="4183063" y="4210050"/>
          <p14:tracePt t="62334" x="4183063" y="4200525"/>
          <p14:tracePt t="62546" x="4164013" y="4191000"/>
          <p14:tracePt t="62554" x="4137025" y="4191000"/>
          <p14:tracePt t="62562" x="4090988" y="4183063"/>
          <p14:tracePt t="62569" x="4064000" y="4183063"/>
          <p14:tracePt t="62578" x="4037013" y="4183063"/>
          <p14:tracePt t="62582" x="4000500" y="4183063"/>
          <p14:tracePt t="62594" x="3981450" y="4173538"/>
          <p14:tracePt t="62602" x="3971925" y="4173538"/>
          <p14:tracePt t="62610" x="3963988" y="4173538"/>
          <p14:tracePt t="62635" x="3954463" y="4173538"/>
          <p14:tracePt t="62646" x="3944938" y="4173538"/>
          <p14:tracePt t="62670" x="3935413" y="4173538"/>
          <p14:tracePt t="62678" x="3927475" y="4173538"/>
          <p14:tracePt t="62686" x="3908425" y="4173538"/>
          <p14:tracePt t="62694" x="3881438" y="4173538"/>
          <p14:tracePt t="62702" x="3844925" y="4173538"/>
          <p14:tracePt t="62705" x="3808413" y="4173538"/>
          <p14:tracePt t="62715" x="3744913" y="4200525"/>
          <p14:tracePt t="62722" x="3708400" y="4210050"/>
          <p14:tracePt t="62731" x="3652838" y="4210050"/>
          <p14:tracePt t="62737" x="3606800" y="4219575"/>
          <p14:tracePt t="62746" x="3562350" y="4227513"/>
          <p14:tracePt t="62754" x="3533775" y="4227513"/>
          <p14:tracePt t="62762" x="3516313" y="4227513"/>
          <p14:tracePt t="62770" x="3489325" y="4227513"/>
          <p14:tracePt t="62778" x="3470275" y="4227513"/>
          <p14:tracePt t="62786" x="3460750" y="4227513"/>
          <p14:tracePt t="62802" x="3452813" y="4227513"/>
          <p14:tracePt t="62810" x="3433763" y="4227513"/>
          <p14:tracePt t="62818" x="3433763" y="4219575"/>
          <p14:tracePt t="62826" x="3424238" y="4210050"/>
          <p14:tracePt t="62834" x="3416300" y="4183063"/>
          <p14:tracePt t="62850" x="3397250" y="4164013"/>
          <p14:tracePt t="62858" x="3387725" y="4154488"/>
          <p14:tracePt t="62867" x="3379788" y="4146550"/>
          <p14:tracePt t="62874" x="3370263" y="4137025"/>
          <p14:tracePt t="62881" x="3360738" y="4127500"/>
          <p14:tracePt t="62890" x="3360738" y="4117975"/>
          <p14:tracePt t="62898" x="3343275" y="4117975"/>
          <p14:tracePt t="62906" x="3324225" y="4100513"/>
          <p14:tracePt t="62915" x="3314700" y="4100513"/>
          <p14:tracePt t="62922" x="3297238" y="4100513"/>
          <p14:tracePt t="62934" x="3278188" y="4090988"/>
          <p14:tracePt t="62938" x="3251200" y="4081463"/>
          <p14:tracePt t="62946" x="3214688" y="4073525"/>
          <p14:tracePt t="62954" x="3187700" y="4073525"/>
          <p14:tracePt t="62962" x="3141663" y="4054475"/>
          <p14:tracePt t="62969" x="3086100" y="4037013"/>
          <p14:tracePt t="62978" x="3041650" y="4027488"/>
          <p14:tracePt t="62986" x="3013075" y="4027488"/>
          <p14:tracePt t="62994" x="2976563" y="4027488"/>
          <p14:tracePt t="63001" x="2932113" y="4017963"/>
          <p14:tracePt t="63010" x="2903538" y="4017963"/>
          <p14:tracePt t="63017" x="2867025" y="4008438"/>
          <p14:tracePt t="63026" x="2830513" y="4008438"/>
          <p14:tracePt t="63034" x="2786063" y="4000500"/>
          <p14:tracePt t="63042" x="2757488" y="4000500"/>
          <p14:tracePt t="63050" x="2720975" y="4000500"/>
          <p14:tracePt t="63057" x="2676525" y="3990975"/>
          <p14:tracePt t="63066" x="2640013" y="3990975"/>
          <p14:tracePt t="63074" x="2574925" y="3971925"/>
          <p14:tracePt t="63081" x="2538413" y="3971925"/>
          <p14:tracePt t="63090" x="2493963" y="3963988"/>
          <p14:tracePt t="63098" x="2465388" y="3963988"/>
          <p14:tracePt t="63106" x="2428875" y="3954463"/>
          <p14:tracePt t="63115" x="2392363" y="3944938"/>
          <p14:tracePt t="63121" x="2365375" y="3935413"/>
          <p14:tracePt t="63131" x="2346325" y="3927475"/>
          <p14:tracePt t="63138" x="2319338" y="3927475"/>
          <p14:tracePt t="63146" x="2301875" y="3927475"/>
          <p14:tracePt t="63154" x="2265363" y="3917950"/>
          <p14:tracePt t="63170" x="2236788" y="3917950"/>
          <p14:tracePt t="63178" x="2228850" y="3908425"/>
          <p14:tracePt t="63186" x="2209800" y="3898900"/>
          <p14:tracePt t="63194" x="2192338" y="3898900"/>
          <p14:tracePt t="63202" x="2173288" y="3898900"/>
          <p14:tracePt t="63210" x="2155825" y="3898900"/>
          <p14:tracePt t="63218" x="2136775" y="3898900"/>
          <p14:tracePt t="63226" x="2109788" y="3898900"/>
          <p14:tracePt t="63235" x="2090738" y="3898900"/>
          <p14:tracePt t="63241" x="2063750" y="3898900"/>
          <p14:tracePt t="63250" x="2046288" y="3898900"/>
          <p14:tracePt t="63258" x="2017713" y="3898900"/>
          <p14:tracePt t="63265" x="2000250" y="3898900"/>
          <p14:tracePt t="63274" x="1973263" y="3898900"/>
          <p14:tracePt t="63282" x="1963738" y="3898900"/>
          <p14:tracePt t="63290" x="1944688" y="3898900"/>
          <p14:tracePt t="63298" x="1936750" y="3898900"/>
          <p14:tracePt t="63306" x="1927225" y="3898900"/>
          <p14:tracePt t="63314" x="1908175" y="3908425"/>
          <p14:tracePt t="63331" x="1890713" y="3917950"/>
          <p14:tracePt t="63338" x="1890713" y="3927475"/>
          <p14:tracePt t="63346" x="1881188" y="3927475"/>
          <p14:tracePt t="63354" x="1854200" y="3935413"/>
          <p14:tracePt t="63361" x="1835150" y="3935413"/>
          <p14:tracePt t="63369" x="1827213" y="3944938"/>
          <p14:tracePt t="63377" x="1798638" y="3954463"/>
          <p14:tracePt t="63386" x="1771650" y="3954463"/>
          <p14:tracePt t="63394" x="1744663" y="3963988"/>
          <p14:tracePt t="63401" x="1725613" y="3963988"/>
          <p14:tracePt t="63410" x="1708150" y="3971925"/>
          <p14:tracePt t="63418" x="1681163" y="3990975"/>
          <p14:tracePt t="63426" x="1652588" y="4000500"/>
          <p14:tracePt t="63434" x="1644650" y="4008438"/>
          <p14:tracePt t="63442" x="1625600" y="4017963"/>
          <p14:tracePt t="63450" x="1606550" y="4037013"/>
          <p14:tracePt t="63458" x="1598613" y="4037013"/>
          <p14:tracePt t="63465" x="1598613" y="4044950"/>
          <p14:tracePt t="63474" x="1598613" y="4054475"/>
          <p14:tracePt t="63482" x="1589088" y="4073525"/>
          <p14:tracePt t="63490" x="1589088" y="4081463"/>
          <p14:tracePt t="63498" x="1589088" y="4100513"/>
          <p14:tracePt t="63506" x="1589088" y="4110038"/>
          <p14:tracePt t="63515" x="1589088" y="4137025"/>
          <p14:tracePt t="63522" x="1589088" y="4154488"/>
          <p14:tracePt t="63531" x="1589088" y="4173538"/>
          <p14:tracePt t="63538" x="1589088" y="4191000"/>
          <p14:tracePt t="63546" x="1589088" y="4210050"/>
          <p14:tracePt t="63554" x="1598613" y="4227513"/>
          <p14:tracePt t="63561" x="1598613" y="4246563"/>
          <p14:tracePt t="63570" x="1616075" y="4273550"/>
          <p14:tracePt t="63578" x="1625600" y="4292600"/>
          <p14:tracePt t="63586" x="1644650" y="4310063"/>
          <p14:tracePt t="63594" x="1662113" y="4337050"/>
          <p14:tracePt t="63602" x="1681163" y="4365625"/>
          <p14:tracePt t="63609" x="1717675" y="4383088"/>
          <p14:tracePt t="63618" x="1735138" y="4392613"/>
          <p14:tracePt t="63625" x="1781175" y="4419600"/>
          <p14:tracePt t="63635" x="1835150" y="4438650"/>
          <p14:tracePt t="63642" x="1871663" y="4446588"/>
          <p14:tracePt t="63650" x="1936750" y="4465638"/>
          <p14:tracePt t="63658" x="2017713" y="4492625"/>
          <p14:tracePt t="63667" x="2082800" y="4502150"/>
          <p14:tracePt t="63674" x="2136775" y="4511675"/>
          <p14:tracePt t="63682" x="2182813" y="4519613"/>
          <p14:tracePt t="63690" x="2209800" y="4519613"/>
          <p14:tracePt t="63698" x="2246313" y="4519613"/>
          <p14:tracePt t="63706" x="2282825" y="4519613"/>
          <p14:tracePt t="63715" x="2309813" y="4519613"/>
          <p14:tracePt t="63722" x="2319338" y="4519613"/>
          <p14:tracePt t="63731" x="2346325" y="4519613"/>
          <p14:tracePt t="63738" x="2365375" y="4519613"/>
          <p14:tracePt t="63746" x="2392363" y="4519613"/>
          <p14:tracePt t="63753" x="2411413" y="4519613"/>
          <p14:tracePt t="63762" x="2447925" y="4519613"/>
          <p14:tracePt t="63770" x="2474913" y="4519613"/>
          <p14:tracePt t="63778" x="2511425" y="4519613"/>
          <p14:tracePt t="63786" x="2566988" y="4519613"/>
          <p14:tracePt t="63794" x="2620963" y="4519613"/>
          <p14:tracePt t="63802" x="2667000" y="4502150"/>
          <p14:tracePt t="63810" x="2720975" y="4483100"/>
          <p14:tracePt t="63818" x="2803525" y="4483100"/>
          <p14:tracePt t="63826" x="2859088" y="4475163"/>
          <p14:tracePt t="63834" x="2913063" y="4475163"/>
          <p14:tracePt t="63842" x="2940050" y="4465638"/>
          <p14:tracePt t="63850" x="2986088" y="4465638"/>
          <p14:tracePt t="63858" x="3005138" y="4456113"/>
          <p14:tracePt t="63866" x="3022600" y="4456113"/>
          <p14:tracePt t="63874" x="3041650" y="4446588"/>
          <p14:tracePt t="63961" x="3049588" y="4446588"/>
          <p14:tracePt t="63970" x="3059113" y="4438650"/>
          <p14:tracePt t="63986" x="3078163" y="4438650"/>
          <p14:tracePt t="63994" x="3078163" y="4429125"/>
          <p14:tracePt t="64001" x="3095625" y="4419600"/>
          <p14:tracePt t="64010" x="3114675" y="4419600"/>
          <p14:tracePt t="64018" x="3122613" y="4419600"/>
          <p14:tracePt t="64026" x="3151188" y="4402138"/>
          <p14:tracePt t="64042" x="3159125" y="4402138"/>
          <p14:tracePt t="64050" x="3168650" y="4392613"/>
          <p14:tracePt t="64058" x="3178175" y="4392613"/>
          <p14:tracePt t="64082" x="3178175" y="4383088"/>
          <p14:tracePt t="64373" x="3187700" y="4373563"/>
          <p14:tracePt t="64582" x="3195638" y="4373563"/>
          <p14:tracePt t="64590" x="3205163" y="4365625"/>
          <p14:tracePt t="64598" x="3232150" y="4356100"/>
          <p14:tracePt t="64606" x="3251200" y="4337050"/>
          <p14:tracePt t="64615" x="3297238" y="4329113"/>
          <p14:tracePt t="64762" x="3314700" y="4319588"/>
          <p14:tracePt t="64777" x="3324225" y="4319588"/>
          <p14:tracePt t="64786" x="3333750" y="4310063"/>
          <p14:tracePt t="64794" x="3343275" y="4310063"/>
          <p14:tracePt t="64802" x="3370263" y="4300538"/>
          <p14:tracePt t="64810" x="3379788" y="4300538"/>
          <p14:tracePt t="64818" x="3387725" y="4292600"/>
          <p14:tracePt t="64826" x="3397250" y="4292600"/>
          <p14:tracePt t="64835" x="3424238" y="4292600"/>
          <p14:tracePt t="64850" x="3443288" y="4283075"/>
          <p14:tracePt t="64858" x="3452813" y="4283075"/>
          <p14:tracePt t="64874" x="3460750" y="4283075"/>
          <p14:tracePt t="64882" x="3470275" y="4283075"/>
          <p14:tracePt t="64905" x="3479800" y="4273550"/>
          <p14:tracePt t="65422" x="3489325" y="4273550"/>
          <p14:tracePt t="66298" x="3497263" y="4264025"/>
          <p14:tracePt t="66354" x="3506788" y="4264025"/>
          <p14:tracePt t="66410" x="3516313" y="4256088"/>
          <p14:tracePt t="66742" x="3525838" y="4256088"/>
          <p14:tracePt t="68542" x="3543300" y="4256088"/>
          <p14:tracePt t="68551" x="3552825" y="4256088"/>
          <p14:tracePt t="68558" x="3562350" y="4256088"/>
          <p14:tracePt t="68567" x="3579813" y="4256088"/>
          <p14:tracePt t="68574" x="3589338" y="4264025"/>
          <p14:tracePt t="68581" x="3598863" y="4264025"/>
          <p14:tracePt t="68590" x="3606800" y="4264025"/>
          <p14:tracePt t="68598" x="3625850" y="4264025"/>
          <p14:tracePt t="68666" x="3635375" y="4264025"/>
          <p14:tracePt t="68674" x="3643313" y="4264025"/>
          <p14:tracePt t="68690" x="3652838" y="4273550"/>
          <p14:tracePt t="68713" x="3662363" y="4273550"/>
          <p14:tracePt t="68721" x="3671888" y="4283075"/>
          <p14:tracePt t="68738" x="3679825" y="4292600"/>
          <p14:tracePt t="68762" x="3689350" y="4300538"/>
          <p14:tracePt t="68770" x="3698875" y="4329113"/>
          <p14:tracePt t="68778" x="3708400" y="4356100"/>
          <p14:tracePt t="68794" x="3716338" y="4373563"/>
          <p14:tracePt t="68801" x="3716338" y="4392613"/>
          <p14:tracePt t="68810" x="3716338" y="4402138"/>
          <p14:tracePt t="68819" x="3725863" y="4410075"/>
          <p14:tracePt t="68826" x="3725863" y="4419600"/>
          <p14:tracePt t="68842" x="3725863" y="4429125"/>
          <p14:tracePt t="68851" x="3725863" y="4438650"/>
          <p14:tracePt t="68858" x="3725863" y="4446588"/>
          <p14:tracePt t="68866" x="3725863" y="4456113"/>
          <p14:tracePt t="68874" x="3725863" y="4475163"/>
          <p14:tracePt t="68882" x="3735388" y="4483100"/>
          <p14:tracePt t="68898" x="3735388" y="4502150"/>
          <p14:tracePt t="68906" x="3735388" y="4519613"/>
          <p14:tracePt t="68914" x="3735388" y="4538663"/>
          <p14:tracePt t="68922" x="3735388" y="4556125"/>
          <p14:tracePt t="68931" x="3735388" y="4565650"/>
          <p14:tracePt t="68950" x="3735388" y="4584700"/>
          <p14:tracePt t="68970" x="3735388" y="4592638"/>
          <p14:tracePt t="68978" x="3735388" y="4602163"/>
          <p14:tracePt t="69026" x="3735388" y="4621213"/>
          <p14:tracePt t="69034" x="3735388" y="4629150"/>
          <p14:tracePt t="69042" x="3725863" y="4648200"/>
          <p14:tracePt t="69051" x="3689350" y="4648200"/>
          <p14:tracePt t="69058" x="3671888" y="4657725"/>
          <p14:tracePt t="69067" x="3625850" y="4675188"/>
          <p14:tracePt t="69074" x="3589338" y="4675188"/>
          <p14:tracePt t="69083" x="3543300" y="4675188"/>
          <p14:tracePt t="69089" x="3479800" y="4702175"/>
          <p14:tracePt t="69098" x="3460750" y="4711700"/>
          <p14:tracePt t="69105" x="3397250" y="4721225"/>
          <p14:tracePt t="69114" x="3379788" y="4730750"/>
          <p14:tracePt t="69122" x="3324225" y="4767263"/>
          <p14:tracePt t="69131" x="3297238" y="4775200"/>
          <p14:tracePt t="69138" x="3251200" y="4794250"/>
          <p14:tracePt t="69147" x="3214688" y="4821238"/>
          <p14:tracePt t="69154" x="3187700" y="4830763"/>
          <p14:tracePt t="69162" x="3159125" y="4840288"/>
          <p14:tracePt t="69170" x="3141663" y="4867275"/>
          <p14:tracePt t="69178" x="3105150" y="4876800"/>
          <p14:tracePt t="69186" x="3086100" y="4884738"/>
          <p14:tracePt t="69194" x="3041650" y="4913313"/>
          <p14:tracePt t="69210" x="3022600" y="4922838"/>
          <p14:tracePt t="69217" x="3005138" y="4922838"/>
          <p14:tracePt t="69225" x="2968625" y="4940300"/>
          <p14:tracePt t="69234" x="2949575" y="4949825"/>
          <p14:tracePt t="69250" x="2932113" y="4959350"/>
          <p14:tracePt t="69258" x="2913063" y="4959350"/>
          <p14:tracePt t="69266" x="2895600" y="4967288"/>
          <p14:tracePt t="69274" x="2859088" y="4976813"/>
          <p14:tracePt t="69284" x="2859088" y="4986338"/>
          <p14:tracePt t="69289" x="2830513" y="4995863"/>
          <p14:tracePt t="69298" x="2813050" y="5003800"/>
          <p14:tracePt t="69306" x="2767013" y="5013325"/>
          <p14:tracePt t="69314" x="2720975" y="5022850"/>
          <p14:tracePt t="69321" x="2703513" y="5032375"/>
          <p14:tracePt t="69330" x="2667000" y="5040313"/>
          <p14:tracePt t="69337" x="2630488" y="5049838"/>
          <p14:tracePt t="69347" x="2593975" y="5068888"/>
          <p14:tracePt t="69354" x="2557463" y="5076825"/>
          <p14:tracePt t="69362" x="2530475" y="5086350"/>
          <p14:tracePt t="69370" x="2501900" y="5095875"/>
          <p14:tracePt t="69378" x="2474913" y="5105400"/>
          <p14:tracePt t="69385" x="2465388" y="5113338"/>
          <p14:tracePt t="69394" x="2447925" y="5132388"/>
          <p14:tracePt t="69402" x="2419350" y="5141913"/>
          <p14:tracePt t="69410" x="2411413" y="5149850"/>
          <p14:tracePt t="69474" x="2401888" y="5149850"/>
          <p14:tracePt t="69482" x="2392363" y="5159375"/>
          <p14:tracePt t="69498" x="2382838" y="5159375"/>
          <p14:tracePt t="69505" x="2365375" y="5159375"/>
          <p14:tracePt t="69513" x="2346325" y="5178425"/>
          <p14:tracePt t="69522" x="2328863" y="5178425"/>
          <p14:tracePt t="69531" x="2319338" y="5178425"/>
          <p14:tracePt t="69547" x="2309813" y="5178425"/>
          <p14:tracePt t="69554" x="2301875" y="5178425"/>
          <p14:tracePt t="69562" x="2292350" y="5178425"/>
          <p14:tracePt t="69578" x="2265363" y="5178425"/>
          <p14:tracePt t="69585" x="2246313" y="5178425"/>
          <p14:tracePt t="69593" x="2228850" y="5178425"/>
          <p14:tracePt t="69601" x="2200275" y="5178425"/>
          <p14:tracePt t="69610" x="2182813" y="5178425"/>
          <p14:tracePt t="69618" x="2155825" y="5168900"/>
          <p14:tracePt t="69626" x="2119313" y="5149850"/>
          <p14:tracePt t="69634" x="2100263" y="5141913"/>
          <p14:tracePt t="69642" x="2073275" y="5141913"/>
          <p14:tracePt t="69650" x="2046288" y="5132388"/>
          <p14:tracePt t="69657" x="2036763" y="5122863"/>
          <p14:tracePt t="69666" x="2027238" y="5122863"/>
          <p14:tracePt t="69674" x="2009775" y="5122863"/>
          <p14:tracePt t="69682" x="1990725" y="5105400"/>
          <p14:tracePt t="69690" x="1981200" y="5105400"/>
          <p14:tracePt t="69697" x="1973263" y="5095875"/>
          <p14:tracePt t="69706" x="1963738" y="5086350"/>
          <p14:tracePt t="69714" x="1954213" y="5076825"/>
          <p14:tracePt t="69721" x="1944688" y="5076825"/>
          <p14:tracePt t="69730" x="1927225" y="5059363"/>
          <p14:tracePt t="69747" x="1917700" y="5059363"/>
          <p14:tracePt t="69762" x="1908175" y="5049838"/>
          <p14:tracePt t="69778" x="1890713" y="5040313"/>
          <p14:tracePt t="69794" x="1881188" y="5013325"/>
          <p14:tracePt t="69802" x="1871663" y="5013325"/>
          <p14:tracePt t="69810" x="1871663" y="5003800"/>
          <p14:tracePt t="69818" x="1854200" y="4986338"/>
          <p14:tracePt t="69826" x="1844675" y="4967288"/>
          <p14:tracePt t="69842" x="1827213" y="4949825"/>
          <p14:tracePt t="69850" x="1817688" y="4940300"/>
          <p14:tracePt t="69858" x="1808163" y="4930775"/>
          <p14:tracePt t="69866" x="1790700" y="4913313"/>
          <p14:tracePt t="69874" x="1781175" y="4903788"/>
          <p14:tracePt t="69882" x="1762125" y="4903788"/>
          <p14:tracePt t="69889" x="1744663" y="4894263"/>
          <p14:tracePt t="69897" x="1717675" y="4884738"/>
          <p14:tracePt t="69906" x="1698625" y="4884738"/>
          <p14:tracePt t="69914" x="1671638" y="4884738"/>
          <p14:tracePt t="69922" x="1652588" y="4884738"/>
          <p14:tracePt t="69931" x="1606550" y="4876800"/>
          <p14:tracePt t="69938" x="1598613" y="4876800"/>
          <p14:tracePt t="69949" x="1589088" y="4876800"/>
          <p14:tracePt t="69953" x="1552575" y="4867275"/>
          <p14:tracePt t="69962" x="1543050" y="4867275"/>
          <p14:tracePt t="69969" x="1543050" y="4857750"/>
          <p14:tracePt t="70010" x="1533525" y="4857750"/>
          <p14:tracePt t="70018" x="1525588" y="4857750"/>
          <p14:tracePt t="70034" x="1516063" y="4857750"/>
          <p14:tracePt t="70042" x="1497013" y="4857750"/>
          <p14:tracePt t="70050" x="1479550" y="4857750"/>
          <p14:tracePt t="70057" x="1460500" y="4857750"/>
          <p14:tracePt t="70067" x="1452563" y="4857750"/>
          <p14:tracePt t="70073" x="1423988" y="4867275"/>
          <p14:tracePt t="70082" x="1397000" y="4876800"/>
          <p14:tracePt t="70089" x="1379538" y="4884738"/>
          <p14:tracePt t="70097" x="1350963" y="4894263"/>
          <p14:tracePt t="70106" x="1343025" y="4903788"/>
          <p14:tracePt t="70122" x="1323975" y="4922838"/>
          <p14:tracePt t="70131" x="1314450" y="4930775"/>
          <p14:tracePt t="70138" x="1306513" y="4940300"/>
          <p14:tracePt t="70154" x="1287463" y="4976813"/>
          <p14:tracePt t="70162" x="1287463" y="4986338"/>
          <p14:tracePt t="70170" x="1277938" y="5022850"/>
          <p14:tracePt t="70177" x="1277938" y="5049838"/>
          <p14:tracePt t="70185" x="1277938" y="5068888"/>
          <p14:tracePt t="70194" x="1277938" y="5095875"/>
          <p14:tracePt t="70202" x="1270000" y="5122863"/>
          <p14:tracePt t="70209" x="1270000" y="5141913"/>
          <p14:tracePt t="70218" x="1260475" y="5178425"/>
          <p14:tracePt t="70234" x="1260475" y="5195888"/>
          <p14:tracePt t="70242" x="1260475" y="5214938"/>
          <p14:tracePt t="70250" x="1260475" y="5222875"/>
          <p14:tracePt t="70266" x="1260475" y="5241925"/>
          <p14:tracePt t="70282" x="1260475" y="5259388"/>
          <p14:tracePt t="70290" x="1260475" y="5278438"/>
          <p14:tracePt t="70298" x="1270000" y="5305425"/>
          <p14:tracePt t="70306" x="1277938" y="5324475"/>
          <p14:tracePt t="70313" x="1287463" y="5351463"/>
          <p14:tracePt t="70321" x="1314450" y="5397500"/>
          <p14:tracePt t="70330" x="1343025" y="5434013"/>
          <p14:tracePt t="70338" x="1360488" y="5451475"/>
          <p14:tracePt t="70346" x="1379538" y="5470525"/>
          <p14:tracePt t="70354" x="1416050" y="5487988"/>
          <p14:tracePt t="70363" x="1460500" y="5514975"/>
          <p14:tracePt t="70371" x="1489075" y="5524500"/>
          <p14:tracePt t="70378" x="1516063" y="5534025"/>
          <p14:tracePt t="70385" x="1543050" y="5543550"/>
          <p14:tracePt t="70394" x="1589088" y="5551488"/>
          <p14:tracePt t="70401" x="1635125" y="5561013"/>
          <p14:tracePt t="70410" x="1652588" y="5561013"/>
          <p14:tracePt t="70418" x="1671638" y="5561013"/>
          <p14:tracePt t="70426" x="1671638" y="5570538"/>
          <p14:tracePt t="70434" x="1681163" y="5570538"/>
          <p14:tracePt t="70441" x="1689100" y="5570538"/>
          <p14:tracePt t="70450" x="1698625" y="5570538"/>
          <p14:tracePt t="71698" x="1708150" y="5570538"/>
          <p14:tracePt t="72078" x="1717675" y="5570538"/>
          <p14:tracePt t="72086" x="1725613" y="5551488"/>
          <p14:tracePt t="72094" x="1725613" y="5543550"/>
          <p14:tracePt t="72098" x="1735138" y="5534025"/>
          <p14:tracePt t="72102" x="1735138" y="5524500"/>
          <p14:tracePt t="72110" x="1744663" y="5507038"/>
          <p14:tracePt t="72118" x="1754188" y="5487988"/>
          <p14:tracePt t="72126" x="1754188" y="5478463"/>
          <p14:tracePt t="72134" x="1762125" y="5461000"/>
          <p14:tracePt t="72141" x="1762125" y="5451475"/>
          <p14:tracePt t="72150" x="1762125" y="5434013"/>
          <p14:tracePt t="72158" x="1771650" y="5414963"/>
          <p14:tracePt t="72178" x="1771650" y="5405438"/>
          <p14:tracePt t="72186" x="1781175" y="5397500"/>
          <p14:tracePt t="72201" x="1781175" y="5387975"/>
          <p14:tracePt t="72210" x="1781175" y="5378450"/>
          <p14:tracePt t="72218" x="1781175" y="5368925"/>
          <p14:tracePt t="72242" x="1781175" y="5360988"/>
          <p14:tracePt t="72274" x="1781175" y="5341938"/>
          <p14:tracePt t="72282" x="1781175" y="5332413"/>
          <p14:tracePt t="72290" x="1790700" y="5324475"/>
          <p14:tracePt t="72322" x="1790700" y="5314950"/>
          <p14:tracePt t="72330" x="1790700" y="5305425"/>
          <p14:tracePt t="72354" x="1790700" y="5287963"/>
          <p14:tracePt t="72370" x="1790700" y="5278438"/>
          <p14:tracePt t="72378" x="1790700" y="5268913"/>
          <p14:tracePt t="72385" x="1790700" y="5251450"/>
          <p14:tracePt t="72393" x="1790700" y="5241925"/>
          <p14:tracePt t="72402" x="1790700" y="5232400"/>
          <p14:tracePt t="72410" x="1790700" y="5222875"/>
          <p14:tracePt t="72418" x="1790700" y="5214938"/>
          <p14:tracePt t="72426" x="1790700" y="5186363"/>
          <p14:tracePt t="72434" x="1790700" y="5168900"/>
          <p14:tracePt t="72442" x="1790700" y="5159375"/>
          <p14:tracePt t="72450" x="1790700" y="5149850"/>
          <p14:tracePt t="72458" x="1790700" y="5132388"/>
          <p14:tracePt t="72474" x="1790700" y="5122863"/>
          <p14:tracePt t="72482" x="1790700" y="5113338"/>
          <p14:tracePt t="72489" x="1798638" y="5095875"/>
          <p14:tracePt t="72498" x="1808163" y="5076825"/>
          <p14:tracePt t="72505" x="1808163" y="5068888"/>
          <p14:tracePt t="72514" x="1817688" y="5049838"/>
          <p14:tracePt t="72522" x="1817688" y="5040313"/>
          <p14:tracePt t="72530" x="1835150" y="5003800"/>
          <p14:tracePt t="72545" x="1835150" y="4976813"/>
          <p14:tracePt t="72554" x="1844675" y="4967288"/>
          <p14:tracePt t="72570" x="1854200" y="4959350"/>
          <p14:tracePt t="72594" x="1863725" y="4940300"/>
          <p14:tracePt t="72633" x="1881188" y="4930775"/>
          <p14:tracePt t="72641" x="1890713" y="4930775"/>
          <p14:tracePt t="72658" x="1900238" y="4930775"/>
          <p14:tracePt t="72666" x="1917700" y="4922838"/>
          <p14:tracePt t="72673" x="1927225" y="4922838"/>
          <p14:tracePt t="72682" x="1944688" y="4922838"/>
          <p14:tracePt t="72689" x="1973263" y="4922838"/>
          <p14:tracePt t="72697" x="2000250" y="4922838"/>
          <p14:tracePt t="72706" x="2027238" y="4922838"/>
          <p14:tracePt t="72714" x="2073275" y="4922838"/>
          <p14:tracePt t="72722" x="2109788" y="4922838"/>
          <p14:tracePt t="72730" x="2146300" y="4922838"/>
          <p14:tracePt t="72738" x="2182813" y="4922838"/>
          <p14:tracePt t="72746" x="2228850" y="4922838"/>
          <p14:tracePt t="72753" x="2255838" y="4922838"/>
          <p14:tracePt t="72762" x="2282825" y="4930775"/>
          <p14:tracePt t="72769" x="2309813" y="4930775"/>
          <p14:tracePt t="72778" x="2328863" y="4930775"/>
          <p14:tracePt t="72786" x="2346325" y="4930775"/>
          <p14:tracePt t="72794" x="2365375" y="4930775"/>
          <p14:tracePt t="72802" x="2392363" y="4930775"/>
          <p14:tracePt t="72810" x="2411413" y="4930775"/>
          <p14:tracePt t="72818" x="2438400" y="4930775"/>
          <p14:tracePt t="72826" x="2474913" y="4930775"/>
          <p14:tracePt t="72834" x="2501900" y="4930775"/>
          <p14:tracePt t="72842" x="2530475" y="4930775"/>
          <p14:tracePt t="72850" x="2557463" y="4940300"/>
          <p14:tracePt t="72858" x="2603500" y="4940300"/>
          <p14:tracePt t="72866" x="2630488" y="4940300"/>
          <p14:tracePt t="72873" x="2667000" y="4940300"/>
          <p14:tracePt t="72882" x="2713038" y="4940300"/>
          <p14:tracePt t="72889" x="2730500" y="4940300"/>
          <p14:tracePt t="72897" x="2749550" y="4940300"/>
          <p14:tracePt t="72905" x="2767013" y="4940300"/>
          <p14:tracePt t="72913" x="2786063" y="4940300"/>
          <p14:tracePt t="72922" x="2803525" y="4940300"/>
          <p14:tracePt t="72938" x="2830513" y="4940300"/>
          <p14:tracePt t="72947" x="2840038" y="4940300"/>
          <p14:tracePt t="72954" x="2867025" y="4940300"/>
          <p14:tracePt t="72963" x="2876550" y="4940300"/>
          <p14:tracePt t="72970" x="2886075" y="4940300"/>
          <p14:tracePt t="72978" x="2913063" y="4949825"/>
          <p14:tracePt t="73001" x="2922588" y="4949825"/>
          <p14:tracePt t="73082" x="2932113" y="4949825"/>
          <p14:tracePt t="73098" x="2940050" y="4949825"/>
          <p14:tracePt t="73106" x="2949575" y="4949825"/>
          <p14:tracePt t="73113" x="2959100" y="4949825"/>
          <p14:tracePt t="73121" x="2968625" y="4949825"/>
          <p14:tracePt t="73138" x="2986088" y="4949825"/>
          <p14:tracePt t="73146" x="3022600" y="4940300"/>
          <p14:tracePt t="73170" x="3041650" y="4940300"/>
          <p14:tracePt t="73194" x="3049588" y="4940300"/>
          <p14:tracePt t="74482" x="3059113" y="4940300"/>
          <p14:tracePt t="74526" x="3078163" y="4940300"/>
          <p14:tracePt t="74542" x="3086100" y="4930775"/>
          <p14:tracePt t="74558" x="3095625" y="4930775"/>
          <p14:tracePt t="74574" x="3114675" y="4930775"/>
          <p14:tracePt t="74582" x="3132138" y="4930775"/>
          <p14:tracePt t="74590" x="3141663" y="4930775"/>
          <p14:tracePt t="74598" x="3159125" y="4930775"/>
          <p14:tracePt t="74606" x="3178175" y="4930775"/>
          <p14:tracePt t="74618" x="3195638" y="4930775"/>
          <p14:tracePt t="74634" x="3224213" y="4930775"/>
          <p14:tracePt t="74641" x="3241675" y="4930775"/>
          <p14:tracePt t="74650" x="3260725" y="4930775"/>
          <p14:tracePt t="74658" x="3278188" y="4930775"/>
          <p14:tracePt t="74666" x="3306763" y="4922838"/>
          <p14:tracePt t="74674" x="3324225" y="4922838"/>
          <p14:tracePt t="74682" x="3343275" y="4922838"/>
          <p14:tracePt t="74690" x="3360738" y="4922838"/>
          <p14:tracePt t="74698" x="3379788" y="4922838"/>
          <p14:tracePt t="74702" x="3397250" y="4922838"/>
          <p14:tracePt t="74714" x="3416300" y="4922838"/>
          <p14:tracePt t="74722" x="3424238" y="4922838"/>
          <p14:tracePt t="74730" x="3452813" y="4913313"/>
          <p14:tracePt t="74746" x="3470275" y="4913313"/>
          <p14:tracePt t="74763" x="3470275" y="4903788"/>
          <p14:tracePt t="74770" x="3479800" y="4903788"/>
          <p14:tracePt t="75518" x="3489325" y="4903788"/>
          <p14:tracePt t="75534" x="3470275" y="4903788"/>
          <p14:tracePt t="75542" x="3452813" y="4903788"/>
          <p14:tracePt t="75550" x="3416300" y="4903788"/>
          <p14:tracePt t="75558" x="3397250" y="4922838"/>
          <p14:tracePt t="75567" x="3387725" y="4922838"/>
          <p14:tracePt t="75574" x="3370263" y="4922838"/>
          <p14:tracePt t="75590" x="3360738" y="4922838"/>
          <p14:tracePt t="75610" x="3351213" y="4922838"/>
          <p14:tracePt t="75634" x="3343275" y="4922838"/>
          <p14:tracePt t="75642" x="3333750" y="4922838"/>
          <p14:tracePt t="75650" x="3314700" y="4922838"/>
          <p14:tracePt t="75658" x="3278188" y="4930775"/>
          <p14:tracePt t="75667" x="3270250" y="4930775"/>
          <p14:tracePt t="75674" x="3224213" y="4930775"/>
          <p14:tracePt t="75682" x="3187700" y="4930775"/>
          <p14:tracePt t="75690" x="3114675" y="4930775"/>
          <p14:tracePt t="75698" x="3059113" y="4930775"/>
          <p14:tracePt t="75706" x="3005138" y="4930775"/>
          <p14:tracePt t="75714" x="2940050" y="4930775"/>
          <p14:tracePt t="75721" x="2903538" y="4930775"/>
          <p14:tracePt t="75730" x="2830513" y="4930775"/>
          <p14:tracePt t="75738" x="2794000" y="4930775"/>
          <p14:tracePt t="75746" x="2767013" y="4930775"/>
          <p14:tracePt t="75754" x="2730500" y="4930775"/>
          <p14:tracePt t="75763" x="2693988" y="4930775"/>
          <p14:tracePt t="75770" x="2667000" y="4930775"/>
          <p14:tracePt t="75778" x="2640013" y="4930775"/>
          <p14:tracePt t="75786" x="2611438" y="4940300"/>
          <p14:tracePt t="75794" x="2574925" y="4949825"/>
          <p14:tracePt t="75802" x="2547938" y="4959350"/>
          <p14:tracePt t="75805" x="2538413" y="4967288"/>
          <p14:tracePt t="75814" x="2511425" y="4967288"/>
          <p14:tracePt t="75825" x="2493963" y="4976813"/>
          <p14:tracePt t="75833" x="2465388" y="4976813"/>
          <p14:tracePt t="75841" x="2447925" y="4976813"/>
          <p14:tracePt t="75849" x="2428875" y="4986338"/>
          <p14:tracePt t="75857" x="2411413" y="4986338"/>
          <p14:tracePt t="75866" x="2401888" y="4986338"/>
          <p14:tracePt t="75874" x="2392363" y="4995863"/>
          <p14:tracePt t="75882" x="2382838" y="4995863"/>
          <p14:tracePt t="75890" x="2365375" y="5003800"/>
          <p14:tracePt t="75906" x="2355850" y="5003800"/>
          <p14:tracePt t="75935" x="2346325" y="5013325"/>
          <p14:tracePt t="75937" x="2338388" y="5013325"/>
          <p14:tracePt t="75946" x="2328863" y="5022850"/>
          <p14:tracePt t="75954" x="2301875" y="5032375"/>
          <p14:tracePt t="75963" x="2292350" y="5040313"/>
          <p14:tracePt t="75969" x="2273300" y="5049838"/>
          <p14:tracePt t="75978" x="2255838" y="5059363"/>
          <p14:tracePt t="75986" x="2228850" y="5068888"/>
          <p14:tracePt t="75994" x="2200275" y="5076825"/>
          <p14:tracePt t="76001" x="2192338" y="5076825"/>
          <p14:tracePt t="76010" x="2182813" y="5086350"/>
          <p14:tracePt t="76017" x="2155825" y="5095875"/>
          <p14:tracePt t="76025" x="2136775" y="5105400"/>
          <p14:tracePt t="76034" x="2119313" y="5113338"/>
          <p14:tracePt t="76050" x="2082800" y="5132388"/>
          <p14:tracePt t="76058" x="2063750" y="5149850"/>
          <p14:tracePt t="76066" x="2054225" y="5159375"/>
          <p14:tracePt t="76074" x="2046288" y="5178425"/>
          <p14:tracePt t="76083" x="2036763" y="5186363"/>
          <p14:tracePt t="76089" x="2027238" y="5205413"/>
          <p14:tracePt t="76098" x="2017713" y="5222875"/>
          <p14:tracePt t="76115" x="2000250" y="5241925"/>
          <p14:tracePt t="76129" x="2000250" y="5278438"/>
          <p14:tracePt t="76138" x="1990725" y="5295900"/>
          <p14:tracePt t="76146" x="1990725" y="5324475"/>
          <p14:tracePt t="76154" x="1981200" y="5341938"/>
          <p14:tracePt t="76163" x="1973263" y="5368925"/>
          <p14:tracePt t="76170" x="1973263" y="5397500"/>
          <p14:tracePt t="76186" x="1973263" y="5414963"/>
          <p14:tracePt t="76194" x="1973263" y="5424488"/>
          <p14:tracePt t="76202" x="1954213" y="5441950"/>
          <p14:tracePt t="76290" x="1954213" y="5451475"/>
          <p14:tracePt t="76298" x="1963738" y="5434013"/>
          <p14:tracePt t="76310" x="1981200" y="5414963"/>
          <p14:tracePt t="76317" x="2000250" y="5405438"/>
          <p14:tracePt t="76325" x="2009775" y="5397500"/>
          <p14:tracePt t="76338" x="2017713" y="5387975"/>
          <p14:tracePt t="76346" x="2046288" y="5378450"/>
          <p14:tracePt t="76354" x="2046288" y="5368925"/>
          <p14:tracePt t="76363" x="2063750" y="5360988"/>
          <p14:tracePt t="76378" x="2073275" y="5360988"/>
          <p14:tracePt t="76385" x="2090738" y="5360988"/>
          <p14:tracePt t="76394" x="2109788" y="5351463"/>
          <p14:tracePt t="76410" x="2119313" y="5341938"/>
          <p14:tracePt t="76418" x="2136775" y="5341938"/>
          <p14:tracePt t="76425" x="2163763" y="5332413"/>
          <p14:tracePt t="76434" x="2200275" y="5332413"/>
          <p14:tracePt t="76442" x="2246313" y="5332413"/>
          <p14:tracePt t="76450" x="2282825" y="5324475"/>
          <p14:tracePt t="76457" x="2319338" y="5324475"/>
          <p14:tracePt t="76467" x="2355850" y="5324475"/>
          <p14:tracePt t="76474" x="2411413" y="5324475"/>
          <p14:tracePt t="76483" x="2465388" y="5324475"/>
          <p14:tracePt t="76490" x="2530475" y="5314950"/>
          <p14:tracePt t="76498" x="2566988" y="5314950"/>
          <p14:tracePt t="76506" x="2603500" y="5305425"/>
          <p14:tracePt t="76516" x="2630488" y="5305425"/>
          <p14:tracePt t="76594" x="2640013" y="5305425"/>
          <p14:tracePt t="76610" x="2647950" y="5305425"/>
          <p14:tracePt t="76730" x="2657475" y="5305425"/>
          <p14:tracePt t="76738" x="2667000" y="5305425"/>
          <p14:tracePt t="76746" x="2684463" y="5305425"/>
          <p14:tracePt t="76754" x="2703513" y="5305425"/>
          <p14:tracePt t="76763" x="2720975" y="5305425"/>
          <p14:tracePt t="76770" x="2776538" y="5305425"/>
          <p14:tracePt t="76779" x="2803525" y="5305425"/>
          <p14:tracePt t="76786" x="2840038" y="5305425"/>
          <p14:tracePt t="76794" x="2876550" y="5305425"/>
          <p14:tracePt t="76798" x="2913063" y="5305425"/>
          <p14:tracePt t="76806" x="2959100" y="5305425"/>
          <p14:tracePt t="76814" x="2976563" y="5305425"/>
          <p14:tracePt t="76826" x="3032125" y="5305425"/>
          <p14:tracePt t="76834" x="3041650" y="5305425"/>
          <p14:tracePt t="76842" x="3086100" y="5305425"/>
          <p14:tracePt t="76850" x="3122613" y="5305425"/>
          <p14:tracePt t="76858" x="3168650" y="5305425"/>
          <p14:tracePt t="76867" x="3224213" y="5305425"/>
          <p14:tracePt t="76874" x="3260725" y="5305425"/>
          <p14:tracePt t="76882" x="3314700" y="5305425"/>
          <p14:tracePt t="76890" x="3379788" y="5287963"/>
          <p14:tracePt t="76898" x="3433763" y="5287963"/>
          <p14:tracePt t="76906" x="3506788" y="5287963"/>
          <p14:tracePt t="76914" x="3562350" y="5287963"/>
          <p14:tracePt t="76922" x="3625850" y="5287963"/>
          <p14:tracePt t="76930" x="3679825" y="5287963"/>
          <p14:tracePt t="76949" x="3735388" y="5287963"/>
          <p14:tracePt t="76954" x="3762375" y="5287963"/>
          <p14:tracePt t="76963" x="3771900" y="5287963"/>
          <p14:tracePt t="76970" x="3781425" y="5287963"/>
          <p14:tracePt t="76985" x="3798888" y="5287963"/>
          <p14:tracePt t="76994" x="3817938" y="5287963"/>
          <p14:tracePt t="77002" x="3835400" y="5287963"/>
          <p14:tracePt t="77010" x="3862388" y="5287963"/>
          <p14:tracePt t="77018" x="3890963" y="5287963"/>
          <p14:tracePt t="77026" x="3917950" y="5287963"/>
          <p14:tracePt t="77034" x="3971925" y="5295900"/>
          <p14:tracePt t="77042" x="4017963" y="5305425"/>
          <p14:tracePt t="77050" x="4100513" y="5332413"/>
          <p14:tracePt t="77058" x="4137025" y="5332413"/>
          <p14:tracePt t="77067" x="4192588" y="5341938"/>
          <p14:tracePt t="77074" x="4256088" y="5351463"/>
          <p14:tracePt t="77083" x="4292600" y="5351463"/>
          <p14:tracePt t="77090" x="4329113" y="5351463"/>
          <p14:tracePt t="79506" x="4283075" y="5387975"/>
          <p14:tracePt t="79514" x="4200525" y="5424488"/>
          <p14:tracePt t="79521" x="4119563" y="5451475"/>
          <p14:tracePt t="79529" x="4054475" y="5478463"/>
          <p14:tracePt t="79538" x="4027488" y="5497513"/>
          <p14:tracePt t="79546" x="4000500" y="5507038"/>
          <p14:tracePt t="79549" x="3963988" y="5514975"/>
          <p14:tracePt t="79554" x="3935413" y="5524500"/>
          <p14:tracePt t="79562" x="3890963" y="5551488"/>
          <p14:tracePt t="79570" x="3862388" y="5561013"/>
          <p14:tracePt t="79579" x="3817938" y="5580063"/>
          <p14:tracePt t="79585" x="3789363" y="5588000"/>
          <p14:tracePt t="79594" x="3762375" y="5597525"/>
          <p14:tracePt t="79601" x="3716338" y="5634038"/>
          <p14:tracePt t="79609" x="3652838" y="5661025"/>
          <p14:tracePt t="79618" x="3606800" y="5697538"/>
          <p14:tracePt t="79626" x="3562350" y="5716588"/>
          <p14:tracePt t="79634" x="3479800" y="5743575"/>
          <p14:tracePt t="79642" x="3397250" y="5780088"/>
          <p14:tracePt t="79650" x="3333750" y="5826125"/>
          <p14:tracePt t="79658" x="3270250" y="5843588"/>
          <p14:tracePt t="79667" x="3195638" y="5862638"/>
          <p14:tracePt t="79674" x="3132138" y="5881688"/>
          <p14:tracePt t="79682" x="3078163" y="5899150"/>
          <p14:tracePt t="79690" x="3013075" y="5908675"/>
          <p14:tracePt t="79698" x="2959100" y="5918200"/>
          <p14:tracePt t="79706" x="2895600" y="5945188"/>
          <p14:tracePt t="79716" x="2840038" y="5945188"/>
          <p14:tracePt t="79721" x="2794000" y="5972175"/>
          <p14:tracePt t="79730" x="2730500" y="5981700"/>
          <p14:tracePt t="79737" x="2703513" y="5981700"/>
          <p14:tracePt t="79742" x="2657475" y="5999163"/>
          <p14:tracePt t="79749" x="2620963" y="5999163"/>
          <p14:tracePt t="79758" x="2566988" y="5999163"/>
          <p14:tracePt t="79766" x="2511425" y="5999163"/>
          <p14:tracePt t="79774" x="2465388" y="5999163"/>
          <p14:tracePt t="79786" x="2392363" y="5999163"/>
          <p14:tracePt t="79794" x="2338388" y="5999163"/>
          <p14:tracePt t="79802" x="2282825" y="6018213"/>
          <p14:tracePt t="79810" x="2209800" y="6018213"/>
          <p14:tracePt t="79817" x="2163763" y="6018213"/>
          <p14:tracePt t="79826" x="2100263" y="6018213"/>
          <p14:tracePt t="79833" x="2054225" y="6027738"/>
          <p14:tracePt t="79842" x="2009775" y="6027738"/>
          <p14:tracePt t="79850" x="1973263" y="6035675"/>
          <p14:tracePt t="79857" x="1954213" y="6035675"/>
          <p14:tracePt t="79866" x="1936750" y="6035675"/>
          <p14:tracePt t="79870" x="1927225" y="6035675"/>
          <p14:tracePt t="79879" x="1917700" y="6035675"/>
          <p14:tracePt t="80209" x="1908175" y="6035675"/>
          <p14:tracePt t="80226" x="1917700" y="6035675"/>
          <p14:tracePt t="80230" x="1927225" y="6035675"/>
          <p14:tracePt t="80238" x="1954213" y="6035675"/>
          <p14:tracePt t="80246" x="2000250" y="6027738"/>
          <p14:tracePt t="80254" x="2017713" y="6027738"/>
          <p14:tracePt t="80263" x="2046288" y="6018213"/>
          <p14:tracePt t="80269" x="2082800" y="6018213"/>
          <p14:tracePt t="80279" x="2127250" y="6018213"/>
          <p14:tracePt t="80285" x="2163763" y="6008688"/>
          <p14:tracePt t="80290" x="2228850" y="5991225"/>
          <p14:tracePt t="80299" x="2265363" y="5991225"/>
          <p14:tracePt t="80305" x="2301875" y="5981700"/>
          <p14:tracePt t="80315" x="2355850" y="5981700"/>
          <p14:tracePt t="80322" x="2374900" y="5981700"/>
          <p14:tracePt t="80329" x="2401888" y="5981700"/>
          <p14:tracePt t="80337" x="2428875" y="5981700"/>
          <p14:tracePt t="80346" x="2447925" y="5981700"/>
          <p14:tracePt t="80354" x="2457450" y="5981700"/>
          <p14:tracePt t="80362" x="2484438" y="5981700"/>
          <p14:tracePt t="80369" x="2501900" y="5981700"/>
          <p14:tracePt t="80386" x="2511425" y="5981700"/>
          <p14:tracePt t="80394" x="2538413" y="5981700"/>
          <p14:tracePt t="80402" x="2557463" y="5981700"/>
          <p14:tracePt t="80410" x="2574925" y="5981700"/>
          <p14:tracePt t="80418" x="2603500" y="5981700"/>
          <p14:tracePt t="80426" x="2620963" y="5981700"/>
          <p14:tracePt t="80434" x="2647950" y="5981700"/>
          <p14:tracePt t="80442" x="2667000" y="5981700"/>
          <p14:tracePt t="80450" x="2684463" y="5981700"/>
          <p14:tracePt t="80457" x="2693988" y="5981700"/>
          <p14:tracePt t="80466" x="2713038" y="5981700"/>
          <p14:tracePt t="80506" x="2720975" y="5981700"/>
          <p14:tracePt t="80562" x="2730500" y="5981700"/>
          <p14:tracePt t="80578" x="2749550" y="5981700"/>
          <p14:tracePt t="80586" x="2757488" y="5981700"/>
          <p14:tracePt t="80594" x="2776538" y="5981700"/>
          <p14:tracePt t="80601" x="2813050" y="5981700"/>
          <p14:tracePt t="80610" x="2859088" y="5981700"/>
          <p14:tracePt t="80617" x="2913063" y="5981700"/>
          <p14:tracePt t="80626" x="2968625" y="5981700"/>
          <p14:tracePt t="80633" x="3013075" y="5981700"/>
          <p14:tracePt t="80642" x="3041650" y="5991225"/>
          <p14:tracePt t="80650" x="3068638" y="5991225"/>
          <p14:tracePt t="80658" x="3086100" y="5991225"/>
          <p14:tracePt t="80722" x="3095625" y="5991225"/>
          <p14:tracePt t="82269" x="3105150" y="5999163"/>
          <p14:tracePt t="82277" x="3095625" y="6027738"/>
          <p14:tracePt t="82282" x="3095625" y="6045200"/>
          <p14:tracePt t="82285" x="3068638" y="6091238"/>
          <p14:tracePt t="82294" x="3049588" y="6137275"/>
          <p14:tracePt t="82298" x="3005138" y="6218238"/>
          <p14:tracePt t="82302" x="2976563" y="6246813"/>
          <p14:tracePt t="82310" x="2940050" y="6291263"/>
          <p14:tracePt t="82318" x="2922588" y="6319838"/>
          <p14:tracePt t="82325" x="2895600" y="6346825"/>
          <p14:tracePt t="82334" x="2859088" y="6373813"/>
          <p14:tracePt t="82342" x="2830513" y="6373813"/>
          <p14:tracePt t="82349" x="2794000" y="6400800"/>
          <p14:tracePt t="82358" x="2740025" y="6410325"/>
          <p14:tracePt t="82362" x="2720975" y="6410325"/>
          <p14:tracePt t="82369" x="2693988" y="6419850"/>
          <p14:tracePt t="82378" x="2657475" y="6419850"/>
          <p14:tracePt t="82386" x="2603500" y="6419850"/>
          <p14:tracePt t="82395" x="2538413" y="6419850"/>
          <p14:tracePt t="82402" x="2484438" y="6419850"/>
          <p14:tracePt t="82410" x="2411413" y="6419850"/>
          <p14:tracePt t="82418" x="2382838" y="6419850"/>
          <p14:tracePt t="82422" x="2328863" y="6419850"/>
          <p14:tracePt t="82429" x="2255838" y="6419850"/>
          <p14:tracePt t="82438" x="2182813" y="6419850"/>
          <p14:tracePt t="82446" x="2082800" y="6419850"/>
          <p14:tracePt t="82454" x="2009775" y="6400800"/>
          <p14:tracePt t="82462" x="1936750" y="6392863"/>
          <p14:tracePt t="82474" x="1871663" y="6373813"/>
          <p14:tracePt t="82482" x="1808163" y="6364288"/>
          <p14:tracePt t="82489" x="1754188" y="6356350"/>
          <p14:tracePt t="82498" x="1708150" y="6346825"/>
          <p14:tracePt t="82506" x="1689100" y="6337300"/>
          <p14:tracePt t="82514" x="1652588" y="6327775"/>
          <p14:tracePt t="82522" x="1635125" y="6319838"/>
          <p14:tracePt t="82530" x="1625600" y="6310313"/>
          <p14:tracePt t="82538" x="1606550" y="6300788"/>
          <p14:tracePt t="82546" x="1598613" y="6291263"/>
          <p14:tracePt t="82550" x="1589088" y="6283325"/>
          <p14:tracePt t="82558" x="1579563" y="6283325"/>
          <p14:tracePt t="82566" x="1562100" y="6264275"/>
          <p14:tracePt t="82594" x="1543050" y="6246813"/>
          <p14:tracePt t="82610" x="1533525" y="6246813"/>
          <p14:tracePt t="82618" x="1516063" y="6237288"/>
          <p14:tracePt t="82642" x="1489075" y="6218238"/>
          <p14:tracePt t="82658" x="1479550" y="6210300"/>
          <p14:tracePt t="82666" x="1470025" y="6200775"/>
          <p14:tracePt t="82674" x="1452563" y="6191250"/>
          <p14:tracePt t="82678" x="1433513" y="6191250"/>
          <p14:tracePt t="82690" x="1406525" y="6181725"/>
          <p14:tracePt t="82698" x="1387475" y="6173788"/>
          <p14:tracePt t="82706" x="1350963" y="6154738"/>
          <p14:tracePt t="82715" x="1323975" y="6145213"/>
          <p14:tracePt t="82721" x="1296988" y="6137275"/>
          <p14:tracePt t="82730" x="1277938" y="6127750"/>
          <p14:tracePt t="82737" x="1260475" y="6108700"/>
          <p14:tracePt t="82742" x="1223963" y="6100763"/>
          <p14:tracePt t="82758" x="1196975" y="6081713"/>
          <p14:tracePt t="82774" x="1187450" y="6081713"/>
          <p14:tracePt t="82782" x="1177925" y="6081713"/>
          <p14:tracePt t="82805" x="1160463" y="6072188"/>
          <p14:tracePt t="82858" x="1150938" y="6072188"/>
          <p14:tracePt t="82866" x="1141413" y="6072188"/>
          <p14:tracePt t="82882" x="1131888" y="6064250"/>
          <p14:tracePt t="82890" x="1123950" y="6064250"/>
          <p14:tracePt t="82915" x="1104900" y="6054725"/>
          <p14:tracePt t="82922" x="1095375" y="6054725"/>
          <p14:tracePt t="82934" x="1087438" y="6054725"/>
          <p14:tracePt t="82949" x="1068388" y="6045200"/>
          <p14:tracePt t="82954" x="1031875" y="6035675"/>
          <p14:tracePt t="82962" x="1022350" y="6035675"/>
          <p14:tracePt t="82970" x="1014413" y="6035675"/>
          <p14:tracePt t="82978" x="1004888" y="6027738"/>
          <p14:tracePt t="82986" x="995363" y="6027738"/>
          <p14:tracePt t="82995" x="985838" y="6018213"/>
          <p14:tracePt t="82998" x="977900" y="6018213"/>
          <p14:tracePt t="83030" x="968375" y="6008688"/>
          <p14:tracePt t="83061" x="949325" y="5999163"/>
          <p14:tracePt t="83090" x="931863" y="5991225"/>
          <p14:tracePt t="83106" x="912813" y="5981700"/>
          <p14:tracePt t="83122" x="895350" y="5972175"/>
          <p14:tracePt t="83125" x="858838" y="5972175"/>
          <p14:tracePt t="83134" x="831850" y="5972175"/>
          <p14:tracePt t="83142" x="822325" y="5962650"/>
          <p14:tracePt t="83158" x="812800" y="5962650"/>
          <p14:tracePt t="83266" x="812800" y="5945188"/>
          <p14:tracePt t="83294" x="812800" y="5935663"/>
          <p14:tracePt t="88690" x="812800" y="5926138"/>
          <p14:tracePt t="89014" x="812800" y="5935663"/>
          <p14:tracePt t="89030" x="812800" y="5945188"/>
          <p14:tracePt t="89062" x="812800" y="5954713"/>
          <p14:tracePt t="89077" x="812800" y="5962650"/>
          <p14:tracePt t="89102" x="812800" y="5972175"/>
          <p14:tracePt t="89110" x="812800" y="5981700"/>
          <p14:tracePt t="89170" x="812800" y="5991225"/>
          <p14:tracePt t="89426" x="812800" y="5999163"/>
          <p14:tracePt t="89886" x="812800" y="6008688"/>
          <p14:tracePt t="90169" x="803275" y="6008688"/>
          <p14:tracePt t="90178" x="793750" y="6008688"/>
          <p14:tracePt t="90194" x="785813" y="6018213"/>
          <p14:tracePt t="90218" x="776288" y="6018213"/>
          <p14:tracePt t="90226" x="766763" y="6027738"/>
          <p14:tracePt t="90250" x="757238" y="6035675"/>
          <p14:tracePt t="90258" x="749300" y="6045200"/>
          <p14:tracePt t="90265" x="730250" y="6045200"/>
          <p14:tracePt t="90274" x="720725" y="6045200"/>
          <p14:tracePt t="90282" x="693738" y="6045200"/>
          <p14:tracePt t="90289" x="676275" y="6054725"/>
          <p14:tracePt t="90298" x="620713" y="6054725"/>
          <p14:tracePt t="90305" x="584200" y="6054725"/>
          <p14:tracePt t="90314" x="538163" y="6054725"/>
          <p14:tracePt t="90318" x="501650" y="6054725"/>
          <p14:tracePt t="90326" x="420688" y="6035675"/>
          <p14:tracePt t="90334" x="355600" y="6008688"/>
          <p14:tracePt t="90341" x="292100" y="5972175"/>
          <p14:tracePt t="90349" x="219075" y="5935663"/>
          <p14:tracePt t="90362" x="173038" y="5908675"/>
          <p14:tracePt t="90370" x="109538" y="5889625"/>
          <p14:tracePt t="90378" x="46038" y="58626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86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10</cp:revision>
  <dcterms:created xsi:type="dcterms:W3CDTF">2021-01-29T19:02:53Z</dcterms:created>
  <dcterms:modified xsi:type="dcterms:W3CDTF">2021-01-30T14:40:20Z</dcterms:modified>
</cp:coreProperties>
</file>