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1-10T14:48:56.9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5046">
    <iact:property name="dataType"/>
    <iact:actionData xml:id="d0">
      <inkml:trace xmlns:inkml="http://www.w3.org/2003/InkML" xml:id="stk0" contextRef="#ctx0" brushRef="#br0">23668 11593 0,'0'-25'155,"-25"25"-91,-1 0-39,1 0 14,0 0-31,-1 0 1,1 0-3,-1 0 11,-24 25 127,50 0-120,-26 1 16,1-26-8,0 25-4,25 0 24,-26 1-31,1-1 30,25 1 5,0-1-32,0 0 3,0 26-21,0 0 10,0-26-1,25 1 6,-25-1-5,26 0-13,-1 1 54,0-1-2,1 0-7,-26 1-32,25-1 35,0 0-38,26-25 19,-25 0-7,-1 26 10,0-26 9,-25 25-33,26-25 26,-1 0-29,0 0 8,1 0 9,-1 0-10,0 0 0,1 0 2,-1 0 10,1 26-12,-1-26-9,0 0 7,1 25 2,24 0 1,-24-25 4,-1 0-10,0 26-5,1-26 12,-1 25-6,1-25 29,-1 0-23,0 0-2,1 0 6,-1 0-9,0 0 9,1 0-6,-1 0 9,1 0-8,-1 0 40,26 25-36,-26-25 19,0 26-10,26-26 4,0 0 38,-26 0-38,1 0-6,-1 0-15,0 0 3,1 0 3,-1 0-2,0 0 2,26 0 13,-25 0-9,-1 0 21,0 0-29,1 0-4,-1 0 7,0 0-1,1 0-10,-1 0 0,0 0 18,1 0-8,-1 0 1,1 0 14,-1 0-7,0 0-13,1 0 18,24 0 11,-24 0 17,-1 0 86,1 0-114,-1 0 14,0 0 7,1 0-19,-1 0-16,0 0-2,26 0-10,0 0 21,-51-26-16,25 26 16,1 0-16,-1-25 17,-25 0 17,25-1-37,1 1 28,-26 0 6,0-1 1,0 1-16,0-1 9,0 1-16,0-26-3,0 26 2,0 0 1,0-1 22,0 1-31,-26 0 40,1-1-32,0 1 65,-1-1-33,26 1-41,0-26 23,-25 26-19,25 0-2,0-1 5,-26 26-6,26-25 25,-25-1-18,25 1 1,-25 0 0,-1-1-5,1 1 10,25 0 12,-25-1-17,25 1-1,0 0 8,-26-1-14,1 1 7,0-1 25,-1 1-15,1 0 4,-1-26 1,1 51 2,0 0-26,-26 0 9,0-25-8,26 25 8,-1 0-8,-50 0 0,51 0 0,0 0 12,-26 0-17,0 0 8,26 0-6,-26 0 8,26 0-1,-1 0-5,-24 0 26,24 0-15,1 0-9,-1 0 6,1 0-1,0 0-5,-1 0 6,1 0 3,-26 0-3,26 0 32,0 0-36,-1 0 12,1 0-8,-1 25-7,-24-25-1,-1 0 1,26 25 2,-26 1-4,25-26 17,1 25-5,-26-25 14,26 0 55,0 0-15,25 25-52,-26-25-6,1 26 1,0-1 24,-1 1 25,1-1-32,-1-25-15,26 25 6,-25 1-12,0-1 3,-1 0 2,-24 1-9,-1-1 16,26 0-1,-1-25-3,-50 26 5,51-1 10,-1-25 92,-24 0-102,24 0-8,1 0-6,-26 0 7,0 0-11,26 0 1,-51 0 2,25 0 0,0 0-2,1 0 0,-1 0 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FCC0-68C9-46CA-8393-92D9FBD9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40B21-746E-4A9A-BF3E-9E5B024FD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E3E0A-F0FD-4774-9D0B-48E854DD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2BF31-016F-42F0-B24E-EF5EC24F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D3190-A15E-4CF3-B346-D280EDBD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A0BF-E417-4F6A-A0B3-7BB56C5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244F1-D25B-4B96-BE33-1E658C8DC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9140-BC98-443D-9402-7147A519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3E55-50D5-4C73-A505-9D0F1E6E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42B6-AEE9-402C-8478-2C4822D5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D7104E-70AE-4ECE-AFD9-87061CEF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6D515-8418-4C9C-9CFE-2EEFA2C33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957E-A875-44C5-A920-B4F393EA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2D1A-C491-420D-B4AF-4EAC99EF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F3EA9-7EDA-4415-B5D3-1C9FDC25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E6BD-1933-4E82-B7A1-AC2A3467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895B-2AB5-4125-A925-E02E3CDC1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666E3-74D1-4BF3-8B83-545AA5E1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CADE-D8C1-4FD5-BB50-E2BEC2AD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8A72-975C-4CBD-AFDC-A41EB044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2870-37F9-4091-84A5-9EF62EF2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DF1A-611C-4596-A703-DCBF023F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6816F-E127-4A22-A807-48DFF2B8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4077D-BF55-400A-B1B7-8A29982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B0013-64E0-4625-AB7B-F6CE364C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BDF7-8982-4403-AA07-A90822A2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6ADA-F5C3-4A15-90D0-D034311E2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CAE1B-7F8F-49B7-B937-4265D2BE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B4827-224D-4BC4-96A3-9B7C12C1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E47A9-7DC1-48F6-8AF5-BBB1A7D8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A2B98-94EC-43A2-9BD2-6175DE3B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7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38C0-401D-4FC8-8B8F-BE174D23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1C168-CD07-4C0A-BBC4-58D8CED6E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98E6B-440E-43D6-A250-CB2C14B0D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70165-9560-4DC3-88CA-53B858FF9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1DFE6-9DD6-4E8B-A7E5-5A6E7D646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FE650-25E6-4E2E-9210-B0FD6E90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8453E-6129-4089-982D-24265B3C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6AA42-F732-4E4C-B7CB-B6004AAB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5984-B46D-45B9-9F10-1863EACD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E9850-4423-474B-B9AF-81CB41C5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1B526-B43C-4DA8-BBD3-044215DB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0ED1A-0BD6-4142-8E32-AFAC8415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5FB2E-5784-44DB-945D-C922E701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5116A-4520-48E0-A486-885B7213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4D13-A840-4840-94F7-89B89B51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D409-E0D6-4FEA-B503-79E9CD08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A896-B899-467E-8277-EC9031652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F39C9-858A-4B05-8B1D-1CFA9A114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6DFA6-E7F5-40E8-8959-6DFC78B2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B5C6C-B60A-446F-8AEE-1C4FCF51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27861-CD53-48CB-AC07-B7086C99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6F52-C49A-4F52-B54F-111DCD59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10AD4-FB44-46E5-AD07-A82773B6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CB17-ADC9-4A88-9766-1F9EA989D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3C582-0582-4BEA-9A03-6059D78D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ABCC2-4425-4996-A09A-B44BD37A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C71CE-2FF2-41FF-948A-25C2781A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46BEB-A2F4-4115-B509-36F4C693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4B6B9-2673-4477-A5DE-C5D10094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E1048-F02D-4E31-826A-601838A46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AB5-06B7-42DE-B9C8-8E442AE449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92EF8-045D-4DC5-A915-A86E7C597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AA828-3E59-45DB-A26D-8338683AD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FA5D-BABC-4C28-AE06-A6E75F98F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11/relationships/inkAction" Target="../ink/inkAction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4.m4a"/><Relationship Id="rId7" Type="http://schemas.openxmlformats.org/officeDocument/2006/relationships/image" Target="../media/image7.jpe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CD3AA1-569E-4312-A1E8-2D425C83F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674" y="260111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Ελληνικά </a:t>
            </a:r>
          </a:p>
          <a:p>
            <a:r>
              <a:rPr lang="el-GR" dirty="0"/>
              <a:t>12 Ιανουαρίου 2020</a:t>
            </a:r>
          </a:p>
          <a:p>
            <a:r>
              <a:rPr lang="el-GR" dirty="0"/>
              <a:t>Η πόλη χάθηκε στο χιόνι (συνέχεια)</a:t>
            </a:r>
          </a:p>
          <a:p>
            <a:r>
              <a:rPr lang="el-GR" dirty="0"/>
              <a:t>Βιβλίο Μαθητή σελ.11.</a:t>
            </a: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B99BF99-D953-4909-AF35-A06AC3A08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6"/>
    </mc:Choice>
    <mc:Fallback xmlns="">
      <p:transition spd="slow" advTm="19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37" x="3225800" y="6165850"/>
          <p14:tracePt t="1583" x="2136775" y="6784975"/>
          <p14:tracePt t="1588" x="2192338" y="6702425"/>
          <p14:tracePt t="1591" x="2209800" y="6656388"/>
          <p14:tracePt t="1600" x="2265363" y="6592888"/>
          <p14:tracePt t="1607" x="2309813" y="6556375"/>
          <p14:tracePt t="1616" x="2365375" y="6519863"/>
          <p14:tracePt t="1623" x="2438400" y="6492875"/>
          <p14:tracePt t="1631" x="2484438" y="6465888"/>
          <p14:tracePt t="1639" x="2566988" y="6429375"/>
          <p14:tracePt t="1649" x="2593975" y="6419850"/>
          <p14:tracePt t="1652" x="2657475" y="6392863"/>
          <p14:tracePt t="1659" x="2730500" y="6364288"/>
          <p14:tracePt t="1667" x="2813050" y="6346825"/>
          <p14:tracePt t="1675" x="2903538" y="6319838"/>
          <p14:tracePt t="1683" x="2986088" y="6300788"/>
          <p14:tracePt t="1691" x="3068638" y="6273800"/>
          <p14:tracePt t="1700" x="3095625" y="6264275"/>
          <p14:tracePt t="1707" x="3132138" y="6264275"/>
          <p14:tracePt t="1716" x="3151188" y="6254750"/>
          <p14:tracePt t="1723" x="3159125" y="6254750"/>
          <p14:tracePt t="1748" x="3168650" y="6246813"/>
          <p14:tracePt t="1835" x="3187700" y="6246813"/>
          <p14:tracePt t="1867" x="3195638" y="6246813"/>
          <p14:tracePt t="2011" x="3205163" y="6237288"/>
          <p14:tracePt t="4587" x="3205163" y="6227763"/>
          <p14:tracePt t="4595" x="3214688" y="6218238"/>
          <p14:tracePt t="4612" x="3224213" y="6210300"/>
          <p14:tracePt t="4627" x="3232150" y="6200775"/>
          <p14:tracePt t="4643" x="3241675" y="6191250"/>
          <p14:tracePt t="4655" x="3251200" y="6191250"/>
          <p14:tracePt t="4663" x="3260725" y="6181725"/>
          <p14:tracePt t="5091" x="3251200" y="6181725"/>
          <p14:tracePt t="5095" x="3232150" y="6181725"/>
          <p14:tracePt t="5103" x="3224213" y="6181725"/>
          <p14:tracePt t="5111" x="3205163" y="6181725"/>
          <p14:tracePt t="5120" x="3187700" y="6181725"/>
          <p14:tracePt t="5126" x="3159125" y="6181725"/>
          <p14:tracePt t="5135" x="3151188" y="6181725"/>
          <p14:tracePt t="5144" x="3122613" y="6181725"/>
          <p14:tracePt t="5151" x="3105150" y="6181725"/>
          <p14:tracePt t="5159" x="3078163" y="6164263"/>
          <p14:tracePt t="5167" x="3059113" y="6164263"/>
          <p14:tracePt t="5175" x="3041650" y="6164263"/>
          <p14:tracePt t="5184" x="3032125" y="6164263"/>
          <p14:tracePt t="5188" x="3022600" y="6164263"/>
          <p14:tracePt t="5195" x="3005138" y="6164263"/>
          <p14:tracePt t="5211" x="2995613" y="6164263"/>
          <p14:tracePt t="5220" x="2986088" y="6164263"/>
          <p14:tracePt t="5227" x="2976563" y="6164263"/>
          <p14:tracePt t="5236" x="2968625" y="6164263"/>
          <p14:tracePt t="5471" x="2959100" y="6164263"/>
          <p14:tracePt t="5491" x="2959100" y="6154738"/>
          <p14:tracePt t="5499" x="2968625" y="6137275"/>
          <p14:tracePt t="5508" x="2968625" y="6127750"/>
          <p14:tracePt t="5515" x="2968625" y="6118225"/>
          <p14:tracePt t="5523" x="2976563" y="6108700"/>
          <p14:tracePt t="5532" x="2976563" y="6100763"/>
          <p14:tracePt t="5539" x="2976563" y="6064250"/>
          <p14:tracePt t="5548" x="2986088" y="6045200"/>
          <p14:tracePt t="5555" x="2986088" y="6027738"/>
          <p14:tracePt t="5559" x="2995613" y="5999163"/>
          <p14:tracePt t="5563" x="2995613" y="5981700"/>
          <p14:tracePt t="5571" x="2995613" y="5972175"/>
          <p14:tracePt t="5579" x="3005138" y="5954713"/>
          <p14:tracePt t="5587" x="3005138" y="5926138"/>
          <p14:tracePt t="5595" x="3005138" y="5908675"/>
          <p14:tracePt t="5604" x="3005138" y="5889625"/>
          <p14:tracePt t="5611" x="3005138" y="5881688"/>
          <p14:tracePt t="5620" x="3005138" y="5872163"/>
          <p14:tracePt t="5627" x="3005138" y="5853113"/>
          <p14:tracePt t="5643" x="3005138" y="5843588"/>
          <p14:tracePt t="5652" x="3005138" y="5835650"/>
          <p14:tracePt t="5659" x="3005138" y="5826125"/>
          <p14:tracePt t="5667" x="3005138" y="5816600"/>
          <p14:tracePt t="5675" x="3005138" y="5807075"/>
          <p14:tracePt t="5699" x="3005138" y="5789613"/>
          <p14:tracePt t="5707" x="3005138" y="5780088"/>
          <p14:tracePt t="5716" x="3005138" y="5770563"/>
          <p14:tracePt t="5723" x="3005138" y="5762625"/>
          <p14:tracePt t="5732" x="3005138" y="5753100"/>
          <p14:tracePt t="5759" x="3005138" y="5743575"/>
          <p14:tracePt t="5767" x="3005138" y="5734050"/>
          <p14:tracePt t="5811" x="3005138" y="5726113"/>
          <p14:tracePt t="5863" x="3005138" y="5716588"/>
          <p14:tracePt t="5887" x="3005138" y="5707063"/>
          <p14:tracePt t="5923" x="3005138" y="5697538"/>
          <p14:tracePt t="6307" x="3005138" y="5689600"/>
          <p14:tracePt t="6311" x="3005138" y="5670550"/>
          <p14:tracePt t="6315" x="3005138" y="5643563"/>
          <p14:tracePt t="6323" x="3005138" y="5597525"/>
          <p14:tracePt t="6331" x="3022600" y="5551488"/>
          <p14:tracePt t="6339" x="3022600" y="5514975"/>
          <p14:tracePt t="6348" x="3022600" y="5461000"/>
          <p14:tracePt t="6355" x="3041650" y="5397500"/>
          <p14:tracePt t="6363" x="3041650" y="5341938"/>
          <p14:tracePt t="6371" x="3041650" y="5305425"/>
          <p14:tracePt t="6375" x="3059113" y="5259388"/>
          <p14:tracePt t="6383" x="3068638" y="5214938"/>
          <p14:tracePt t="6391" x="3078163" y="5186363"/>
          <p14:tracePt t="6400" x="3086100" y="5168900"/>
          <p14:tracePt t="6407" x="3114675" y="5141913"/>
          <p14:tracePt t="6416" x="3132138" y="5122863"/>
          <p14:tracePt t="6432" x="3141663" y="5095875"/>
          <p14:tracePt t="6436" x="3159125" y="5076825"/>
          <p14:tracePt t="6459" x="3168650" y="5068888"/>
          <p14:tracePt t="6468" x="3178175" y="5068888"/>
          <p14:tracePt t="6483" x="3178175" y="5059363"/>
          <p14:tracePt t="6500" x="3178175" y="5049838"/>
          <p14:tracePt t="6507" x="3187700" y="5032375"/>
          <p14:tracePt t="6516" x="3187700" y="5022850"/>
          <p14:tracePt t="6523" x="3195638" y="5003800"/>
          <p14:tracePt t="6532" x="3195638" y="4986338"/>
          <p14:tracePt t="6538" x="3205163" y="4959350"/>
          <p14:tracePt t="6548" x="3214688" y="4940300"/>
          <p14:tracePt t="6555" x="3214688" y="4913313"/>
          <p14:tracePt t="6559" x="3214688" y="4884738"/>
          <p14:tracePt t="6571" x="3214688" y="4840288"/>
          <p14:tracePt t="6579" x="3232150" y="4811713"/>
          <p14:tracePt t="6587" x="3232150" y="4757738"/>
          <p14:tracePt t="6595" x="3232150" y="4730750"/>
          <p14:tracePt t="6605" x="3241675" y="4684713"/>
          <p14:tracePt t="6611" x="3251200" y="4665663"/>
          <p14:tracePt t="6620" x="3260725" y="4621213"/>
          <p14:tracePt t="6628" x="3270250" y="4621213"/>
          <p14:tracePt t="6636" x="3278188" y="4584700"/>
          <p14:tracePt t="6651" x="3297238" y="4548188"/>
          <p14:tracePt t="6659" x="3306763" y="4519613"/>
          <p14:tracePt t="6667" x="3314700" y="4511675"/>
          <p14:tracePt t="6675" x="3333750" y="4483100"/>
          <p14:tracePt t="6684" x="3343275" y="4465638"/>
          <p14:tracePt t="6687" x="3360738" y="4446588"/>
          <p14:tracePt t="6695" x="3370263" y="4438650"/>
          <p14:tracePt t="6704" x="3379788" y="4410075"/>
          <p14:tracePt t="6715" x="3397250" y="4410075"/>
          <p14:tracePt t="6723" x="3406775" y="4402138"/>
          <p14:tracePt t="6739" x="3416300" y="4392613"/>
          <p14:tracePt t="6755" x="3416300" y="4383088"/>
          <p14:tracePt t="6763" x="3424238" y="4373563"/>
          <p14:tracePt t="6770" x="3443288" y="4365625"/>
          <p14:tracePt t="6779" x="3452813" y="4365625"/>
          <p14:tracePt t="6787" x="3479800" y="4356100"/>
          <p14:tracePt t="6795" x="3506788" y="4346575"/>
          <p14:tracePt t="6804" x="3525838" y="4337050"/>
          <p14:tracePt t="6811" x="3570288" y="4329113"/>
          <p14:tracePt t="6816" x="3635375" y="4300538"/>
          <p14:tracePt t="6829" x="3671888" y="4292600"/>
          <p14:tracePt t="6836" x="3752850" y="4264025"/>
          <p14:tracePt t="6843" x="3825875" y="4256088"/>
          <p14:tracePt t="6851" x="3862388" y="4237038"/>
          <p14:tracePt t="6859" x="3927475" y="4227513"/>
          <p14:tracePt t="6868" x="3963988" y="4219575"/>
          <p14:tracePt t="6875" x="4000500" y="4219575"/>
          <p14:tracePt t="6884" x="4054475" y="4210050"/>
          <p14:tracePt t="6891" x="4137025" y="4191000"/>
          <p14:tracePt t="6900" x="4210050" y="4183063"/>
          <p14:tracePt t="6907" x="4273550" y="4173538"/>
          <p14:tracePt t="6916" x="4346575" y="4154488"/>
          <p14:tracePt t="6923" x="4402138" y="4154488"/>
          <p14:tracePt t="6932" x="4484688" y="4146550"/>
          <p14:tracePt t="6939" x="4538663" y="4137025"/>
          <p14:tracePt t="6948" x="4602163" y="4117975"/>
          <p14:tracePt t="6955" x="4638675" y="4110038"/>
          <p14:tracePt t="6963" x="4703763" y="4110038"/>
          <p14:tracePt t="6970" x="4730750" y="4100513"/>
          <p14:tracePt t="6979" x="4776788" y="4081463"/>
          <p14:tracePt t="6987" x="4803775" y="4073525"/>
          <p14:tracePt t="6995" x="4830763" y="4073525"/>
          <p14:tracePt t="7004" x="4886325" y="4044950"/>
          <p14:tracePt t="7011" x="4932363" y="4044950"/>
          <p14:tracePt t="7020" x="4976813" y="4037013"/>
          <p14:tracePt t="7027" x="5005388" y="4027488"/>
          <p14:tracePt t="7035" x="5041900" y="4027488"/>
          <p14:tracePt t="7043" x="5095875" y="4017963"/>
          <p14:tracePt t="7053" x="5132388" y="4000500"/>
          <p14:tracePt t="7059" x="5159375" y="4000500"/>
          <p14:tracePt t="7067" x="5187950" y="4000500"/>
          <p14:tracePt t="7075" x="5232400" y="3990975"/>
          <p14:tracePt t="7084" x="5260975" y="3990975"/>
          <p14:tracePt t="7091" x="5305425" y="3981450"/>
          <p14:tracePt t="7100" x="5360988" y="3981450"/>
          <p14:tracePt t="7108" x="5397500" y="3981450"/>
          <p14:tracePt t="7116" x="5451475" y="3981450"/>
          <p14:tracePt t="7123" x="5516563" y="3971925"/>
          <p14:tracePt t="7132" x="5543550" y="3971925"/>
          <p14:tracePt t="7136" x="5580063" y="3971925"/>
          <p14:tracePt t="7143" x="5626100" y="3971925"/>
          <p14:tracePt t="7152" x="5680075" y="3971925"/>
          <p14:tracePt t="7159" x="5708650" y="3971925"/>
          <p14:tracePt t="7167" x="5735638" y="3971925"/>
          <p14:tracePt t="7176" x="5745163" y="3971925"/>
          <p14:tracePt t="7331" x="5753100" y="3971925"/>
          <p14:tracePt t="7371" x="5762625" y="3971925"/>
          <p14:tracePt t="7551" x="5772150" y="3963988"/>
          <p14:tracePt t="7563" x="5781675" y="3963988"/>
          <p14:tracePt t="7568" x="5789613" y="3963988"/>
          <p14:tracePt t="7576" x="5799138" y="3954463"/>
          <p14:tracePt t="7583" x="5818188" y="3954463"/>
          <p14:tracePt t="7587" x="5835650" y="3944938"/>
          <p14:tracePt t="7591" x="5845175" y="3944938"/>
          <p14:tracePt t="7600" x="5862638" y="3944938"/>
          <p14:tracePt t="7607" x="5891213" y="3944938"/>
          <p14:tracePt t="7616" x="5927725" y="3944938"/>
          <p14:tracePt t="7623" x="5945188" y="3944938"/>
          <p14:tracePt t="7632" x="5981700" y="3944938"/>
          <p14:tracePt t="7639" x="6018213" y="3935413"/>
          <p14:tracePt t="7649" x="6064250" y="3935413"/>
          <p14:tracePt t="7652" x="6118225" y="3927475"/>
          <p14:tracePt t="7659" x="6154738" y="3927475"/>
          <p14:tracePt t="7669" x="6191250" y="3927475"/>
          <p14:tracePt t="7675" x="6227763" y="3927475"/>
          <p14:tracePt t="7683" x="6264275" y="3927475"/>
          <p14:tracePt t="7691" x="6283325" y="3927475"/>
          <p14:tracePt t="7699" x="6319838" y="3927475"/>
          <p14:tracePt t="7707" x="6346825" y="3927475"/>
          <p14:tracePt t="7716" x="6356350" y="3927475"/>
          <p14:tracePt t="7723" x="6365875" y="3927475"/>
          <p14:tracePt t="7739" x="6373813" y="3927475"/>
          <p14:tracePt t="7748" x="6383338" y="3927475"/>
          <p14:tracePt t="7755" x="6402388" y="3927475"/>
          <p14:tracePt t="7763" x="6419850" y="3927475"/>
          <p14:tracePt t="7771" x="6429375" y="3927475"/>
          <p14:tracePt t="7775" x="6438900" y="3927475"/>
          <p14:tracePt t="7787" x="6446838" y="3927475"/>
          <p14:tracePt t="7795" x="6465888" y="3927475"/>
          <p14:tracePt t="7803" x="6492875" y="3927475"/>
          <p14:tracePt t="7820" x="6511925" y="3927475"/>
          <p14:tracePt t="7836" x="6521450" y="3927475"/>
          <p14:tracePt t="7838" x="6529388" y="3927475"/>
          <p14:tracePt t="7855" x="6538913" y="3927475"/>
          <p14:tracePt t="7871" x="6548438" y="3927475"/>
          <p14:tracePt t="7887" x="6557963" y="3927475"/>
          <p14:tracePt t="7904" x="6575425" y="3917950"/>
          <p14:tracePt t="7912" x="6584950" y="3917950"/>
          <p14:tracePt t="7931" x="6602413" y="3917950"/>
          <p14:tracePt t="7939" x="6611938" y="3917950"/>
          <p14:tracePt t="7948" x="6630988" y="3917950"/>
          <p14:tracePt t="7963" x="6638925" y="3917950"/>
          <p14:tracePt t="7967" x="6648450" y="3917950"/>
          <p14:tracePt t="7975" x="6667500" y="3917950"/>
          <p14:tracePt t="7984" x="6675438" y="3917950"/>
          <p14:tracePt t="8000" x="6684963" y="3917950"/>
          <p14:tracePt t="8008" x="6694488" y="3917950"/>
          <p14:tracePt t="8016" x="6711950" y="3917950"/>
          <p14:tracePt t="8023" x="6731000" y="3908425"/>
          <p14:tracePt t="8036" x="6740525" y="3908425"/>
          <p14:tracePt t="8043" x="6748463" y="3908425"/>
          <p14:tracePt t="8069" x="6757988" y="3908425"/>
          <p14:tracePt t="8091" x="6767513" y="3908425"/>
          <p14:tracePt t="8103" x="6777038" y="3908425"/>
          <p14:tracePt t="8128" x="6784975" y="3908425"/>
          <p14:tracePt t="8135" x="6794500" y="3908425"/>
          <p14:tracePt t="8155" x="6794500" y="3898900"/>
          <p14:tracePt t="8163" x="6804025" y="3898900"/>
          <p14:tracePt t="8187" x="6813550" y="3898900"/>
          <p14:tracePt t="8195" x="6821488" y="3898900"/>
          <p14:tracePt t="8204" x="6831013" y="3898900"/>
          <p14:tracePt t="8211" x="6850063" y="3898900"/>
          <p14:tracePt t="8223" x="6858000" y="3898900"/>
          <p14:tracePt t="8232" x="6867525" y="3898900"/>
          <p14:tracePt t="8239" x="6877050" y="3898900"/>
          <p14:tracePt t="8251" x="6886575" y="3889375"/>
          <p14:tracePt t="8719" x="6867525" y="3898900"/>
          <p14:tracePt t="8735" x="6867525" y="3908425"/>
          <p14:tracePt t="8752" x="6858000" y="3917950"/>
          <p14:tracePt t="8979" x="6850063" y="3917950"/>
          <p14:tracePt t="9308" x="6858000" y="3917950"/>
          <p14:tracePt t="9315" x="6858000" y="3908425"/>
          <p14:tracePt t="9323" x="6867525" y="3908425"/>
          <p14:tracePt t="9332" x="6877050" y="3898900"/>
          <p14:tracePt t="9355" x="6894513" y="3898900"/>
          <p14:tracePt t="9363" x="6913563" y="3889375"/>
          <p14:tracePt t="9371" x="6931025" y="3881438"/>
          <p14:tracePt t="9379" x="6940550" y="3881438"/>
          <p14:tracePt t="9395" x="6950075" y="3871913"/>
          <p14:tracePt t="9411" x="6967538" y="3871913"/>
          <p14:tracePt t="9431" x="6967538" y="3862388"/>
          <p14:tracePt t="9439" x="6977063" y="3862388"/>
          <p14:tracePt t="9448" x="6986588" y="3852863"/>
          <p14:tracePt t="9463" x="6996113" y="3852863"/>
          <p14:tracePt t="9471" x="7004050" y="3852863"/>
          <p14:tracePt t="9479" x="7023100" y="3852863"/>
          <p14:tracePt t="9487" x="7050088" y="3844925"/>
          <p14:tracePt t="9500" x="7069138" y="3835400"/>
          <p14:tracePt t="9507" x="7086600" y="3835400"/>
          <p14:tracePt t="9516" x="7105650" y="3835400"/>
          <p14:tracePt t="9523" x="7132638" y="3825875"/>
          <p14:tracePt t="9533" x="7159625" y="3825875"/>
          <p14:tracePt t="9538" x="7178675" y="3825875"/>
          <p14:tracePt t="9548" x="7186613" y="3816350"/>
          <p14:tracePt t="9551" x="7223125" y="3816350"/>
          <p14:tracePt t="9559" x="7251700" y="3816350"/>
          <p14:tracePt t="9567" x="7278688" y="3808413"/>
          <p14:tracePt t="9575" x="7324725" y="3808413"/>
          <p14:tracePt t="9583" x="7351713" y="3808413"/>
          <p14:tracePt t="9591" x="7397750" y="3808413"/>
          <p14:tracePt t="9603" x="7434263" y="3808413"/>
          <p14:tracePt t="9611" x="7480300" y="3808413"/>
          <p14:tracePt t="9620" x="7507288" y="3808413"/>
          <p14:tracePt t="9627" x="7543800" y="3798888"/>
          <p14:tracePt t="9636" x="7580313" y="3798888"/>
          <p14:tracePt t="9643" x="7607300" y="3798888"/>
          <p14:tracePt t="9653" x="7634288" y="3798888"/>
          <p14:tracePt t="9659" x="7680325" y="3789363"/>
          <p14:tracePt t="9667" x="7689850" y="3789363"/>
          <p14:tracePt t="9675" x="7707313" y="3789363"/>
          <p14:tracePt t="9679" x="7716838" y="3789363"/>
          <p14:tracePt t="9691" x="7726363" y="3789363"/>
          <p14:tracePt t="9702" x="7743825" y="3789363"/>
          <p14:tracePt t="9707" x="7753350" y="3789363"/>
          <p14:tracePt t="9716" x="7772400" y="3789363"/>
          <p14:tracePt t="9732" x="7799388" y="3789363"/>
          <p14:tracePt t="9739" x="7808913" y="3789363"/>
          <p14:tracePt t="9748" x="7835900" y="3789363"/>
          <p14:tracePt t="9755" x="7862888" y="3789363"/>
          <p14:tracePt t="9763" x="7899400" y="3789363"/>
          <p14:tracePt t="9771" x="7945438" y="3789363"/>
          <p14:tracePt t="9779" x="7981950" y="3789363"/>
          <p14:tracePt t="9788" x="8035925" y="3789363"/>
          <p14:tracePt t="9795" x="8054975" y="3789363"/>
          <p14:tracePt t="9803" x="8101013" y="3789363"/>
          <p14:tracePt t="9808" x="8137525" y="3789363"/>
          <p14:tracePt t="9816" x="8154988" y="3789363"/>
          <p14:tracePt t="9823" x="8164513" y="3789363"/>
          <p14:tracePt t="10335" x="8174038" y="3789363"/>
          <p14:tracePt t="10355" x="8164513" y="3798888"/>
          <p14:tracePt t="10364" x="8147050" y="3808413"/>
          <p14:tracePt t="10371" x="8128000" y="3825875"/>
          <p14:tracePt t="10379" x="8108950" y="3835400"/>
          <p14:tracePt t="10387" x="8101013" y="3844925"/>
          <p14:tracePt t="10395" x="8091488" y="3844925"/>
          <p14:tracePt t="10403" x="8072438" y="3862388"/>
          <p14:tracePt t="10411" x="8045450" y="3898900"/>
          <p14:tracePt t="10416" x="8035925" y="3908425"/>
          <p14:tracePt t="10427" x="8027988" y="3908425"/>
          <p14:tracePt t="10435" x="8008938" y="3935413"/>
          <p14:tracePt t="10443" x="7991475" y="3963988"/>
          <p14:tracePt t="10452" x="7954963" y="4017963"/>
          <p14:tracePt t="10459" x="7935913" y="4037013"/>
          <p14:tracePt t="10469" x="7899400" y="4100513"/>
          <p14:tracePt t="10475" x="7881938" y="4127500"/>
          <p14:tracePt t="10479" x="7845425" y="4173538"/>
          <p14:tracePt t="10487" x="7808913" y="4219575"/>
          <p14:tracePt t="10495" x="7762875" y="4273550"/>
          <p14:tracePt t="10503" x="7726363" y="4300538"/>
          <p14:tracePt t="10516" x="7689850" y="4346575"/>
          <p14:tracePt t="10523" x="7643813" y="4402138"/>
          <p14:tracePt t="10533" x="7607300" y="4446588"/>
          <p14:tracePt t="10539" x="7561263" y="4492625"/>
          <p14:tracePt t="10543" x="7524750" y="4529138"/>
          <p14:tracePt t="10552" x="7480300" y="4575175"/>
          <p14:tracePt t="10559" x="7461250" y="4592638"/>
          <p14:tracePt t="10568" x="7415213" y="4629150"/>
          <p14:tracePt t="10575" x="7370763" y="4657725"/>
          <p14:tracePt t="10585" x="7334250" y="4665663"/>
          <p14:tracePt t="10591" x="7296150" y="4684713"/>
          <p14:tracePt t="10598" x="7251700" y="4694238"/>
          <p14:tracePt t="10607" x="7186613" y="4721225"/>
          <p14:tracePt t="10620" x="7132638" y="4730750"/>
          <p14:tracePt t="10627" x="7069138" y="4738688"/>
          <p14:tracePt t="10636" x="7013575" y="4757738"/>
          <p14:tracePt t="10643" x="6967538" y="4767263"/>
          <p14:tracePt t="10652" x="6913563" y="4775200"/>
          <p14:tracePt t="10659" x="6877050" y="4784725"/>
          <p14:tracePt t="10668" x="6850063" y="4784725"/>
          <p14:tracePt t="10671" x="6813550" y="4784725"/>
          <p14:tracePt t="10679" x="6777038" y="4784725"/>
          <p14:tracePt t="10687" x="6721475" y="4784725"/>
          <p14:tracePt t="10695" x="6694488" y="4784725"/>
          <p14:tracePt t="10703" x="6638925" y="4784725"/>
          <p14:tracePt t="10711" x="6611938" y="4784725"/>
          <p14:tracePt t="10720" x="6575425" y="4784725"/>
          <p14:tracePt t="10727" x="6521450" y="4784725"/>
          <p14:tracePt t="10736" x="6456363" y="4784725"/>
          <p14:tracePt t="10748" x="6383338" y="4784725"/>
          <p14:tracePt t="10755" x="6292850" y="4784725"/>
          <p14:tracePt t="10763" x="6200775" y="4784725"/>
          <p14:tracePt t="10771" x="6127750" y="4784725"/>
          <p14:tracePt t="10779" x="6045200" y="4775200"/>
          <p14:tracePt t="10787" x="5991225" y="4757738"/>
          <p14:tracePt t="10795" x="5935663" y="4757738"/>
          <p14:tracePt t="10799" x="5872163" y="4757738"/>
          <p14:tracePt t="10807" x="5818188" y="4748213"/>
          <p14:tracePt t="10815" x="5789613" y="4738688"/>
          <p14:tracePt t="10823" x="5753100" y="4738688"/>
          <p14:tracePt t="10831" x="5716588" y="4730750"/>
          <p14:tracePt t="10839" x="5699125" y="4730750"/>
          <p14:tracePt t="10848" x="5670550" y="4721225"/>
          <p14:tracePt t="10855" x="5662613" y="4721225"/>
          <p14:tracePt t="10864" x="5626100" y="4721225"/>
          <p14:tracePt t="10875" x="5607050" y="4711700"/>
          <p14:tracePt t="10884" x="5597525" y="4711700"/>
          <p14:tracePt t="10891" x="5580063" y="4702175"/>
          <p14:tracePt t="10899" x="5561013" y="4702175"/>
          <p14:tracePt t="10908" x="5543550" y="4694238"/>
          <p14:tracePt t="10919" x="5534025" y="4694238"/>
          <p14:tracePt t="10923" x="5507038" y="4694238"/>
          <p14:tracePt t="10927" x="5487988" y="4684713"/>
          <p14:tracePt t="10936" x="5470525" y="4684713"/>
          <p14:tracePt t="10943" x="5443538" y="4665663"/>
          <p14:tracePt t="10952" x="5424488" y="4665663"/>
          <p14:tracePt t="10959" x="5397500" y="4665663"/>
          <p14:tracePt t="10968" x="5370513" y="4657725"/>
          <p14:tracePt t="10975" x="5314950" y="4657725"/>
          <p14:tracePt t="10987" x="5297488" y="4648200"/>
          <p14:tracePt t="10995" x="5260975" y="4638675"/>
          <p14:tracePt t="11003" x="5241925" y="4638675"/>
          <p14:tracePt t="11011" x="5224463" y="4638675"/>
          <p14:tracePt t="11028" x="5214938" y="4629150"/>
          <p14:tracePt t="11064" x="5205413" y="4629150"/>
          <p14:tracePt t="11089" x="5195888" y="4621213"/>
          <p14:tracePt t="11107" x="5187950" y="4611688"/>
          <p14:tracePt t="11123" x="5187950" y="4602163"/>
          <p14:tracePt t="11127" x="5178425" y="4592638"/>
          <p14:tracePt t="11135" x="5178425" y="4584700"/>
          <p14:tracePt t="11143" x="5168900" y="4565650"/>
          <p14:tracePt t="11159" x="5168900" y="4556125"/>
          <p14:tracePt t="11175" x="5159375" y="4548188"/>
          <p14:tracePt t="11195" x="5159375" y="4529138"/>
          <p14:tracePt t="11211" x="5151438" y="4519613"/>
          <p14:tracePt t="11220" x="5141913" y="4511675"/>
          <p14:tracePt t="11295" x="5132388" y="4502150"/>
          <p14:tracePt t="11320" x="5122863" y="4502150"/>
          <p14:tracePt t="11355" x="5114925" y="4502150"/>
          <p14:tracePt t="11371" x="5105400" y="4502150"/>
          <p14:tracePt t="11423" x="5086350" y="4502150"/>
          <p14:tracePt t="12423" x="5078413" y="4502150"/>
          <p14:tracePt t="12447" x="5086350" y="4502150"/>
          <p14:tracePt t="12455" x="5105400" y="4502150"/>
          <p14:tracePt t="12463" x="5132388" y="4502150"/>
          <p14:tracePt t="12471" x="5159375" y="4511675"/>
          <p14:tracePt t="12479" x="5178425" y="4511675"/>
          <p14:tracePt t="12487" x="5224463" y="4519613"/>
          <p14:tracePt t="12495" x="5260975" y="4529138"/>
          <p14:tracePt t="12503" x="5305425" y="4529138"/>
          <p14:tracePt t="12511" x="5360988" y="4538663"/>
          <p14:tracePt t="12519" x="5414963" y="4556125"/>
          <p14:tracePt t="12528" x="5480050" y="4565650"/>
          <p14:tracePt t="12536" x="5507038" y="4565650"/>
          <p14:tracePt t="12543" x="5553075" y="4565650"/>
          <p14:tracePt t="12552" x="5580063" y="4575175"/>
          <p14:tracePt t="12559" x="5607050" y="4584700"/>
          <p14:tracePt t="12575" x="5616575" y="4584700"/>
          <p14:tracePt t="12583" x="5634038" y="4584700"/>
          <p14:tracePt t="12599" x="5653088" y="4584700"/>
          <p14:tracePt t="12620" x="5670550" y="4584700"/>
          <p14:tracePt t="12627" x="5680075" y="4584700"/>
          <p14:tracePt t="12636" x="5716588" y="4584700"/>
          <p14:tracePt t="12653" x="5753100" y="4584700"/>
          <p14:tracePt t="12659" x="5772150" y="4584700"/>
          <p14:tracePt t="12668" x="5818188" y="4584700"/>
          <p14:tracePt t="12675" x="5845175" y="4584700"/>
          <p14:tracePt t="12678" x="5872163" y="4584700"/>
          <p14:tracePt t="12687" x="5918200" y="4584700"/>
          <p14:tracePt t="12695" x="5954713" y="4584700"/>
          <p14:tracePt t="12703" x="5981700" y="4584700"/>
          <p14:tracePt t="12711" x="6018213" y="4584700"/>
          <p14:tracePt t="12719" x="6054725" y="4584700"/>
          <p14:tracePt t="12733" x="6081713" y="4584700"/>
          <p14:tracePt t="12739" x="6137275" y="4584700"/>
          <p14:tracePt t="12748" x="6164263" y="4584700"/>
          <p14:tracePt t="12755" x="6219825" y="4584700"/>
          <p14:tracePt t="12764" x="6264275" y="4584700"/>
          <p14:tracePt t="12771" x="6292850" y="4584700"/>
          <p14:tracePt t="12779" x="6329363" y="4575175"/>
          <p14:tracePt t="12787" x="6365875" y="4565650"/>
          <p14:tracePt t="12795" x="6410325" y="4556125"/>
          <p14:tracePt t="12803" x="6429375" y="4556125"/>
          <p14:tracePt t="12807" x="6446838" y="4548188"/>
          <p14:tracePt t="12815" x="6475413" y="4529138"/>
          <p14:tracePt t="12823" x="6492875" y="4519613"/>
          <p14:tracePt t="12831" x="6511925" y="4511675"/>
          <p14:tracePt t="12839" x="6521450" y="4511675"/>
          <p14:tracePt t="12848" x="6538913" y="4502150"/>
          <p14:tracePt t="12855" x="6557963" y="4502150"/>
          <p14:tracePt t="12864" x="6584950" y="4483100"/>
          <p14:tracePt t="12875" x="6602413" y="4483100"/>
          <p14:tracePt t="12885" x="6621463" y="4475163"/>
          <p14:tracePt t="12891" x="6638925" y="4475163"/>
          <p14:tracePt t="12901" x="6657975" y="4465638"/>
          <p14:tracePt t="12915" x="6667500" y="4465638"/>
          <p14:tracePt t="12923" x="6675438" y="4456113"/>
          <p14:tracePt t="13075" x="6694488" y="4456113"/>
          <p14:tracePt t="13107" x="6711950" y="4456113"/>
          <p14:tracePt t="13115" x="6731000" y="4456113"/>
          <p14:tracePt t="13120" x="6748463" y="4456113"/>
          <p14:tracePt t="13127" x="6777038" y="4456113"/>
          <p14:tracePt t="13136" x="6804025" y="4465638"/>
          <p14:tracePt t="13148" x="6813550" y="4465638"/>
          <p14:tracePt t="13155" x="6831013" y="4465638"/>
          <p14:tracePt t="13164" x="6877050" y="4465638"/>
          <p14:tracePt t="13171" x="6886575" y="4465638"/>
          <p14:tracePt t="13179" x="6894513" y="4465638"/>
          <p14:tracePt t="13327" x="6913563" y="4465638"/>
          <p14:tracePt t="13339" x="6923088" y="4465638"/>
          <p14:tracePt t="13355" x="6940550" y="4465638"/>
          <p14:tracePt t="13371" x="6959600" y="4465638"/>
          <p14:tracePt t="13387" x="6967538" y="4465638"/>
          <p14:tracePt t="13395" x="6977063" y="4465638"/>
          <p14:tracePt t="13411" x="6996113" y="4465638"/>
          <p14:tracePt t="13419" x="7004050" y="4465638"/>
          <p14:tracePt t="13436" x="7023100" y="4465638"/>
          <p14:tracePt t="13452" x="7032625" y="4465638"/>
          <p14:tracePt t="13463" x="7040563" y="4465638"/>
          <p14:tracePt t="13479" x="7059613" y="4465638"/>
          <p14:tracePt t="13488" x="7086600" y="4465638"/>
          <p14:tracePt t="13495" x="7105650" y="4465638"/>
          <p14:tracePt t="13503" x="7142163" y="4465638"/>
          <p14:tracePt t="13511" x="7186613" y="4492625"/>
          <p14:tracePt t="13523" x="7242175" y="4492625"/>
          <p14:tracePt t="13527" x="7296150" y="4492625"/>
          <p14:tracePt t="13536" x="7361238" y="4502150"/>
          <p14:tracePt t="13543" x="7434263" y="4511675"/>
          <p14:tracePt t="13552" x="7488238" y="4511675"/>
          <p14:tracePt t="13559" x="7524750" y="4511675"/>
          <p14:tracePt t="13568" x="7543800" y="4511675"/>
          <p14:tracePt t="13651" x="7543800" y="4519613"/>
          <p14:tracePt t="14151" x="7497763" y="4519613"/>
          <p14:tracePt t="14159" x="7424738" y="4538663"/>
          <p14:tracePt t="14164" x="7361238" y="4548188"/>
          <p14:tracePt t="14171" x="7334250" y="4548188"/>
          <p14:tracePt t="14179" x="7278688" y="4556125"/>
          <p14:tracePt t="14187" x="7205663" y="4575175"/>
          <p14:tracePt t="14195" x="7105650" y="4584700"/>
          <p14:tracePt t="14203" x="6977063" y="4611688"/>
          <p14:tracePt t="14211" x="6858000" y="4657725"/>
          <p14:tracePt t="14219" x="6711950" y="4684713"/>
          <p14:tracePt t="14223" x="6584950" y="4711700"/>
          <p14:tracePt t="14232" x="6465888" y="4757738"/>
          <p14:tracePt t="14239" x="6356350" y="4803775"/>
          <p14:tracePt t="14248" x="6256338" y="4830763"/>
          <p14:tracePt t="14255" x="6173788" y="4867275"/>
          <p14:tracePt t="14264" x="6110288" y="4894263"/>
          <p14:tracePt t="14271" x="6054725" y="4922838"/>
          <p14:tracePt t="14283" x="6000750" y="4959350"/>
          <p14:tracePt t="14291" x="5935663" y="4995863"/>
          <p14:tracePt t="14300" x="5891213" y="5032375"/>
          <p14:tracePt t="14307" x="5862638" y="5059363"/>
          <p14:tracePt t="14315" x="5835650" y="5105400"/>
          <p14:tracePt t="14323" x="5808663" y="5141913"/>
          <p14:tracePt t="14332" x="5772150" y="5186363"/>
          <p14:tracePt t="14339" x="5745163" y="5232400"/>
          <p14:tracePt t="14348" x="5735638" y="5259388"/>
          <p14:tracePt t="14352" x="5716588" y="5305425"/>
          <p14:tracePt t="14359" x="5708650" y="5351463"/>
          <p14:tracePt t="14368" x="5708650" y="5378450"/>
          <p14:tracePt t="14375" x="5699125" y="5405438"/>
          <p14:tracePt t="14384" x="5699125" y="5434013"/>
          <p14:tracePt t="14391" x="5699125" y="5478463"/>
          <p14:tracePt t="14403" x="5699125" y="5497513"/>
          <p14:tracePt t="14411" x="5699125" y="5514975"/>
          <p14:tracePt t="14416" x="5699125" y="5524500"/>
          <p14:tracePt t="14423" x="5699125" y="5534025"/>
          <p14:tracePt t="14431" x="5699125" y="5543550"/>
          <p14:tracePt t="14439" x="5699125" y="5561013"/>
          <p14:tracePt t="14455" x="5699125" y="5570538"/>
          <p14:tracePt t="14479" x="5699125" y="5580063"/>
          <p14:tracePt t="14487" x="5699125" y="5588000"/>
          <p14:tracePt t="14511" x="5689600" y="5597525"/>
          <p14:tracePt t="14532" x="5680075" y="5607050"/>
          <p14:tracePt t="14569" x="5670550" y="5607050"/>
          <p14:tracePt t="17071" x="5653088" y="5607050"/>
          <p14:tracePt t="17079" x="5643563" y="5607050"/>
          <p14:tracePt t="17091" x="5626100" y="5616575"/>
          <p14:tracePt t="17107" x="5597525" y="5616575"/>
          <p14:tracePt t="17115" x="5589588" y="5616575"/>
          <p14:tracePt t="17131" x="5580063" y="5624513"/>
          <p14:tracePt t="17139" x="5543550" y="5634038"/>
          <p14:tracePt t="17153" x="5534025" y="5634038"/>
          <p14:tracePt t="17159" x="5524500" y="5643563"/>
          <p14:tracePt t="17168" x="5480050" y="5653088"/>
          <p14:tracePt t="17175" x="5461000" y="5653088"/>
          <p14:tracePt t="17183" x="5414963" y="5680075"/>
          <p14:tracePt t="17191" x="5378450" y="5689600"/>
          <p14:tracePt t="17200" x="5314950" y="5697538"/>
          <p14:tracePt t="17207" x="5268913" y="5707063"/>
          <p14:tracePt t="17215" x="5195888" y="5726113"/>
          <p14:tracePt t="17223" x="5122863" y="5726113"/>
          <p14:tracePt t="17231" x="5059363" y="5734050"/>
          <p14:tracePt t="17239" x="5032375" y="5734050"/>
          <p14:tracePt t="17248" x="4995863" y="5734050"/>
          <p14:tracePt t="17255" x="4940300" y="5734050"/>
          <p14:tracePt t="17264" x="4867275" y="5734050"/>
          <p14:tracePt t="17271" x="4784725" y="5734050"/>
          <p14:tracePt t="17279" x="4711700" y="5734050"/>
          <p14:tracePt t="17287" x="4621213" y="5734050"/>
          <p14:tracePt t="17295" x="4548188" y="5734050"/>
          <p14:tracePt t="17303" x="4456113" y="5734050"/>
          <p14:tracePt t="17311" x="4365625" y="5734050"/>
          <p14:tracePt t="17319" x="4256088" y="5734050"/>
          <p14:tracePt t="17331" x="4146550" y="5734050"/>
          <p14:tracePt t="17340" x="4037013" y="5734050"/>
          <p14:tracePt t="17343" x="3908425" y="5734050"/>
          <p14:tracePt t="17352" x="3762375" y="5734050"/>
          <p14:tracePt t="17360" x="3598863" y="5734050"/>
          <p14:tracePt t="17368" x="3433763" y="5734050"/>
          <p14:tracePt t="17375" x="3287713" y="5734050"/>
          <p14:tracePt t="17384" x="3159125" y="5734050"/>
          <p14:tracePt t="17391" x="3049588" y="5734050"/>
          <p14:tracePt t="17399" x="2976563" y="5734050"/>
          <p14:tracePt t="17407" x="2922588" y="5734050"/>
          <p14:tracePt t="17415" x="2886075" y="5734050"/>
          <p14:tracePt t="17423" x="2849563" y="5726113"/>
          <p14:tracePt t="17431" x="2822575" y="5716588"/>
          <p14:tracePt t="17439" x="2776538" y="5689600"/>
          <p14:tracePt t="17448" x="2757488" y="5680075"/>
          <p14:tracePt t="17455" x="2740025" y="5670550"/>
          <p14:tracePt t="17465" x="2703513" y="5653088"/>
          <p14:tracePt t="17471" x="2657475" y="5616575"/>
          <p14:tracePt t="17479" x="2584450" y="5580063"/>
          <p14:tracePt t="17487" x="2520950" y="5543550"/>
          <p14:tracePt t="17495" x="2438400" y="5487988"/>
          <p14:tracePt t="17503" x="2401888" y="5461000"/>
          <p14:tracePt t="17511" x="2328863" y="5424488"/>
          <p14:tracePt t="17518" x="2246313" y="5387975"/>
          <p14:tracePt t="17527" x="2155825" y="5341938"/>
          <p14:tracePt t="17535" x="2054225" y="5287963"/>
          <p14:tracePt t="17543" x="1973263" y="5232400"/>
          <p14:tracePt t="17552" x="1890713" y="5178425"/>
          <p14:tracePt t="17564" x="1817688" y="5122863"/>
          <p14:tracePt t="17571" x="1754188" y="5076825"/>
          <p14:tracePt t="17579" x="1689100" y="5003800"/>
          <p14:tracePt t="17587" x="1635125" y="4940300"/>
          <p14:tracePt t="17595" x="1579563" y="4876800"/>
          <p14:tracePt t="17600" x="1533525" y="4821238"/>
          <p14:tracePt t="17607" x="1479550" y="4757738"/>
          <p14:tracePt t="17615" x="1452563" y="4730750"/>
          <p14:tracePt t="17623" x="1379538" y="4675188"/>
          <p14:tracePt t="17632" x="1350963" y="4657725"/>
          <p14:tracePt t="17638" x="1306513" y="4621213"/>
          <p14:tracePt t="17648" x="1277938" y="4611688"/>
          <p14:tracePt t="17655" x="1250950" y="4602163"/>
          <p14:tracePt t="17663" x="1233488" y="4592638"/>
          <p14:tracePt t="17671" x="1196975" y="4584700"/>
          <p14:tracePt t="17679" x="1177925" y="4575175"/>
          <p14:tracePt t="17686" x="1150938" y="4548188"/>
          <p14:tracePt t="17695" x="1123950" y="4538663"/>
          <p14:tracePt t="17703" x="1114425" y="4538663"/>
          <p14:tracePt t="17711" x="1068388" y="4519613"/>
          <p14:tracePt t="17719" x="1050925" y="4511675"/>
          <p14:tracePt t="17728" x="1014413" y="4492625"/>
          <p14:tracePt t="17735" x="968375" y="4465638"/>
          <p14:tracePt t="17743" x="931863" y="4446588"/>
          <p14:tracePt t="17752" x="876300" y="4383088"/>
          <p14:tracePt t="17759" x="822325" y="4356100"/>
          <p14:tracePt t="17768" x="793750" y="4329113"/>
          <p14:tracePt t="17779" x="720725" y="4283075"/>
          <p14:tracePt t="17787" x="620713" y="4210050"/>
          <p14:tracePt t="17791" x="538163" y="4137025"/>
          <p14:tracePt t="17801" x="438150" y="4054475"/>
          <p14:tracePt t="17807" x="347663" y="3963988"/>
          <p14:tracePt t="17817" x="265113" y="3881438"/>
          <p14:tracePt t="17822" x="182563" y="3798888"/>
          <p14:tracePt t="17831" x="109538" y="3716338"/>
          <p14:tracePt t="17839" x="55563" y="3633788"/>
          <p14:tracePt t="17848" x="46038" y="3597275"/>
          <p14:tracePt t="17855" x="0" y="35433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4B5D0-6996-4E21-8FC7-EC6F5B22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1162646"/>
            <a:ext cx="4197554" cy="5645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2F98E-EF2F-4541-8728-CE2B0B50A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372" y="1162646"/>
            <a:ext cx="4650308" cy="51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67DE0-2E28-46B9-8603-8CEB3436FB44}"/>
              </a:ext>
            </a:extLst>
          </p:cNvPr>
          <p:cNvSpPr txBox="1"/>
          <p:nvPr/>
        </p:nvSpPr>
        <p:spPr>
          <a:xfrm>
            <a:off x="274225" y="174625"/>
            <a:ext cx="774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Διάβασε 2 φορές το κείμενο στις σελίδες 11 και 12.</a:t>
            </a:r>
          </a:p>
          <a:p>
            <a:r>
              <a:rPr lang="el-GR" dirty="0"/>
              <a:t>Τις λεξούλες με αστεράκι να θυμάσαι ότι τις εξηγεί στο κάτω μέρος της σελίδας.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26091-AD45-482E-8EE7-073F29174B0B}"/>
              </a:ext>
            </a:extLst>
          </p:cNvPr>
          <p:cNvCxnSpPr>
            <a:cxnSpLocks/>
          </p:cNvCxnSpPr>
          <p:nvPr/>
        </p:nvCxnSpPr>
        <p:spPr>
          <a:xfrm>
            <a:off x="1679944" y="4855535"/>
            <a:ext cx="2360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CD7013-D4B3-420B-9D07-14E7A53D3837}"/>
              </a:ext>
            </a:extLst>
          </p:cNvPr>
          <p:cNvCxnSpPr>
            <a:cxnSpLocks/>
          </p:cNvCxnSpPr>
          <p:nvPr/>
        </p:nvCxnSpPr>
        <p:spPr>
          <a:xfrm>
            <a:off x="2023730" y="4993759"/>
            <a:ext cx="4075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E9A09B-9964-4DC0-87AF-D8EDCD5105A6}"/>
              </a:ext>
            </a:extLst>
          </p:cNvPr>
          <p:cNvSpPr txBox="1"/>
          <p:nvPr/>
        </p:nvSpPr>
        <p:spPr>
          <a:xfrm>
            <a:off x="123989" y="4716760"/>
            <a:ext cx="16417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>
                <a:solidFill>
                  <a:schemeClr val="accent6">
                    <a:lumMod val="50000"/>
                  </a:schemeClr>
                </a:solidFill>
              </a:rPr>
              <a:t>Ήταν τέτοια η τρομάρα του</a:t>
            </a:r>
          </a:p>
          <a:p>
            <a:r>
              <a:rPr lang="el-GR" sz="1000" b="1" dirty="0">
                <a:solidFill>
                  <a:schemeClr val="accent6">
                    <a:lumMod val="50000"/>
                  </a:schemeClr>
                </a:solidFill>
              </a:rPr>
              <a:t> που ήταν σαν </a:t>
            </a:r>
          </a:p>
          <a:p>
            <a:r>
              <a:rPr lang="el-GR" sz="1000" b="1" dirty="0">
                <a:solidFill>
                  <a:schemeClr val="accent6">
                    <a:lumMod val="50000"/>
                  </a:schemeClr>
                </a:solidFill>
              </a:rPr>
              <a:t>να είχε πεθάνει.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20610-F199-4EEA-81B1-0F03978A7FCC}"/>
              </a:ext>
            </a:extLst>
          </p:cNvPr>
          <p:cNvSpPr txBox="1"/>
          <p:nvPr/>
        </p:nvSpPr>
        <p:spPr>
          <a:xfrm>
            <a:off x="197900" y="2969476"/>
            <a:ext cx="1641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l-GR" sz="1000" b="1" dirty="0">
                <a:solidFill>
                  <a:schemeClr val="accent6">
                    <a:lumMod val="50000"/>
                  </a:schemeClr>
                </a:solidFill>
              </a:rPr>
              <a:t>μυαλό του ήταν</a:t>
            </a:r>
          </a:p>
          <a:p>
            <a:r>
              <a:rPr lang="el-GR" sz="1000" b="1" dirty="0">
                <a:solidFill>
                  <a:schemeClr val="accent6">
                    <a:lumMod val="50000"/>
                  </a:schemeClr>
                </a:solidFill>
              </a:rPr>
              <a:t> στα προβλήματα που </a:t>
            </a:r>
          </a:p>
          <a:p>
            <a:r>
              <a:rPr lang="el-GR" sz="1000" b="1" dirty="0">
                <a:solidFill>
                  <a:schemeClr val="accent6">
                    <a:lumMod val="50000"/>
                  </a:schemeClr>
                </a:solidFill>
              </a:rPr>
              <a:t>τον απασχολούσαν.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6836DC-EBD1-4B97-8C70-0E2FC36328E4}"/>
              </a:ext>
            </a:extLst>
          </p:cNvPr>
          <p:cNvCxnSpPr>
            <a:cxnSpLocks/>
          </p:cNvCxnSpPr>
          <p:nvPr/>
        </p:nvCxnSpPr>
        <p:spPr>
          <a:xfrm>
            <a:off x="1495647" y="3246475"/>
            <a:ext cx="18536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5CEDEF41-AA13-41A5-9AC4-E1AD66FD4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03"/>
    </mc:Choice>
    <mc:Fallback xmlns="">
      <p:transition spd="slow" advTm="59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539" x="73025" y="2419350"/>
          <p14:tracePt t="2547" x="136525" y="2428875"/>
          <p14:tracePt t="2556" x="192088" y="2428875"/>
          <p14:tracePt t="2563" x="246063" y="2428875"/>
          <p14:tracePt t="2572" x="292100" y="2438400"/>
          <p14:tracePt t="2579" x="347663" y="2438400"/>
          <p14:tracePt t="2588" x="374650" y="2438400"/>
          <p14:tracePt t="2595" x="420688" y="2438400"/>
          <p14:tracePt t="2604" x="457200" y="2438400"/>
          <p14:tracePt t="2611" x="484188" y="2438400"/>
          <p14:tracePt t="2621" x="520700" y="2438400"/>
          <p14:tracePt t="2626" x="547688" y="2438400"/>
          <p14:tracePt t="2636" x="574675" y="2428875"/>
          <p14:tracePt t="2643" x="620713" y="2401888"/>
          <p14:tracePt t="2652" x="630238" y="2401888"/>
          <p14:tracePt t="2659" x="639763" y="2401888"/>
          <p14:tracePt t="2668" x="657225" y="2392363"/>
          <p14:tracePt t="2675" x="666750" y="2382838"/>
          <p14:tracePt t="2683" x="684213" y="2374900"/>
          <p14:tracePt t="2691" x="703263" y="2355850"/>
          <p14:tracePt t="2699" x="712788" y="2355850"/>
          <p14:tracePt t="2706" x="739775" y="2338388"/>
          <p14:tracePt t="2715" x="785813" y="2309813"/>
          <p14:tracePt t="2723" x="812800" y="2301875"/>
          <p14:tracePt t="2731" x="858838" y="2301875"/>
          <p14:tracePt t="2740" x="912813" y="2282825"/>
          <p14:tracePt t="2747" x="995363" y="2255838"/>
          <p14:tracePt t="2756" x="1068388" y="2255838"/>
          <p14:tracePt t="2763" x="1123950" y="2246313"/>
          <p14:tracePt t="2772" x="1204913" y="2219325"/>
          <p14:tracePt t="2779" x="1260475" y="2200275"/>
          <p14:tracePt t="2787" x="1306513" y="2182813"/>
          <p14:tracePt t="2795" x="1387475" y="2155825"/>
          <p14:tracePt t="2805" x="1433513" y="2146300"/>
          <p14:tracePt t="2811" x="1460500" y="2136775"/>
          <p14:tracePt t="2819" x="1489075" y="2127250"/>
          <p14:tracePt t="2827" x="1533525" y="2109788"/>
          <p14:tracePt t="2835" x="1552575" y="2100263"/>
          <p14:tracePt t="2843" x="1562100" y="2100263"/>
          <p14:tracePt t="2852" x="1579563" y="2090738"/>
          <p14:tracePt t="2859" x="1598613" y="2090738"/>
          <p14:tracePt t="2891" x="1606550" y="2090738"/>
          <p14:tracePt t="2899" x="1616075" y="2090738"/>
          <p14:tracePt t="2907" x="1635125" y="2073275"/>
          <p14:tracePt t="2923" x="1644650" y="2073275"/>
          <p14:tracePt t="2931" x="1671638" y="2063750"/>
          <p14:tracePt t="2940" x="1689100" y="2054225"/>
          <p14:tracePt t="2947" x="1698625" y="2046288"/>
          <p14:tracePt t="2956" x="1708150" y="2036763"/>
          <p14:tracePt t="2963" x="1735138" y="2017713"/>
          <p14:tracePt t="2972" x="1754188" y="2000250"/>
          <p14:tracePt t="2979" x="1771650" y="1990725"/>
          <p14:tracePt t="2987" x="1790700" y="1973263"/>
          <p14:tracePt t="2995" x="1790700" y="1954213"/>
          <p14:tracePt t="3003" x="1798638" y="1944688"/>
          <p14:tracePt t="3015" x="1808163" y="1927225"/>
          <p14:tracePt t="3019" x="1817688" y="1908175"/>
          <p14:tracePt t="3035" x="1827213" y="1898650"/>
          <p14:tracePt t="3067" x="1827213" y="1890713"/>
          <p14:tracePt t="3123" x="1827213" y="1881188"/>
          <p14:tracePt t="3703" x="1827213" y="1871663"/>
          <p14:tracePt t="3823" x="1817688" y="1871663"/>
          <p14:tracePt t="3856" x="1808163" y="1862138"/>
          <p14:tracePt t="3951" x="1798638" y="1862138"/>
          <p14:tracePt t="4039" x="1790700" y="1862138"/>
          <p14:tracePt t="4063" x="1781175" y="1862138"/>
          <p14:tracePt t="4091" x="1771650" y="1862138"/>
          <p14:tracePt t="4163" x="1762125" y="1862138"/>
          <p14:tracePt t="4303" x="1754188" y="1862138"/>
          <p14:tracePt t="5031" x="1744663" y="1862138"/>
          <p14:tracePt t="13527" x="1735138" y="1862138"/>
          <p14:tracePt t="13767" x="1725613" y="1862138"/>
          <p14:tracePt t="17143" x="1717675" y="1862138"/>
          <p14:tracePt t="17727" x="1708150" y="1862138"/>
          <p14:tracePt t="17739" x="1689100" y="1844675"/>
          <p14:tracePt t="17747" x="1671638" y="1817688"/>
          <p14:tracePt t="17751" x="1652588" y="1789113"/>
          <p14:tracePt t="17759" x="1644650" y="1789113"/>
          <p14:tracePt t="17767" x="1625600" y="1771650"/>
          <p14:tracePt t="17775" x="1616075" y="1752600"/>
          <p14:tracePt t="17784" x="1616075" y="1735138"/>
          <p14:tracePt t="17791" x="1598613" y="1716088"/>
          <p14:tracePt t="17800" x="1570038" y="1671638"/>
          <p14:tracePt t="17807" x="1562100" y="1662113"/>
          <p14:tracePt t="17811" x="1533525" y="1635125"/>
          <p14:tracePt t="17820" x="1525588" y="1616075"/>
          <p14:tracePt t="17827" x="1506538" y="1570038"/>
          <p14:tracePt t="17835" x="1489075" y="1552575"/>
          <p14:tracePt t="17843" x="1470025" y="1525588"/>
          <p14:tracePt t="17851" x="1433513" y="1489075"/>
          <p14:tracePt t="17859" x="1423988" y="1479550"/>
          <p14:tracePt t="17867" x="1416050" y="1460500"/>
          <p14:tracePt t="17875" x="1406525" y="1443038"/>
          <p14:tracePt t="17883" x="1397000" y="1443038"/>
          <p14:tracePt t="17890" x="1379538" y="1423988"/>
          <p14:tracePt t="17900" x="1379538" y="1416050"/>
          <p14:tracePt t="17907" x="1379538" y="1397000"/>
          <p14:tracePt t="17916" x="1370013" y="1387475"/>
          <p14:tracePt t="17923" x="1360488" y="1379538"/>
          <p14:tracePt t="17931" x="1343025" y="1360488"/>
          <p14:tracePt t="17939" x="1333500" y="1350963"/>
          <p14:tracePt t="17947" x="1314450" y="1333500"/>
          <p14:tracePt t="17955" x="1296988" y="1314450"/>
          <p14:tracePt t="17963" x="1287463" y="1314450"/>
          <p14:tracePt t="17971" x="1270000" y="1296988"/>
          <p14:tracePt t="17979" x="1250950" y="1270000"/>
          <p14:tracePt t="17987" x="1241425" y="1270000"/>
          <p14:tracePt t="18004" x="1233488" y="1260475"/>
          <p14:tracePt t="18010" x="1233488" y="1250950"/>
          <p14:tracePt t="18020" x="1214438" y="1223963"/>
          <p14:tracePt t="18027" x="1204913" y="1214438"/>
          <p14:tracePt t="18035" x="1196975" y="1196975"/>
          <p14:tracePt t="18043" x="1187450" y="1187450"/>
          <p14:tracePt t="18050" x="1177925" y="1177925"/>
          <p14:tracePt t="18059" x="1160463" y="1168400"/>
          <p14:tracePt t="18076" x="1150938" y="1160463"/>
          <p14:tracePt t="18084" x="1141413" y="1150938"/>
          <p14:tracePt t="18091" x="1123950" y="1123950"/>
          <p14:tracePt t="18105" x="1123950" y="1114425"/>
          <p14:tracePt t="18108" x="1123950" y="1095375"/>
          <p14:tracePt t="18115" x="1114425" y="1077913"/>
          <p14:tracePt t="18123" x="1104900" y="1058863"/>
          <p14:tracePt t="18132" x="1095375" y="1041400"/>
          <p14:tracePt t="18139" x="1087438" y="1031875"/>
          <p14:tracePt t="18147" x="1087438" y="1014413"/>
          <p14:tracePt t="18155" x="1077913" y="1014413"/>
          <p14:tracePt t="18163" x="1077913" y="995363"/>
          <p14:tracePt t="18171" x="1058863" y="976313"/>
          <p14:tracePt t="18179" x="1050925" y="968375"/>
          <p14:tracePt t="18187" x="1041400" y="949325"/>
          <p14:tracePt t="18195" x="1031875" y="931863"/>
          <p14:tracePt t="18203" x="1031875" y="922338"/>
          <p14:tracePt t="18211" x="1014413" y="903288"/>
          <p14:tracePt t="18220" x="995363" y="876300"/>
          <p14:tracePt t="18235" x="985838" y="858838"/>
          <p14:tracePt t="18243" x="958850" y="822325"/>
          <p14:tracePt t="18252" x="958850" y="812800"/>
          <p14:tracePt t="18259" x="949325" y="812800"/>
          <p14:tracePt t="18267" x="941388" y="793750"/>
          <p14:tracePt t="18275" x="922338" y="776288"/>
          <p14:tracePt t="18291" x="912813" y="766763"/>
          <p14:tracePt t="18300" x="895350" y="757238"/>
          <p14:tracePt t="18316" x="885825" y="757238"/>
          <p14:tracePt t="18323" x="876300" y="757238"/>
          <p14:tracePt t="18331" x="858838" y="749300"/>
          <p14:tracePt t="18347" x="839788" y="739775"/>
          <p14:tracePt t="18363" x="822325" y="739775"/>
          <p14:tracePt t="18379" x="803275" y="739775"/>
          <p14:tracePt t="18388" x="793750" y="739775"/>
          <p14:tracePt t="18411" x="785813" y="739775"/>
          <p14:tracePt t="18436" x="776288" y="739775"/>
          <p14:tracePt t="18451" x="766763" y="739775"/>
          <p14:tracePt t="18467" x="757238" y="730250"/>
          <p14:tracePt t="18483" x="749300" y="730250"/>
          <p14:tracePt t="18491" x="739775" y="720725"/>
          <p14:tracePt t="18501" x="730250" y="712788"/>
          <p14:tracePt t="18516" x="720725" y="712788"/>
          <p14:tracePt t="18523" x="712788" y="703263"/>
          <p14:tracePt t="18531" x="703263" y="703263"/>
          <p14:tracePt t="18547" x="693738" y="703263"/>
          <p14:tracePt t="18579" x="693738" y="693738"/>
          <p14:tracePt t="18611" x="684213" y="693738"/>
          <p14:tracePt t="18651" x="676275" y="684213"/>
          <p14:tracePt t="19395" x="684213" y="676275"/>
          <p14:tracePt t="19403" x="703263" y="676275"/>
          <p14:tracePt t="19411" x="712788" y="676275"/>
          <p14:tracePt t="19419" x="730250" y="676275"/>
          <p14:tracePt t="19427" x="749300" y="676275"/>
          <p14:tracePt t="19435" x="766763" y="676275"/>
          <p14:tracePt t="19443" x="785813" y="676275"/>
          <p14:tracePt t="19451" x="812800" y="676275"/>
          <p14:tracePt t="19469" x="822325" y="676275"/>
          <p14:tracePt t="19475" x="831850" y="676275"/>
          <p14:tracePt t="19483" x="839788" y="676275"/>
          <p14:tracePt t="19539" x="858838" y="676275"/>
          <p14:tracePt t="19546" x="868363" y="666750"/>
          <p14:tracePt t="19571" x="876300" y="666750"/>
          <p14:tracePt t="19587" x="885825" y="657225"/>
          <p14:tracePt t="19603" x="895350" y="657225"/>
          <p14:tracePt t="19620" x="904875" y="647700"/>
          <p14:tracePt t="19643" x="912813" y="647700"/>
          <p14:tracePt t="19651" x="922338" y="647700"/>
          <p14:tracePt t="19658" x="922338" y="639763"/>
          <p14:tracePt t="19666" x="941388" y="639763"/>
          <p14:tracePt t="19683" x="949325" y="639763"/>
          <p14:tracePt t="19699" x="958850" y="639763"/>
          <p14:tracePt t="19983" x="949325" y="639763"/>
          <p14:tracePt t="19995" x="931863" y="639763"/>
          <p14:tracePt t="20011" x="912813" y="657225"/>
          <p14:tracePt t="20020" x="904875" y="676275"/>
          <p14:tracePt t="20026" x="895350" y="693738"/>
          <p14:tracePt t="20036" x="885825" y="730250"/>
          <p14:tracePt t="20051" x="868363" y="749300"/>
          <p14:tracePt t="20055" x="868363" y="757238"/>
          <p14:tracePt t="20063" x="868363" y="766763"/>
          <p14:tracePt t="20070" x="868363" y="776288"/>
          <p14:tracePt t="20171" x="868363" y="785813"/>
          <p14:tracePt t="20187" x="876300" y="776288"/>
          <p14:tracePt t="20195" x="885825" y="766763"/>
          <p14:tracePt t="20203" x="895350" y="757238"/>
          <p14:tracePt t="20211" x="904875" y="757238"/>
          <p14:tracePt t="20220" x="912813" y="749300"/>
          <p14:tracePt t="20226" x="912813" y="739775"/>
          <p14:tracePt t="20243" x="922338" y="720725"/>
          <p14:tracePt t="20251" x="931863" y="712788"/>
          <p14:tracePt t="20268" x="941388" y="703263"/>
          <p14:tracePt t="20275" x="949325" y="693738"/>
          <p14:tracePt t="20283" x="958850" y="693738"/>
          <p14:tracePt t="20291" x="977900" y="676275"/>
          <p14:tracePt t="20307" x="985838" y="676275"/>
          <p14:tracePt t="20317" x="995363" y="666750"/>
          <p14:tracePt t="20332" x="1004888" y="666750"/>
          <p14:tracePt t="20338" x="1014413" y="666750"/>
          <p14:tracePt t="20354" x="1022350" y="666750"/>
          <p14:tracePt t="20363" x="1031875" y="666750"/>
          <p14:tracePt t="20451" x="1041400" y="666750"/>
          <p14:tracePt t="20459" x="1050925" y="666750"/>
          <p14:tracePt t="20483" x="1058863" y="666750"/>
          <p14:tracePt t="20491" x="1068388" y="666750"/>
          <p14:tracePt t="20508" x="1087438" y="666750"/>
          <p14:tracePt t="20539" x="1095375" y="666750"/>
          <p14:tracePt t="20563" x="1104900" y="666750"/>
          <p14:tracePt t="20588" x="1104900" y="676275"/>
          <p14:tracePt t="20595" x="1104900" y="684213"/>
          <p14:tracePt t="20620" x="1104900" y="693738"/>
          <p14:tracePt t="20626" x="1104900" y="703263"/>
          <p14:tracePt t="20659" x="1104900" y="712788"/>
          <p14:tracePt t="20675" x="1104900" y="720725"/>
          <p14:tracePt t="20683" x="1104900" y="730250"/>
          <p14:tracePt t="20691" x="1104900" y="739775"/>
          <p14:tracePt t="20699" x="1104900" y="757238"/>
          <p14:tracePt t="20707" x="1104900" y="766763"/>
          <p14:tracePt t="20716" x="1104900" y="793750"/>
          <p14:tracePt t="20723" x="1104900" y="822325"/>
          <p14:tracePt t="20732" x="1104900" y="849313"/>
          <p14:tracePt t="20739" x="1104900" y="876300"/>
          <p14:tracePt t="20747" x="1114425" y="922338"/>
          <p14:tracePt t="20755" x="1123950" y="949325"/>
          <p14:tracePt t="20763" x="1131888" y="995363"/>
          <p14:tracePt t="20771" x="1131888" y="1004888"/>
          <p14:tracePt t="20779" x="1141413" y="1031875"/>
          <p14:tracePt t="20787" x="1141413" y="1050925"/>
          <p14:tracePt t="20804" x="1150938" y="1068388"/>
          <p14:tracePt t="20875" x="1150938" y="1077913"/>
          <p14:tracePt t="20882" x="1150938" y="1087438"/>
          <p14:tracePt t="20891" x="1150938" y="1104900"/>
          <p14:tracePt t="20900" x="1150938" y="1114425"/>
          <p14:tracePt t="20907" x="1150938" y="1150938"/>
          <p14:tracePt t="20916" x="1141413" y="1187450"/>
          <p14:tracePt t="20923" x="1123950" y="1233488"/>
          <p14:tracePt t="20932" x="1104900" y="1277938"/>
          <p14:tracePt t="20939" x="1095375" y="1306513"/>
          <p14:tracePt t="20947" x="1087438" y="1360488"/>
          <p14:tracePt t="20955" x="1087438" y="1397000"/>
          <p14:tracePt t="20963" x="1058863" y="1470025"/>
          <p14:tracePt t="20971" x="1058863" y="1497013"/>
          <p14:tracePt t="20979" x="1050925" y="1525588"/>
          <p14:tracePt t="20988" x="1041400" y="1552575"/>
          <p14:tracePt t="20995" x="1041400" y="1589088"/>
          <p14:tracePt t="21003" x="1041400" y="1598613"/>
          <p14:tracePt t="21011" x="1041400" y="1635125"/>
          <p14:tracePt t="21019" x="1041400" y="1643063"/>
          <p14:tracePt t="21027" x="1041400" y="1662113"/>
          <p14:tracePt t="21035" x="1041400" y="1671638"/>
          <p14:tracePt t="21043" x="1041400" y="1679575"/>
          <p14:tracePt t="21051" x="1041400" y="1689100"/>
          <p14:tracePt t="21083" x="1041400" y="1698625"/>
          <p14:tracePt t="23175" x="1041400" y="1708150"/>
          <p14:tracePt t="23199" x="1041400" y="1716088"/>
          <p14:tracePt t="30435" x="1050925" y="1716088"/>
          <p14:tracePt t="31311" x="1058863" y="1716088"/>
          <p14:tracePt t="32739" x="1058863" y="1725613"/>
          <p14:tracePt t="32747" x="1050925" y="1735138"/>
          <p14:tracePt t="32764" x="1041400" y="1744663"/>
          <p14:tracePt t="32796" x="1041400" y="1752600"/>
          <p14:tracePt t="32803" x="1031875" y="1762125"/>
          <p14:tracePt t="32827" x="1031875" y="1771650"/>
          <p14:tracePt t="32852" x="1022350" y="1781175"/>
          <p14:tracePt t="32876" x="1022350" y="1789113"/>
          <p14:tracePt t="32883" x="1022350" y="1808163"/>
          <p14:tracePt t="32890" x="1004888" y="1825625"/>
          <p14:tracePt t="32899" x="995363" y="1844675"/>
          <p14:tracePt t="32906" x="995363" y="1854200"/>
          <p14:tracePt t="32915" x="968375" y="1890713"/>
          <p14:tracePt t="32923" x="958850" y="1908175"/>
          <p14:tracePt t="32932" x="949325" y="1935163"/>
          <p14:tracePt t="32939" x="941388" y="1944688"/>
          <p14:tracePt t="32948" x="941388" y="1973263"/>
          <p14:tracePt t="32955" x="922338" y="2017713"/>
          <p14:tracePt t="32964" x="912813" y="2046288"/>
          <p14:tracePt t="32971" x="904875" y="2082800"/>
          <p14:tracePt t="32979" x="904875" y="2109788"/>
          <p14:tracePt t="32987" x="895350" y="2146300"/>
          <p14:tracePt t="32995" x="868363" y="2192338"/>
          <p14:tracePt t="33003" x="868363" y="2228850"/>
          <p14:tracePt t="33011" x="868363" y="2265363"/>
          <p14:tracePt t="33020" x="868363" y="2292350"/>
          <p14:tracePt t="33026" x="868363" y="2338388"/>
          <p14:tracePt t="33037" x="868363" y="2355850"/>
          <p14:tracePt t="33043" x="868363" y="2392363"/>
          <p14:tracePt t="33051" x="868363" y="2419350"/>
          <p14:tracePt t="33059" x="868363" y="2474913"/>
          <p14:tracePt t="33067" x="868363" y="2501900"/>
          <p14:tracePt t="33075" x="868363" y="2538413"/>
          <p14:tracePt t="33083" x="885825" y="2593975"/>
          <p14:tracePt t="33090" x="895350" y="2638425"/>
          <p14:tracePt t="33099" x="904875" y="2693988"/>
          <p14:tracePt t="33107" x="912813" y="2720975"/>
          <p14:tracePt t="33115" x="931863" y="2757488"/>
          <p14:tracePt t="33123" x="949325" y="2784475"/>
          <p14:tracePt t="33132" x="958850" y="2803525"/>
          <p14:tracePt t="33138" x="968375" y="2830513"/>
          <p14:tracePt t="33148" x="968375" y="2840038"/>
          <p14:tracePt t="33155" x="977900" y="2857500"/>
          <p14:tracePt t="33164" x="977900" y="2876550"/>
          <p14:tracePt t="33171" x="985838" y="2886075"/>
          <p14:tracePt t="33180" x="995363" y="2903538"/>
          <p14:tracePt t="33201" x="1014413" y="2930525"/>
          <p14:tracePt t="33203" x="1031875" y="2949575"/>
          <p14:tracePt t="33220" x="1058863" y="2976563"/>
          <p14:tracePt t="33227" x="1068388" y="2986088"/>
          <p14:tracePt t="33235" x="1087438" y="3005138"/>
          <p14:tracePt t="33243" x="1104900" y="3022600"/>
          <p14:tracePt t="33251" x="1131888" y="3041650"/>
          <p14:tracePt t="33259" x="1150938" y="3059113"/>
          <p14:tracePt t="33268" x="1168400" y="3078163"/>
          <p14:tracePt t="33275" x="1187450" y="3105150"/>
          <p14:tracePt t="33291" x="1204913" y="3122613"/>
          <p14:tracePt t="33299" x="1214438" y="3122613"/>
          <p14:tracePt t="33307" x="1223963" y="3141663"/>
          <p14:tracePt t="33315" x="1233488" y="3178175"/>
          <p14:tracePt t="33323" x="1250950" y="3195638"/>
          <p14:tracePt t="33332" x="1260475" y="3214688"/>
          <p14:tracePt t="33339" x="1277938" y="3260725"/>
          <p14:tracePt t="33347" x="1306513" y="3287713"/>
          <p14:tracePt t="33355" x="1333500" y="3333750"/>
          <p14:tracePt t="33364" x="1343025" y="3351213"/>
          <p14:tracePt t="33370" x="1370013" y="3378200"/>
          <p14:tracePt t="33379" x="1379538" y="3397250"/>
          <p14:tracePt t="33386" x="1387475" y="3414713"/>
          <p14:tracePt t="33395" x="1387475" y="3433763"/>
          <p14:tracePt t="33403" x="1406525" y="3460750"/>
          <p14:tracePt t="33419" x="1416050" y="3479800"/>
          <p14:tracePt t="33443" x="1433513" y="3506788"/>
          <p14:tracePt t="33452" x="1433513" y="3516313"/>
          <p14:tracePt t="33459" x="1433513" y="3524250"/>
          <p14:tracePt t="33467" x="1452563" y="3552825"/>
          <p14:tracePt t="33476" x="1460500" y="3552825"/>
          <p14:tracePt t="33483" x="1470025" y="3570288"/>
          <p14:tracePt t="33491" x="1470025" y="3606800"/>
          <p14:tracePt t="33499" x="1479550" y="3662363"/>
          <p14:tracePt t="33507" x="1479550" y="3670300"/>
          <p14:tracePt t="33517" x="1479550" y="3679825"/>
          <p14:tracePt t="33522" x="1479550" y="3698875"/>
          <p14:tracePt t="33531" x="1479550" y="3706813"/>
          <p14:tracePt t="33555" x="1479550" y="3716338"/>
          <p14:tracePt t="33564" x="1479550" y="3725863"/>
          <p14:tracePt t="33579" x="1479550" y="3735388"/>
          <p14:tracePt t="33586" x="1479550" y="3743325"/>
          <p14:tracePt t="33603" x="1479550" y="3752850"/>
          <p14:tracePt t="33611" x="1470025" y="3771900"/>
          <p14:tracePt t="33619" x="1460500" y="3779838"/>
          <p14:tracePt t="33626" x="1452563" y="3789363"/>
          <p14:tracePt t="33635" x="1443038" y="3798888"/>
          <p14:tracePt t="33642" x="1423988" y="3816350"/>
          <p14:tracePt t="33651" x="1406525" y="3835400"/>
          <p14:tracePt t="33659" x="1379538" y="3862388"/>
          <p14:tracePt t="33667" x="1343025" y="3927475"/>
          <p14:tracePt t="33675" x="1323975" y="3981450"/>
          <p14:tracePt t="33683" x="1296988" y="4064000"/>
          <p14:tracePt t="33690" x="1287463" y="4110038"/>
          <p14:tracePt t="33700" x="1270000" y="4183063"/>
          <p14:tracePt t="33706" x="1270000" y="4256088"/>
          <p14:tracePt t="33715" x="1270000" y="4365625"/>
          <p14:tracePt t="33723" x="1270000" y="4475163"/>
          <p14:tracePt t="33732" x="1270000" y="4584700"/>
          <p14:tracePt t="33739" x="1270000" y="4684713"/>
          <p14:tracePt t="33748" x="1270000" y="4775200"/>
          <p14:tracePt t="33755" x="1270000" y="4867275"/>
          <p14:tracePt t="33764" x="1270000" y="4959350"/>
          <p14:tracePt t="33771" x="1270000" y="5032375"/>
          <p14:tracePt t="33779" x="1277938" y="5086350"/>
          <p14:tracePt t="33786" x="1287463" y="5149850"/>
          <p14:tracePt t="33795" x="1287463" y="5205413"/>
          <p14:tracePt t="33803" x="1296988" y="5268913"/>
          <p14:tracePt t="33811" x="1296988" y="5324475"/>
          <p14:tracePt t="33820" x="1296988" y="5360988"/>
          <p14:tracePt t="33827" x="1306513" y="5405438"/>
          <p14:tracePt t="33835" x="1306513" y="5434013"/>
          <p14:tracePt t="33843" x="1314450" y="5461000"/>
          <p14:tracePt t="33852" x="1314450" y="5514975"/>
          <p14:tracePt t="33859" x="1333500" y="5580063"/>
          <p14:tracePt t="33867" x="1343025" y="5624513"/>
          <p14:tracePt t="33875" x="1370013" y="5680075"/>
          <p14:tracePt t="33883" x="1379538" y="5762625"/>
          <p14:tracePt t="33891" x="1379538" y="5789613"/>
          <p14:tracePt t="33900" x="1406525" y="5843588"/>
          <p14:tracePt t="33918" x="1433513" y="5954713"/>
          <p14:tracePt t="33923" x="1452563" y="5981700"/>
          <p14:tracePt t="33932" x="1460500" y="6008688"/>
          <p14:tracePt t="33939" x="1460500" y="6018213"/>
          <p14:tracePt t="33948" x="1470025" y="6045200"/>
          <p14:tracePt t="33955" x="1470025" y="6054725"/>
          <p14:tracePt t="33964" x="1479550" y="6072188"/>
          <p14:tracePt t="33971" x="1506538" y="6100763"/>
          <p14:tracePt t="33979" x="1525588" y="6118225"/>
          <p14:tracePt t="33986" x="1533525" y="6127750"/>
          <p14:tracePt t="33995" x="1543050" y="6145213"/>
          <p14:tracePt t="34002" x="1562100" y="6154738"/>
          <p14:tracePt t="34011" x="1589088" y="6173788"/>
          <p14:tracePt t="34020" x="1598613" y="6181725"/>
          <p14:tracePt t="34027" x="1616075" y="6200775"/>
          <p14:tracePt t="34043" x="1625600" y="6210300"/>
          <p14:tracePt t="34051" x="1625600" y="6218238"/>
          <p14:tracePt t="34068" x="1644650" y="6237288"/>
          <p14:tracePt t="34074" x="1652588" y="6246813"/>
          <p14:tracePt t="34099" x="1662113" y="6246813"/>
          <p14:tracePt t="34106" x="1671638" y="6264275"/>
          <p14:tracePt t="34115" x="1689100" y="6283325"/>
          <p14:tracePt t="34123" x="1708150" y="6310313"/>
          <p14:tracePt t="34132" x="1725613" y="6327775"/>
          <p14:tracePt t="34138" x="1762125" y="6356350"/>
          <p14:tracePt t="34148" x="1771650" y="6373813"/>
          <p14:tracePt t="34155" x="1798638" y="6392863"/>
          <p14:tracePt t="34164" x="1844675" y="6419850"/>
          <p14:tracePt t="34171" x="1863725" y="6437313"/>
          <p14:tracePt t="34181" x="1871663" y="6437313"/>
          <p14:tracePt t="34195" x="1890713" y="6437313"/>
          <p14:tracePt t="34211" x="1900238" y="6437313"/>
          <p14:tracePt t="34219" x="1908175" y="6437313"/>
          <p14:tracePt t="34235" x="1908175" y="6419850"/>
          <p14:tracePt t="34243" x="1908175" y="6400800"/>
          <p14:tracePt t="34252" x="1908175" y="6392863"/>
          <p14:tracePt t="34259" x="1908175" y="6383338"/>
          <p14:tracePt t="34268" x="1908175" y="6364288"/>
          <p14:tracePt t="34276" x="1908175" y="6356350"/>
          <p14:tracePt t="34284" x="1908175" y="6327775"/>
          <p14:tracePt t="34291" x="1908175" y="6319838"/>
          <p14:tracePt t="34298" x="1900238" y="6310313"/>
          <p14:tracePt t="34315" x="1900238" y="6300788"/>
          <p14:tracePt t="34339" x="1881188" y="6291263"/>
          <p14:tracePt t="34355" x="1881188" y="6283325"/>
          <p14:tracePt t="34371" x="1871663" y="6273800"/>
          <p14:tracePt t="34387" x="1863725" y="6264275"/>
          <p14:tracePt t="34395" x="1854200" y="6254750"/>
          <p14:tracePt t="34403" x="1844675" y="6246813"/>
          <p14:tracePt t="34411" x="1835150" y="6227763"/>
          <p14:tracePt t="34419" x="1808163" y="6210300"/>
          <p14:tracePt t="34427" x="1790700" y="6200775"/>
          <p14:tracePt t="34435" x="1762125" y="6181725"/>
          <p14:tracePt t="34443" x="1735138" y="6181725"/>
          <p14:tracePt t="34451" x="1725613" y="6181725"/>
          <p14:tracePt t="34459" x="1689100" y="6181725"/>
          <p14:tracePt t="34468" x="1681163" y="6181725"/>
          <p14:tracePt t="34475" x="1662113" y="6181725"/>
          <p14:tracePt t="34483" x="1652588" y="6181725"/>
          <p14:tracePt t="34499" x="1635125" y="6181725"/>
          <p14:tracePt t="34515" x="1616075" y="6191250"/>
          <p14:tracePt t="34523" x="1606550" y="6200775"/>
          <p14:tracePt t="34532" x="1598613" y="6218238"/>
          <p14:tracePt t="34548" x="1579563" y="6246813"/>
          <p14:tracePt t="34555" x="1570038" y="6254750"/>
          <p14:tracePt t="34564" x="1570038" y="6264275"/>
          <p14:tracePt t="34571" x="1570038" y="6273800"/>
          <p14:tracePt t="34579" x="1570038" y="6283325"/>
          <p14:tracePt t="34586" x="1570038" y="6300788"/>
          <p14:tracePt t="34595" x="1570038" y="6319838"/>
          <p14:tracePt t="34603" x="1570038" y="6346825"/>
          <p14:tracePt t="34611" x="1570038" y="6364288"/>
          <p14:tracePt t="34620" x="1570038" y="6392863"/>
          <p14:tracePt t="34627" x="1589088" y="6429375"/>
          <p14:tracePt t="34636" x="1598613" y="6456363"/>
          <p14:tracePt t="34643" x="1616075" y="6492875"/>
          <p14:tracePt t="34652" x="1644650" y="6510338"/>
          <p14:tracePt t="34659" x="1662113" y="6538913"/>
          <p14:tracePt t="34667" x="1681163" y="6556375"/>
          <p14:tracePt t="34675" x="1698625" y="6575425"/>
          <p14:tracePt t="34684" x="1717675" y="6583363"/>
          <p14:tracePt t="34692" x="1735138" y="6602413"/>
          <p14:tracePt t="34699" x="1771650" y="6619875"/>
          <p14:tracePt t="34706" x="1808163" y="6638925"/>
          <p14:tracePt t="34715" x="1844675" y="6648450"/>
          <p14:tracePt t="34723" x="1881188" y="6665913"/>
          <p14:tracePt t="34731" x="1917700" y="6684963"/>
          <p14:tracePt t="34739" x="1973263" y="6702425"/>
          <p14:tracePt t="34748" x="2017713" y="6711950"/>
          <p14:tracePt t="34755" x="2054225" y="6721475"/>
          <p14:tracePt t="34764" x="2090738" y="6729413"/>
          <p14:tracePt t="34770" x="2119313" y="6748463"/>
          <p14:tracePt t="34779" x="2146300" y="6757988"/>
          <p14:tracePt t="34786" x="2163763" y="6757988"/>
          <p14:tracePt t="34795" x="2192338" y="6757988"/>
          <p14:tracePt t="34802" x="2236788" y="6757988"/>
          <p14:tracePt t="34811" x="2265363" y="6757988"/>
          <p14:tracePt t="34819" x="2282825" y="6757988"/>
          <p14:tracePt t="34827" x="2301875" y="6757988"/>
          <p14:tracePt t="34836" x="2338388" y="6765925"/>
          <p14:tracePt t="34843" x="2346325" y="6765925"/>
          <p14:tracePt t="34852" x="2382838" y="6765925"/>
          <p14:tracePt t="34859" x="2401888" y="6775450"/>
          <p14:tracePt t="34867" x="2447925" y="6784975"/>
          <p14:tracePt t="34875" x="2465388" y="6784975"/>
          <p14:tracePt t="34884" x="2511425" y="6802438"/>
          <p14:tracePt t="34891" x="2538413" y="6802438"/>
          <p14:tracePt t="34898" x="2593975" y="6802438"/>
          <p14:tracePt t="34907" x="2630488" y="6821488"/>
          <p14:tracePt t="34915" x="2676525" y="6831013"/>
          <p14:tracePt t="34923" x="2720975" y="6838950"/>
          <p14:tracePt t="34931" x="2776538" y="6838950"/>
          <p14:tracePt t="34939" x="2830513" y="6848475"/>
          <p14:tracePt t="34948" x="2876550" y="6848475"/>
          <p14:tracePt t="34955" x="2932113" y="6848475"/>
          <p14:tracePt t="35051" x="3114675" y="6831013"/>
          <p14:tracePt t="35059" x="3122613" y="6811963"/>
          <p14:tracePt t="35067" x="3132138" y="6784975"/>
          <p14:tracePt t="35075" x="3141663" y="6765925"/>
          <p14:tracePt t="35083" x="3151188" y="6748463"/>
          <p14:tracePt t="35099" x="3159125" y="6721475"/>
          <p14:tracePt t="35115" x="3168650" y="6702425"/>
          <p14:tracePt t="35131" x="3168650" y="6692900"/>
          <p14:tracePt t="35139" x="3168650" y="6675438"/>
          <p14:tracePt t="35155" x="3168650" y="6656388"/>
          <p14:tracePt t="35165" x="3168650" y="6648450"/>
          <p14:tracePt t="35171" x="3168650" y="6638925"/>
          <p14:tracePt t="35180" x="3178175" y="6629400"/>
          <p14:tracePt t="35186" x="3178175" y="6611938"/>
          <p14:tracePt t="35201" x="3178175" y="6592888"/>
          <p14:tracePt t="35203" x="3178175" y="6575425"/>
          <p14:tracePt t="35211" x="3178175" y="6556375"/>
          <p14:tracePt t="35219" x="3178175" y="6529388"/>
          <p14:tracePt t="35226" x="3178175" y="6510338"/>
          <p14:tracePt t="35235" x="3178175" y="6492875"/>
          <p14:tracePt t="35243" x="3178175" y="6473825"/>
          <p14:tracePt t="35252" x="3178175" y="6446838"/>
          <p14:tracePt t="35258" x="3178175" y="6429375"/>
          <p14:tracePt t="35268" x="3178175" y="6410325"/>
          <p14:tracePt t="35275" x="3178175" y="6392863"/>
          <p14:tracePt t="35283" x="3178175" y="6373813"/>
          <p14:tracePt t="35291" x="3178175" y="6356350"/>
          <p14:tracePt t="35298" x="3168650" y="6346825"/>
          <p14:tracePt t="35306" x="3159125" y="6319838"/>
          <p14:tracePt t="35317" x="3141663" y="6300788"/>
          <p14:tracePt t="35323" x="3132138" y="6291263"/>
          <p14:tracePt t="35331" x="3132138" y="6283325"/>
          <p14:tracePt t="35338" x="3122613" y="6283325"/>
          <p14:tracePt t="35349" x="3105150" y="6273800"/>
          <p14:tracePt t="35355" x="3078163" y="6254750"/>
          <p14:tracePt t="35364" x="3059113" y="6246813"/>
          <p14:tracePt t="35371" x="3041650" y="6237288"/>
          <p14:tracePt t="35379" x="3032125" y="6237288"/>
          <p14:tracePt t="35386" x="3022600" y="6237288"/>
          <p14:tracePt t="35395" x="2995613" y="6227763"/>
          <p14:tracePt t="35402" x="2986088" y="6227763"/>
          <p14:tracePt t="35411" x="2959100" y="6218238"/>
          <p14:tracePt t="35427" x="2932113" y="6218238"/>
          <p14:tracePt t="35435" x="2903538" y="6210300"/>
          <p14:tracePt t="35443" x="2886075" y="6210300"/>
          <p14:tracePt t="35451" x="2830513" y="6210300"/>
          <p14:tracePt t="35459" x="2794000" y="6210300"/>
          <p14:tracePt t="35468" x="2767013" y="6191250"/>
          <p14:tracePt t="35475" x="2740025" y="6191250"/>
          <p14:tracePt t="35483" x="2713038" y="6191250"/>
          <p14:tracePt t="35491" x="2684463" y="6191250"/>
          <p14:tracePt t="35499" x="2647950" y="6181725"/>
          <p14:tracePt t="35507" x="2630488" y="6181725"/>
          <p14:tracePt t="35516" x="2611438" y="6181725"/>
          <p14:tracePt t="35523" x="2584450" y="6181725"/>
          <p14:tracePt t="35531" x="2566988" y="6181725"/>
          <p14:tracePt t="35539" x="2557463" y="6181725"/>
          <p14:tracePt t="35548" x="2547938" y="6181725"/>
          <p14:tracePt t="35555" x="2530475" y="6181725"/>
          <p14:tracePt t="35563" x="2520950" y="6181725"/>
          <p14:tracePt t="35571" x="2501900" y="6181725"/>
          <p14:tracePt t="35580" x="2484438" y="6181725"/>
          <p14:tracePt t="35587" x="2474913" y="6181725"/>
          <p14:tracePt t="35596" x="2447925" y="6173788"/>
          <p14:tracePt t="35620" x="2438400" y="6173788"/>
          <p14:tracePt t="35627" x="2419350" y="6173788"/>
          <p14:tracePt t="35635" x="2401888" y="6173788"/>
          <p14:tracePt t="35643" x="2374900" y="6164263"/>
          <p14:tracePt t="35652" x="2338388" y="6154738"/>
          <p14:tracePt t="35659" x="2309813" y="6154738"/>
          <p14:tracePt t="35668" x="2273300" y="6154738"/>
          <p14:tracePt t="35675" x="2236788" y="6154738"/>
          <p14:tracePt t="35684" x="2200275" y="6154738"/>
          <p14:tracePt t="35691" x="2173288" y="6145213"/>
          <p14:tracePt t="35699" x="2136775" y="6145213"/>
          <p14:tracePt t="35707" x="2127250" y="6145213"/>
          <p14:tracePt t="35715" x="2090738" y="6145213"/>
          <p14:tracePt t="35732" x="2073275" y="6145213"/>
          <p14:tracePt t="35749" x="2063750" y="6145213"/>
          <p14:tracePt t="35755" x="2054225" y="6145213"/>
          <p14:tracePt t="35763" x="2046288" y="6145213"/>
          <p14:tracePt t="35771" x="2036763" y="6145213"/>
          <p14:tracePt t="35779" x="2017713" y="6145213"/>
          <p14:tracePt t="35787" x="2009775" y="6145213"/>
          <p14:tracePt t="35795" x="2000250" y="6145213"/>
          <p14:tracePt t="35803" x="1990725" y="6145213"/>
          <p14:tracePt t="35811" x="1973263" y="6145213"/>
          <p14:tracePt t="35820" x="1963738" y="6154738"/>
          <p14:tracePt t="35826" x="1944688" y="6154738"/>
          <p14:tracePt t="35835" x="1927225" y="6164263"/>
          <p14:tracePt t="35843" x="1917700" y="6173788"/>
          <p14:tracePt t="35859" x="1890713" y="6191250"/>
          <p14:tracePt t="35885" x="1881188" y="6200775"/>
          <p14:tracePt t="35890" x="1871663" y="6210300"/>
          <p14:tracePt t="35899" x="1863725" y="6218238"/>
          <p14:tracePt t="35907" x="1854200" y="6227763"/>
          <p14:tracePt t="35915" x="1844675" y="6237288"/>
          <p14:tracePt t="35923" x="1827213" y="6254750"/>
          <p14:tracePt t="35931" x="1827213" y="6264275"/>
          <p14:tracePt t="35939" x="1808163" y="6273800"/>
          <p14:tracePt t="35948" x="1798638" y="6283325"/>
          <p14:tracePt t="35955" x="1798638" y="6300788"/>
          <p14:tracePt t="35964" x="1790700" y="6319838"/>
          <p14:tracePt t="35971" x="1781175" y="6337300"/>
          <p14:tracePt t="35986" x="1781175" y="6346825"/>
          <p14:tracePt t="35995" x="1781175" y="6356350"/>
          <p14:tracePt t="36003" x="1762125" y="6383338"/>
          <p14:tracePt t="36019" x="1762125" y="6392863"/>
          <p14:tracePt t="36036" x="1762125" y="6400800"/>
          <p14:tracePt t="36052" x="1762125" y="6410325"/>
          <p14:tracePt t="36068" x="1762125" y="6429375"/>
          <p14:tracePt t="36091" x="1762125" y="6437313"/>
          <p14:tracePt t="36099" x="1762125" y="6446838"/>
          <p14:tracePt t="36107" x="1762125" y="6456363"/>
          <p14:tracePt t="36115" x="1762125" y="6465888"/>
          <p14:tracePt t="36123" x="1771650" y="6465888"/>
          <p14:tracePt t="36131" x="1781175" y="6473825"/>
          <p14:tracePt t="36148" x="1798638" y="6483350"/>
          <p14:tracePt t="36155" x="1827213" y="6492875"/>
          <p14:tracePt t="36164" x="1835150" y="6502400"/>
          <p14:tracePt t="36171" x="1863725" y="6519863"/>
          <p14:tracePt t="36186" x="1881188" y="6529388"/>
          <p14:tracePt t="36195" x="1890713" y="6529388"/>
          <p14:tracePt t="36203" x="1900238" y="6538913"/>
          <p14:tracePt t="36787" x="1908175" y="6538913"/>
          <p14:tracePt t="37035" x="1908175" y="6529388"/>
          <p14:tracePt t="37067" x="1908175" y="6519863"/>
          <p14:tracePt t="37075" x="1908175" y="6510338"/>
          <p14:tracePt t="37084" x="1908175" y="6502400"/>
          <p14:tracePt t="37091" x="1900238" y="6492875"/>
          <p14:tracePt t="37100" x="1890713" y="6483350"/>
          <p14:tracePt t="37603" x="1890713" y="6473825"/>
          <p14:tracePt t="37615" x="1871663" y="6465888"/>
          <p14:tracePt t="37619" x="1863725" y="6465888"/>
          <p14:tracePt t="37623" x="1844675" y="6446838"/>
          <p14:tracePt t="37626" x="1817688" y="6437313"/>
          <p14:tracePt t="37635" x="1798638" y="6429375"/>
          <p14:tracePt t="37643" x="1790700" y="6419850"/>
          <p14:tracePt t="37651" x="1781175" y="6410325"/>
          <p14:tracePt t="37668" x="1771650" y="6400800"/>
          <p14:tracePt t="37675" x="1754188" y="6383338"/>
          <p14:tracePt t="37687" x="1744663" y="6373813"/>
          <p14:tracePt t="37696" x="1735138" y="6364288"/>
          <p14:tracePt t="37727" x="1725613" y="6346825"/>
          <p14:tracePt t="37736" x="1717675" y="6337300"/>
          <p14:tracePt t="37743" x="1717675" y="6327775"/>
          <p14:tracePt t="37748" x="1708150" y="6310313"/>
          <p14:tracePt t="37755" x="1708150" y="6273800"/>
          <p14:tracePt t="37764" x="1689100" y="6254750"/>
          <p14:tracePt t="37771" x="1689100" y="6227763"/>
          <p14:tracePt t="37780" x="1671638" y="6200775"/>
          <p14:tracePt t="37787" x="1662113" y="6154738"/>
          <p14:tracePt t="37795" x="1635125" y="6108700"/>
          <p14:tracePt t="37802" x="1625600" y="6081713"/>
          <p14:tracePt t="37811" x="1616075" y="6045200"/>
          <p14:tracePt t="37819" x="1606550" y="6018213"/>
          <p14:tracePt t="37826" x="1589088" y="5972175"/>
          <p14:tracePt t="37843" x="1570038" y="5945188"/>
          <p14:tracePt t="37852" x="1562100" y="5926138"/>
          <p14:tracePt t="37859" x="1552575" y="5899150"/>
          <p14:tracePt t="37868" x="1525588" y="5872163"/>
          <p14:tracePt t="37876" x="1516063" y="5862638"/>
          <p14:tracePt t="37883" x="1497013" y="5835650"/>
          <p14:tracePt t="37891" x="1479550" y="5816600"/>
          <p14:tracePt t="37900" x="1460500" y="5770563"/>
          <p14:tracePt t="37906" x="1443038" y="5753100"/>
          <p14:tracePt t="37914" x="1423988" y="5726113"/>
          <p14:tracePt t="37923" x="1397000" y="5670550"/>
          <p14:tracePt t="37931" x="1379538" y="5624513"/>
          <p14:tracePt t="37939" x="1350963" y="5588000"/>
          <p14:tracePt t="37948" x="1333500" y="5543550"/>
          <p14:tracePt t="37955" x="1306513" y="5497513"/>
          <p14:tracePt t="37964" x="1296988" y="5461000"/>
          <p14:tracePt t="37971" x="1287463" y="5397500"/>
          <p14:tracePt t="37980" x="1277938" y="5360988"/>
          <p14:tracePt t="37987" x="1250950" y="5314950"/>
          <p14:tracePt t="37995" x="1241425" y="5268913"/>
          <p14:tracePt t="38003" x="1241425" y="5214938"/>
          <p14:tracePt t="38011" x="1241425" y="5186363"/>
          <p14:tracePt t="38019" x="1241425" y="5132388"/>
          <p14:tracePt t="38027" x="1241425" y="5113338"/>
          <p14:tracePt t="38035" x="1233488" y="5086350"/>
          <p14:tracePt t="38043" x="1223963" y="5049838"/>
          <p14:tracePt t="38052" x="1223963" y="5032375"/>
          <p14:tracePt t="38059" x="1223963" y="5013325"/>
          <p14:tracePt t="38075" x="1223963" y="4995863"/>
          <p14:tracePt t="38084" x="1223963" y="4986338"/>
          <p14:tracePt t="38091" x="1223963" y="4976813"/>
          <p14:tracePt t="38107" x="1223963" y="4967288"/>
          <p14:tracePt t="38123" x="1223963" y="4959350"/>
          <p14:tracePt t="38139" x="1223963" y="4949825"/>
          <p14:tracePt t="38155" x="1223963" y="4930775"/>
          <p14:tracePt t="38165" x="1223963" y="4913313"/>
          <p14:tracePt t="38171" x="1223963" y="4894263"/>
          <p14:tracePt t="38179" x="1223963" y="4884738"/>
          <p14:tracePt t="38186" x="1223963" y="4857750"/>
          <p14:tracePt t="38196" x="1223963" y="4840288"/>
          <p14:tracePt t="38217" x="1204913" y="4757738"/>
          <p14:tracePt t="38220" x="1204913" y="4738688"/>
          <p14:tracePt t="38227" x="1196975" y="4711700"/>
          <p14:tracePt t="38235" x="1196975" y="4675188"/>
          <p14:tracePt t="38243" x="1187450" y="4648200"/>
          <p14:tracePt t="38251" x="1187450" y="4621213"/>
          <p14:tracePt t="38260" x="1168400" y="4575175"/>
          <p14:tracePt t="38267" x="1168400" y="4538663"/>
          <p14:tracePt t="38275" x="1160463" y="4511675"/>
          <p14:tracePt t="38284" x="1150938" y="4465638"/>
          <p14:tracePt t="38291" x="1150938" y="4438650"/>
          <p14:tracePt t="38300" x="1150938" y="4410075"/>
          <p14:tracePt t="38307" x="1150938" y="4373563"/>
          <p14:tracePt t="38315" x="1150938" y="4356100"/>
          <p14:tracePt t="38322" x="1150938" y="4329113"/>
          <p14:tracePt t="38331" x="1150938" y="4310063"/>
          <p14:tracePt t="38338" x="1150938" y="4283075"/>
          <p14:tracePt t="38347" x="1150938" y="4264025"/>
          <p14:tracePt t="38355" x="1150938" y="4227513"/>
          <p14:tracePt t="38364" x="1150938" y="4191000"/>
          <p14:tracePt t="38371" x="1150938" y="4154488"/>
          <p14:tracePt t="38380" x="1150938" y="4127500"/>
          <p14:tracePt t="38387" x="1150938" y="4081463"/>
          <p14:tracePt t="38396" x="1150938" y="4054475"/>
          <p14:tracePt t="38403" x="1160463" y="4027488"/>
          <p14:tracePt t="38411" x="1160463" y="4017963"/>
          <p14:tracePt t="38419" x="1168400" y="4000500"/>
          <p14:tracePt t="38426" x="1168400" y="3981450"/>
          <p14:tracePt t="38443" x="1168400" y="3971925"/>
          <p14:tracePt t="38459" x="1177925" y="3954463"/>
          <p14:tracePt t="38468" x="1187450" y="3944938"/>
          <p14:tracePt t="38484" x="1196975" y="3944938"/>
          <p14:tracePt t="38491" x="1204913" y="3935413"/>
          <p14:tracePt t="38499" x="1214438" y="3927475"/>
          <p14:tracePt t="38506" x="1223963" y="3917950"/>
          <p14:tracePt t="38517" x="1233488" y="3908425"/>
          <p14:tracePt t="38523" x="1250950" y="3889375"/>
          <p14:tracePt t="38531" x="1270000" y="3881438"/>
          <p14:tracePt t="38539" x="1287463" y="3862388"/>
          <p14:tracePt t="38547" x="1314450" y="3844925"/>
          <p14:tracePt t="38555" x="1333500" y="3835400"/>
          <p14:tracePt t="38564" x="1350963" y="3816350"/>
          <p14:tracePt t="38571" x="1379538" y="3808413"/>
          <p14:tracePt t="38580" x="1387475" y="3798888"/>
          <p14:tracePt t="38586" x="1416050" y="3789363"/>
          <p14:tracePt t="38603" x="1433513" y="3771900"/>
          <p14:tracePt t="38611" x="1443038" y="3762375"/>
          <p14:tracePt t="38619" x="1452563" y="3752850"/>
          <p14:tracePt t="38643" x="1460500" y="3743325"/>
          <p14:tracePt t="38716" x="1460500" y="3735388"/>
          <p14:tracePt t="38723" x="1470025" y="3725863"/>
          <p14:tracePt t="38739" x="1479550" y="3725863"/>
          <p14:tracePt t="38763" x="1479550" y="3716338"/>
          <p14:tracePt t="38779" x="1489075" y="3689350"/>
          <p14:tracePt t="38794" x="1489075" y="3679825"/>
          <p14:tracePt t="38802" x="1497013" y="3670300"/>
          <p14:tracePt t="38818" x="1506538" y="3652838"/>
          <p14:tracePt t="38835" x="1506538" y="3643313"/>
          <p14:tracePt t="38843" x="1516063" y="3625850"/>
          <p14:tracePt t="38859" x="1525588" y="3625850"/>
          <p14:tracePt t="38875" x="1533525" y="3625850"/>
          <p14:tracePt t="38884" x="1533525" y="3616325"/>
          <p14:tracePt t="38899" x="1543050" y="3606800"/>
          <p14:tracePt t="39055" x="1543050" y="3597275"/>
          <p14:tracePt t="39076" x="1543050" y="3589338"/>
          <p14:tracePt t="39187" x="1543050" y="3579813"/>
          <p14:tracePt t="39195" x="1552575" y="3579813"/>
          <p14:tracePt t="39211" x="1562100" y="3570288"/>
          <p14:tracePt t="39260" x="1562100" y="3560763"/>
          <p14:tracePt t="39276" x="1562100" y="3552825"/>
          <p14:tracePt t="39283" x="1570038" y="3543300"/>
          <p14:tracePt t="39303" x="1570038" y="3533775"/>
          <p14:tracePt t="39311" x="1579563" y="3524250"/>
          <p14:tracePt t="41915" x="1589088" y="3524250"/>
          <p14:tracePt t="41955" x="1598613" y="3516313"/>
          <p14:tracePt t="42771" x="1598613" y="3506788"/>
          <p14:tracePt t="42779" x="1598613" y="3497263"/>
          <p14:tracePt t="42795" x="1598613" y="3487738"/>
          <p14:tracePt t="42803" x="1598613" y="3479800"/>
          <p14:tracePt t="42832" x="1598613" y="3470275"/>
          <p14:tracePt t="42871" x="1598613" y="3460750"/>
          <p14:tracePt t="43027" x="1589088" y="3451225"/>
          <p14:tracePt t="43067" x="1589088" y="3443288"/>
          <p14:tracePt t="43603" x="1598613" y="3443288"/>
          <p14:tracePt t="43611" x="1606550" y="3433763"/>
          <p14:tracePt t="43627" x="1616075" y="3433763"/>
          <p14:tracePt t="43635" x="1625600" y="3424238"/>
          <p14:tracePt t="43643" x="1635125" y="3424238"/>
          <p14:tracePt t="43707" x="1644650" y="3414713"/>
          <p14:tracePt t="43723" x="1652588" y="3414713"/>
          <p14:tracePt t="43763" x="1671638" y="3406775"/>
          <p14:tracePt t="43787" x="1689100" y="3397250"/>
          <p14:tracePt t="43803" x="1698625" y="3397250"/>
          <p14:tracePt t="43819" x="1708150" y="3397250"/>
          <p14:tracePt t="43826" x="1717675" y="3397250"/>
          <p14:tracePt t="43851" x="1735138" y="3397250"/>
          <p14:tracePt t="43868" x="1735138" y="3387725"/>
          <p14:tracePt t="43883" x="1744663" y="3387725"/>
          <p14:tracePt t="43915" x="1754188" y="3387725"/>
          <p14:tracePt t="43931" x="1762125" y="3387725"/>
          <p14:tracePt t="43967" x="1771650" y="3387725"/>
          <p14:tracePt t="43995" x="1781175" y="3387725"/>
          <p14:tracePt t="44011" x="1798638" y="3387725"/>
          <p14:tracePt t="44019" x="1808163" y="3387725"/>
          <p14:tracePt t="44035" x="1827213" y="3387725"/>
          <p14:tracePt t="44043" x="1835150" y="3378200"/>
          <p14:tracePt t="44051" x="1854200" y="3378200"/>
          <p14:tracePt t="44059" x="1863725" y="3378200"/>
          <p14:tracePt t="44067" x="1881188" y="3378200"/>
          <p14:tracePt t="44075" x="1900238" y="3378200"/>
          <p14:tracePt t="44084" x="1917700" y="3370263"/>
          <p14:tracePt t="44091" x="1927225" y="3370263"/>
          <p14:tracePt t="44100" x="1936750" y="3370263"/>
          <p14:tracePt t="44106" x="1944688" y="3370263"/>
          <p14:tracePt t="44115" x="1963738" y="3370263"/>
          <p14:tracePt t="44123" x="1973263" y="3370263"/>
          <p14:tracePt t="44130" x="1981200" y="3370263"/>
          <p14:tracePt t="44139" x="2000250" y="3370263"/>
          <p14:tracePt t="44146" x="2009775" y="3370263"/>
          <p14:tracePt t="44155" x="2017713" y="3370263"/>
          <p14:tracePt t="44164" x="2027238" y="3370263"/>
          <p14:tracePt t="44171" x="2054225" y="3360738"/>
          <p14:tracePt t="44181" x="2063750" y="3360738"/>
          <p14:tracePt t="44200" x="2090738" y="3360738"/>
          <p14:tracePt t="44203" x="2100263" y="3360738"/>
          <p14:tracePt t="44227" x="2109788" y="3360738"/>
          <p14:tracePt t="44243" x="2119313" y="3360738"/>
          <p14:tracePt t="44259" x="2127250" y="3360738"/>
          <p14:tracePt t="44275" x="2136775" y="3360738"/>
          <p14:tracePt t="44284" x="2146300" y="3360738"/>
          <p14:tracePt t="44291" x="2155825" y="3360738"/>
          <p14:tracePt t="44300" x="2163763" y="3360738"/>
          <p14:tracePt t="44307" x="2182813" y="3360738"/>
          <p14:tracePt t="44316" x="2192338" y="3360738"/>
          <p14:tracePt t="44323" x="2219325" y="3360738"/>
          <p14:tracePt t="44331" x="2236788" y="3360738"/>
          <p14:tracePt t="44339" x="2246313" y="3360738"/>
          <p14:tracePt t="44347" x="2265363" y="3360738"/>
          <p14:tracePt t="44364" x="2282825" y="3360738"/>
          <p14:tracePt t="44372" x="2292350" y="3360738"/>
          <p14:tracePt t="44380" x="2301875" y="3360738"/>
          <p14:tracePt t="44387" x="2309813" y="3360738"/>
          <p14:tracePt t="44395" x="2319338" y="3360738"/>
          <p14:tracePt t="44410" x="2328863" y="3360738"/>
          <p14:tracePt t="44419" x="2338388" y="3360738"/>
          <p14:tracePt t="44427" x="2355850" y="3360738"/>
          <p14:tracePt t="44435" x="2365375" y="3360738"/>
          <p14:tracePt t="44443" x="2382838" y="3360738"/>
          <p14:tracePt t="44451" x="2401888" y="3360738"/>
          <p14:tracePt t="44459" x="2428875" y="3360738"/>
          <p14:tracePt t="44475" x="2438400" y="3360738"/>
          <p14:tracePt t="44484" x="2447925" y="3360738"/>
          <p14:tracePt t="44491" x="2457450" y="3360738"/>
          <p14:tracePt t="44499" x="2474913" y="3351213"/>
          <p14:tracePt t="44507" x="2484438" y="3351213"/>
          <p14:tracePt t="44515" x="2493963" y="3351213"/>
          <p14:tracePt t="44522" x="2520950" y="3351213"/>
          <p14:tracePt t="44531" x="2530475" y="3351213"/>
          <p14:tracePt t="44538" x="2547938" y="3351213"/>
          <p14:tracePt t="44547" x="2566988" y="3351213"/>
          <p14:tracePt t="44555" x="2574925" y="3351213"/>
          <p14:tracePt t="44571" x="2584450" y="3351213"/>
          <p14:tracePt t="44580" x="2603500" y="3341688"/>
          <p14:tracePt t="44586" x="2611438" y="3341688"/>
          <p14:tracePt t="44603" x="2620963" y="3341688"/>
          <p14:tracePt t="44612" x="2630488" y="3341688"/>
          <p14:tracePt t="44619" x="2640013" y="3341688"/>
          <p14:tracePt t="44643" x="2647950" y="3341688"/>
          <p14:tracePt t="44659" x="2657475" y="3341688"/>
          <p14:tracePt t="44668" x="2667000" y="3341688"/>
          <p14:tracePt t="44675" x="2684463" y="3341688"/>
          <p14:tracePt t="44683" x="2693988" y="3341688"/>
          <p14:tracePt t="44699" x="2713038" y="3341688"/>
          <p14:tracePt t="44706" x="2730500" y="3341688"/>
          <p14:tracePt t="44715" x="2749550" y="3341688"/>
          <p14:tracePt t="44723" x="2776538" y="3341688"/>
          <p14:tracePt t="44731" x="2786063" y="3341688"/>
          <p14:tracePt t="44739" x="2813050" y="3341688"/>
          <p14:tracePt t="44755" x="2822575" y="3341688"/>
          <p14:tracePt t="44764" x="2840038" y="3341688"/>
          <p14:tracePt t="44770" x="2859088" y="3341688"/>
          <p14:tracePt t="44787" x="2867025" y="3341688"/>
          <p14:tracePt t="44796" x="2895600" y="3341688"/>
          <p14:tracePt t="44803" x="2903538" y="3341688"/>
          <p14:tracePt t="44811" x="2922588" y="3341688"/>
          <p14:tracePt t="44818" x="2940050" y="3333750"/>
          <p14:tracePt t="44827" x="2968625" y="3333750"/>
          <p14:tracePt t="44835" x="2986088" y="3333750"/>
          <p14:tracePt t="44843" x="3005138" y="3333750"/>
          <p14:tracePt t="44851" x="3022600" y="3324225"/>
          <p14:tracePt t="44859" x="3041650" y="3324225"/>
          <p14:tracePt t="44868" x="3059113" y="3324225"/>
          <p14:tracePt t="44875" x="3068638" y="3324225"/>
          <p14:tracePt t="44883" x="3086100" y="3324225"/>
          <p14:tracePt t="44890" x="3095625" y="3324225"/>
          <p14:tracePt t="44900" x="3114675" y="3324225"/>
          <p14:tracePt t="44907" x="3122613" y="3324225"/>
          <p14:tracePt t="44916" x="3132138" y="3324225"/>
          <p14:tracePt t="44923" x="3141663" y="3324225"/>
          <p14:tracePt t="45050" x="3132138" y="3333750"/>
          <p14:tracePt t="45059" x="3105150" y="3351213"/>
          <p14:tracePt t="45067" x="3068638" y="3370263"/>
          <p14:tracePt t="45075" x="3049588" y="3387725"/>
          <p14:tracePt t="45083" x="2995613" y="3414713"/>
          <p14:tracePt t="45091" x="2976563" y="3433763"/>
          <p14:tracePt t="45100" x="2932113" y="3470275"/>
          <p14:tracePt t="45107" x="2886075" y="3506788"/>
          <p14:tracePt t="45116" x="2830513" y="3543300"/>
          <p14:tracePt t="45123" x="2786063" y="3579813"/>
          <p14:tracePt t="45132" x="2757488" y="3606800"/>
          <p14:tracePt t="45138" x="2730500" y="3625850"/>
          <p14:tracePt t="45146" x="2676525" y="3689350"/>
          <p14:tracePt t="45155" x="2640013" y="3716338"/>
          <p14:tracePt t="45163" x="2620963" y="3762375"/>
          <p14:tracePt t="45171" x="2566988" y="3816350"/>
          <p14:tracePt t="45180" x="2538413" y="3862388"/>
          <p14:tracePt t="45187" x="2501900" y="3908425"/>
          <p14:tracePt t="45197" x="2474913" y="3935413"/>
          <p14:tracePt t="45216" x="2419350" y="4027488"/>
          <p14:tracePt t="45220" x="2401888" y="4064000"/>
          <p14:tracePt t="45227" x="2365375" y="4110038"/>
          <p14:tracePt t="45235" x="2338388" y="4137025"/>
          <p14:tracePt t="45243" x="2309813" y="4183063"/>
          <p14:tracePt t="45251" x="2292350" y="4227513"/>
          <p14:tracePt t="45259" x="2282825" y="4237038"/>
          <p14:tracePt t="45268" x="2236788" y="4292600"/>
          <p14:tracePt t="45275" x="2219325" y="4319588"/>
          <p14:tracePt t="45283" x="2200275" y="4346575"/>
          <p14:tracePt t="45291" x="2182813" y="4365625"/>
          <p14:tracePt t="45299" x="2163763" y="4402138"/>
          <p14:tracePt t="45307" x="2127250" y="4446588"/>
          <p14:tracePt t="45316" x="2109788" y="4465638"/>
          <p14:tracePt t="45323" x="2082800" y="4511675"/>
          <p14:tracePt t="45331" x="2073275" y="4519613"/>
          <p14:tracePt t="45339" x="2046288" y="4556125"/>
          <p14:tracePt t="45348" x="2027238" y="4584700"/>
          <p14:tracePt t="45355" x="2000250" y="4648200"/>
          <p14:tracePt t="45364" x="1981200" y="4694238"/>
          <p14:tracePt t="45371" x="1954213" y="4748213"/>
          <p14:tracePt t="45380" x="1944688" y="4794250"/>
          <p14:tracePt t="45388" x="1936750" y="4848225"/>
          <p14:tracePt t="45395" x="1917700" y="4913313"/>
          <p14:tracePt t="45403" x="1917700" y="4949825"/>
          <p14:tracePt t="45411" x="1908175" y="4995863"/>
          <p14:tracePt t="45419" x="1908175" y="5022850"/>
          <p14:tracePt t="45426" x="1908175" y="5040313"/>
          <p14:tracePt t="45435" x="1908175" y="5059363"/>
          <p14:tracePt t="45443" x="1908175" y="5068888"/>
          <p14:tracePt t="45451" x="1908175" y="5076825"/>
          <p14:tracePt t="45491" x="1908175" y="5086350"/>
          <p14:tracePt t="45571" x="1917700" y="5095875"/>
          <p14:tracePt t="45595" x="1927225" y="5095875"/>
          <p14:tracePt t="45603" x="1936750" y="5095875"/>
          <p14:tracePt t="45610" x="1944688" y="5095875"/>
          <p14:tracePt t="45627" x="1963738" y="5095875"/>
          <p14:tracePt t="45635" x="1973263" y="5095875"/>
          <p14:tracePt t="45643" x="1981200" y="5095875"/>
          <p14:tracePt t="45651" x="2000250" y="5095875"/>
          <p14:tracePt t="45659" x="2009775" y="5095875"/>
          <p14:tracePt t="45667" x="2027238" y="5095875"/>
          <p14:tracePt t="45683" x="2036763" y="5095875"/>
          <p14:tracePt t="45691" x="2054225" y="5086350"/>
          <p14:tracePt t="45700" x="2063750" y="5086350"/>
          <p14:tracePt t="45707" x="2073275" y="5086350"/>
          <p14:tracePt t="45716" x="2082800" y="5076825"/>
          <p14:tracePt t="45723" x="2090738" y="5068888"/>
          <p14:tracePt t="45731" x="2100263" y="5068888"/>
          <p14:tracePt t="45739" x="2109788" y="5068888"/>
          <p14:tracePt t="45747" x="2119313" y="5068888"/>
          <p14:tracePt t="45755" x="2146300" y="5068888"/>
          <p14:tracePt t="45763" x="2155825" y="5068888"/>
          <p14:tracePt t="45770" x="2173288" y="5059363"/>
          <p14:tracePt t="45782" x="2192338" y="5059363"/>
          <p14:tracePt t="45787" x="2200275" y="5059363"/>
          <p14:tracePt t="45796" x="2236788" y="5059363"/>
          <p14:tracePt t="45803" x="2265363" y="5059363"/>
          <p14:tracePt t="45811" x="2292350" y="5059363"/>
          <p14:tracePt t="45819" x="2309813" y="5059363"/>
          <p14:tracePt t="45827" x="2355850" y="5059363"/>
          <p14:tracePt t="45835" x="2382838" y="5059363"/>
          <p14:tracePt t="45843" x="2401888" y="5059363"/>
          <p14:tracePt t="45859" x="2411413" y="5059363"/>
          <p14:tracePt t="45868" x="2419350" y="5059363"/>
          <p14:tracePt t="46175" x="2411413" y="5059363"/>
          <p14:tracePt t="46179" x="2382838" y="5059363"/>
          <p14:tracePt t="46187" x="2365375" y="5076825"/>
          <p14:tracePt t="46197" x="2346325" y="5086350"/>
          <p14:tracePt t="46203" x="2328863" y="5105400"/>
          <p14:tracePt t="46211" x="2309813" y="5113338"/>
          <p14:tracePt t="46219" x="2265363" y="5141913"/>
          <p14:tracePt t="46226" x="2236788" y="5141913"/>
          <p14:tracePt t="46235" x="2219325" y="5149850"/>
          <p14:tracePt t="46239" x="2192338" y="5168900"/>
          <p14:tracePt t="46247" x="2173288" y="5168900"/>
          <p14:tracePt t="46254" x="2163763" y="5168900"/>
          <p14:tracePt t="46264" x="2155825" y="5178425"/>
          <p14:tracePt t="46271" x="2127250" y="5186363"/>
          <p14:tracePt t="46287" x="2119313" y="5195888"/>
          <p14:tracePt t="46296" x="2090738" y="5195888"/>
          <p14:tracePt t="46299" x="2090738" y="5205413"/>
          <p14:tracePt t="46306" x="2073275" y="5205413"/>
          <p14:tracePt t="46315" x="2054225" y="5205413"/>
          <p14:tracePt t="46322" x="2017713" y="5222875"/>
          <p14:tracePt t="46331" x="2000250" y="5232400"/>
          <p14:tracePt t="46339" x="1963738" y="5241925"/>
          <p14:tracePt t="46348" x="1944688" y="5241925"/>
          <p14:tracePt t="46355" x="1927225" y="5251450"/>
          <p14:tracePt t="46363" x="1908175" y="5259388"/>
          <p14:tracePt t="46371" x="1881188" y="5259388"/>
          <p14:tracePt t="46380" x="1863725" y="5268913"/>
          <p14:tracePt t="46387" x="1827213" y="5278438"/>
          <p14:tracePt t="46396" x="1808163" y="5278438"/>
          <p14:tracePt t="46403" x="1781175" y="5278438"/>
          <p14:tracePt t="46411" x="1762125" y="5278438"/>
          <p14:tracePt t="46419" x="1744663" y="5278438"/>
          <p14:tracePt t="46427" x="1725613" y="5278438"/>
          <p14:tracePt t="46435" x="1698625" y="5278438"/>
          <p14:tracePt t="46443" x="1662113" y="5287963"/>
          <p14:tracePt t="46451" x="1652588" y="5287963"/>
          <p14:tracePt t="46459" x="1625600" y="5287963"/>
          <p14:tracePt t="46468" x="1598613" y="5287963"/>
          <p14:tracePt t="46475" x="1562100" y="5287963"/>
          <p14:tracePt t="46483" x="1552575" y="5287963"/>
          <p14:tracePt t="46491" x="1506538" y="5287963"/>
          <p14:tracePt t="46500" x="1489075" y="5287963"/>
          <p14:tracePt t="46506" x="1460500" y="5295900"/>
          <p14:tracePt t="46515" x="1452563" y="5295900"/>
          <p14:tracePt t="46522" x="1433513" y="5305425"/>
          <p14:tracePt t="46531" x="1416050" y="5305425"/>
          <p14:tracePt t="46539" x="1397000" y="5305425"/>
          <p14:tracePt t="46547" x="1387475" y="5305425"/>
          <p14:tracePt t="46555" x="1379538" y="5314950"/>
          <p14:tracePt t="46564" x="1370013" y="5324475"/>
          <p14:tracePt t="46571" x="1350963" y="5332413"/>
          <p14:tracePt t="46580" x="1343025" y="5332413"/>
          <p14:tracePt t="46586" x="1333500" y="5341938"/>
          <p14:tracePt t="46596" x="1314450" y="5351463"/>
          <p14:tracePt t="46602" x="1306513" y="5351463"/>
          <p14:tracePt t="46627" x="1306513" y="5360988"/>
          <p14:tracePt t="46635" x="1296988" y="5368925"/>
          <p14:tracePt t="46743" x="1296988" y="5360988"/>
          <p14:tracePt t="46751" x="1296988" y="5332413"/>
          <p14:tracePt t="46755" x="1296988" y="5305425"/>
          <p14:tracePt t="46764" x="1296988" y="5287963"/>
          <p14:tracePt t="46771" x="1296988" y="5241925"/>
          <p14:tracePt t="46781" x="1296988" y="5205413"/>
          <p14:tracePt t="46787" x="1296988" y="5178425"/>
          <p14:tracePt t="46797" x="1296988" y="5122863"/>
          <p14:tracePt t="46803" x="1296988" y="5095875"/>
          <p14:tracePt t="46811" x="1296988" y="5049838"/>
          <p14:tracePt t="46819" x="1296988" y="5022850"/>
          <p14:tracePt t="46827" x="1296988" y="4976813"/>
          <p14:tracePt t="46835" x="1296988" y="4967288"/>
          <p14:tracePt t="46843" x="1296988" y="4930775"/>
          <p14:tracePt t="46852" x="1296988" y="4903788"/>
          <p14:tracePt t="46859" x="1296988" y="4876800"/>
          <p14:tracePt t="46867" x="1306513" y="4857750"/>
          <p14:tracePt t="46875" x="1323975" y="4830763"/>
          <p14:tracePt t="46883" x="1323975" y="4811713"/>
          <p14:tracePt t="46891" x="1323975" y="4794250"/>
          <p14:tracePt t="46900" x="1333500" y="4748213"/>
          <p14:tracePt t="46906" x="1333500" y="4721225"/>
          <p14:tracePt t="46916" x="1333500" y="4694238"/>
          <p14:tracePt t="46923" x="1343025" y="4657725"/>
          <p14:tracePt t="46931" x="1350963" y="4629150"/>
          <p14:tracePt t="46939" x="1350963" y="4592638"/>
          <p14:tracePt t="46947" x="1360488" y="4556125"/>
          <p14:tracePt t="46955" x="1370013" y="4529138"/>
          <p14:tracePt t="46963" x="1370013" y="4502150"/>
          <p14:tracePt t="46971" x="1379538" y="4475163"/>
          <p14:tracePt t="46980" x="1379538" y="4438650"/>
          <p14:tracePt t="46987" x="1379538" y="4410075"/>
          <p14:tracePt t="46996" x="1379538" y="4383088"/>
          <p14:tracePt t="47003" x="1379538" y="4356100"/>
          <p14:tracePt t="47011" x="1387475" y="4337050"/>
          <p14:tracePt t="47019" x="1387475" y="4319588"/>
          <p14:tracePt t="47027" x="1397000" y="4300538"/>
          <p14:tracePt t="47035" x="1397000" y="4264025"/>
          <p14:tracePt t="47043" x="1397000" y="4256088"/>
          <p14:tracePt t="47051" x="1397000" y="4237038"/>
          <p14:tracePt t="47059" x="1406525" y="4219575"/>
          <p14:tracePt t="47067" x="1406525" y="4183063"/>
          <p14:tracePt t="47075" x="1406525" y="4146550"/>
          <p14:tracePt t="47083" x="1406525" y="4127500"/>
          <p14:tracePt t="47091" x="1406525" y="4100513"/>
          <p14:tracePt t="47099" x="1406525" y="4054475"/>
          <p14:tracePt t="47107" x="1416050" y="4027488"/>
          <p14:tracePt t="47116" x="1416050" y="4000500"/>
          <p14:tracePt t="47123" x="1416050" y="3954463"/>
          <p14:tracePt t="47131" x="1416050" y="3927475"/>
          <p14:tracePt t="47138" x="1416050" y="3898900"/>
          <p14:tracePt t="47147" x="1423988" y="3871913"/>
          <p14:tracePt t="47155" x="1423988" y="3852863"/>
          <p14:tracePt t="47163" x="1423988" y="3835400"/>
          <p14:tracePt t="47171" x="1423988" y="3808413"/>
          <p14:tracePt t="47183" x="1423988" y="3798888"/>
          <p14:tracePt t="47187" x="1423988" y="3779838"/>
          <p14:tracePt t="47197" x="1423988" y="3771900"/>
          <p14:tracePt t="47203" x="1423988" y="3762375"/>
          <p14:tracePt t="47227" x="1423988" y="3743325"/>
          <p14:tracePt t="47899" x="1423988" y="3752850"/>
          <p14:tracePt t="47903" x="1423988" y="3771900"/>
          <p14:tracePt t="47907" x="1423988" y="3789363"/>
          <p14:tracePt t="47912" x="1443038" y="3835400"/>
          <p14:tracePt t="47923" x="1452563" y="3862388"/>
          <p14:tracePt t="47931" x="1452563" y="3898900"/>
          <p14:tracePt t="47939" x="1452563" y="3935413"/>
          <p14:tracePt t="47949" x="1470025" y="3954463"/>
          <p14:tracePt t="47956" x="1470025" y="3981450"/>
          <p14:tracePt t="47964" x="1470025" y="4000500"/>
          <p14:tracePt t="47971" x="1479550" y="4037013"/>
          <p14:tracePt t="47975" x="1479550" y="4044950"/>
          <p14:tracePt t="47983" x="1479550" y="4081463"/>
          <p14:tracePt t="47991" x="1479550" y="4100513"/>
          <p14:tracePt t="48000" x="1479550" y="4127500"/>
          <p14:tracePt t="48006" x="1489075" y="4154488"/>
          <p14:tracePt t="48017" x="1489075" y="4183063"/>
          <p14:tracePt t="48023" x="1497013" y="4237038"/>
          <p14:tracePt t="48031" x="1497013" y="4283075"/>
          <p14:tracePt t="48035" x="1497013" y="4337050"/>
          <p14:tracePt t="48043" x="1525588" y="4402138"/>
          <p14:tracePt t="48051" x="1525588" y="4456113"/>
          <p14:tracePt t="48059" x="1533525" y="4511675"/>
          <p14:tracePt t="48067" x="1533525" y="4592638"/>
          <p14:tracePt t="48075" x="1543050" y="4621213"/>
          <p14:tracePt t="48083" x="1552575" y="4657725"/>
          <p14:tracePt t="48091" x="1570038" y="4721225"/>
          <p14:tracePt t="48099" x="1579563" y="4775200"/>
          <p14:tracePt t="48106" x="1579563" y="4811713"/>
          <p14:tracePt t="48116" x="1579563" y="4848225"/>
          <p14:tracePt t="48123" x="1579563" y="4894263"/>
          <p14:tracePt t="48132" x="1579563" y="4922838"/>
          <p14:tracePt t="48139" x="1579563" y="4959350"/>
          <p14:tracePt t="48148" x="1579563" y="4995863"/>
          <p14:tracePt t="48155" x="1579563" y="5032375"/>
          <p14:tracePt t="48163" x="1579563" y="5076825"/>
          <p14:tracePt t="48171" x="1579563" y="5113338"/>
          <p14:tracePt t="48179" x="1579563" y="5149850"/>
          <p14:tracePt t="48200" x="1579563" y="5232400"/>
          <p14:tracePt t="48202" x="1579563" y="5268913"/>
          <p14:tracePt t="48211" x="1579563" y="5305425"/>
          <p14:tracePt t="48218" x="1579563" y="5332413"/>
          <p14:tracePt t="48227" x="1579563" y="5368925"/>
          <p14:tracePt t="48235" x="1579563" y="5378450"/>
          <p14:tracePt t="48243" x="1579563" y="5397500"/>
          <p14:tracePt t="48251" x="1579563" y="5405438"/>
          <p14:tracePt t="48259" x="1579563" y="5434013"/>
          <p14:tracePt t="48266" x="1570038" y="5441950"/>
          <p14:tracePt t="48275" x="1570038" y="5461000"/>
          <p14:tracePt t="48283" x="1562100" y="5478463"/>
          <p14:tracePt t="48291" x="1552575" y="5497513"/>
          <p14:tracePt t="48300" x="1552575" y="5507038"/>
          <p14:tracePt t="48307" x="1543050" y="5524500"/>
          <p14:tracePt t="48316" x="1533525" y="5543550"/>
          <p14:tracePt t="48322" x="1525588" y="5551488"/>
          <p14:tracePt t="48331" x="1525588" y="5561013"/>
          <p14:tracePt t="48338" x="1516063" y="5580063"/>
          <p14:tracePt t="48346" x="1516063" y="5588000"/>
          <p14:tracePt t="48355" x="1516063" y="5607050"/>
          <p14:tracePt t="48363" x="1489075" y="5624513"/>
          <p14:tracePt t="48371" x="1489075" y="5634038"/>
          <p14:tracePt t="48380" x="1489075" y="5643563"/>
          <p14:tracePt t="48387" x="1489075" y="5661025"/>
          <p14:tracePt t="48396" x="1489075" y="5670550"/>
          <p14:tracePt t="48412" x="1489075" y="5680075"/>
          <p14:tracePt t="48419" x="1489075" y="5689600"/>
          <p14:tracePt t="48427" x="1489075" y="5697538"/>
          <p14:tracePt t="48435" x="1479550" y="5707063"/>
          <p14:tracePt t="48459" x="1479550" y="5716588"/>
          <p14:tracePt t="48484" x="1479550" y="5726113"/>
          <p14:tracePt t="50127" x="1479550" y="5707063"/>
          <p14:tracePt t="50136" x="1479550" y="5680075"/>
          <p14:tracePt t="50143" x="1479550" y="5643563"/>
          <p14:tracePt t="50150" x="1497013" y="5588000"/>
          <p14:tracePt t="50155" x="1497013" y="5534025"/>
          <p14:tracePt t="50163" x="1497013" y="5497513"/>
          <p14:tracePt t="50171" x="1497013" y="5451475"/>
          <p14:tracePt t="50179" x="1497013" y="5397500"/>
          <p14:tracePt t="50199" x="1497013" y="5314950"/>
          <p14:tracePt t="50203" x="1497013" y="5287963"/>
          <p14:tracePt t="50212" x="1497013" y="5241925"/>
          <p14:tracePt t="50218" x="1497013" y="5205413"/>
          <p14:tracePt t="50227" x="1479550" y="5178425"/>
          <p14:tracePt t="50235" x="1479550" y="5141913"/>
          <p14:tracePt t="50243" x="1470025" y="5113338"/>
          <p14:tracePt t="50250" x="1470025" y="5095875"/>
          <p14:tracePt t="50259" x="1470025" y="5076825"/>
          <p14:tracePt t="50267" x="1470025" y="5068888"/>
          <p14:tracePt t="50275" x="1470025" y="5059363"/>
          <p14:tracePt t="50283" x="1470025" y="5040313"/>
          <p14:tracePt t="50291" x="1470025" y="5022850"/>
          <p14:tracePt t="50299" x="1470025" y="5013325"/>
          <p14:tracePt t="50306" x="1470025" y="4995863"/>
          <p14:tracePt t="50316" x="1470025" y="4967288"/>
          <p14:tracePt t="50323" x="1452563" y="4913313"/>
          <p14:tracePt t="50332" x="1452563" y="4894263"/>
          <p14:tracePt t="50338" x="1452563" y="4867275"/>
          <p14:tracePt t="50347" x="1443038" y="4821238"/>
          <p14:tracePt t="50356" x="1443038" y="4794250"/>
          <p14:tracePt t="50363" x="1433513" y="4767263"/>
          <p14:tracePt t="50371" x="1423988" y="4702175"/>
          <p14:tracePt t="50379" x="1416050" y="4665663"/>
          <p14:tracePt t="50386" x="1397000" y="4602163"/>
          <p14:tracePt t="50396" x="1387475" y="4548188"/>
          <p14:tracePt t="50403" x="1379538" y="4483100"/>
          <p14:tracePt t="50412" x="1370013" y="4446588"/>
          <p14:tracePt t="50418" x="1350963" y="4383088"/>
          <p14:tracePt t="50427" x="1333500" y="4337050"/>
          <p14:tracePt t="50435" x="1333500" y="4300538"/>
          <p14:tracePt t="50443" x="1323975" y="4264025"/>
          <p14:tracePt t="50451" x="1296988" y="4227513"/>
          <p14:tracePt t="50459" x="1296988" y="4219575"/>
          <p14:tracePt t="50467" x="1296988" y="4191000"/>
          <p14:tracePt t="50475" x="1277938" y="4154488"/>
          <p14:tracePt t="50491" x="1270000" y="4127500"/>
          <p14:tracePt t="50500" x="1270000" y="4110038"/>
          <p14:tracePt t="50507" x="1250950" y="4073525"/>
          <p14:tracePt t="50516" x="1241425" y="4037013"/>
          <p14:tracePt t="50523" x="1233488" y="4000500"/>
          <p14:tracePt t="50531" x="1223963" y="3981450"/>
          <p14:tracePt t="50539" x="1204913" y="3944938"/>
          <p14:tracePt t="50549" x="1196975" y="3917950"/>
          <p14:tracePt t="50555" x="1177925" y="3881438"/>
          <p14:tracePt t="50563" x="1168400" y="3852863"/>
          <p14:tracePt t="50571" x="1160463" y="3808413"/>
          <p14:tracePt t="50580" x="1160463" y="3798888"/>
          <p14:tracePt t="50586" x="1150938" y="3771900"/>
          <p14:tracePt t="50596" x="1150938" y="3743325"/>
          <p14:tracePt t="50603" x="1150938" y="3725863"/>
          <p14:tracePt t="50611" x="1150938" y="3698875"/>
          <p14:tracePt t="50618" x="1141413" y="3679825"/>
          <p14:tracePt t="50626" x="1141413" y="3652838"/>
          <p14:tracePt t="50635" x="1141413" y="3625850"/>
          <p14:tracePt t="50643" x="1141413" y="3606800"/>
          <p14:tracePt t="50651" x="1131888" y="3570288"/>
          <p14:tracePt t="50659" x="1131888" y="3560763"/>
          <p14:tracePt t="50667" x="1131888" y="3524250"/>
          <p14:tracePt t="50675" x="1131888" y="3487738"/>
          <p14:tracePt t="50683" x="1131888" y="3479800"/>
          <p14:tracePt t="50691" x="1131888" y="3451225"/>
          <p14:tracePt t="50700" x="1131888" y="3433763"/>
          <p14:tracePt t="50707" x="1131888" y="3414713"/>
          <p14:tracePt t="50716" x="1131888" y="3397250"/>
          <p14:tracePt t="50731" x="1123950" y="3378200"/>
          <p14:tracePt t="50755" x="1123950" y="3370263"/>
          <p14:tracePt t="50763" x="1123950" y="3360738"/>
          <p14:tracePt t="50875" x="1114425" y="3351213"/>
          <p14:tracePt t="50882" x="1104900" y="3351213"/>
          <p14:tracePt t="50891" x="1104900" y="3360738"/>
          <p14:tracePt t="50900" x="1104900" y="3387725"/>
          <p14:tracePt t="50907" x="1104900" y="3414713"/>
          <p14:tracePt t="50916" x="1104900" y="3443288"/>
          <p14:tracePt t="50923" x="1104900" y="3487738"/>
          <p14:tracePt t="50931" x="1104900" y="3516313"/>
          <p14:tracePt t="50939" x="1104900" y="3570288"/>
          <p14:tracePt t="50946" x="1104900" y="3606800"/>
          <p14:tracePt t="50955" x="1104900" y="3662363"/>
          <p14:tracePt t="50963" x="1131888" y="3706813"/>
          <p14:tracePt t="50972" x="1160463" y="3771900"/>
          <p14:tracePt t="50979" x="1177925" y="3835400"/>
          <p14:tracePt t="50986" x="1204913" y="3898900"/>
          <p14:tracePt t="50996" x="1233488" y="3954463"/>
          <p14:tracePt t="51003" x="1241425" y="4017963"/>
          <p14:tracePt t="51011" x="1250950" y="4064000"/>
          <p14:tracePt t="51019" x="1260475" y="4100513"/>
          <p14:tracePt t="51027" x="1287463" y="4146550"/>
          <p14:tracePt t="51035" x="1296988" y="4191000"/>
          <p14:tracePt t="51043" x="1306513" y="4227513"/>
          <p14:tracePt t="51051" x="1306513" y="4273550"/>
          <p14:tracePt t="51059" x="1314450" y="4319588"/>
          <p14:tracePt t="51067" x="1314450" y="4356100"/>
          <p14:tracePt t="51076" x="1323975" y="4402138"/>
          <p14:tracePt t="51083" x="1343025" y="4456113"/>
          <p14:tracePt t="51091" x="1343025" y="4511675"/>
          <p14:tracePt t="51099" x="1350963" y="4575175"/>
          <p14:tracePt t="51107" x="1360488" y="4629150"/>
          <p14:tracePt t="51116" x="1360488" y="4694238"/>
          <p14:tracePt t="51123" x="1360488" y="4730750"/>
          <p14:tracePt t="51132" x="1360488" y="4784725"/>
          <p14:tracePt t="51139" x="1360488" y="4830763"/>
          <p14:tracePt t="51147" x="1360488" y="4867275"/>
          <p14:tracePt t="51155" x="1360488" y="4894263"/>
          <p14:tracePt t="51163" x="1360488" y="4922838"/>
          <p14:tracePt t="51171" x="1360488" y="4959350"/>
          <p14:tracePt t="51179" x="1360488" y="4976813"/>
          <p14:tracePt t="51186" x="1360488" y="5013325"/>
          <p14:tracePt t="51199" x="1360488" y="5040313"/>
          <p14:tracePt t="51203" x="1360488" y="5059363"/>
          <p14:tracePt t="51212" x="1360488" y="5076825"/>
          <p14:tracePt t="51218" x="1360488" y="5086350"/>
          <p14:tracePt t="51226" x="1360488" y="5105400"/>
          <p14:tracePt t="52235" x="1360488" y="5113338"/>
          <p14:tracePt t="52251" x="1350963" y="5141913"/>
          <p14:tracePt t="52259" x="1323975" y="5168900"/>
          <p14:tracePt t="52267" x="1306513" y="5186363"/>
          <p14:tracePt t="52275" x="1287463" y="5205413"/>
          <p14:tracePt t="52283" x="1270000" y="5214938"/>
          <p14:tracePt t="52291" x="1241425" y="5232400"/>
          <p14:tracePt t="52300" x="1214438" y="5251450"/>
          <p14:tracePt t="52316" x="1196975" y="5268913"/>
          <p14:tracePt t="52331" x="1187450" y="5268913"/>
          <p14:tracePt t="52339" x="1177925" y="5268913"/>
          <p14:tracePt t="52355" x="1168400" y="5268913"/>
          <p14:tracePt t="52371" x="1150938" y="5268913"/>
          <p14:tracePt t="52379" x="1123950" y="5268913"/>
          <p14:tracePt t="52387" x="1087438" y="5268913"/>
          <p14:tracePt t="52396" x="1050925" y="5259388"/>
          <p14:tracePt t="52402" x="985838" y="5251450"/>
          <p14:tracePt t="52412" x="958850" y="5232400"/>
          <p14:tracePt t="52419" x="912813" y="5195888"/>
          <p14:tracePt t="52427" x="849313" y="5141913"/>
          <p14:tracePt t="52435" x="839788" y="5122863"/>
          <p14:tracePt t="52444" x="831850" y="5105400"/>
          <p14:tracePt t="52450" x="822325" y="5086350"/>
          <p14:tracePt t="52459" x="812800" y="5068888"/>
          <p14:tracePt t="52468" x="803275" y="5059363"/>
          <p14:tracePt t="52475" x="785813" y="5022850"/>
          <p14:tracePt t="52483" x="776288" y="5013325"/>
          <p14:tracePt t="52490" x="766763" y="5013325"/>
          <p14:tracePt t="52500" x="757238" y="4995863"/>
          <p14:tracePt t="52516" x="757238" y="4986338"/>
          <p14:tracePt t="52522" x="757238" y="4976813"/>
          <p14:tracePt t="52532" x="749300" y="4967288"/>
          <p14:tracePt t="52563" x="749300" y="4959350"/>
          <p14:tracePt t="52570" x="749300" y="4949825"/>
          <p14:tracePt t="52587" x="757238" y="4922838"/>
          <p14:tracePt t="52603" x="766763" y="4903788"/>
          <p14:tracePt t="52611" x="776288" y="4903788"/>
          <p14:tracePt t="52618" x="785813" y="4894263"/>
          <p14:tracePt t="52627" x="785813" y="4884738"/>
          <p14:tracePt t="52635" x="803275" y="4867275"/>
          <p14:tracePt t="52643" x="803275" y="4857750"/>
          <p14:tracePt t="52659" x="803275" y="4848225"/>
          <p14:tracePt t="52667" x="803275" y="4830763"/>
          <p14:tracePt t="52675" x="803275" y="4803775"/>
          <p14:tracePt t="52683" x="803275" y="4775200"/>
          <p14:tracePt t="52691" x="803275" y="4748213"/>
          <p14:tracePt t="52699" x="803275" y="4702175"/>
          <p14:tracePt t="52707" x="803275" y="4648200"/>
          <p14:tracePt t="52716" x="803275" y="4611688"/>
          <p14:tracePt t="52723" x="803275" y="4538663"/>
          <p14:tracePt t="52732" x="803275" y="4511675"/>
          <p14:tracePt t="52738" x="803275" y="4456113"/>
          <p14:tracePt t="52747" x="803275" y="4429125"/>
          <p14:tracePt t="52755" x="803275" y="4383088"/>
          <p14:tracePt t="52763" x="803275" y="4329113"/>
          <p14:tracePt t="52771" x="785813" y="4273550"/>
          <p14:tracePt t="52779" x="776288" y="4191000"/>
          <p14:tracePt t="52787" x="776288" y="4137025"/>
          <p14:tracePt t="52796" x="749300" y="4073525"/>
          <p14:tracePt t="52803" x="749300" y="4037013"/>
          <p14:tracePt t="52813" x="739775" y="3981450"/>
          <p14:tracePt t="52819" x="739775" y="3954463"/>
          <p14:tracePt t="52827" x="739775" y="3908425"/>
          <p14:tracePt t="52835" x="739775" y="3881438"/>
          <p14:tracePt t="52843" x="739775" y="3862388"/>
          <p14:tracePt t="52851" x="739775" y="3835400"/>
          <p14:tracePt t="52859" x="739775" y="3816350"/>
          <p14:tracePt t="52866" x="739775" y="3789363"/>
          <p14:tracePt t="52876" x="739775" y="3779838"/>
          <p14:tracePt t="52883" x="739775" y="3762375"/>
          <p14:tracePt t="52891" x="749300" y="3716338"/>
          <p14:tracePt t="52900" x="757238" y="3662363"/>
          <p14:tracePt t="52907" x="776288" y="3616325"/>
          <p14:tracePt t="52916" x="785813" y="3560763"/>
          <p14:tracePt t="52923" x="793750" y="3497263"/>
          <p14:tracePt t="52932" x="793750" y="3424238"/>
          <p14:tracePt t="52939" x="793750" y="3351213"/>
          <p14:tracePt t="52947" x="793750" y="3324225"/>
          <p14:tracePt t="52955" x="793750" y="3278188"/>
          <p14:tracePt t="52963" x="793750" y="3224213"/>
          <p14:tracePt t="52970" x="793750" y="3151188"/>
          <p14:tracePt t="52979" x="793750" y="3059113"/>
          <p14:tracePt t="52987" x="776288" y="2959100"/>
          <p14:tracePt t="52998" x="766763" y="2867025"/>
          <p14:tracePt t="53003" x="749300" y="2776538"/>
          <p14:tracePt t="53012" x="739775" y="2693988"/>
          <p14:tracePt t="53018" x="720725" y="2601913"/>
          <p14:tracePt t="53027" x="703263" y="2520950"/>
          <p14:tracePt t="53034" x="684213" y="2465388"/>
          <p14:tracePt t="53043" x="666750" y="2401888"/>
          <p14:tracePt t="53051" x="647700" y="2355850"/>
          <p14:tracePt t="53059" x="630238" y="2301875"/>
          <p14:tracePt t="53067" x="603250" y="2236788"/>
          <p14:tracePt t="53075" x="603250" y="2209800"/>
          <p14:tracePt t="53083" x="566738" y="2146300"/>
          <p14:tracePt t="53091" x="557213" y="2109788"/>
          <p14:tracePt t="53099" x="530225" y="2046288"/>
          <p14:tracePt t="53106" x="501650" y="1981200"/>
          <p14:tracePt t="53116" x="484188" y="1935163"/>
          <p14:tracePt t="53123" x="474663" y="1890713"/>
          <p14:tracePt t="53132" x="447675" y="1844675"/>
          <p14:tracePt t="53138" x="428625" y="1798638"/>
          <p14:tracePt t="53149" x="420688" y="1762125"/>
          <p14:tracePt t="53155" x="392113" y="1716088"/>
          <p14:tracePt t="53163" x="392113" y="1689100"/>
          <p14:tracePt t="53170" x="374650" y="1643063"/>
          <p14:tracePt t="53178" x="365125" y="1616075"/>
          <p14:tracePt t="53186" x="338138" y="1552575"/>
          <p14:tracePt t="53198" x="328613" y="1497013"/>
          <p14:tracePt t="53202" x="319088" y="1433513"/>
          <p14:tracePt t="53211" x="292100" y="1360488"/>
          <p14:tracePt t="53219" x="274638" y="1296988"/>
          <p14:tracePt t="53228" x="255588" y="1214438"/>
          <p14:tracePt t="53234" x="228600" y="1177925"/>
          <p14:tracePt t="53243" x="219075" y="1095375"/>
          <p14:tracePt t="53251" x="192088" y="1014413"/>
          <p14:tracePt t="53259" x="165100" y="958850"/>
          <p14:tracePt t="53267" x="155575" y="895350"/>
          <p14:tracePt t="53275" x="128588" y="822325"/>
          <p14:tracePt t="53283" x="100013" y="757238"/>
          <p14:tracePt t="53291" x="92075" y="693738"/>
          <p14:tracePt t="53300" x="92075" y="620713"/>
          <p14:tracePt t="53306" x="63500" y="557213"/>
          <p14:tracePt t="53316" x="55563" y="501650"/>
          <p14:tracePt t="53323" x="46038" y="438150"/>
          <p14:tracePt t="53332" x="26988" y="384175"/>
          <p14:tracePt t="53340" x="19050" y="301625"/>
          <p14:tracePt t="53348" x="9525" y="274638"/>
          <p14:tracePt t="53963" x="19050" y="392113"/>
          <p14:tracePt t="53971" x="26988" y="428625"/>
          <p14:tracePt t="53978" x="36513" y="465138"/>
          <p14:tracePt t="53986" x="46038" y="493713"/>
          <p14:tracePt t="53996" x="55563" y="520700"/>
          <p14:tracePt t="54003" x="63500" y="530225"/>
          <p14:tracePt t="54013" x="63500" y="547688"/>
          <p14:tracePt t="54019" x="73025" y="557213"/>
          <p14:tracePt t="54027" x="82550" y="574675"/>
          <p14:tracePt t="54035" x="92075" y="603250"/>
          <p14:tracePt t="54043" x="109538" y="620713"/>
          <p14:tracePt t="54051" x="128588" y="657225"/>
          <p14:tracePt t="54059" x="155575" y="693738"/>
          <p14:tracePt t="54067" x="173038" y="730250"/>
          <p14:tracePt t="54075" x="192088" y="757238"/>
          <p14:tracePt t="54083" x="228600" y="812800"/>
          <p14:tracePt t="54091" x="246063" y="839788"/>
          <p14:tracePt t="54099" x="274638" y="895350"/>
          <p14:tracePt t="54106" x="292100" y="922338"/>
          <p14:tracePt t="54116" x="301625" y="939800"/>
          <p14:tracePt t="54123" x="319088" y="976313"/>
          <p14:tracePt t="54132" x="328613" y="985838"/>
          <p14:tracePt t="54139" x="338138" y="985838"/>
          <p14:tracePt t="54147" x="338138" y="995363"/>
          <p14:tracePt t="54155" x="338138" y="1004888"/>
          <p14:tracePt t="54164" x="347663" y="1022350"/>
          <p14:tracePt t="54171" x="355600" y="1031875"/>
          <p14:tracePt t="54182" x="365125" y="1041400"/>
          <p14:tracePt t="54186" x="374650" y="1068388"/>
          <p14:tracePt t="54195" x="384175" y="1077913"/>
          <p14:tracePt t="54212" x="401638" y="1104900"/>
          <p14:tracePt t="54219" x="401638" y="1114425"/>
          <p14:tracePt t="54227" x="411163" y="1131888"/>
          <p14:tracePt t="54235" x="420688" y="1150938"/>
          <p14:tracePt t="54243" x="428625" y="1168400"/>
          <p14:tracePt t="54251" x="438150" y="1196975"/>
          <p14:tracePt t="54259" x="447675" y="1204913"/>
          <p14:tracePt t="54266" x="447675" y="1223963"/>
          <p14:tracePt t="54275" x="465138" y="1250950"/>
          <p14:tracePt t="54283" x="465138" y="1260475"/>
          <p14:tracePt t="54291" x="474663" y="1277938"/>
          <p14:tracePt t="54299" x="484188" y="1296988"/>
          <p14:tracePt t="54306" x="493713" y="1314450"/>
          <p14:tracePt t="54316" x="501650" y="1333500"/>
          <p14:tracePt t="54323" x="511175" y="1343025"/>
          <p14:tracePt t="54332" x="511175" y="1350963"/>
          <p14:tracePt t="54338" x="511175" y="1370013"/>
          <p14:tracePt t="54347" x="530225" y="1387475"/>
          <p14:tracePt t="54363" x="530225" y="1397000"/>
          <p14:tracePt t="57731" x="530225" y="1370013"/>
          <p14:tracePt t="57743" x="530225" y="1360488"/>
          <p14:tracePt t="57751" x="538163" y="1350963"/>
          <p14:tracePt t="57759" x="538163" y="1343025"/>
          <p14:tracePt t="57766" x="538163" y="1323975"/>
          <p14:tracePt t="57791" x="538163" y="1314450"/>
          <p14:tracePt t="57800" x="538163" y="1306513"/>
          <p14:tracePt t="57812" x="538163" y="1296988"/>
          <p14:tracePt t="57818" x="538163" y="1287463"/>
          <p14:tracePt t="57828" x="538163" y="1270000"/>
          <p14:tracePt t="57844" x="538163" y="1260475"/>
          <p14:tracePt t="57851" x="538163" y="1241425"/>
          <p14:tracePt t="57859" x="538163" y="1223963"/>
          <p14:tracePt t="57866" x="538163" y="1204913"/>
          <p14:tracePt t="57875" x="538163" y="1196975"/>
          <p14:tracePt t="57883" x="538163" y="1177925"/>
          <p14:tracePt t="57891" x="538163" y="1160463"/>
          <p14:tracePt t="57899" x="538163" y="1150938"/>
          <p14:tracePt t="57906" x="538163" y="1141413"/>
          <p14:tracePt t="57916" x="538163" y="1104900"/>
          <p14:tracePt t="57923" x="530225" y="1087438"/>
          <p14:tracePt t="57939" x="530225" y="1050925"/>
          <p14:tracePt t="57948" x="530225" y="1031875"/>
          <p14:tracePt t="57954" x="511175" y="1014413"/>
          <p14:tracePt t="57963" x="511175" y="995363"/>
          <p14:tracePt t="57970" x="501650" y="976313"/>
          <p14:tracePt t="57980" x="493713" y="958850"/>
          <p14:tracePt t="57986" x="474663" y="939800"/>
          <p14:tracePt t="57995" x="465138" y="922338"/>
          <p14:tracePt t="58003" x="457200" y="912813"/>
          <p14:tracePt t="58012" x="447675" y="903288"/>
          <p14:tracePt t="58019" x="428625" y="876300"/>
          <p14:tracePt t="58027" x="420688" y="876300"/>
          <p14:tracePt t="58035" x="411163" y="866775"/>
          <p14:tracePt t="58044" x="401638" y="849313"/>
          <p14:tracePt t="58051" x="374650" y="839788"/>
          <p14:tracePt t="58059" x="374650" y="830263"/>
          <p14:tracePt t="58067" x="365125" y="822325"/>
          <p14:tracePt t="58083" x="347663" y="822325"/>
          <p14:tracePt t="58091" x="338138" y="812800"/>
          <p14:tracePt t="58099" x="328613" y="803275"/>
          <p14:tracePt t="58116" x="319088" y="803275"/>
          <p14:tracePt t="58123" x="319088" y="793750"/>
          <p14:tracePt t="58131" x="301625" y="766763"/>
          <p14:tracePt t="58139" x="292100" y="749300"/>
          <p14:tracePt t="58148" x="274638" y="712788"/>
          <p14:tracePt t="58155" x="255588" y="676275"/>
          <p14:tracePt t="58163" x="219075" y="620713"/>
          <p14:tracePt t="58171" x="182563" y="547688"/>
          <p14:tracePt t="58180" x="146050" y="493713"/>
          <p14:tracePt t="58186" x="109538" y="428625"/>
          <p14:tracePt t="58195" x="55563" y="3651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4B5D0-6996-4E21-8FC7-EC6F5B22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1162646"/>
            <a:ext cx="4197554" cy="5645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2F98E-EF2F-4541-8728-CE2B0B50A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372" y="1162646"/>
            <a:ext cx="4650308" cy="5117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0CF09-42AF-41D8-9079-D28924777D91}"/>
              </a:ext>
            </a:extLst>
          </p:cNvPr>
          <p:cNvSpPr txBox="1"/>
          <p:nvPr/>
        </p:nvSpPr>
        <p:spPr>
          <a:xfrm>
            <a:off x="552609" y="316475"/>
            <a:ext cx="4533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Ξεκλειδώνω το κείμενο.</a:t>
            </a:r>
          </a:p>
          <a:p>
            <a:r>
              <a:rPr lang="el-GR" dirty="0"/>
              <a:t>Απάντησε προφορικά τις ερωτήσεις 2, 3 και 4.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F7D27E-A616-46D0-BB0A-6203815E3018}"/>
              </a:ext>
            </a:extLst>
          </p:cNvPr>
          <p:cNvCxnSpPr>
            <a:cxnSpLocks/>
          </p:cNvCxnSpPr>
          <p:nvPr/>
        </p:nvCxnSpPr>
        <p:spPr>
          <a:xfrm>
            <a:off x="5086479" y="1409297"/>
            <a:ext cx="1311349" cy="38986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6157FC11-0D1F-482C-BA59-CDBFC0B85610}"/>
              </a:ext>
            </a:extLst>
          </p:cNvPr>
          <p:cNvSpPr/>
          <p:nvPr/>
        </p:nvSpPr>
        <p:spPr>
          <a:xfrm>
            <a:off x="6553200" y="4727944"/>
            <a:ext cx="166577" cy="290623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0F613D-8665-4E95-8BF1-42F9BB955A7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246520" y="4064040"/>
              <a:ext cx="986760" cy="402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0F613D-8665-4E95-8BF1-42F9BB955A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30680" y="4000680"/>
                <a:ext cx="1018080" cy="52884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33A321C-4653-4D7D-8613-EEFDF4AFF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67"/>
    </mc:Choice>
    <mc:Fallback xmlns="">
      <p:transition spd="slow" advTm="98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997" x="3232150" y="6153150"/>
          <p14:tracePt t="81682" x="2319338" y="6831013"/>
          <p14:tracePt t="81689" x="2319338" y="6821488"/>
          <p14:tracePt t="81698" x="2328863" y="6802438"/>
          <p14:tracePt t="81705" x="2328863" y="6784975"/>
          <p14:tracePt t="81729" x="2338388" y="6775450"/>
          <p14:tracePt t="81769" x="2338388" y="6765925"/>
          <p14:tracePt t="81809" x="2346325" y="6757988"/>
          <p14:tracePt t="81825" x="2346325" y="6748463"/>
          <p14:tracePt t="81835" x="2355850" y="6729413"/>
          <p14:tracePt t="81850" x="2365375" y="6711950"/>
          <p14:tracePt t="81857" x="2382838" y="6692900"/>
          <p14:tracePt t="81865" x="2401888" y="6656388"/>
          <p14:tracePt t="81873" x="2428875" y="6638925"/>
          <p14:tracePt t="81882" x="2428875" y="6629400"/>
          <p14:tracePt t="81889" x="2447925" y="6619875"/>
          <p14:tracePt t="81897" x="2457450" y="6602413"/>
          <p14:tracePt t="81901" x="2465388" y="6602413"/>
          <p14:tracePt t="81932" x="2474913" y="6592888"/>
          <p14:tracePt t="81953" x="2484438" y="6583363"/>
          <p14:tracePt t="81985" x="2493963" y="6565900"/>
          <p14:tracePt t="82001" x="2501900" y="6556375"/>
          <p14:tracePt t="82025" x="2511425" y="6546850"/>
          <p14:tracePt t="82033" x="2511425" y="6538913"/>
          <p14:tracePt t="82041" x="2520950" y="6538913"/>
          <p14:tracePt t="85301" x="2538413" y="6519863"/>
          <p14:tracePt t="85317" x="2547938" y="6510338"/>
          <p14:tracePt t="85465" x="2557463" y="6510338"/>
          <p14:tracePt t="85525" x="2566988" y="6502400"/>
          <p14:tracePt t="85569" x="2574925" y="6502400"/>
          <p14:tracePt t="85578" x="2574925" y="6492875"/>
          <p14:tracePt t="85585" x="2584450" y="6492875"/>
          <p14:tracePt t="85593" x="2603500" y="6492875"/>
          <p14:tracePt t="85601" x="2611438" y="6492875"/>
          <p14:tracePt t="85605" x="2630488" y="6492875"/>
          <p14:tracePt t="85613" x="2647950" y="6483350"/>
          <p14:tracePt t="85621" x="2657475" y="6483350"/>
          <p14:tracePt t="85630" x="2684463" y="6473825"/>
          <p14:tracePt t="85642" x="2703513" y="6473825"/>
          <p14:tracePt t="85649" x="2730500" y="6473825"/>
          <p14:tracePt t="85657" x="2740025" y="6473825"/>
          <p14:tracePt t="85673" x="2757488" y="6473825"/>
          <p14:tracePt t="85682" x="2767013" y="6473825"/>
          <p14:tracePt t="85705" x="2776538" y="6473825"/>
          <p14:tracePt t="89289" x="2786063" y="6473825"/>
          <p14:tracePt t="89317" x="2794000" y="6473825"/>
          <p14:tracePt t="89325" x="2794000" y="6465888"/>
          <p14:tracePt t="89381" x="2803525" y="6465888"/>
          <p14:tracePt t="89422" x="2813050" y="6456363"/>
          <p14:tracePt t="89461" x="2822575" y="6456363"/>
          <p14:tracePt t="89485" x="2830513" y="6456363"/>
          <p14:tracePt t="89501" x="2840038" y="6456363"/>
          <p14:tracePt t="89514" x="2849563" y="6446838"/>
          <p14:tracePt t="89537" x="2849563" y="6437313"/>
          <p14:tracePt t="89558" x="2859088" y="6437313"/>
          <p14:tracePt t="89565" x="2867025" y="6437313"/>
          <p14:tracePt t="89621" x="2876550" y="6429375"/>
          <p14:tracePt t="89945" x="2886075" y="6429375"/>
          <p14:tracePt t="89953" x="2895600" y="6419850"/>
          <p14:tracePt t="90002" x="2903538" y="6410325"/>
          <p14:tracePt t="90129" x="2903538" y="6400800"/>
          <p14:tracePt t="90137" x="2922588" y="6400800"/>
          <p14:tracePt t="90145" x="2932113" y="6400800"/>
          <p14:tracePt t="90161" x="2949575" y="6392863"/>
          <p14:tracePt t="90185" x="2959100" y="6383338"/>
          <p14:tracePt t="90525" x="2976563" y="6373813"/>
          <p14:tracePt t="90569" x="3005138" y="6364288"/>
          <p14:tracePt t="90593" x="3013075" y="6356350"/>
          <p14:tracePt t="90601" x="3022600" y="6356350"/>
          <p14:tracePt t="90617" x="3032125" y="6356350"/>
          <p14:tracePt t="90657" x="3041650" y="6346825"/>
          <p14:tracePt t="91285" x="3049588" y="6346825"/>
          <p14:tracePt t="91641" x="3059113" y="6346825"/>
          <p14:tracePt t="96325" x="3059113" y="6356350"/>
          <p14:tracePt t="96357" x="3049588" y="6356350"/>
          <p14:tracePt t="96361" x="3032125" y="6346825"/>
          <p14:tracePt t="96369" x="3013075" y="6337300"/>
          <p14:tracePt t="96377" x="2959100" y="6310313"/>
          <p14:tracePt t="96385" x="2913063" y="6291263"/>
          <p14:tracePt t="96395" x="2849563" y="6246813"/>
          <p14:tracePt t="96401" x="2767013" y="6210300"/>
          <p14:tracePt t="96410" x="2730500" y="6191250"/>
          <p14:tracePt t="96417" x="2676525" y="6164263"/>
          <p14:tracePt t="96421" x="2611438" y="6127750"/>
          <p14:tracePt t="96429" x="2530475" y="6072188"/>
          <p14:tracePt t="96437" x="2428875" y="5999163"/>
          <p14:tracePt t="96445" x="2346325" y="5945188"/>
          <p14:tracePt t="96452" x="2265363" y="5872163"/>
          <p14:tracePt t="96461" x="2200275" y="5826125"/>
          <p14:tracePt t="96469" x="2146300" y="5770563"/>
          <p14:tracePt t="96477" x="2073275" y="5670550"/>
          <p14:tracePt t="96485" x="2000250" y="5570538"/>
          <p14:tracePt t="96494" x="1927225" y="5451475"/>
          <p14:tracePt t="96501" x="1871663" y="5341938"/>
          <p14:tracePt t="96509" x="1808163" y="5186363"/>
          <p14:tracePt t="96517" x="1754188" y="5032375"/>
          <p14:tracePt t="96525" x="1689100" y="4884738"/>
          <p14:tracePt t="96532" x="1635125" y="4730750"/>
          <p14:tracePt t="96541" x="1552575" y="4602163"/>
          <p14:tracePt t="96549" x="1497013" y="4465638"/>
          <p14:tracePt t="96557" x="1423988" y="4329113"/>
          <p14:tracePt t="96566" x="1360488" y="4200525"/>
          <p14:tracePt t="96573" x="1306513" y="4081463"/>
          <p14:tracePt t="96582" x="1241425" y="3944938"/>
          <p14:tracePt t="96589" x="1204913" y="3835400"/>
          <p14:tracePt t="96598" x="1141413" y="3716338"/>
          <p14:tracePt t="96605" x="1104900" y="3597275"/>
          <p14:tracePt t="96614" x="1041400" y="3497263"/>
          <p14:tracePt t="96621" x="985838" y="3387725"/>
          <p14:tracePt t="96629" x="931863" y="3268663"/>
          <p14:tracePt t="96637" x="868363" y="3132138"/>
          <p14:tracePt t="96645" x="793750" y="3005138"/>
          <p14:tracePt t="96653" x="730250" y="2867025"/>
          <p14:tracePt t="96663" x="676275" y="2730500"/>
          <p14:tracePt t="96669" x="603250" y="2593975"/>
          <p14:tracePt t="96677" x="538163" y="2484438"/>
          <p14:tracePt t="96685" x="484188" y="2365375"/>
          <p14:tracePt t="96694" x="428625" y="2265363"/>
          <p14:tracePt t="96701" x="384175" y="2163763"/>
          <p14:tracePt t="96710" x="347663" y="2090738"/>
          <p14:tracePt t="96717" x="301625" y="2009775"/>
          <p14:tracePt t="96725" x="265113" y="1927225"/>
          <p14:tracePt t="96733" x="228600" y="1890713"/>
          <p14:tracePt t="96742" x="219075" y="1835150"/>
          <p14:tracePt t="96749" x="146050" y="1752600"/>
          <p14:tracePt t="96757" x="109538" y="1689100"/>
          <p14:tracePt t="96765" x="36513" y="15986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ρηματα">
            <a:extLst>
              <a:ext uri="{FF2B5EF4-FFF2-40B4-BE49-F238E27FC236}">
                <a16:creationId xmlns:a16="http://schemas.microsoft.com/office/drawing/2014/main" id="{1A4ECC99-3DFA-4865-A665-C2A88CA84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860" r="1889" b="16165"/>
          <a:stretch/>
        </p:blipFill>
        <p:spPr bwMode="auto">
          <a:xfrm>
            <a:off x="416560" y="162559"/>
            <a:ext cx="3931345" cy="25095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Η κλίση των ουσιαστικών στα νέα ελληνικά - ΗΛΕΚΤΡΟΝΙΚΗ ΔΙΔΑΣΚΑΛΙΑ">
            <a:extLst>
              <a:ext uri="{FF2B5EF4-FFF2-40B4-BE49-F238E27FC236}">
                <a16:creationId xmlns:a16="http://schemas.microsoft.com/office/drawing/2014/main" id="{6C185234-CC3C-4AAE-AF43-115BC499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59" y="142240"/>
            <a:ext cx="3904409" cy="2672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Επίθετα - Θεωρία και ασκήσεις - Γλώσσα Δ' Δημοτικού - ΗΛΕΚΤΡΟΝΙΚΗ ΔΙΔΑΣΚΑΛΙΑ">
            <a:extLst>
              <a:ext uri="{FF2B5EF4-FFF2-40B4-BE49-F238E27FC236}">
                <a16:creationId xmlns:a16="http://schemas.microsoft.com/office/drawing/2014/main" id="{A8FBCC2C-2A5C-40D4-BD58-55ADE2F84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1" t="14371" r="14996" b="63407"/>
          <a:stretch/>
        </p:blipFill>
        <p:spPr bwMode="auto">
          <a:xfrm>
            <a:off x="365472" y="3850640"/>
            <a:ext cx="403352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πιρρήματα - Θεωρία και ασκήσεις - ΗΛΕΚΤΡΟΝΙΚΗ ΔΙΔΑΣΚΑΛΙΑ">
            <a:extLst>
              <a:ext uri="{FF2B5EF4-FFF2-40B4-BE49-F238E27FC236}">
                <a16:creationId xmlns:a16="http://schemas.microsoft.com/office/drawing/2014/main" id="{77EF494F-CB18-4A2D-998B-84BCB44D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279140"/>
            <a:ext cx="30099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lt;ul&gt;&lt;li&gt;Έχουμε δύο ειδών άρθρα: το οριστικό και το αόριστο. &lt;/li&gt;&lt;/ul&gt;&lt;ul&gt;&lt;li&gt;Αόριστο  : ( ένας- μια- ένα ) &lt;/li&gt;&lt;/ul&gt;&lt;ul&gt;...">
            <a:extLst>
              <a:ext uri="{FF2B5EF4-FFF2-40B4-BE49-F238E27FC236}">
                <a16:creationId xmlns:a16="http://schemas.microsoft.com/office/drawing/2014/main" id="{B6A8070A-E5E5-4047-A50C-C45B833D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69" y="3172460"/>
            <a:ext cx="3904409" cy="29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0801A09-AC2B-4C57-89E4-5D792BE06C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692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04"/>
    </mc:Choice>
    <mc:Fallback xmlns="">
      <p:transition spd="slow" advTm="103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412" x="12109450" y="3049588"/>
          <p14:tracePt t="8423" x="12026900" y="2995613"/>
          <p14:tracePt t="8431" x="11909425" y="2940050"/>
          <p14:tracePt t="8439" x="11790363" y="2886075"/>
          <p14:tracePt t="8447" x="11661775" y="2803525"/>
          <p14:tracePt t="8456" x="11544300" y="2747963"/>
          <p14:tracePt t="8464" x="11425238" y="2674938"/>
          <p14:tracePt t="8471" x="11287125" y="2611438"/>
          <p14:tracePt t="8480" x="11169650" y="2557463"/>
          <p14:tracePt t="8487" x="11060113" y="2511425"/>
          <p14:tracePt t="8496" x="10941050" y="2455863"/>
          <p14:tracePt t="8503" x="10821988" y="2401888"/>
          <p14:tracePt t="8512" x="10712450" y="2355850"/>
          <p14:tracePt t="8519" x="10593388" y="2309813"/>
          <p14:tracePt t="8528" x="10466388" y="2282825"/>
          <p14:tracePt t="8535" x="10337800" y="2255838"/>
          <p14:tracePt t="8540" x="10218738" y="2228850"/>
          <p14:tracePt t="8547" x="10091738" y="2200275"/>
          <p14:tracePt t="8560" x="9955213" y="2163763"/>
          <p14:tracePt t="8567" x="9809163" y="2136775"/>
          <p14:tracePt t="8577" x="9661525" y="2109788"/>
          <p14:tracePt t="8583" x="9515475" y="2082800"/>
          <p14:tracePt t="8592" x="9361488" y="2046288"/>
          <p14:tracePt t="8599" x="9215438" y="2000250"/>
          <p14:tracePt t="8608" x="9069388" y="1973263"/>
          <p14:tracePt t="8615" x="8940800" y="1963738"/>
          <p14:tracePt t="8623" x="8804275" y="1927225"/>
          <p14:tracePt t="8631" x="8712200" y="1917700"/>
          <p14:tracePt t="8639" x="8621713" y="1898650"/>
          <p14:tracePt t="8647" x="8520113" y="1890713"/>
          <p14:tracePt t="8655" x="8447088" y="1881188"/>
          <p14:tracePt t="8664" x="8393113" y="1881188"/>
          <p14:tracePt t="8667" x="8329613" y="1881188"/>
          <p14:tracePt t="8676" x="8301038" y="1881188"/>
          <p14:tracePt t="8683" x="8274050" y="1881188"/>
          <p14:tracePt t="8692" x="8247063" y="1881188"/>
          <p14:tracePt t="8699" x="8228013" y="1881188"/>
          <p14:tracePt t="8708" x="8210550" y="1881188"/>
          <p14:tracePt t="8715" x="8201025" y="1881188"/>
          <p14:tracePt t="8723" x="8183563" y="1881188"/>
          <p14:tracePt t="8731" x="8154988" y="1881188"/>
          <p14:tracePt t="8739" x="8137525" y="1881188"/>
          <p14:tracePt t="8751" x="8118475" y="1890713"/>
          <p14:tracePt t="8758" x="8108950" y="1898650"/>
          <p14:tracePt t="8767" x="8081963" y="1908175"/>
          <p14:tracePt t="8783" x="8064500" y="1917700"/>
          <p14:tracePt t="8799" x="8054975" y="1917700"/>
          <p14:tracePt t="8808" x="8035925" y="1917700"/>
          <p14:tracePt t="8815" x="8027988" y="1917700"/>
          <p14:tracePt t="8823" x="7991475" y="1944688"/>
          <p14:tracePt t="8831" x="7972425" y="1944688"/>
          <p14:tracePt t="8839" x="7954963" y="1944688"/>
          <p14:tracePt t="8847" x="7926388" y="1944688"/>
          <p14:tracePt t="8855" x="7889875" y="1954213"/>
          <p14:tracePt t="8859" x="7853363" y="1954213"/>
          <p14:tracePt t="8867" x="7816850" y="1954213"/>
          <p14:tracePt t="8875" x="7789863" y="1954213"/>
          <p14:tracePt t="8883" x="7772400" y="1954213"/>
          <p14:tracePt t="8893" x="7762875" y="1954213"/>
          <p14:tracePt t="8899" x="7743825" y="1954213"/>
          <p14:tracePt t="8908" x="7735888" y="1954213"/>
          <p14:tracePt t="8943" x="7726363" y="1954213"/>
          <p14:tracePt t="8967" x="7716838" y="1954213"/>
          <p14:tracePt t="9103" x="7707313" y="1954213"/>
          <p14:tracePt t="9128" x="7699375" y="1954213"/>
          <p14:tracePt t="14051" x="7689850" y="1954213"/>
          <p14:tracePt t="14087" x="7699375" y="1954213"/>
          <p14:tracePt t="15623" x="7689850" y="1963738"/>
          <p14:tracePt t="15631" x="7662863" y="1963738"/>
          <p14:tracePt t="15639" x="7607300" y="1973263"/>
          <p14:tracePt t="15644" x="7524750" y="1973263"/>
          <p14:tracePt t="15651" x="7488238" y="1981200"/>
          <p14:tracePt t="15660" x="7443788" y="1981200"/>
          <p14:tracePt t="15667" x="7378700" y="1981200"/>
          <p14:tracePt t="15675" x="7269163" y="1981200"/>
          <p14:tracePt t="15683" x="7159625" y="1981200"/>
          <p14:tracePt t="15691" x="7050088" y="1981200"/>
          <p14:tracePt t="15699" x="6940550" y="1981200"/>
          <p14:tracePt t="15703" x="6821488" y="1981200"/>
          <p14:tracePt t="15712" x="6731000" y="1981200"/>
          <p14:tracePt t="15719" x="6657975" y="1981200"/>
          <p14:tracePt t="15728" x="6602413" y="1981200"/>
          <p14:tracePt t="15735" x="6565900" y="1973263"/>
          <p14:tracePt t="15744" x="6557963" y="1973263"/>
          <p14:tracePt t="15751" x="6538913" y="1973263"/>
          <p14:tracePt t="15759" x="6529388" y="1973263"/>
          <p14:tracePt t="15771" x="6521450" y="1963738"/>
          <p14:tracePt t="15787" x="6511925" y="1963738"/>
          <p14:tracePt t="15795" x="6502400" y="1963738"/>
          <p14:tracePt t="15803" x="6483350" y="1963738"/>
          <p14:tracePt t="15812" x="6446838" y="1954213"/>
          <p14:tracePt t="15819" x="6419850" y="1954213"/>
          <p14:tracePt t="15827" x="6373813" y="1954213"/>
          <p14:tracePt t="15835" x="6319838" y="1954213"/>
          <p14:tracePt t="15844" x="6264275" y="1954213"/>
          <p14:tracePt t="15851" x="6219825" y="1954213"/>
          <p14:tracePt t="15859" x="6154738" y="1954213"/>
          <p14:tracePt t="15867" x="6081713" y="1954213"/>
          <p14:tracePt t="15875" x="5964238" y="1935163"/>
          <p14:tracePt t="15883" x="5854700" y="1935163"/>
          <p14:tracePt t="15896" x="5745163" y="1927225"/>
          <p14:tracePt t="15903" x="5616575" y="1908175"/>
          <p14:tracePt t="15912" x="5487988" y="1898650"/>
          <p14:tracePt t="15919" x="5360988" y="1881188"/>
          <p14:tracePt t="15928" x="5241925" y="1854200"/>
          <p14:tracePt t="15935" x="5114925" y="1835150"/>
          <p14:tracePt t="15943" x="4986338" y="1808163"/>
          <p14:tracePt t="15951" x="4867275" y="1781175"/>
          <p14:tracePt t="15955" x="4740275" y="1762125"/>
          <p14:tracePt t="15963" x="4648200" y="1752600"/>
          <p14:tracePt t="15971" x="4538663" y="1752600"/>
          <p14:tracePt t="15979" x="4429125" y="1752600"/>
          <p14:tracePt t="15987" x="4319588" y="1752600"/>
          <p14:tracePt t="15996" x="4210050" y="1752600"/>
          <p14:tracePt t="16003" x="4100513" y="1752600"/>
          <p14:tracePt t="16011" x="3990975" y="1752600"/>
          <p14:tracePt t="16019" x="3862388" y="1752600"/>
          <p14:tracePt t="16028" x="3752850" y="1752600"/>
          <p14:tracePt t="16035" x="3635375" y="1752600"/>
          <p14:tracePt t="16043" x="3525838" y="1752600"/>
          <p14:tracePt t="16055" x="3433763" y="1752600"/>
          <p14:tracePt t="16063" x="3343275" y="1752600"/>
          <p14:tracePt t="16071" x="3270250" y="1752600"/>
          <p14:tracePt t="16079" x="3195638" y="1752600"/>
          <p14:tracePt t="16083" x="3105150" y="1752600"/>
          <p14:tracePt t="16091" x="3032125" y="1752600"/>
          <p14:tracePt t="16099" x="2959100" y="1752600"/>
          <p14:tracePt t="16109" x="2895600" y="1752600"/>
          <p14:tracePt t="16115" x="2803525" y="1752600"/>
          <p14:tracePt t="16127" x="2730500" y="1752600"/>
          <p14:tracePt t="16131" x="2657475" y="1752600"/>
          <p14:tracePt t="16139" x="2584450" y="1752600"/>
          <p14:tracePt t="16147" x="2530475" y="1752600"/>
          <p14:tracePt t="16155" x="2457450" y="1752600"/>
          <p14:tracePt t="16163" x="2392363" y="1752600"/>
          <p14:tracePt t="16171" x="2338388" y="1752600"/>
          <p14:tracePt t="16179" x="2301875" y="1752600"/>
          <p14:tracePt t="16187" x="2246313" y="1752600"/>
          <p14:tracePt t="16195" x="2219325" y="1752600"/>
          <p14:tracePt t="16203" x="2173288" y="1752600"/>
          <p14:tracePt t="16212" x="2136775" y="1752600"/>
          <p14:tracePt t="16219" x="2082800" y="1752600"/>
          <p14:tracePt t="16231" x="2036763" y="1752600"/>
          <p14:tracePt t="16239" x="2009775" y="1752600"/>
          <p14:tracePt t="16247" x="1954213" y="1744663"/>
          <p14:tracePt t="16255" x="1890713" y="1725613"/>
          <p14:tracePt t="16263" x="1863725" y="1725613"/>
          <p14:tracePt t="16271" x="1817688" y="1716088"/>
          <p14:tracePt t="16275" x="1762125" y="1708150"/>
          <p14:tracePt t="16283" x="1717675" y="1708150"/>
          <p14:tracePt t="16291" x="1681163" y="1698625"/>
          <p14:tracePt t="16299" x="1635125" y="1698625"/>
          <p14:tracePt t="16308" x="1606550" y="1689100"/>
          <p14:tracePt t="16315" x="1579563" y="1689100"/>
          <p14:tracePt t="16324" x="1562100" y="1679575"/>
          <p14:tracePt t="16331" x="1552575" y="1679575"/>
          <p14:tracePt t="16339" x="1533525" y="1679575"/>
          <p14:tracePt t="16463" x="1525588" y="1671638"/>
          <p14:tracePt t="16575" x="1516063" y="1662113"/>
          <p14:tracePt t="16599" x="1506538" y="1662113"/>
          <p14:tracePt t="16607" x="1470025" y="1671638"/>
          <p14:tracePt t="16615" x="1452563" y="1679575"/>
          <p14:tracePt t="16624" x="1416050" y="1689100"/>
          <p14:tracePt t="16631" x="1379538" y="1698625"/>
          <p14:tracePt t="16635" x="1333500" y="1708150"/>
          <p14:tracePt t="16644" x="1296988" y="1708150"/>
          <p14:tracePt t="16655" x="1260475" y="1744663"/>
          <p14:tracePt t="16662" x="1223963" y="1752600"/>
          <p14:tracePt t="16671" x="1177925" y="1762125"/>
          <p14:tracePt t="16679" x="1150938" y="1771650"/>
          <p14:tracePt t="16687" x="1104900" y="1771650"/>
          <p14:tracePt t="16695" x="1087438" y="1781175"/>
          <p14:tracePt t="16699" x="1058863" y="1798638"/>
          <p14:tracePt t="16715" x="1041400" y="1808163"/>
          <p14:tracePt t="16724" x="1031875" y="1817688"/>
          <p14:tracePt t="16739" x="1022350" y="1835150"/>
          <p14:tracePt t="16747" x="1014413" y="1844675"/>
          <p14:tracePt t="16763" x="1004888" y="1854200"/>
          <p14:tracePt t="16771" x="1004888" y="1862138"/>
          <p14:tracePt t="16787" x="995363" y="1890713"/>
          <p14:tracePt t="16808" x="995363" y="1898650"/>
          <p14:tracePt t="16829" x="995363" y="1917700"/>
          <p14:tracePt t="16835" x="995363" y="1927225"/>
          <p14:tracePt t="16843" x="995363" y="1954213"/>
          <p14:tracePt t="16851" x="995363" y="1963738"/>
          <p14:tracePt t="16859" x="1004888" y="1981200"/>
          <p14:tracePt t="16867" x="1014413" y="2000250"/>
          <p14:tracePt t="16875" x="1014413" y="2009775"/>
          <p14:tracePt t="16883" x="1031875" y="2027238"/>
          <p14:tracePt t="16891" x="1041400" y="2046288"/>
          <p14:tracePt t="16899" x="1050925" y="2046288"/>
          <p14:tracePt t="16915" x="1058863" y="2063750"/>
          <p14:tracePt t="16924" x="1068388" y="2073275"/>
          <p14:tracePt t="16931" x="1077913" y="2082800"/>
          <p14:tracePt t="16940" x="1087438" y="2090738"/>
          <p14:tracePt t="16947" x="1095375" y="2100263"/>
          <p14:tracePt t="16955" x="1114425" y="2100263"/>
          <p14:tracePt t="16963" x="1141413" y="2109788"/>
          <p14:tracePt t="16971" x="1177925" y="2119313"/>
          <p14:tracePt t="16983" x="1214438" y="2127250"/>
          <p14:tracePt t="16992" x="1223963" y="2127250"/>
          <p14:tracePt t="16999" x="1277938" y="2136775"/>
          <p14:tracePt t="17008" x="1296988" y="2146300"/>
          <p14:tracePt t="17015" x="1323975" y="2146300"/>
          <p14:tracePt t="17019" x="1343025" y="2146300"/>
          <p14:tracePt t="17028" x="1360488" y="2146300"/>
          <p14:tracePt t="17035" x="1379538" y="2155825"/>
          <p14:tracePt t="17043" x="1397000" y="2155825"/>
          <p14:tracePt t="17051" x="1416050" y="2155825"/>
          <p14:tracePt t="17059" x="1416050" y="2163763"/>
          <p14:tracePt t="17067" x="1423988" y="2163763"/>
          <p14:tracePt t="17075" x="1433513" y="2163763"/>
          <p14:tracePt t="17083" x="1452563" y="2173288"/>
          <p14:tracePt t="17091" x="1460500" y="2173288"/>
          <p14:tracePt t="17099" x="1479550" y="2173288"/>
          <p14:tracePt t="17108" x="1506538" y="2192338"/>
          <p14:tracePt t="17115" x="1525588" y="2192338"/>
          <p14:tracePt t="17126" x="1552575" y="2192338"/>
          <p14:tracePt t="17131" x="1570038" y="2192338"/>
          <p14:tracePt t="17139" x="1616075" y="2192338"/>
          <p14:tracePt t="17161" x="1671638" y="2200275"/>
          <p14:tracePt t="17167" x="1717675" y="2200275"/>
          <p14:tracePt t="17176" x="1744663" y="2200275"/>
          <p14:tracePt t="17183" x="1771650" y="2200275"/>
          <p14:tracePt t="17191" x="1798638" y="2200275"/>
          <p14:tracePt t="17199" x="1827213" y="2200275"/>
          <p14:tracePt t="17208" x="1844675" y="2200275"/>
          <p14:tracePt t="17212" x="1863725" y="2200275"/>
          <p14:tracePt t="17220" x="1890713" y="2200275"/>
          <p14:tracePt t="17244" x="1908175" y="2200275"/>
          <p14:tracePt t="17251" x="1917700" y="2200275"/>
          <p14:tracePt t="17291" x="1927225" y="2200275"/>
          <p14:tracePt t="17308" x="1936750" y="2200275"/>
          <p14:tracePt t="17723" x="1917700" y="2200275"/>
          <p14:tracePt t="17731" x="1890713" y="2200275"/>
          <p14:tracePt t="17739" x="1871663" y="2200275"/>
          <p14:tracePt t="17747" x="1854200" y="2200275"/>
          <p14:tracePt t="17755" x="1835150" y="2200275"/>
          <p14:tracePt t="17763" x="1817688" y="2200275"/>
          <p14:tracePt t="17767" x="1808163" y="2200275"/>
          <p14:tracePt t="17771" x="1798638" y="2200275"/>
          <p14:tracePt t="17779" x="1790700" y="2200275"/>
          <p14:tracePt t="17787" x="1781175" y="2200275"/>
          <p14:tracePt t="17795" x="1771650" y="2200275"/>
          <p14:tracePt t="17804" x="1735138" y="2200275"/>
          <p14:tracePt t="17812" x="1708150" y="2200275"/>
          <p14:tracePt t="17819" x="1681163" y="2192338"/>
          <p14:tracePt t="17828" x="1644650" y="2192338"/>
          <p14:tracePt t="17831" x="1625600" y="2182813"/>
          <p14:tracePt t="17839" x="1589088" y="2173288"/>
          <p14:tracePt t="17847" x="1562100" y="2173288"/>
          <p14:tracePt t="17855" x="1516063" y="2163763"/>
          <p14:tracePt t="17863" x="1489075" y="2155825"/>
          <p14:tracePt t="17871" x="1433513" y="2155825"/>
          <p14:tracePt t="17878" x="1397000" y="2146300"/>
          <p14:tracePt t="17887" x="1343025" y="2146300"/>
          <p14:tracePt t="17891" x="1287463" y="2136775"/>
          <p14:tracePt t="17899" x="1241425" y="2119313"/>
          <p14:tracePt t="17908" x="1187450" y="2119313"/>
          <p14:tracePt t="17915" x="1150938" y="2119313"/>
          <p14:tracePt t="17924" x="1104900" y="2119313"/>
          <p14:tracePt t="17931" x="1068388" y="2119313"/>
          <p14:tracePt t="17940" x="1014413" y="2119313"/>
          <p14:tracePt t="17947" x="977900" y="2119313"/>
          <p14:tracePt t="17955" x="941388" y="2119313"/>
          <p14:tracePt t="17963" x="895350" y="2119313"/>
          <p14:tracePt t="17971" x="885825" y="2119313"/>
          <p14:tracePt t="17979" x="839788" y="2119313"/>
          <p14:tracePt t="17987" x="793750" y="2119313"/>
          <p14:tracePt t="17995" x="766763" y="2119313"/>
          <p14:tracePt t="18003" x="749300" y="2136775"/>
          <p14:tracePt t="18012" x="720725" y="2146300"/>
          <p14:tracePt t="18019" x="693738" y="2155825"/>
          <p14:tracePt t="18027" x="657225" y="2173288"/>
          <p14:tracePt t="18035" x="639763" y="2182813"/>
          <p14:tracePt t="18044" x="630238" y="2192338"/>
          <p14:tracePt t="18051" x="611188" y="2200275"/>
          <p14:tracePt t="18061" x="593725" y="2219325"/>
          <p14:tracePt t="18067" x="584200" y="2228850"/>
          <p14:tracePt t="18077" x="584200" y="2246313"/>
          <p14:tracePt t="18083" x="584200" y="2273300"/>
          <p14:tracePt t="18091" x="566738" y="2301875"/>
          <p14:tracePt t="18099" x="566738" y="2319338"/>
          <p14:tracePt t="18112" x="566738" y="2346325"/>
          <p14:tracePt t="18119" x="566738" y="2374900"/>
          <p14:tracePt t="18128" x="574675" y="2419350"/>
          <p14:tracePt t="18135" x="593725" y="2447925"/>
          <p14:tracePt t="18144" x="603250" y="2484438"/>
          <p14:tracePt t="18161" x="657225" y="2574925"/>
          <p14:tracePt t="18163" x="666750" y="2601913"/>
          <p14:tracePt t="18171" x="703263" y="2630488"/>
          <p14:tracePt t="18180" x="730250" y="2684463"/>
          <p14:tracePt t="18187" x="757238" y="2703513"/>
          <p14:tracePt t="18195" x="776288" y="2720975"/>
          <p14:tracePt t="18203" x="793750" y="2740025"/>
          <p14:tracePt t="18212" x="822325" y="2757488"/>
          <p14:tracePt t="18219" x="858838" y="2767013"/>
          <p14:tracePt t="18228" x="912813" y="2794000"/>
          <p14:tracePt t="18235" x="958850" y="2813050"/>
          <p14:tracePt t="18244" x="1022350" y="2867025"/>
          <p14:tracePt t="18251" x="1087438" y="2876550"/>
          <p14:tracePt t="18260" x="1160463" y="2903538"/>
          <p14:tracePt t="18267" x="1241425" y="2930525"/>
          <p14:tracePt t="18275" x="1314450" y="2949575"/>
          <p14:tracePt t="18283" x="1350963" y="2959100"/>
          <p14:tracePt t="18291" x="1379538" y="2959100"/>
          <p14:tracePt t="18299" x="1416050" y="2968625"/>
          <p14:tracePt t="18308" x="1479550" y="2968625"/>
          <p14:tracePt t="18315" x="1533525" y="2976563"/>
          <p14:tracePt t="18324" x="1606550" y="2986088"/>
          <p14:tracePt t="18331" x="1689100" y="2986088"/>
          <p14:tracePt t="18340" x="1744663" y="3005138"/>
          <p14:tracePt t="18347" x="1808163" y="3013075"/>
          <p14:tracePt t="18355" x="1881188" y="3013075"/>
          <p14:tracePt t="18363" x="1954213" y="3013075"/>
          <p14:tracePt t="18371" x="2046288" y="3013075"/>
          <p14:tracePt t="18378" x="2119313" y="3013075"/>
          <p14:tracePt t="18387" x="2209800" y="3032125"/>
          <p14:tracePt t="18395" x="2309813" y="3041650"/>
          <p14:tracePt t="18403" x="2401888" y="3041650"/>
          <p14:tracePt t="18415" x="2474913" y="3041650"/>
          <p14:tracePt t="18424" x="2547938" y="3049588"/>
          <p14:tracePt t="18431" x="2611438" y="3049588"/>
          <p14:tracePt t="18440" x="2684463" y="3049588"/>
          <p14:tracePt t="18447" x="2740025" y="3049588"/>
          <p14:tracePt t="18455" x="2813050" y="3049588"/>
          <p14:tracePt t="18463" x="2886075" y="3049588"/>
          <p14:tracePt t="18467" x="2959100" y="3049588"/>
          <p14:tracePt t="18475" x="3022600" y="3049588"/>
          <p14:tracePt t="18483" x="3095625" y="3049588"/>
          <p14:tracePt t="18491" x="3168650" y="3049588"/>
          <p14:tracePt t="18499" x="3241675" y="3049588"/>
          <p14:tracePt t="18509" x="3324225" y="3041650"/>
          <p14:tracePt t="18515" x="3397250" y="3041650"/>
          <p14:tracePt t="18524" x="3470275" y="3041650"/>
          <p14:tracePt t="18531" x="3543300" y="3041650"/>
          <p14:tracePt t="18540" x="3616325" y="3041650"/>
          <p14:tracePt t="18547" x="3689350" y="3041650"/>
          <p14:tracePt t="18555" x="3762375" y="3041650"/>
          <p14:tracePt t="18563" x="3844925" y="3041650"/>
          <p14:tracePt t="18571" x="3917950" y="3041650"/>
          <p14:tracePt t="18578" x="3971925" y="3041650"/>
          <p14:tracePt t="18587" x="4044950" y="3041650"/>
          <p14:tracePt t="18595" x="4119563" y="3041650"/>
          <p14:tracePt t="18603" x="4192588" y="3041650"/>
          <p14:tracePt t="18611" x="4256088" y="3041650"/>
          <p14:tracePt t="18619" x="4310063" y="3049588"/>
          <p14:tracePt t="18631" x="4383088" y="3049588"/>
          <p14:tracePt t="18640" x="4484688" y="3068638"/>
          <p14:tracePt t="18647" x="4594225" y="3078163"/>
          <p14:tracePt t="18655" x="4703763" y="3095625"/>
          <p14:tracePt t="18660" x="4803775" y="3105150"/>
          <p14:tracePt t="18667" x="4895850" y="3105150"/>
          <p14:tracePt t="18676" x="4986338" y="3105150"/>
          <p14:tracePt t="18683" x="5059363" y="3122613"/>
          <p14:tracePt t="18691" x="5114925" y="3122613"/>
          <p14:tracePt t="18699" x="5178425" y="3122613"/>
          <p14:tracePt t="18723" x="5195888" y="3122613"/>
          <p14:tracePt t="18739" x="5195888" y="3086100"/>
          <p14:tracePt t="18747" x="5195888" y="3078163"/>
          <p14:tracePt t="18755" x="5195888" y="3059113"/>
          <p14:tracePt t="18763" x="5195888" y="3022600"/>
          <p14:tracePt t="18772" x="5187950" y="3005138"/>
          <p14:tracePt t="18780" x="5178425" y="2976563"/>
          <p14:tracePt t="18792" x="5159375" y="2949575"/>
          <p14:tracePt t="18800" x="5151438" y="2930525"/>
          <p14:tracePt t="18808" x="5141913" y="2894013"/>
          <p14:tracePt t="18815" x="5132388" y="2876550"/>
          <p14:tracePt t="18825" x="5132388" y="2867025"/>
          <p14:tracePt t="18840" x="5122863" y="2849563"/>
          <p14:tracePt t="18847" x="5122863" y="2840038"/>
          <p14:tracePt t="18859" x="5122863" y="2820988"/>
          <p14:tracePt t="18883" x="5122863" y="2813050"/>
          <p14:tracePt t="18899" x="5114925" y="2803525"/>
          <p14:tracePt t="18924" x="5105400" y="2794000"/>
          <p14:tracePt t="18931" x="5086350" y="2784475"/>
          <p14:tracePt t="18940" x="5078413" y="2776538"/>
          <p14:tracePt t="18947" x="5068888" y="2767013"/>
          <p14:tracePt t="18955" x="5068888" y="2757488"/>
          <p14:tracePt t="18971" x="5049838" y="2747963"/>
          <p14:tracePt t="18987" x="5041900" y="2747963"/>
          <p14:tracePt t="18996" x="5032375" y="2740025"/>
          <p14:tracePt t="19051" x="5032375" y="2730500"/>
          <p14:tracePt t="19059" x="5032375" y="2711450"/>
          <p14:tracePt t="19067" x="5041900" y="2711450"/>
          <p14:tracePt t="19083" x="5049838" y="2711450"/>
          <p14:tracePt t="19107" x="5059363" y="2711450"/>
          <p14:tracePt t="19116" x="5078413" y="2711450"/>
          <p14:tracePt t="19124" x="5095875" y="2711450"/>
          <p14:tracePt t="19131" x="5105400" y="2703513"/>
          <p14:tracePt t="19147" x="5114925" y="2693988"/>
          <p14:tracePt t="19204" x="5122863" y="2693988"/>
          <p14:tracePt t="19215" x="5151438" y="2684463"/>
          <p14:tracePt t="19219" x="5178425" y="2674938"/>
          <p14:tracePt t="19228" x="5241925" y="2674938"/>
          <p14:tracePt t="19235" x="5324475" y="2674938"/>
          <p14:tracePt t="19244" x="5351463" y="2674938"/>
          <p14:tracePt t="19251" x="5407025" y="2674938"/>
          <p14:tracePt t="19260" x="5461000" y="2674938"/>
          <p14:tracePt t="19267" x="5534025" y="2674938"/>
          <p14:tracePt t="19275" x="5643563" y="2657475"/>
          <p14:tracePt t="19283" x="5781675" y="2647950"/>
          <p14:tracePt t="19291" x="5918200" y="2647950"/>
          <p14:tracePt t="19299" x="6081713" y="2647950"/>
          <p14:tracePt t="19308" x="6264275" y="2647950"/>
          <p14:tracePt t="19315" x="6465888" y="2647950"/>
          <p14:tracePt t="19324" x="6667500" y="2647950"/>
          <p14:tracePt t="19331" x="6867525" y="2647950"/>
          <p14:tracePt t="19339" x="7113588" y="2657475"/>
          <p14:tracePt t="19346" x="7342188" y="2657475"/>
          <p14:tracePt t="19355" x="7580313" y="2667000"/>
          <p14:tracePt t="19364" x="7826375" y="2703513"/>
          <p14:tracePt t="19371" x="8108950" y="2740025"/>
          <p14:tracePt t="19378" x="8337550" y="2757488"/>
          <p14:tracePt t="19387" x="8658225" y="2803525"/>
          <p14:tracePt t="19395" x="9013825" y="2840038"/>
          <p14:tracePt t="19403" x="9361488" y="2886075"/>
          <p14:tracePt t="19412" x="9717088" y="2922588"/>
          <p14:tracePt t="19419" x="10072688" y="2968625"/>
          <p14:tracePt t="19428" x="10420350" y="3005138"/>
          <p14:tracePt t="19436" x="10768013" y="3022600"/>
          <p14:tracePt t="19443" x="11087100" y="3068638"/>
          <p14:tracePt t="19451" x="11352213" y="3086100"/>
          <p14:tracePt t="19459" x="11598275" y="3122613"/>
          <p14:tracePt t="19467" x="11799888" y="3132138"/>
          <p14:tracePt t="19476" x="11945938" y="3151188"/>
          <p14:tracePt t="19483" x="12055475" y="3159125"/>
          <p14:tracePt t="19492" x="12172950" y="3178175"/>
          <p14:tracePt t="20795" x="11880850" y="3086100"/>
          <p14:tracePt t="20803" x="11717338" y="3068638"/>
          <p14:tracePt t="20812" x="11534775" y="3041650"/>
          <p14:tracePt t="20819" x="11323638" y="3005138"/>
          <p14:tracePt t="20828" x="11096625" y="2986088"/>
          <p14:tracePt t="20835" x="10904538" y="2959100"/>
          <p14:tracePt t="20844" x="10758488" y="2940050"/>
          <p14:tracePt t="20851" x="10629900" y="2913063"/>
          <p14:tracePt t="20861" x="10483850" y="2886075"/>
          <p14:tracePt t="20866" x="10364788" y="2857500"/>
          <p14:tracePt t="20876" x="10291763" y="2830513"/>
          <p14:tracePt t="20883" x="10210800" y="2803525"/>
          <p14:tracePt t="20892" x="10109200" y="2776538"/>
          <p14:tracePt t="20899" x="10036175" y="2740025"/>
          <p14:tracePt t="20908" x="9955213" y="2693988"/>
          <p14:tracePt t="20915" x="9872663" y="2657475"/>
          <p14:tracePt t="20925" x="9790113" y="2611438"/>
          <p14:tracePt t="20931" x="9690100" y="2574925"/>
          <p14:tracePt t="20939" x="9617075" y="2528888"/>
          <p14:tracePt t="20947" x="9551988" y="2492375"/>
          <p14:tracePt t="20955" x="9498013" y="2455863"/>
          <p14:tracePt t="20963" x="9451975" y="2419350"/>
          <p14:tracePt t="20971" x="9388475" y="2374900"/>
          <p14:tracePt t="20979" x="9351963" y="2338388"/>
          <p14:tracePt t="20987" x="9332913" y="2319338"/>
          <p14:tracePt t="20996" x="9324975" y="2309813"/>
          <p14:tracePt t="21003" x="9324975" y="2301875"/>
          <p14:tracePt t="21012" x="9315450" y="2282825"/>
          <p14:tracePt t="21028" x="9296400" y="2236788"/>
          <p14:tracePt t="21035" x="9278938" y="2219325"/>
          <p14:tracePt t="21044" x="9278938" y="2209800"/>
          <p14:tracePt t="21051" x="9269413" y="2192338"/>
          <p14:tracePt t="21059" x="9251950" y="2155825"/>
          <p14:tracePt t="21067" x="9251950" y="2146300"/>
          <p14:tracePt t="21075" x="9232900" y="2127250"/>
          <p14:tracePt t="21083" x="9223375" y="2100263"/>
          <p14:tracePt t="21091" x="9223375" y="2082800"/>
          <p14:tracePt t="21099" x="9223375" y="2063750"/>
          <p14:tracePt t="21107" x="9215438" y="2046288"/>
          <p14:tracePt t="21115" x="9215438" y="2027238"/>
          <p14:tracePt t="21124" x="9215438" y="2009775"/>
          <p14:tracePt t="21131" x="9215438" y="1990725"/>
          <p14:tracePt t="21143" x="9215438" y="1963738"/>
          <p14:tracePt t="21147" x="9205913" y="1927225"/>
          <p14:tracePt t="21155" x="9205913" y="1917700"/>
          <p14:tracePt t="21164" x="9205913" y="1881188"/>
          <p14:tracePt t="21171" x="9196388" y="1854200"/>
          <p14:tracePt t="21179" x="9186863" y="1835150"/>
          <p14:tracePt t="21187" x="9186863" y="1808163"/>
          <p14:tracePt t="21195" x="9178925" y="1762125"/>
          <p14:tracePt t="21203" x="9178925" y="1744663"/>
          <p14:tracePt t="21211" x="9178925" y="1725613"/>
          <p14:tracePt t="21219" x="9178925" y="1708150"/>
          <p14:tracePt t="21228" x="9178925" y="1698625"/>
          <p14:tracePt t="21235" x="9169400" y="1671638"/>
          <p14:tracePt t="21251" x="9169400" y="1652588"/>
          <p14:tracePt t="21260" x="9169400" y="1635125"/>
          <p14:tracePt t="21267" x="9169400" y="1625600"/>
          <p14:tracePt t="21278" x="9169400" y="1606550"/>
          <p14:tracePt t="21283" x="9169400" y="1589088"/>
          <p14:tracePt t="21291" x="9169400" y="1579563"/>
          <p14:tracePt t="21299" x="9169400" y="1570038"/>
          <p14:tracePt t="21308" x="9169400" y="1552575"/>
          <p14:tracePt t="21315" x="9169400" y="1543050"/>
          <p14:tracePt t="21325" x="9169400" y="1533525"/>
          <p14:tracePt t="21331" x="9169400" y="1525588"/>
          <p14:tracePt t="21340" x="9169400" y="1516063"/>
          <p14:tracePt t="21347" x="9169400" y="1506538"/>
          <p14:tracePt t="21411" x="9169400" y="1497013"/>
          <p14:tracePt t="21843" x="9169400" y="1489075"/>
          <p14:tracePt t="21855" x="9169400" y="1470025"/>
          <p14:tracePt t="21860" x="9169400" y="1460500"/>
          <p14:tracePt t="21867" x="9159875" y="1452563"/>
          <p14:tracePt t="21879" x="9159875" y="1433513"/>
          <p14:tracePt t="21883" x="9150350" y="1423988"/>
          <p14:tracePt t="21891" x="9150350" y="1406525"/>
          <p14:tracePt t="21899" x="9142413" y="1387475"/>
          <p14:tracePt t="21908" x="9132888" y="1360488"/>
          <p14:tracePt t="21915" x="9132888" y="1343025"/>
          <p14:tracePt t="21924" x="9105900" y="1306513"/>
          <p14:tracePt t="21931" x="9105900" y="1296988"/>
          <p14:tracePt t="21940" x="9096375" y="1260475"/>
          <p14:tracePt t="21946" x="9086850" y="1233488"/>
          <p14:tracePt t="21951" x="9077325" y="1204913"/>
          <p14:tracePt t="21961" x="9077325" y="1187450"/>
          <p14:tracePt t="21967" x="9069388" y="1168400"/>
          <p14:tracePt t="21975" x="9059863" y="1150938"/>
          <p14:tracePt t="21983" x="9040813" y="1104900"/>
          <p14:tracePt t="21992" x="9040813" y="1095375"/>
          <p14:tracePt t="21998" x="9032875" y="1087438"/>
          <p14:tracePt t="22003" x="9032875" y="1068388"/>
          <p14:tracePt t="22011" x="9013825" y="1050925"/>
          <p14:tracePt t="22028" x="9013825" y="1041400"/>
          <p14:tracePt t="22035" x="9004300" y="1022350"/>
          <p14:tracePt t="22067" x="8996363" y="1022350"/>
          <p14:tracePt t="22075" x="8996363" y="1014413"/>
          <p14:tracePt t="22083" x="8996363" y="1004888"/>
          <p14:tracePt t="22091" x="8986838" y="995363"/>
          <p14:tracePt t="22099" x="8986838" y="985838"/>
          <p14:tracePt t="22107" x="8986838" y="968375"/>
          <p14:tracePt t="22115" x="8977313" y="968375"/>
          <p14:tracePt t="22124" x="8967788" y="939800"/>
          <p14:tracePt t="22144" x="8967788" y="903288"/>
          <p14:tracePt t="22147" x="8959850" y="885825"/>
          <p14:tracePt t="22156" x="8950325" y="876300"/>
          <p14:tracePt t="22171" x="8950325" y="858838"/>
          <p14:tracePt t="22187" x="8950325" y="849313"/>
          <p14:tracePt t="22195" x="8950325" y="839788"/>
          <p14:tracePt t="22219" x="8940800" y="830263"/>
          <p14:tracePt t="22228" x="8940800" y="822325"/>
          <p14:tracePt t="22276" x="8940800" y="812800"/>
          <p14:tracePt t="22283" x="8940800" y="803275"/>
          <p14:tracePt t="22323" x="8940800" y="793750"/>
          <p14:tracePt t="22411" x="8940800" y="776288"/>
          <p14:tracePt t="22436" x="8940800" y="766763"/>
          <p14:tracePt t="22444" x="8940800" y="757238"/>
          <p14:tracePt t="22460" x="8931275" y="739775"/>
          <p14:tracePt t="22467" x="8931275" y="730250"/>
          <p14:tracePt t="22475" x="8921750" y="712788"/>
          <p14:tracePt t="22483" x="8913813" y="703263"/>
          <p14:tracePt t="22507" x="8904288" y="684213"/>
          <p14:tracePt t="22515" x="8904288" y="676275"/>
          <p14:tracePt t="22531" x="8894763" y="666750"/>
          <p14:tracePt t="22539" x="8885238" y="657225"/>
          <p14:tracePt t="22579" x="8885238" y="647700"/>
          <p14:tracePt t="23567" x="8885238" y="639763"/>
          <p14:tracePt t="23576" x="8885238" y="657225"/>
          <p14:tracePt t="23583" x="8885238" y="666750"/>
          <p14:tracePt t="23587" x="8885238" y="684213"/>
          <p14:tracePt t="23595" x="8885238" y="712788"/>
          <p14:tracePt t="23603" x="8877300" y="720725"/>
          <p14:tracePt t="23607" x="8877300" y="730250"/>
          <p14:tracePt t="23612" x="8867775" y="749300"/>
          <p14:tracePt t="23620" x="8867775" y="766763"/>
          <p14:tracePt t="23628" x="8848725" y="785813"/>
          <p14:tracePt t="23635" x="8840788" y="803275"/>
          <p14:tracePt t="23644" x="8831263" y="822325"/>
          <p14:tracePt t="23651" x="8821738" y="839788"/>
          <p14:tracePt t="23660" x="8812213" y="858838"/>
          <p14:tracePt t="23667" x="8794750" y="885825"/>
          <p14:tracePt t="23671" x="8775700" y="912813"/>
          <p14:tracePt t="23679" x="8767763" y="912813"/>
          <p14:tracePt t="23687" x="8758238" y="922338"/>
          <p14:tracePt t="23695" x="8748713" y="931863"/>
          <p14:tracePt t="23712" x="8748713" y="939800"/>
          <p14:tracePt t="23720" x="8739188" y="949325"/>
          <p14:tracePt t="24279" x="8739188" y="968375"/>
          <p14:tracePt t="24287" x="8775700" y="976313"/>
          <p14:tracePt t="24295" x="8785225" y="985838"/>
          <p14:tracePt t="24312" x="8785225" y="995363"/>
          <p14:tracePt t="24431" x="8785225" y="1004888"/>
          <p14:tracePt t="24587" x="8794750" y="1004888"/>
          <p14:tracePt t="24691" x="8794750" y="1014413"/>
          <p14:tracePt t="24699" x="8794750" y="1022350"/>
          <p14:tracePt t="24763" x="8785225" y="1031875"/>
          <p14:tracePt t="24779" x="8775700" y="1041400"/>
          <p14:tracePt t="24787" x="8767763" y="1041400"/>
          <p14:tracePt t="24795" x="8739188" y="1058863"/>
          <p14:tracePt t="24803" x="8721725" y="1068388"/>
          <p14:tracePt t="24811" x="8694738" y="1095375"/>
          <p14:tracePt t="24819" x="8658225" y="1123950"/>
          <p14:tracePt t="24827" x="8621713" y="1131888"/>
          <p14:tracePt t="24835" x="8585200" y="1160463"/>
          <p14:tracePt t="24844" x="8566150" y="1177925"/>
          <p14:tracePt t="24851" x="8539163" y="1196975"/>
          <p14:tracePt t="24860" x="8502650" y="1214438"/>
          <p14:tracePt t="24867" x="8502650" y="1223963"/>
          <p14:tracePt t="24875" x="8483600" y="1233488"/>
          <p14:tracePt t="25023" x="8483600" y="1241425"/>
          <p14:tracePt t="25039" x="8493125" y="1241425"/>
          <p14:tracePt t="25047" x="8502650" y="1241425"/>
          <p14:tracePt t="25056" x="8520113" y="1241425"/>
          <p14:tracePt t="25071" x="8539163" y="1241425"/>
          <p14:tracePt t="25083" x="8548688" y="1241425"/>
          <p14:tracePt t="25955" x="8566150" y="1241425"/>
          <p14:tracePt t="26003" x="8585200" y="1241425"/>
          <p14:tracePt t="26028" x="8593138" y="1241425"/>
          <p14:tracePt t="26043" x="8602663" y="1241425"/>
          <p14:tracePt t="26051" x="8612188" y="1250950"/>
          <p14:tracePt t="26067" x="8621713" y="1260475"/>
          <p14:tracePt t="26083" x="8629650" y="1260475"/>
          <p14:tracePt t="26091" x="8639175" y="1260475"/>
          <p14:tracePt t="26099" x="8639175" y="1270000"/>
          <p14:tracePt t="26115" x="8648700" y="1270000"/>
          <p14:tracePt t="26131" x="8666163" y="1277938"/>
          <p14:tracePt t="26187" x="8675688" y="1277938"/>
          <p14:tracePt t="27379" x="8685213" y="1277938"/>
          <p14:tracePt t="27395" x="8702675" y="1277938"/>
          <p14:tracePt t="27404" x="8712200" y="1277938"/>
          <p14:tracePt t="27411" x="8721725" y="1277938"/>
          <p14:tracePt t="27419" x="8731250" y="1277938"/>
          <p14:tracePt t="27429" x="8758238" y="1277938"/>
          <p14:tracePt t="27435" x="8775700" y="1277938"/>
          <p14:tracePt t="27440" x="8804275" y="1277938"/>
          <p14:tracePt t="27448" x="8831263" y="1277938"/>
          <p14:tracePt t="27457" x="8867775" y="1277938"/>
          <p14:tracePt t="27463" x="8904288" y="1277938"/>
          <p14:tracePt t="27471" x="8913813" y="1277938"/>
          <p14:tracePt t="27479" x="8931275" y="1277938"/>
          <p14:tracePt t="27487" x="8940800" y="1277938"/>
          <p14:tracePt t="27499" x="8950325" y="1277938"/>
          <p14:tracePt t="27508" x="8959850" y="1277938"/>
          <p14:tracePt t="27515" x="8967788" y="1277938"/>
          <p14:tracePt t="27523" x="8986838" y="1277938"/>
          <p14:tracePt t="27531" x="8996363" y="1277938"/>
          <p14:tracePt t="27541" x="9013825" y="1277938"/>
          <p14:tracePt t="27557" x="9023350" y="1277938"/>
          <p14:tracePt t="27572" x="9032875" y="1277938"/>
          <p14:tracePt t="27579" x="9050338" y="1277938"/>
          <p14:tracePt t="27587" x="9069388" y="1277938"/>
          <p14:tracePt t="27603" x="9077325" y="1277938"/>
          <p14:tracePt t="27610" x="9086850" y="1277938"/>
          <p14:tracePt t="27627" x="9096375" y="1277938"/>
          <p14:tracePt t="27636" x="9105900" y="1277938"/>
          <p14:tracePt t="27644" x="9113838" y="1277938"/>
          <p14:tracePt t="27651" x="9132888" y="1277938"/>
          <p14:tracePt t="27660" x="9159875" y="1287463"/>
          <p14:tracePt t="27667" x="9169400" y="1287463"/>
          <p14:tracePt t="27676" x="9178925" y="1287463"/>
          <p14:tracePt t="27683" x="9215438" y="1296988"/>
          <p14:tracePt t="27691" x="9223375" y="1296988"/>
          <p14:tracePt t="27699" x="9232900" y="1296988"/>
          <p14:tracePt t="27707" x="9278938" y="1314450"/>
          <p14:tracePt t="27715" x="9296400" y="1314450"/>
          <p14:tracePt t="27724" x="9315450" y="1323975"/>
          <p14:tracePt t="27731" x="9332913" y="1333500"/>
          <p14:tracePt t="27740" x="9361488" y="1333500"/>
          <p14:tracePt t="27747" x="9398000" y="1343025"/>
          <p14:tracePt t="27756" x="9424988" y="1350963"/>
          <p14:tracePt t="27763" x="9442450" y="1350963"/>
          <p14:tracePt t="27771" x="9471025" y="1360488"/>
          <p14:tracePt t="27779" x="9488488" y="1360488"/>
          <p14:tracePt t="27787" x="9515475" y="1370013"/>
          <p14:tracePt t="27795" x="9534525" y="1379538"/>
          <p14:tracePt t="27803" x="9551988" y="1379538"/>
          <p14:tracePt t="27812" x="9571038" y="1379538"/>
          <p14:tracePt t="27819" x="9580563" y="1379538"/>
          <p14:tracePt t="27827" x="9588500" y="1387475"/>
          <p14:tracePt t="27835" x="9598025" y="1387475"/>
          <p14:tracePt t="27843" x="9607550" y="1397000"/>
          <p14:tracePt t="27851" x="9617075" y="1406525"/>
          <p14:tracePt t="27860" x="9625013" y="1406525"/>
          <p14:tracePt t="27867" x="9644063" y="1416050"/>
          <p14:tracePt t="27875" x="9653588" y="1423988"/>
          <p14:tracePt t="27883" x="9680575" y="1433513"/>
          <p14:tracePt t="27891" x="9690100" y="1443038"/>
          <p14:tracePt t="27899" x="9707563" y="1460500"/>
          <p14:tracePt t="27908" x="9734550" y="1470025"/>
          <p14:tracePt t="27915" x="9753600" y="1497013"/>
          <p14:tracePt t="27923" x="9772650" y="1516063"/>
          <p14:tracePt t="27931" x="9799638" y="1533525"/>
          <p14:tracePt t="27940" x="9817100" y="1543050"/>
          <p14:tracePt t="27947" x="9845675" y="1562100"/>
          <p14:tracePt t="27956" x="9863138" y="1562100"/>
          <p14:tracePt t="27963" x="9882188" y="1579563"/>
          <p14:tracePt t="27972" x="9890125" y="1589088"/>
          <p14:tracePt t="27979" x="9899650" y="1598613"/>
          <p14:tracePt t="27987" x="9909175" y="1606550"/>
          <p14:tracePt t="28003" x="9909175" y="1625600"/>
          <p14:tracePt t="28011" x="9918700" y="1625600"/>
          <p14:tracePt t="28019" x="9936163" y="1643063"/>
          <p14:tracePt t="28028" x="9945688" y="1662113"/>
          <p14:tracePt t="28035" x="9972675" y="1708150"/>
          <p14:tracePt t="28044" x="10009188" y="1752600"/>
          <p14:tracePt t="28051" x="10028238" y="1798638"/>
          <p14:tracePt t="28060" x="10064750" y="1854200"/>
          <p14:tracePt t="28067" x="10082213" y="1881188"/>
          <p14:tracePt t="28075" x="10118725" y="1927225"/>
          <p14:tracePt t="28083" x="10137775" y="1973263"/>
          <p14:tracePt t="28091" x="10174288" y="2017713"/>
          <p14:tracePt t="28099" x="10201275" y="2046288"/>
          <p14:tracePt t="28107" x="10218738" y="2073275"/>
          <p14:tracePt t="28115" x="10228263" y="2100263"/>
          <p14:tracePt t="28131" x="10247313" y="2119313"/>
          <p14:tracePt t="28143" x="10255250" y="2127250"/>
          <p14:tracePt t="28147" x="10264775" y="2146300"/>
          <p14:tracePt t="28157" x="10274300" y="2155825"/>
          <p14:tracePt t="28172" x="10291763" y="2182813"/>
          <p14:tracePt t="28178" x="10310813" y="2209800"/>
          <p14:tracePt t="28187" x="10320338" y="2219325"/>
          <p14:tracePt t="28195" x="10337800" y="2246313"/>
          <p14:tracePt t="28203" x="10356850" y="2273300"/>
          <p14:tracePt t="28211" x="10383838" y="2309813"/>
          <p14:tracePt t="28219" x="10437813" y="2355850"/>
          <p14:tracePt t="28228" x="10483850" y="2392363"/>
          <p14:tracePt t="28235" x="10547350" y="2428875"/>
          <p14:tracePt t="28244" x="10629900" y="2484438"/>
          <p14:tracePt t="28251" x="10694988" y="2511425"/>
          <p14:tracePt t="28260" x="10721975" y="2528888"/>
          <p14:tracePt t="28267" x="10775950" y="2557463"/>
          <p14:tracePt t="28276" x="10877550" y="2584450"/>
          <p14:tracePt t="28283" x="10995025" y="2620963"/>
          <p14:tracePt t="28291" x="11087100" y="2647950"/>
          <p14:tracePt t="28300" x="11206163" y="2674938"/>
          <p14:tracePt t="28308" x="11333163" y="2711450"/>
          <p14:tracePt t="28315" x="11442700" y="2720975"/>
          <p14:tracePt t="28326" x="11534775" y="2740025"/>
          <p14:tracePt t="28331" x="11653838" y="2767013"/>
          <p14:tracePt t="28340" x="11763375" y="2794000"/>
          <p14:tracePt t="28347" x="11880850" y="2820988"/>
          <p14:tracePt t="28356" x="11990388" y="2849563"/>
          <p14:tracePt t="28363" x="12091988" y="2876550"/>
          <p14:tracePt t="28371" x="12165013" y="2903538"/>
          <p14:tracePt t="29803" x="12128500" y="3560763"/>
          <p14:tracePt t="29811" x="12036425" y="3560763"/>
          <p14:tracePt t="29819" x="11909425" y="3579813"/>
          <p14:tracePt t="29827" x="11780838" y="3589338"/>
          <p14:tracePt t="29835" x="11617325" y="3606800"/>
          <p14:tracePt t="29844" x="11434763" y="3606800"/>
          <p14:tracePt t="29851" x="11269663" y="3616325"/>
          <p14:tracePt t="29860" x="11104563" y="3616325"/>
          <p14:tracePt t="29867" x="10922000" y="3616325"/>
          <p14:tracePt t="29876" x="10775950" y="3616325"/>
          <p14:tracePt t="29883" x="10629900" y="3616325"/>
          <p14:tracePt t="29891" x="10502900" y="3633788"/>
          <p14:tracePt t="29899" x="10393363" y="3633788"/>
          <p14:tracePt t="29907" x="10301288" y="3633788"/>
          <p14:tracePt t="29915" x="10228263" y="3643313"/>
          <p14:tracePt t="29923" x="10155238" y="3643313"/>
          <p14:tracePt t="29931" x="10072688" y="3643313"/>
          <p14:tracePt t="29940" x="9999663" y="3643313"/>
          <p14:tracePt t="29947" x="9926638" y="3643313"/>
          <p14:tracePt t="29956" x="9853613" y="3643313"/>
          <p14:tracePt t="29963" x="9763125" y="3643313"/>
          <p14:tracePt t="29972" x="9653588" y="3643313"/>
          <p14:tracePt t="29979" x="9525000" y="3643313"/>
          <p14:tracePt t="29987" x="9361488" y="3643313"/>
          <p14:tracePt t="29995" x="9196388" y="3643313"/>
          <p14:tracePt t="30003" x="9050338" y="3643313"/>
          <p14:tracePt t="30011" x="8885238" y="3643313"/>
          <p14:tracePt t="30020" x="8721725" y="3643313"/>
          <p14:tracePt t="30027" x="8585200" y="3643313"/>
          <p14:tracePt t="30035" x="8439150" y="3643313"/>
          <p14:tracePt t="30044" x="8293100" y="3643313"/>
          <p14:tracePt t="30051" x="8183563" y="3643313"/>
          <p14:tracePt t="30060" x="8072438" y="3643313"/>
          <p14:tracePt t="30067" x="7972425" y="3662363"/>
          <p14:tracePt t="30076" x="7881938" y="3662363"/>
          <p14:tracePt t="30083" x="7808913" y="3670300"/>
          <p14:tracePt t="30091" x="7726363" y="3689350"/>
          <p14:tracePt t="30099" x="7670800" y="3698875"/>
          <p14:tracePt t="30109" x="7607300" y="3706813"/>
          <p14:tracePt t="30115" x="7553325" y="3725863"/>
          <p14:tracePt t="30123" x="7488238" y="3735388"/>
          <p14:tracePt t="30131" x="7451725" y="3743325"/>
          <p14:tracePt t="30140" x="7407275" y="3752850"/>
          <p14:tracePt t="30160" x="7334250" y="3771900"/>
          <p14:tracePt t="30163" x="7278688" y="3789363"/>
          <p14:tracePt t="30171" x="7232650" y="3798888"/>
          <p14:tracePt t="30180" x="7205663" y="3808413"/>
          <p14:tracePt t="30187" x="7178675" y="3816350"/>
          <p14:tracePt t="30195" x="7132638" y="3835400"/>
          <p14:tracePt t="30203" x="7105650" y="3835400"/>
          <p14:tracePt t="30211" x="7069138" y="3852863"/>
          <p14:tracePt t="30219" x="7040563" y="3862388"/>
          <p14:tracePt t="30228" x="7013575" y="3871913"/>
          <p14:tracePt t="30235" x="7004050" y="3881438"/>
          <p14:tracePt t="30244" x="6986588" y="3881438"/>
          <p14:tracePt t="30251" x="6959600" y="3898900"/>
          <p14:tracePt t="30260" x="6940550" y="3908425"/>
          <p14:tracePt t="30267" x="6931025" y="3908425"/>
          <p14:tracePt t="30276" x="6904038" y="3917950"/>
          <p14:tracePt t="30283" x="6894513" y="3927475"/>
          <p14:tracePt t="30292" x="6886575" y="3927475"/>
          <p14:tracePt t="30299" x="6867525" y="3935413"/>
          <p14:tracePt t="30315" x="6858000" y="3944938"/>
          <p14:tracePt t="30331" x="6850063" y="3954463"/>
          <p14:tracePt t="30340" x="6831013" y="3954463"/>
          <p14:tracePt t="30347" x="6804025" y="3963988"/>
          <p14:tracePt t="30356" x="6784975" y="3971925"/>
          <p14:tracePt t="30363" x="6777038" y="3971925"/>
          <p14:tracePt t="30372" x="6748463" y="3981450"/>
          <p14:tracePt t="30379" x="6740525" y="3981450"/>
          <p14:tracePt t="30387" x="6711950" y="3981450"/>
          <p14:tracePt t="30395" x="6704013" y="3990975"/>
          <p14:tracePt t="30403" x="6684963" y="4000500"/>
          <p14:tracePt t="30419" x="6675438" y="4000500"/>
          <p14:tracePt t="30427" x="6667500" y="4008438"/>
          <p14:tracePt t="30435" x="6657975" y="4008438"/>
          <p14:tracePt t="30477" x="6648450" y="4008438"/>
          <p14:tracePt t="30492" x="6638925" y="4008438"/>
          <p14:tracePt t="30499" x="6630988" y="4008438"/>
          <p14:tracePt t="30515" x="6611938" y="4017963"/>
          <p14:tracePt t="30523" x="6594475" y="4017963"/>
          <p14:tracePt t="30539" x="6565900" y="4017963"/>
          <p14:tracePt t="30547" x="6548438" y="4027488"/>
          <p14:tracePt t="30572" x="6538913" y="4027488"/>
          <p14:tracePt t="30579" x="6529388" y="4027488"/>
          <p14:tracePt t="30588" x="6521450" y="4027488"/>
          <p14:tracePt t="30611" x="6502400" y="4027488"/>
          <p14:tracePt t="30619" x="6492875" y="4037013"/>
          <p14:tracePt t="30651" x="6483350" y="4037013"/>
          <p14:tracePt t="30660" x="6456363" y="4044950"/>
          <p14:tracePt t="30667" x="6438900" y="4054475"/>
          <p14:tracePt t="30676" x="6429375" y="4064000"/>
          <p14:tracePt t="30683" x="6419850" y="4064000"/>
          <p14:tracePt t="30691" x="6402388" y="4073525"/>
          <p14:tracePt t="30699" x="6383338" y="4081463"/>
          <p14:tracePt t="30707" x="6365875" y="4090988"/>
          <p14:tracePt t="30715" x="6346825" y="4100513"/>
          <p14:tracePt t="30723" x="6337300" y="4100513"/>
          <p14:tracePt t="30731" x="6329363" y="4110038"/>
          <p14:tracePt t="30740" x="6310313" y="4117975"/>
          <p14:tracePt t="30747" x="6292850" y="4127500"/>
          <p14:tracePt t="30835" x="6283325" y="4127500"/>
          <p14:tracePt t="31383" x="6264275" y="4146550"/>
          <p14:tracePt t="31955" x="6256338" y="4146550"/>
          <p14:tracePt t="31979" x="6246813" y="4146550"/>
          <p14:tracePt t="31995" x="6237288" y="4154488"/>
          <p14:tracePt t="32007" x="6227763" y="4154488"/>
          <p14:tracePt t="32019" x="6219825" y="4154488"/>
          <p14:tracePt t="32060" x="6210300" y="4154488"/>
          <p14:tracePt t="32099" x="6200775" y="4154488"/>
          <p14:tracePt t="32115" x="6191250" y="4164013"/>
          <p14:tracePt t="32343" x="6183313" y="4164013"/>
          <p14:tracePt t="32361" x="6173788" y="4173538"/>
          <p14:tracePt t="32428" x="6164263" y="4173538"/>
          <p14:tracePt t="32459" x="6154738" y="4173538"/>
          <p14:tracePt t="32500" x="6146800" y="4183063"/>
          <p14:tracePt t="32903" x="6137275" y="4183063"/>
          <p14:tracePt t="33159" x="6127750" y="4183063"/>
          <p14:tracePt t="33763" x="6118225" y="4183063"/>
          <p14:tracePt t="37959" x="6183313" y="4183063"/>
          <p14:tracePt t="37967" x="6292850" y="4183063"/>
          <p14:tracePt t="37976" x="6438900" y="4164013"/>
          <p14:tracePt t="37983" x="6584950" y="4146550"/>
          <p14:tracePt t="37991" x="6767513" y="4117975"/>
          <p14:tracePt t="37999" x="6977063" y="4090988"/>
          <p14:tracePt t="38008" x="7223125" y="4054475"/>
          <p14:tracePt t="38015" x="7470775" y="4000500"/>
          <p14:tracePt t="38025" x="7799388" y="3935413"/>
          <p14:tracePt t="38031" x="8091488" y="3881438"/>
          <p14:tracePt t="38038" x="8410575" y="3816350"/>
          <p14:tracePt t="38048" x="8666163" y="3762375"/>
          <p14:tracePt t="38051" x="8959850" y="3706813"/>
          <p14:tracePt t="38059" x="9205913" y="3652838"/>
          <p14:tracePt t="38068" x="9424988" y="3597275"/>
          <p14:tracePt t="38076" x="9598025" y="3570288"/>
          <p14:tracePt t="38083" x="9763125" y="3543300"/>
          <p14:tracePt t="38092" x="9909175" y="3497263"/>
          <p14:tracePt t="38099" x="10055225" y="3470275"/>
          <p14:tracePt t="38108" x="10174288" y="3443288"/>
          <p14:tracePt t="38115" x="10283825" y="3406775"/>
          <p14:tracePt t="38123" x="10383838" y="3397250"/>
          <p14:tracePt t="38131" x="10474325" y="3378200"/>
          <p14:tracePt t="38138" x="10547350" y="3370263"/>
          <p14:tracePt t="38147" x="10612438" y="3370263"/>
          <p14:tracePt t="38155" x="10666413" y="3360738"/>
          <p14:tracePt t="38163" x="10694988" y="3360738"/>
          <p14:tracePt t="38171" x="10768013" y="3341688"/>
          <p14:tracePt t="38179" x="10804525" y="3341688"/>
          <p14:tracePt t="38189" x="10877550" y="3341688"/>
          <p14:tracePt t="38195" x="10904538" y="3341688"/>
          <p14:tracePt t="38204" x="10958513" y="3341688"/>
          <p14:tracePt t="38211" x="11050588" y="3341688"/>
          <p14:tracePt t="38219" x="11160125" y="3341688"/>
          <p14:tracePt t="38227" x="11269663" y="3341688"/>
          <p14:tracePt t="38235" x="11379200" y="3341688"/>
          <p14:tracePt t="38243" x="11507788" y="3341688"/>
          <p14:tracePt t="38251" x="11653838" y="3341688"/>
          <p14:tracePt t="38259" x="11780838" y="3341688"/>
          <p14:tracePt t="38267" x="11909425" y="3341688"/>
          <p14:tracePt t="38276" x="12018963" y="3341688"/>
          <p14:tracePt t="38283" x="12109450" y="3341688"/>
          <p14:tracePt t="38292" x="12172950" y="3341688"/>
          <p14:tracePt t="39719" x="11990388" y="3278188"/>
          <p14:tracePt t="39727" x="11863388" y="3278188"/>
          <p14:tracePt t="39735" x="11753850" y="3278188"/>
          <p14:tracePt t="39743" x="11625263" y="3278188"/>
          <p14:tracePt t="39751" x="11498263" y="3278188"/>
          <p14:tracePt t="39759" x="11369675" y="3278188"/>
          <p14:tracePt t="39763" x="11242675" y="3278188"/>
          <p14:tracePt t="39772" x="11114088" y="3278188"/>
          <p14:tracePt t="39779" x="10968038" y="3278188"/>
          <p14:tracePt t="39789" x="10821988" y="3278188"/>
          <p14:tracePt t="39795" x="10712450" y="3278188"/>
          <p14:tracePt t="39804" x="10602913" y="3278188"/>
          <p14:tracePt t="39811" x="10510838" y="3278188"/>
          <p14:tracePt t="39819" x="10420350" y="3278188"/>
          <p14:tracePt t="39827" x="10347325" y="3278188"/>
          <p14:tracePt t="39835" x="10320338" y="3278188"/>
          <p14:tracePt t="39843" x="10255250" y="3287713"/>
          <p14:tracePt t="39851" x="10218738" y="3287713"/>
          <p14:tracePt t="39859" x="10191750" y="3297238"/>
          <p14:tracePt t="39867" x="10128250" y="3314700"/>
          <p14:tracePt t="39876" x="10072688" y="3314700"/>
          <p14:tracePt t="39883" x="9999663" y="3314700"/>
          <p14:tracePt t="39892" x="9963150" y="3324225"/>
          <p14:tracePt t="39899" x="9926638" y="3324225"/>
          <p14:tracePt t="39908" x="9863138" y="3324225"/>
          <p14:tracePt t="39915" x="9780588" y="3333750"/>
          <p14:tracePt t="39923" x="9690100" y="3333750"/>
          <p14:tracePt t="39931" x="9580563" y="3351213"/>
          <p14:tracePt t="39940" x="9488488" y="3360738"/>
          <p14:tracePt t="39947" x="9398000" y="3360738"/>
          <p14:tracePt t="39956" x="9296400" y="3378200"/>
          <p14:tracePt t="39963" x="9205913" y="3378200"/>
          <p14:tracePt t="39971" x="9113838" y="3378200"/>
          <p14:tracePt t="39979" x="9040813" y="3387725"/>
          <p14:tracePt t="39988" x="8977313" y="3387725"/>
          <p14:tracePt t="39995" x="8921750" y="3387725"/>
          <p14:tracePt t="40004" x="8867775" y="3397250"/>
          <p14:tracePt t="40011" x="8812213" y="3397250"/>
          <p14:tracePt t="40019" x="8775700" y="3397250"/>
          <p14:tracePt t="40027" x="8721725" y="3397250"/>
          <p14:tracePt t="40035" x="8666163" y="3397250"/>
          <p14:tracePt t="40043" x="8612188" y="3414713"/>
          <p14:tracePt t="40051" x="8575675" y="3424238"/>
          <p14:tracePt t="40059" x="8512175" y="3433763"/>
          <p14:tracePt t="40067" x="8447088" y="3433763"/>
          <p14:tracePt t="40076" x="8393113" y="3433763"/>
          <p14:tracePt t="40083" x="8366125" y="3433763"/>
          <p14:tracePt t="40092" x="8310563" y="3433763"/>
          <p14:tracePt t="40099" x="8256588" y="3433763"/>
          <p14:tracePt t="40108" x="8201025" y="3433763"/>
          <p14:tracePt t="40115" x="8154988" y="3433763"/>
          <p14:tracePt t="40124" x="8101013" y="3433763"/>
          <p14:tracePt t="40131" x="8072438" y="3443288"/>
          <p14:tracePt t="40140" x="8027988" y="3443288"/>
          <p14:tracePt t="40147" x="8018463" y="3443288"/>
          <p14:tracePt t="40155" x="7999413" y="3443288"/>
          <p14:tracePt t="40163" x="7962900" y="3443288"/>
          <p14:tracePt t="40172" x="7935913" y="3443288"/>
          <p14:tracePt t="40179" x="7918450" y="3443288"/>
          <p14:tracePt t="40188" x="7881938" y="3451225"/>
          <p14:tracePt t="40195" x="7872413" y="3460750"/>
          <p14:tracePt t="40204" x="7845425" y="3470275"/>
          <p14:tracePt t="40211" x="7816850" y="3470275"/>
          <p14:tracePt t="40219" x="7780338" y="3479800"/>
          <p14:tracePt t="40227" x="7753350" y="3487738"/>
          <p14:tracePt t="40235" x="7726363" y="3506788"/>
          <p14:tracePt t="40243" x="7707313" y="3506788"/>
          <p14:tracePt t="40251" x="7662863" y="3516313"/>
          <p14:tracePt t="40259" x="7643813" y="3524250"/>
          <p14:tracePt t="40267" x="7616825" y="3533775"/>
          <p14:tracePt t="40276" x="7589838" y="3533775"/>
          <p14:tracePt t="40284" x="7543800" y="3543300"/>
          <p14:tracePt t="40292" x="7507288" y="3552825"/>
          <p14:tracePt t="40299" x="7470775" y="3552825"/>
          <p14:tracePt t="40308" x="7434263" y="3552825"/>
          <p14:tracePt t="40315" x="7388225" y="3552825"/>
          <p14:tracePt t="40323" x="7351713" y="3560763"/>
          <p14:tracePt t="40332" x="7296150" y="3560763"/>
          <p14:tracePt t="40339" x="7232650" y="3560763"/>
          <p14:tracePt t="40346" x="7196138" y="3570288"/>
          <p14:tracePt t="40356" x="7169150" y="3570288"/>
          <p14:tracePt t="40363" x="7096125" y="3570288"/>
          <p14:tracePt t="40371" x="7050088" y="3589338"/>
          <p14:tracePt t="40379" x="7013575" y="3589338"/>
          <p14:tracePt t="40388" x="7004050" y="3589338"/>
          <p14:tracePt t="40395" x="6977063" y="3589338"/>
          <p14:tracePt t="40404" x="6967538" y="3589338"/>
          <p14:tracePt t="40411" x="6959600" y="3589338"/>
          <p14:tracePt t="40643" x="6967538" y="3589338"/>
          <p14:tracePt t="40651" x="6986588" y="3589338"/>
          <p14:tracePt t="40659" x="7013575" y="3589338"/>
          <p14:tracePt t="40667" x="7040563" y="3589338"/>
          <p14:tracePt t="40676" x="7086600" y="3589338"/>
          <p14:tracePt t="40683" x="7142163" y="3589338"/>
          <p14:tracePt t="40692" x="7196138" y="3589338"/>
          <p14:tracePt t="40699" x="7251700" y="3589338"/>
          <p14:tracePt t="40708" x="7324725" y="3589338"/>
          <p14:tracePt t="40715" x="7370763" y="3589338"/>
          <p14:tracePt t="40723" x="7424738" y="3589338"/>
          <p14:tracePt t="40731" x="7480300" y="3589338"/>
          <p14:tracePt t="40740" x="7507288" y="3597275"/>
          <p14:tracePt t="40747" x="7561263" y="3597275"/>
          <p14:tracePt t="40755" x="7589838" y="3597275"/>
          <p14:tracePt t="40763" x="7597775" y="3597275"/>
          <p14:tracePt t="40772" x="7616825" y="3606800"/>
          <p14:tracePt t="41300" x="7626350" y="3606800"/>
          <p14:tracePt t="42215" x="7634288" y="3606800"/>
          <p14:tracePt t="42223" x="7653338" y="3606800"/>
          <p14:tracePt t="42231" x="7689850" y="3606800"/>
          <p14:tracePt t="42239" x="7743825" y="3606800"/>
          <p14:tracePt t="42247" x="7799388" y="3606800"/>
          <p14:tracePt t="42255" x="7872413" y="3606800"/>
          <p14:tracePt t="42263" x="7935913" y="3606800"/>
          <p14:tracePt t="42266" x="7972425" y="3606800"/>
          <p14:tracePt t="42271" x="8018463" y="3606800"/>
          <p14:tracePt t="42279" x="8018463" y="3616325"/>
          <p14:tracePt t="42288" x="8027988" y="3616325"/>
          <p14:tracePt t="42311" x="8035925" y="3625850"/>
          <p14:tracePt t="42331" x="8035925" y="3633788"/>
          <p14:tracePt t="42340" x="8035925" y="3652838"/>
          <p14:tracePt t="42347" x="8035925" y="3662363"/>
          <p14:tracePt t="42356" x="8035925" y="3689350"/>
          <p14:tracePt t="42363" x="8035925" y="3706813"/>
          <p14:tracePt t="42372" x="7962900" y="3743325"/>
          <p14:tracePt t="42379" x="7945438" y="3762375"/>
          <p14:tracePt t="42388" x="7935913" y="3789363"/>
          <p14:tracePt t="42395" x="7918450" y="3808413"/>
          <p14:tracePt t="42404" x="7889875" y="3852863"/>
          <p14:tracePt t="42411" x="7881938" y="3881438"/>
          <p14:tracePt t="42419" x="7853363" y="3917950"/>
          <p14:tracePt t="42427" x="7845425" y="3935413"/>
          <p14:tracePt t="42435" x="7845425" y="3954463"/>
          <p14:tracePt t="42443" x="7826375" y="3971925"/>
          <p14:tracePt t="42452" x="7808913" y="3981450"/>
          <p14:tracePt t="42467" x="7799388" y="4000500"/>
          <p14:tracePt t="42476" x="7772400" y="4017963"/>
          <p14:tracePt t="42492" x="7762875" y="4027488"/>
          <p14:tracePt t="42499" x="7753350" y="4037013"/>
          <p14:tracePt t="42515" x="7743825" y="4044950"/>
          <p14:tracePt t="42524" x="7735888" y="4044950"/>
          <p14:tracePt t="42531" x="7716838" y="4044950"/>
          <p14:tracePt t="42539" x="7699375" y="4054475"/>
          <p14:tracePt t="42547" x="7689850" y="4054475"/>
          <p14:tracePt t="42555" x="7680325" y="4064000"/>
          <p14:tracePt t="42563" x="7643813" y="4073525"/>
          <p14:tracePt t="42571" x="7634288" y="4073525"/>
          <p14:tracePt t="42579" x="7616825" y="4081463"/>
          <p14:tracePt t="42588" x="7589838" y="4090988"/>
          <p14:tracePt t="42604" x="7570788" y="4090988"/>
          <p14:tracePt t="42611" x="7561263" y="4100513"/>
          <p14:tracePt t="42619" x="7543800" y="4100513"/>
          <p14:tracePt t="42635" x="7516813" y="4110038"/>
          <p14:tracePt t="42643" x="7507288" y="4110038"/>
          <p14:tracePt t="42651" x="7497763" y="4110038"/>
          <p14:tracePt t="42659" x="7480300" y="4110038"/>
          <p14:tracePt t="42667" x="7470775" y="4110038"/>
          <p14:tracePt t="42684" x="7451725" y="4117975"/>
          <p14:tracePt t="42692" x="7443788" y="4117975"/>
          <p14:tracePt t="42699" x="7424738" y="4117975"/>
          <p14:tracePt t="42708" x="7407275" y="4117975"/>
          <p14:tracePt t="42715" x="7388225" y="4117975"/>
          <p14:tracePt t="42724" x="7378700" y="4117975"/>
          <p14:tracePt t="42732" x="7378700" y="4127500"/>
          <p14:tracePt t="42739" x="7361238" y="4137025"/>
          <p14:tracePt t="42747" x="7342188" y="4137025"/>
          <p14:tracePt t="42755" x="7324725" y="4146550"/>
          <p14:tracePt t="42763" x="7315200" y="4146550"/>
          <p14:tracePt t="42772" x="7288213" y="4154488"/>
          <p14:tracePt t="42779" x="7269163" y="4154488"/>
          <p14:tracePt t="42788" x="7251700" y="4164013"/>
          <p14:tracePt t="42795" x="7223125" y="4183063"/>
          <p14:tracePt t="42804" x="7215188" y="4183063"/>
          <p14:tracePt t="42811" x="7205663" y="4191000"/>
          <p14:tracePt t="42821" x="7186613" y="4200525"/>
          <p14:tracePt t="42827" x="7178675" y="4210050"/>
          <p14:tracePt t="42843" x="7150100" y="4219575"/>
          <p14:tracePt t="42875" x="7142163" y="4227513"/>
          <p14:tracePt t="42899" x="7142163" y="4237038"/>
          <p14:tracePt t="42924" x="7142163" y="4246563"/>
          <p14:tracePt t="42963" x="7142163" y="4256088"/>
          <p14:tracePt t="43019" x="7142163" y="4264025"/>
          <p14:tracePt t="43043" x="7169150" y="4273550"/>
          <p14:tracePt t="43059" x="7186613" y="4273550"/>
          <p14:tracePt t="43075" x="7205663" y="4273550"/>
          <p14:tracePt t="43083" x="7215188" y="4273550"/>
          <p14:tracePt t="43092" x="7223125" y="4273550"/>
          <p14:tracePt t="43099" x="7242175" y="4273550"/>
          <p14:tracePt t="43116" x="7259638" y="4273550"/>
          <p14:tracePt t="43123" x="7269163" y="4273550"/>
          <p14:tracePt t="43140" x="7296150" y="4273550"/>
          <p14:tracePt t="43147" x="7305675" y="4273550"/>
          <p14:tracePt t="43163" x="7324725" y="4273550"/>
          <p14:tracePt t="43171" x="7334250" y="4273550"/>
          <p14:tracePt t="43179" x="7351713" y="4273550"/>
          <p14:tracePt t="43187" x="7361238" y="4273550"/>
          <p14:tracePt t="43195" x="7370763" y="4273550"/>
          <p14:tracePt t="43204" x="7378700" y="4273550"/>
          <p14:tracePt t="43211" x="7388225" y="4273550"/>
          <p14:tracePt t="43219" x="7407275" y="4283075"/>
          <p14:tracePt t="43236" x="7424738" y="4292600"/>
          <p14:tracePt t="43243" x="7434263" y="4292600"/>
          <p14:tracePt t="43259" x="7451725" y="4300538"/>
          <p14:tracePt t="43267" x="7470775" y="4310063"/>
          <p14:tracePt t="43276" x="7480300" y="4319588"/>
          <p14:tracePt t="43292" x="7497763" y="4319588"/>
          <p14:tracePt t="43308" x="7497763" y="4329113"/>
          <p14:tracePt t="43347" x="7516813" y="4337050"/>
          <p14:tracePt t="43395" x="7524750" y="4346575"/>
          <p14:tracePt t="43500" x="7524750" y="4356100"/>
          <p14:tracePt t="43515" x="7524750" y="4365625"/>
          <p14:tracePt t="43555" x="7524750" y="4373563"/>
          <p14:tracePt t="43563" x="7524750" y="4383088"/>
          <p14:tracePt t="43579" x="7516813" y="4392613"/>
          <p14:tracePt t="43595" x="7516813" y="4402138"/>
          <p14:tracePt t="43605" x="7507288" y="4402138"/>
          <p14:tracePt t="43611" x="7497763" y="4410075"/>
          <p14:tracePt t="43628" x="7480300" y="4429125"/>
          <p14:tracePt t="43635" x="7470775" y="4438650"/>
          <p14:tracePt t="43651" x="7461250" y="4446588"/>
          <p14:tracePt t="43659" x="7443788" y="4456113"/>
          <p14:tracePt t="43675" x="7443788" y="4465638"/>
          <p14:tracePt t="43683" x="7434263" y="4475163"/>
          <p14:tracePt t="43699" x="7415213" y="4483100"/>
          <p14:tracePt t="43715" x="7407275" y="4492625"/>
          <p14:tracePt t="43731" x="7388225" y="4511675"/>
          <p14:tracePt t="43763" x="7388225" y="4519613"/>
          <p14:tracePt t="43771" x="7388225" y="4529138"/>
          <p14:tracePt t="43779" x="7378700" y="4538663"/>
          <p14:tracePt t="43788" x="7378700" y="4548188"/>
          <p14:tracePt t="43804" x="7361238" y="4565650"/>
          <p14:tracePt t="45059" x="7351713" y="4575175"/>
          <p14:tracePt t="45075" x="7351713" y="4584700"/>
          <p14:tracePt t="45083" x="7334250" y="4592638"/>
          <p14:tracePt t="45087" x="7324725" y="4592638"/>
          <p14:tracePt t="45095" x="7296150" y="4602163"/>
          <p14:tracePt t="45104" x="7269163" y="4611688"/>
          <p14:tracePt t="45111" x="7251700" y="4621213"/>
          <p14:tracePt t="45119" x="7205663" y="4648200"/>
          <p14:tracePt t="45127" x="7178675" y="4648200"/>
          <p14:tracePt t="45136" x="7142163" y="4657725"/>
          <p14:tracePt t="45143" x="7123113" y="4657725"/>
          <p14:tracePt t="45147" x="7096125" y="4665663"/>
          <p14:tracePt t="45156" x="7069138" y="4665663"/>
          <p14:tracePt t="45172" x="7050088" y="4675188"/>
          <p14:tracePt t="45179" x="7040563" y="4675188"/>
          <p14:tracePt t="45189" x="7032625" y="4675188"/>
          <p14:tracePt t="45195" x="7013575" y="4675188"/>
          <p14:tracePt t="45204" x="6996113" y="4684713"/>
          <p14:tracePt t="45211" x="6986588" y="4694238"/>
          <p14:tracePt t="45219" x="6977063" y="4694238"/>
          <p14:tracePt t="45227" x="6940550" y="4694238"/>
          <p14:tracePt t="45243" x="6923088" y="4702175"/>
          <p14:tracePt t="45251" x="6904038" y="4702175"/>
          <p14:tracePt t="45258" x="6877050" y="4702175"/>
          <p14:tracePt t="45267" x="6840538" y="4711700"/>
          <p14:tracePt t="45274" x="6831013" y="4721225"/>
          <p14:tracePt t="45283" x="6821488" y="4721225"/>
          <p14:tracePt t="45291" x="6804025" y="4721225"/>
          <p14:tracePt t="45299" x="6794500" y="4721225"/>
          <p14:tracePt t="45308" x="6777038" y="4721225"/>
          <p14:tracePt t="45315" x="6767513" y="4721225"/>
          <p14:tracePt t="45324" x="6757988" y="4721225"/>
          <p14:tracePt t="45331" x="6748463" y="4721225"/>
          <p14:tracePt t="45339" x="6740525" y="4721225"/>
          <p14:tracePt t="45347" x="6721475" y="4730750"/>
          <p14:tracePt t="45363" x="6711950" y="4730750"/>
          <p14:tracePt t="45371" x="6694488" y="4730750"/>
          <p14:tracePt t="45379" x="6684963" y="4730750"/>
          <p14:tracePt t="45395" x="6675438" y="4730750"/>
          <p14:tracePt t="45411" x="6667500" y="4730750"/>
          <p14:tracePt t="45420" x="6657975" y="4730750"/>
          <p14:tracePt t="45427" x="6648450" y="4738688"/>
          <p14:tracePt t="45459" x="6638925" y="4738688"/>
          <p14:tracePt t="45475" x="6630988" y="4738688"/>
          <p14:tracePt t="46435" x="6621463" y="4738688"/>
          <p14:tracePt t="46515" x="6630988" y="4738688"/>
          <p14:tracePt t="46531" x="6638925" y="4738688"/>
          <p14:tracePt t="46547" x="6648450" y="4738688"/>
          <p14:tracePt t="46555" x="6657975" y="4738688"/>
          <p14:tracePt t="46563" x="6667500" y="4738688"/>
          <p14:tracePt t="46572" x="6675438" y="4738688"/>
          <p14:tracePt t="46587" x="6694488" y="4738688"/>
          <p14:tracePt t="46595" x="6704013" y="4738688"/>
          <p14:tracePt t="46605" x="6711950" y="4738688"/>
          <p14:tracePt t="46611" x="6748463" y="4738688"/>
          <p14:tracePt t="46627" x="6777038" y="4738688"/>
          <p14:tracePt t="46635" x="6794500" y="4730750"/>
          <p14:tracePt t="46643" x="6804025" y="4730750"/>
          <p14:tracePt t="46651" x="6813550" y="4730750"/>
          <p14:tracePt t="46667" x="6821488" y="4730750"/>
          <p14:tracePt t="47155" x="6831013" y="4730750"/>
          <p14:tracePt t="47163" x="6840538" y="4730750"/>
          <p14:tracePt t="47167" x="6850063" y="4730750"/>
          <p14:tracePt t="47176" x="6858000" y="4721225"/>
          <p14:tracePt t="47183" x="6867525" y="4721225"/>
          <p14:tracePt t="47191" x="6877050" y="4721225"/>
          <p14:tracePt t="47199" x="6886575" y="4721225"/>
          <p14:tracePt t="47207" x="6894513" y="4721225"/>
          <p14:tracePt t="47215" x="6913563" y="4711700"/>
          <p14:tracePt t="47227" x="6913563" y="4702175"/>
          <p14:tracePt t="47231" x="6923088" y="4702175"/>
          <p14:tracePt t="47240" x="6931025" y="4702175"/>
          <p14:tracePt t="47248" x="6950075" y="4694238"/>
          <p14:tracePt t="47256" x="6959600" y="4694238"/>
          <p14:tracePt t="47263" x="6967538" y="4694238"/>
          <p14:tracePt t="47272" x="6986588" y="4684713"/>
          <p14:tracePt t="47279" x="7004050" y="4675188"/>
          <p14:tracePt t="47292" x="7013575" y="4675188"/>
          <p14:tracePt t="47300" x="7023100" y="4675188"/>
          <p14:tracePt t="47308" x="7040563" y="4675188"/>
          <p14:tracePt t="47324" x="7050088" y="4675188"/>
          <p14:tracePt t="47330" x="7069138" y="4675188"/>
          <p14:tracePt t="47347" x="7086600" y="4675188"/>
          <p14:tracePt t="47354" x="7105650" y="4675188"/>
          <p14:tracePt t="47371" x="7123113" y="4675188"/>
          <p14:tracePt t="47379" x="7132638" y="4675188"/>
          <p14:tracePt t="47388" x="7150100" y="4675188"/>
          <p14:tracePt t="47451" x="7159625" y="4675188"/>
          <p14:tracePt t="47459" x="7169150" y="4675188"/>
          <p14:tracePt t="47556" x="7186613" y="4675188"/>
          <p14:tracePt t="47823" x="7159625" y="4675188"/>
          <p14:tracePt t="47831" x="7132638" y="4675188"/>
          <p14:tracePt t="47840" x="7096125" y="4675188"/>
          <p14:tracePt t="47843" x="7069138" y="4675188"/>
          <p14:tracePt t="47851" x="6996113" y="4675188"/>
          <p14:tracePt t="47859" x="6950075" y="4675188"/>
          <p14:tracePt t="47867" x="6923088" y="4675188"/>
          <p14:tracePt t="47875" x="6867525" y="4675188"/>
          <p14:tracePt t="47883" x="6813550" y="4675188"/>
          <p14:tracePt t="47892" x="6740525" y="4675188"/>
          <p14:tracePt t="47899" x="6657975" y="4694238"/>
          <p14:tracePt t="47904" x="6565900" y="4702175"/>
          <p14:tracePt t="47911" x="6492875" y="4721225"/>
          <p14:tracePt t="47920" x="6410325" y="4730750"/>
          <p14:tracePt t="47927" x="6337300" y="4748213"/>
          <p14:tracePt t="47935" x="6273800" y="4767263"/>
          <p14:tracePt t="47943" x="6210300" y="4784725"/>
          <p14:tracePt t="47951" x="6154738" y="4794250"/>
          <p14:tracePt t="47959" x="6091238" y="4803775"/>
          <p14:tracePt t="47963" x="6064250" y="4811713"/>
          <p14:tracePt t="47971" x="6045200" y="4821238"/>
          <p14:tracePt t="47979" x="6027738" y="4821238"/>
          <p14:tracePt t="47987" x="6000750" y="4821238"/>
          <p14:tracePt t="47995" x="5972175" y="4848225"/>
          <p14:tracePt t="48004" x="5964238" y="4848225"/>
          <p14:tracePt t="48011" x="5945188" y="4848225"/>
          <p14:tracePt t="48020" x="5927725" y="4857750"/>
          <p14:tracePt t="48027" x="5918200" y="4857750"/>
          <p14:tracePt t="48035" x="5899150" y="4857750"/>
          <p14:tracePt t="48043" x="5881688" y="4857750"/>
          <p14:tracePt t="48051" x="5862638" y="4857750"/>
          <p14:tracePt t="48059" x="5854700" y="4857750"/>
          <p14:tracePt t="48067" x="5854700" y="4867275"/>
          <p14:tracePt t="48075" x="5845175" y="4867275"/>
          <p14:tracePt t="48083" x="5826125" y="4876800"/>
          <p14:tracePt t="48092" x="5808663" y="4876800"/>
          <p14:tracePt t="48099" x="5799138" y="4884738"/>
          <p14:tracePt t="48108" x="5781675" y="4884738"/>
          <p14:tracePt t="48115" x="5753100" y="4884738"/>
          <p14:tracePt t="48124" x="5708650" y="4903788"/>
          <p14:tracePt t="48131" x="5689600" y="4903788"/>
          <p14:tracePt t="48139" x="5653088" y="4903788"/>
          <p14:tracePt t="48157" x="5589588" y="4922838"/>
          <p14:tracePt t="48163" x="5561013" y="4930775"/>
          <p14:tracePt t="48172" x="5543550" y="4940300"/>
          <p14:tracePt t="48179" x="5534025" y="4940300"/>
          <p14:tracePt t="48195" x="5524500" y="4940300"/>
          <p14:tracePt t="48531" x="5524500" y="4930775"/>
          <p14:tracePt t="48551" x="5543550" y="4930775"/>
          <p14:tracePt t="48559" x="5553075" y="4922838"/>
          <p14:tracePt t="48567" x="5561013" y="4922838"/>
          <p14:tracePt t="48575" x="5580063" y="4922838"/>
          <p14:tracePt t="48592" x="5616575" y="4922838"/>
          <p14:tracePt t="48595" x="5653088" y="4922838"/>
          <p14:tracePt t="48604" x="5662613" y="4922838"/>
          <p14:tracePt t="48611" x="5716588" y="4922838"/>
          <p14:tracePt t="48621" x="5753100" y="4922838"/>
          <p14:tracePt t="48627" x="5781675" y="4922838"/>
          <p14:tracePt t="48636" x="5799138" y="4922838"/>
          <p14:tracePt t="48643" x="5826125" y="4922838"/>
          <p14:tracePt t="48651" x="5835650" y="4922838"/>
          <p14:tracePt t="48659" x="5862638" y="4922838"/>
          <p14:tracePt t="48667" x="5872163" y="4922838"/>
          <p14:tracePt t="48675" x="5881688" y="4922838"/>
          <p14:tracePt t="48692" x="5899150" y="4922838"/>
          <p14:tracePt t="48708" x="5908675" y="4922838"/>
          <p14:tracePt t="48716" x="5918200" y="4922838"/>
          <p14:tracePt t="48724" x="5927725" y="4922838"/>
          <p14:tracePt t="48731" x="5945188" y="4922838"/>
          <p14:tracePt t="48739" x="5954713" y="4922838"/>
          <p14:tracePt t="48747" x="5972175" y="4922838"/>
          <p14:tracePt t="48755" x="5991225" y="4922838"/>
          <p14:tracePt t="48763" x="6008688" y="4922838"/>
          <p14:tracePt t="48771" x="6027738" y="4922838"/>
          <p14:tracePt t="48779" x="6037263" y="4922838"/>
          <p14:tracePt t="48788" x="6045200" y="4922838"/>
          <p14:tracePt t="48795" x="6054725" y="4922838"/>
          <p14:tracePt t="48804" x="6073775" y="4922838"/>
          <p14:tracePt t="48827" x="6091238" y="4922838"/>
          <p14:tracePt t="48835" x="6110288" y="4922838"/>
          <p14:tracePt t="48843" x="6118225" y="4922838"/>
          <p14:tracePt t="48851" x="6137275" y="4922838"/>
          <p14:tracePt t="48859" x="6146800" y="4922838"/>
          <p14:tracePt t="48867" x="6154738" y="4922838"/>
          <p14:tracePt t="48883" x="6173788" y="4922838"/>
          <p14:tracePt t="48892" x="6183313" y="4922838"/>
          <p14:tracePt t="48899" x="6191250" y="4922838"/>
          <p14:tracePt t="48908" x="6200775" y="4922838"/>
          <p14:tracePt t="48924" x="6210300" y="4922838"/>
          <p14:tracePt t="49279" x="6227763" y="4922838"/>
          <p14:tracePt t="49291" x="6237288" y="4922838"/>
          <p14:tracePt t="49308" x="6246813" y="4922838"/>
          <p14:tracePt t="49387" x="6256338" y="4922838"/>
          <p14:tracePt t="49403" x="6273800" y="4922838"/>
          <p14:tracePt t="49411" x="6292850" y="4922838"/>
          <p14:tracePt t="49427" x="6310313" y="4922838"/>
          <p14:tracePt t="49436" x="6329363" y="4922838"/>
          <p14:tracePt t="49443" x="6356350" y="4922838"/>
          <p14:tracePt t="49451" x="6402388" y="4922838"/>
          <p14:tracePt t="49459" x="6419850" y="4922838"/>
          <p14:tracePt t="49467" x="6456363" y="4922838"/>
          <p14:tracePt t="49475" x="6475413" y="4922838"/>
          <p14:tracePt t="49482" x="6483350" y="4922838"/>
          <p14:tracePt t="49491" x="6492875" y="4922838"/>
          <p14:tracePt t="49508" x="6511925" y="4922838"/>
          <p14:tracePt t="49524" x="6521450" y="4922838"/>
          <p14:tracePt t="49547" x="6538913" y="4922838"/>
          <p14:tracePt t="49555" x="6548438" y="4922838"/>
          <p14:tracePt t="49563" x="6557963" y="4922838"/>
          <p14:tracePt t="49571" x="6584950" y="4922838"/>
          <p14:tracePt t="49579" x="6594475" y="4922838"/>
          <p14:tracePt t="49587" x="6602413" y="4922838"/>
          <p14:tracePt t="49595" x="6638925" y="4913313"/>
          <p14:tracePt t="49604" x="6657975" y="4913313"/>
          <p14:tracePt t="49611" x="6667500" y="4913313"/>
          <p14:tracePt t="49627" x="6684963" y="4913313"/>
          <p14:tracePt t="49635" x="6694488" y="4913313"/>
          <p14:tracePt t="49739" x="6704013" y="4913313"/>
          <p14:tracePt t="50579" x="6721475" y="4913313"/>
          <p14:tracePt t="50595" x="6740525" y="4913313"/>
          <p14:tracePt t="50603" x="6767513" y="4913313"/>
          <p14:tracePt t="50611" x="6784975" y="4913313"/>
          <p14:tracePt t="50620" x="6813550" y="4913313"/>
          <p14:tracePt t="50627" x="6831013" y="4913313"/>
          <p14:tracePt t="50635" x="6867525" y="4913313"/>
          <p14:tracePt t="50643" x="6904038" y="4913313"/>
          <p14:tracePt t="50651" x="6913563" y="4913313"/>
          <p14:tracePt t="50660" x="6931025" y="4913313"/>
          <p14:tracePt t="50667" x="6977063" y="4913313"/>
          <p14:tracePt t="50675" x="6996113" y="4894263"/>
          <p14:tracePt t="50683" x="7004050" y="4884738"/>
          <p14:tracePt t="50692" x="7013575" y="4884738"/>
          <p14:tracePt t="50700" x="7023100" y="4876800"/>
          <p14:tracePt t="50715" x="7032625" y="4876800"/>
          <p14:tracePt t="50741" x="7040563" y="4876800"/>
          <p14:tracePt t="50747" x="7050088" y="4867275"/>
          <p14:tracePt t="50763" x="7059613" y="4867275"/>
          <p14:tracePt t="50772" x="7069138" y="4867275"/>
          <p14:tracePt t="50779" x="7086600" y="4857750"/>
          <p14:tracePt t="50803" x="7105650" y="4840288"/>
          <p14:tracePt t="50811" x="7113588" y="4830763"/>
          <p14:tracePt t="50820" x="7123113" y="4821238"/>
          <p14:tracePt t="50827" x="7132638" y="4811713"/>
          <p14:tracePt t="50836" x="7142163" y="4794250"/>
          <p14:tracePt t="50843" x="7150100" y="4784725"/>
          <p14:tracePt t="50851" x="7159625" y="4757738"/>
          <p14:tracePt t="50859" x="7169150" y="4757738"/>
          <p14:tracePt t="50867" x="7178675" y="4730750"/>
          <p14:tracePt t="50875" x="7178675" y="4721225"/>
          <p14:tracePt t="50883" x="7178675" y="4711700"/>
          <p14:tracePt t="50890" x="7186613" y="4702175"/>
          <p14:tracePt t="50915" x="7186613" y="4694238"/>
          <p14:tracePt t="50924" x="7196138" y="4675188"/>
          <p14:tracePt t="50931" x="7205663" y="4675188"/>
          <p14:tracePt t="50947" x="7205663" y="4665663"/>
          <p14:tracePt t="50955" x="7205663" y="4657725"/>
          <p14:tracePt t="50963" x="7215188" y="4648200"/>
          <p14:tracePt t="51247" x="7232650" y="4665663"/>
          <p14:tracePt t="51263" x="7232650" y="4675188"/>
          <p14:tracePt t="51279" x="7232650" y="4694238"/>
          <p14:tracePt t="51287" x="7242175" y="4702175"/>
          <p14:tracePt t="51292" x="7251700" y="4730750"/>
          <p14:tracePt t="51307" x="7259638" y="4748213"/>
          <p14:tracePt t="51324" x="7269163" y="4775200"/>
          <p14:tracePt t="51332" x="7269163" y="4784725"/>
          <p14:tracePt t="51340" x="7278688" y="4794250"/>
          <p14:tracePt t="51351" x="7278688" y="4811713"/>
          <p14:tracePt t="51367" x="7278688" y="4830763"/>
          <p14:tracePt t="51375" x="7278688" y="4840288"/>
          <p14:tracePt t="51399" x="7278688" y="4848225"/>
          <p14:tracePt t="51427" x="7278688" y="4857750"/>
          <p14:tracePt t="51507" x="7278688" y="4867275"/>
          <p14:tracePt t="51531" x="7288213" y="4884738"/>
          <p14:tracePt t="52179" x="7288213" y="4894263"/>
          <p14:tracePt t="52187" x="7288213" y="4903788"/>
          <p14:tracePt t="52195" x="7259638" y="4922838"/>
          <p14:tracePt t="52203" x="7259638" y="4930775"/>
          <p14:tracePt t="52211" x="7251700" y="4930775"/>
          <p14:tracePt t="52220" x="7242175" y="4930775"/>
          <p14:tracePt t="52227" x="7223125" y="4940300"/>
          <p14:tracePt t="52236" x="7215188" y="4940300"/>
          <p14:tracePt t="52247" x="7196138" y="4940300"/>
          <p14:tracePt t="52251" x="7186613" y="4949825"/>
          <p14:tracePt t="52259" x="7186613" y="4959350"/>
          <p14:tracePt t="52267" x="7178675" y="4959350"/>
          <p14:tracePt t="52275" x="7169150" y="4967288"/>
          <p14:tracePt t="52283" x="7159625" y="4967288"/>
          <p14:tracePt t="52291" x="7132638" y="4976813"/>
          <p14:tracePt t="52308" x="7113588" y="4986338"/>
          <p14:tracePt t="52311" x="7096125" y="4986338"/>
          <p14:tracePt t="52320" x="7077075" y="4995863"/>
          <p14:tracePt t="52327" x="7059613" y="5003800"/>
          <p14:tracePt t="52336" x="7040563" y="5003800"/>
          <p14:tracePt t="52343" x="7023100" y="5013325"/>
          <p14:tracePt t="52351" x="6996113" y="5022850"/>
          <p14:tracePt t="52359" x="6977063" y="5022850"/>
          <p14:tracePt t="52367" x="6950075" y="5032375"/>
          <p14:tracePt t="52371" x="6931025" y="5040313"/>
          <p14:tracePt t="52379" x="6904038" y="5049838"/>
          <p14:tracePt t="52388" x="6886575" y="5059363"/>
          <p14:tracePt t="52395" x="6886575" y="5068888"/>
          <p14:tracePt t="52404" x="6877050" y="5076825"/>
          <p14:tracePt t="52411" x="6858000" y="5076825"/>
          <p14:tracePt t="52420" x="6840538" y="5095875"/>
          <p14:tracePt t="52435" x="6831013" y="5095875"/>
          <p14:tracePt t="52443" x="6813550" y="5105400"/>
          <p14:tracePt t="52451" x="6794500" y="5105400"/>
          <p14:tracePt t="52459" x="6767513" y="5122863"/>
          <p14:tracePt t="52475" x="6748463" y="5132388"/>
          <p14:tracePt t="52483" x="6731000" y="5141913"/>
          <p14:tracePt t="52491" x="6694488" y="5141913"/>
          <p14:tracePt t="52499" x="6694488" y="5149850"/>
          <p14:tracePt t="52507" x="6684963" y="5149850"/>
          <p14:tracePt t="52515" x="6675438" y="5149850"/>
          <p14:tracePt t="52523" x="6657975" y="5159375"/>
          <p14:tracePt t="52531" x="6648450" y="5168900"/>
          <p14:tracePt t="52556" x="6638925" y="5168900"/>
          <p14:tracePt t="52563" x="6630988" y="5168900"/>
          <p14:tracePt t="52579" x="6621463" y="5168900"/>
          <p14:tracePt t="52595" x="6611938" y="5168900"/>
          <p14:tracePt t="52603" x="6602413" y="5178425"/>
          <p14:tracePt t="52620" x="6594475" y="5178425"/>
          <p14:tracePt t="52636" x="6575425" y="5178425"/>
          <p14:tracePt t="52652" x="6557963" y="5178425"/>
          <p14:tracePt t="52667" x="6548438" y="5178425"/>
          <p14:tracePt t="52675" x="6538913" y="5178425"/>
          <p14:tracePt t="52683" x="6521450" y="5178425"/>
          <p14:tracePt t="52699" x="6511925" y="5178425"/>
          <p14:tracePt t="52707" x="6492875" y="5178425"/>
          <p14:tracePt t="52723" x="6483350" y="5178425"/>
          <p14:tracePt t="52740" x="6475413" y="5178425"/>
          <p14:tracePt t="52756" x="6456363" y="5178425"/>
          <p14:tracePt t="52779" x="6446838" y="5178425"/>
          <p14:tracePt t="52787" x="6438900" y="5186363"/>
          <p14:tracePt t="52805" x="6429375" y="5186363"/>
          <p14:tracePt t="52811" x="6419850" y="5186363"/>
          <p14:tracePt t="52835" x="6410325" y="5186363"/>
          <p14:tracePt t="52843" x="6402388" y="5195888"/>
          <p14:tracePt t="52859" x="6392863" y="5195888"/>
          <p14:tracePt t="52875" x="6373813" y="5195888"/>
          <p14:tracePt t="52899" x="6365875" y="5195888"/>
          <p14:tracePt t="52908" x="6356350" y="5195888"/>
          <p14:tracePt t="52940" x="6346825" y="5195888"/>
          <p14:tracePt t="52947" x="6337300" y="5195888"/>
          <p14:tracePt t="52963" x="6329363" y="5195888"/>
          <p14:tracePt t="52971" x="6319838" y="5195888"/>
          <p14:tracePt t="52979" x="6310313" y="5195888"/>
          <p14:tracePt t="52995" x="6300788" y="5195888"/>
          <p14:tracePt t="53011" x="6292850" y="5195888"/>
          <p14:tracePt t="53028" x="6283325" y="5205413"/>
          <p14:tracePt t="55615" x="6410325" y="5205413"/>
          <p14:tracePt t="55627" x="6438900" y="5205413"/>
          <p14:tracePt t="55636" x="6456363" y="5214938"/>
          <p14:tracePt t="55643" x="6483350" y="5214938"/>
          <p14:tracePt t="55652" x="6521450" y="5214938"/>
          <p14:tracePt t="55659" x="6548438" y="5214938"/>
          <p14:tracePt t="55667" x="6565900" y="5214938"/>
          <p14:tracePt t="55675" x="6584950" y="5214938"/>
          <p14:tracePt t="55683" x="6611938" y="5222875"/>
          <p14:tracePt t="55691" x="6630988" y="5222875"/>
          <p14:tracePt t="55699" x="6638925" y="5222875"/>
          <p14:tracePt t="55707" x="6648450" y="5222875"/>
          <p14:tracePt t="55811" x="6657975" y="5222875"/>
          <p14:tracePt t="55827" x="6675438" y="5222875"/>
          <p14:tracePt t="55843" x="6684963" y="5222875"/>
          <p14:tracePt t="55859" x="6704013" y="5222875"/>
          <p14:tracePt t="55867" x="6731000" y="5222875"/>
          <p14:tracePt t="55875" x="6777038" y="5205413"/>
          <p14:tracePt t="55883" x="6813550" y="5195888"/>
          <p14:tracePt t="55891" x="6877050" y="5159375"/>
          <p14:tracePt t="55899" x="6923088" y="5141913"/>
          <p14:tracePt t="55908" x="7004050" y="5113338"/>
          <p14:tracePt t="55915" x="7059613" y="5113338"/>
          <p14:tracePt t="55924" x="7105650" y="5105400"/>
          <p14:tracePt t="55931" x="7159625" y="5076825"/>
          <p14:tracePt t="55940" x="7196138" y="5068888"/>
          <p14:tracePt t="55947" x="7232650" y="5059363"/>
          <p14:tracePt t="55955" x="7251700" y="5049838"/>
          <p14:tracePt t="55963" x="7288213" y="5032375"/>
          <p14:tracePt t="55971" x="7305675" y="5022850"/>
          <p14:tracePt t="55979" x="7315200" y="5022850"/>
          <p14:tracePt t="55988" x="7324725" y="5013325"/>
          <p14:tracePt t="55994" x="7351713" y="5003800"/>
          <p14:tracePt t="56004" x="7370763" y="4995863"/>
          <p14:tracePt t="56020" x="7388225" y="4976813"/>
          <p14:tracePt t="56027" x="7424738" y="4959350"/>
          <p14:tracePt t="56037" x="7443788" y="4949825"/>
          <p14:tracePt t="56043" x="7470775" y="4940300"/>
          <p14:tracePt t="56051" x="7488238" y="4922838"/>
          <p14:tracePt t="56059" x="7497763" y="4913313"/>
          <p14:tracePt t="56067" x="7507288" y="4903788"/>
          <p14:tracePt t="56075" x="7516813" y="4903788"/>
          <p14:tracePt t="56083" x="7524750" y="4894263"/>
          <p14:tracePt t="56124" x="7534275" y="4894263"/>
          <p14:tracePt t="56147" x="7543800" y="4894263"/>
          <p14:tracePt t="56155" x="7553325" y="4894263"/>
          <p14:tracePt t="56172" x="7561263" y="4894263"/>
          <p14:tracePt t="56779" x="7553325" y="4894263"/>
          <p14:tracePt t="56787" x="7534275" y="4894263"/>
          <p14:tracePt t="56802" x="7524750" y="4894263"/>
          <p14:tracePt t="56819" x="7516813" y="4894263"/>
          <p14:tracePt t="56827" x="7497763" y="4894263"/>
          <p14:tracePt t="56836" x="7480300" y="4913313"/>
          <p14:tracePt t="56843" x="7470775" y="4913313"/>
          <p14:tracePt t="56852" x="7461250" y="4922838"/>
          <p14:tracePt t="56859" x="7443788" y="4930775"/>
          <p14:tracePt t="56883" x="7434263" y="4930775"/>
          <p14:tracePt t="56891" x="7424738" y="4930775"/>
          <p14:tracePt t="56899" x="7424738" y="4940300"/>
          <p14:tracePt t="56915" x="7415213" y="4949825"/>
          <p14:tracePt t="56940" x="7407275" y="4949825"/>
          <p14:tracePt t="56947" x="7388225" y="4949825"/>
          <p14:tracePt t="56956" x="7378700" y="4949825"/>
          <p14:tracePt t="56971" x="7361238" y="4949825"/>
          <p14:tracePt t="56979" x="7361238" y="4959350"/>
          <p14:tracePt t="56995" x="7351713" y="4959350"/>
          <p14:tracePt t="57011" x="7342188" y="4959350"/>
          <p14:tracePt t="57020" x="7334250" y="4967288"/>
          <p14:tracePt t="57043" x="7324725" y="4976813"/>
          <p14:tracePt t="57052" x="7315200" y="4976813"/>
          <p14:tracePt t="57059" x="7296150" y="4976813"/>
          <p14:tracePt t="57067" x="7296150" y="4986338"/>
          <p14:tracePt t="57075" x="7288213" y="4995863"/>
          <p14:tracePt t="57083" x="7288213" y="5003800"/>
          <p14:tracePt t="57091" x="7278688" y="5013325"/>
          <p14:tracePt t="57100" x="7269163" y="5022850"/>
          <p14:tracePt t="57131" x="7259638" y="5032375"/>
          <p14:tracePt t="57655" x="7288213" y="5013325"/>
          <p14:tracePt t="57676" x="7296150" y="5013325"/>
          <p14:tracePt t="57683" x="7315200" y="4995863"/>
          <p14:tracePt t="57690" x="7324725" y="4995863"/>
          <p14:tracePt t="57699" x="7324725" y="4986338"/>
          <p14:tracePt t="57707" x="7342188" y="4976813"/>
          <p14:tracePt t="57715" x="7351713" y="4967288"/>
          <p14:tracePt t="57724" x="7370763" y="4949825"/>
          <p14:tracePt t="57731" x="7378700" y="4940300"/>
          <p14:tracePt t="57739" x="7388225" y="4940300"/>
          <p14:tracePt t="57747" x="7397750" y="4930775"/>
          <p14:tracePt t="57756" x="7415213" y="4922838"/>
          <p14:tracePt t="57763" x="7434263" y="4903788"/>
          <p14:tracePt t="57771" x="7443788" y="4903788"/>
          <p14:tracePt t="57779" x="7451725" y="4884738"/>
          <p14:tracePt t="57788" x="7488238" y="4857750"/>
          <p14:tracePt t="57795" x="7507288" y="4848225"/>
          <p14:tracePt t="57805" x="7524750" y="4840288"/>
          <p14:tracePt t="57811" x="7543800" y="4821238"/>
          <p14:tracePt t="57820" x="7561263" y="4811713"/>
          <p14:tracePt t="57827" x="7607300" y="4784725"/>
          <p14:tracePt t="57836" x="7616825" y="4775200"/>
          <p14:tracePt t="57843" x="7643813" y="4757738"/>
          <p14:tracePt t="57852" x="7670800" y="4738688"/>
          <p14:tracePt t="57859" x="7689850" y="4711700"/>
          <p14:tracePt t="57867" x="7699375" y="4711700"/>
          <p14:tracePt t="57876" x="7707313" y="4702175"/>
          <p14:tracePt t="57883" x="7716838" y="4694238"/>
          <p14:tracePt t="57891" x="7726363" y="4675188"/>
          <p14:tracePt t="57899" x="7735888" y="4665663"/>
          <p14:tracePt t="57907" x="7743825" y="4657725"/>
          <p14:tracePt t="57915" x="7743825" y="4648200"/>
          <p14:tracePt t="57923" x="7753350" y="4629150"/>
          <p14:tracePt t="57931" x="7762875" y="4629150"/>
          <p14:tracePt t="57941" x="7772400" y="4621213"/>
          <p14:tracePt t="57947" x="7780338" y="4611688"/>
          <p14:tracePt t="57956" x="7799388" y="4592638"/>
          <p14:tracePt t="57963" x="7808913" y="4584700"/>
          <p14:tracePt t="57972" x="7816850" y="4575175"/>
          <p14:tracePt t="57987" x="7826375" y="4565650"/>
          <p14:tracePt t="57995" x="7826375" y="4556125"/>
          <p14:tracePt t="58004" x="7835900" y="4556125"/>
          <p14:tracePt t="58011" x="7853363" y="4548188"/>
          <p14:tracePt t="58019" x="7872413" y="4538663"/>
          <p14:tracePt t="58027" x="7889875" y="4529138"/>
          <p14:tracePt t="58036" x="7926388" y="4511675"/>
          <p14:tracePt t="58043" x="7962900" y="4492625"/>
          <p14:tracePt t="58052" x="8008938" y="4475163"/>
          <p14:tracePt t="58059" x="8072438" y="4446588"/>
          <p14:tracePt t="58068" x="8101013" y="4438650"/>
          <p14:tracePt t="58075" x="8164513" y="4429125"/>
          <p14:tracePt t="58083" x="8256588" y="4402138"/>
          <p14:tracePt t="58091" x="8366125" y="4383088"/>
          <p14:tracePt t="58099" x="8502650" y="4356100"/>
          <p14:tracePt t="58107" x="8648700" y="4329113"/>
          <p14:tracePt t="58115" x="8794750" y="4292600"/>
          <p14:tracePt t="58123" x="8959850" y="4283075"/>
          <p14:tracePt t="58131" x="9142413" y="4246563"/>
          <p14:tracePt t="58140" x="9378950" y="4219575"/>
          <p14:tracePt t="58147" x="9625013" y="4183063"/>
          <p14:tracePt t="58155" x="9872663" y="4146550"/>
          <p14:tracePt t="58163" x="10082213" y="4110038"/>
          <p14:tracePt t="58172" x="10328275" y="4064000"/>
          <p14:tracePt t="58179" x="10520363" y="4008438"/>
          <p14:tracePt t="58187" x="10685463" y="3963988"/>
          <p14:tracePt t="58195" x="10812463" y="3935413"/>
          <p14:tracePt t="58204" x="10931525" y="3908425"/>
          <p14:tracePt t="58212" x="10958513" y="3898900"/>
          <p14:tracePt t="58219" x="11014075" y="3889375"/>
          <p14:tracePt t="58227" x="11060113" y="3881438"/>
          <p14:tracePt t="58237" x="11087100" y="3871913"/>
          <p14:tracePt t="58243" x="11114088" y="3852863"/>
          <p14:tracePt t="58252" x="11160125" y="3844925"/>
          <p14:tracePt t="58258" x="11187113" y="3844925"/>
          <p14:tracePt t="58267" x="11242675" y="3835400"/>
          <p14:tracePt t="58275" x="11306175" y="3825875"/>
          <p14:tracePt t="58283" x="11333163" y="3825875"/>
          <p14:tracePt t="58291" x="11388725" y="3825875"/>
          <p14:tracePt t="58299" x="11479213" y="3808413"/>
          <p14:tracePt t="58307" x="11561763" y="3798888"/>
          <p14:tracePt t="58315" x="11671300" y="3779838"/>
          <p14:tracePt t="58324" x="11763375" y="3771900"/>
          <p14:tracePt t="58331" x="11863388" y="3752850"/>
          <p14:tracePt t="58340" x="11972925" y="3743325"/>
          <p14:tracePt t="58347" x="12063413" y="3725863"/>
          <p14:tracePt t="58356" x="12136438" y="3725863"/>
          <p14:tracePt t="60611" x="12091988" y="3470275"/>
          <p14:tracePt t="60619" x="12036425" y="3470275"/>
          <p14:tracePt t="60627" x="11972925" y="3470275"/>
          <p14:tracePt t="60636" x="11917363" y="3470275"/>
          <p14:tracePt t="60643" x="11880850" y="3470275"/>
          <p14:tracePt t="60652" x="11826875" y="3470275"/>
          <p14:tracePt t="60659" x="11780838" y="3470275"/>
          <p14:tracePt t="60668" x="11726863" y="3470275"/>
          <p14:tracePt t="60675" x="11671300" y="3460750"/>
          <p14:tracePt t="60683" x="11607800" y="3451225"/>
          <p14:tracePt t="60691" x="11534775" y="3433763"/>
          <p14:tracePt t="60699" x="11452225" y="3424238"/>
          <p14:tracePt t="60707" x="11379200" y="3424238"/>
          <p14:tracePt t="60715" x="11323638" y="3424238"/>
          <p14:tracePt t="60724" x="11269663" y="3424238"/>
          <p14:tracePt t="60731" x="11206163" y="3424238"/>
          <p14:tracePt t="60740" x="11150600" y="3424238"/>
          <p14:tracePt t="60747" x="11123613" y="3424238"/>
          <p14:tracePt t="60756" x="11096625" y="3424238"/>
          <p14:tracePt t="60763" x="11068050" y="3424238"/>
          <p14:tracePt t="60772" x="11060113" y="3424238"/>
          <p14:tracePt t="60779" x="11031538" y="3424238"/>
          <p14:tracePt t="60788" x="11014075" y="3424238"/>
          <p14:tracePt t="60795" x="10995025" y="3424238"/>
          <p14:tracePt t="60803" x="10968038" y="3433763"/>
          <p14:tracePt t="60811" x="10922000" y="3443288"/>
          <p14:tracePt t="60819" x="10895013" y="3451225"/>
          <p14:tracePt t="60827" x="10848975" y="3479800"/>
          <p14:tracePt t="60836" x="10795000" y="3487738"/>
          <p14:tracePt t="60843" x="10712450" y="3516313"/>
          <p14:tracePt t="60852" x="10648950" y="3543300"/>
          <p14:tracePt t="60859" x="10593388" y="3552825"/>
          <p14:tracePt t="60868" x="10547350" y="3570288"/>
          <p14:tracePt t="60875" x="10483850" y="3597275"/>
          <p14:tracePt t="60883" x="10420350" y="3606800"/>
          <p14:tracePt t="60891" x="10374313" y="3633788"/>
          <p14:tracePt t="60899" x="10328275" y="3652838"/>
          <p14:tracePt t="60907" x="10320338" y="3652838"/>
          <p14:tracePt t="60915" x="10283825" y="3679825"/>
          <p14:tracePt t="60924" x="10274300" y="3679825"/>
          <p14:tracePt t="60931" x="10247313" y="3698875"/>
          <p14:tracePt t="60940" x="10218738" y="3725863"/>
          <p14:tracePt t="60947" x="10210800" y="3743325"/>
          <p14:tracePt t="60956" x="10164763" y="3789363"/>
          <p14:tracePt t="60963" x="10145713" y="3808413"/>
          <p14:tracePt t="60971" x="10128250" y="3825875"/>
          <p14:tracePt t="60979" x="10091738" y="3871913"/>
          <p14:tracePt t="60987" x="10055225" y="3917950"/>
          <p14:tracePt t="60995" x="10028238" y="3954463"/>
          <p14:tracePt t="61003" x="9972675" y="3990975"/>
          <p14:tracePt t="61011" x="9926638" y="4017963"/>
          <p14:tracePt t="61019" x="9863138" y="4073525"/>
          <p14:tracePt t="61027" x="9836150" y="4090988"/>
          <p14:tracePt t="61036" x="9799638" y="4117975"/>
          <p14:tracePt t="61043" x="9780588" y="4127500"/>
          <p14:tracePt t="61052" x="9753600" y="4146550"/>
          <p14:tracePt t="61059" x="9734550" y="4154488"/>
          <p14:tracePt t="61068" x="9726613" y="4154488"/>
          <p14:tracePt t="61075" x="9707563" y="4164013"/>
          <p14:tracePt t="61091" x="9690100" y="4164013"/>
          <p14:tracePt t="61099" x="9671050" y="4173538"/>
          <p14:tracePt t="61107" x="9661525" y="4173538"/>
          <p14:tracePt t="61115" x="9653588" y="4173538"/>
          <p14:tracePt t="61125" x="9644063" y="4173538"/>
          <p14:tracePt t="61131" x="9607550" y="4173538"/>
          <p14:tracePt t="61156" x="9498013" y="4173538"/>
          <p14:tracePt t="61163" x="9461500" y="4173538"/>
          <p14:tracePt t="61172" x="9415463" y="4173538"/>
          <p14:tracePt t="61179" x="9351963" y="4173538"/>
          <p14:tracePt t="61187" x="9305925" y="4173538"/>
          <p14:tracePt t="61195" x="9251950" y="4173538"/>
          <p14:tracePt t="61203" x="9215438" y="4173538"/>
          <p14:tracePt t="61211" x="9178925" y="4183063"/>
          <p14:tracePt t="61220" x="9142413" y="4183063"/>
          <p14:tracePt t="61227" x="9132888" y="4183063"/>
          <p14:tracePt t="61243" x="9123363" y="4183063"/>
          <p14:tracePt t="61355" x="9132888" y="4183063"/>
          <p14:tracePt t="61371" x="9142413" y="4183063"/>
          <p14:tracePt t="61379" x="9150350" y="4183063"/>
          <p14:tracePt t="61387" x="9150350" y="4173538"/>
          <p14:tracePt t="61395" x="9169400" y="4173538"/>
          <p14:tracePt t="61403" x="9186863" y="4173538"/>
          <p14:tracePt t="61411" x="9223375" y="4164013"/>
          <p14:tracePt t="61419" x="9251950" y="4154488"/>
          <p14:tracePt t="61427" x="9288463" y="4154488"/>
          <p14:tracePt t="61437" x="9361488" y="4146550"/>
          <p14:tracePt t="61443" x="9405938" y="4146550"/>
          <p14:tracePt t="61452" x="9442450" y="4137025"/>
          <p14:tracePt t="61459" x="9488488" y="4127500"/>
          <p14:tracePt t="61468" x="9515475" y="4110038"/>
          <p14:tracePt t="61475" x="9525000" y="4110038"/>
          <p14:tracePt t="61484" x="9551988" y="4100513"/>
          <p14:tracePt t="61491" x="9561513" y="4090988"/>
          <p14:tracePt t="61499" x="9588500" y="4081463"/>
          <p14:tracePt t="61507" x="9607550" y="4073525"/>
          <p14:tracePt t="61516" x="9625013" y="4054475"/>
          <p14:tracePt t="61531" x="9634538" y="4044950"/>
          <p14:tracePt t="61547" x="9634538" y="4027488"/>
          <p14:tracePt t="61556" x="9634538" y="4017963"/>
          <p14:tracePt t="61564" x="9634538" y="4000500"/>
          <p14:tracePt t="61571" x="9634538" y="3981450"/>
          <p14:tracePt t="61587" x="9634538" y="3963988"/>
          <p14:tracePt t="61595" x="9607550" y="3927475"/>
          <p14:tracePt t="61612" x="9588500" y="3908425"/>
          <p14:tracePt t="61619" x="9571038" y="3881438"/>
          <p14:tracePt t="61627" x="9561513" y="3871913"/>
          <p14:tracePt t="61635" x="9544050" y="3852863"/>
          <p14:tracePt t="61643" x="9534525" y="3835400"/>
          <p14:tracePt t="61652" x="9515475" y="3816350"/>
          <p14:tracePt t="61659" x="9507538" y="3808413"/>
          <p14:tracePt t="61668" x="9507538" y="3798888"/>
          <p14:tracePt t="61675" x="9498013" y="3789363"/>
          <p14:tracePt t="61683" x="9498013" y="3779838"/>
          <p14:tracePt t="61691" x="9478963" y="3752850"/>
          <p14:tracePt t="61715" x="9471025" y="3743325"/>
          <p14:tracePt t="61731" x="9461500" y="3725863"/>
          <p14:tracePt t="61755" x="9451975" y="3716338"/>
          <p14:tracePt t="61789" x="9442450" y="3706813"/>
          <p14:tracePt t="63215" x="9434513" y="3706813"/>
          <p14:tracePt t="63243" x="9434513" y="3698875"/>
          <p14:tracePt t="63671" x="9442450" y="3698875"/>
          <p14:tracePt t="63679" x="9451975" y="3698875"/>
          <p14:tracePt t="63688" x="9461500" y="3698875"/>
          <p14:tracePt t="63691" x="9478963" y="3698875"/>
          <p14:tracePt t="63703" x="9507538" y="3698875"/>
          <p14:tracePt t="63711" x="9525000" y="3698875"/>
          <p14:tracePt t="63721" x="9551988" y="3698875"/>
          <p14:tracePt t="63727" x="9598025" y="3698875"/>
          <p14:tracePt t="63736" x="9625013" y="3698875"/>
          <p14:tracePt t="63743" x="9671050" y="3698875"/>
          <p14:tracePt t="63753" x="9698038" y="3698875"/>
          <p14:tracePt t="63756" x="9726613" y="3698875"/>
          <p14:tracePt t="63763" x="9744075" y="3698875"/>
          <p14:tracePt t="63771" x="9753600" y="3698875"/>
          <p14:tracePt t="63779" x="9763125" y="3698875"/>
          <p14:tracePt t="63971" x="9772650" y="3698875"/>
          <p14:tracePt t="63979" x="9790113" y="3698875"/>
          <p14:tracePt t="63988" x="9799638" y="3689350"/>
          <p14:tracePt t="64215" x="9817100" y="3679825"/>
          <p14:tracePt t="64227" x="9836150" y="3670300"/>
          <p14:tracePt t="64235" x="9845675" y="3670300"/>
          <p14:tracePt t="64243" x="9853613" y="3670300"/>
          <p14:tracePt t="64252" x="9853613" y="3662363"/>
          <p14:tracePt t="64259" x="9872663" y="3662363"/>
          <p14:tracePt t="64269" x="9909175" y="3643313"/>
          <p14:tracePt t="64284" x="9926638" y="3625850"/>
          <p14:tracePt t="64291" x="9945688" y="3616325"/>
          <p14:tracePt t="64299" x="9963150" y="3616325"/>
          <p14:tracePt t="64315" x="9982200" y="3616325"/>
          <p14:tracePt t="64323" x="9999663" y="3616325"/>
          <p14:tracePt t="64340" x="10009188" y="3616325"/>
          <p14:tracePt t="64347" x="10018713" y="3606800"/>
          <p14:tracePt t="64355" x="10028238" y="3606800"/>
          <p14:tracePt t="64363" x="10036175" y="3606800"/>
          <p14:tracePt t="64395" x="10045700" y="3606800"/>
          <p14:tracePt t="64403" x="10055225" y="3606800"/>
          <p14:tracePt t="64411" x="10064750" y="3606800"/>
          <p14:tracePt t="64419" x="10072688" y="3606800"/>
          <p14:tracePt t="64427" x="10091738" y="3606800"/>
          <p14:tracePt t="64459" x="10109200" y="3606800"/>
          <p14:tracePt t="64468" x="10137775" y="3606800"/>
          <p14:tracePt t="64475" x="10145713" y="3606800"/>
          <p14:tracePt t="64484" x="10164763" y="3606800"/>
          <p14:tracePt t="64491" x="10174288" y="3606800"/>
          <p14:tracePt t="64499" x="10218738" y="3606800"/>
          <p14:tracePt t="64507" x="10247313" y="3606800"/>
          <p14:tracePt t="64515" x="10274300" y="3606800"/>
          <p14:tracePt t="64523" x="10320338" y="3606800"/>
          <p14:tracePt t="64531" x="10347325" y="3606800"/>
          <p14:tracePt t="64539" x="10374313" y="3606800"/>
          <p14:tracePt t="64547" x="10420350" y="3606800"/>
          <p14:tracePt t="64556" x="10447338" y="3606800"/>
          <p14:tracePt t="64563" x="10466388" y="3606800"/>
          <p14:tracePt t="64572" x="10483850" y="3606800"/>
          <p14:tracePt t="64579" x="10493375" y="3606800"/>
          <p14:tracePt t="64595" x="10502900" y="3606800"/>
          <p14:tracePt t="64611" x="10539413" y="3606800"/>
          <p14:tracePt t="64627" x="10556875" y="3606800"/>
          <p14:tracePt t="64635" x="10575925" y="3606800"/>
          <p14:tracePt t="64643" x="10593388" y="3606800"/>
          <p14:tracePt t="64652" x="10621963" y="3606800"/>
          <p14:tracePt t="64659" x="10629900" y="3606800"/>
          <p14:tracePt t="64668" x="10639425" y="3606800"/>
          <p14:tracePt t="64675" x="10648950" y="3606800"/>
          <p14:tracePt t="64685" x="10666413" y="3606800"/>
          <p14:tracePt t="64691" x="10694988" y="3606800"/>
          <p14:tracePt t="64700" x="10721975" y="3606800"/>
          <p14:tracePt t="64707" x="10748963" y="3606800"/>
          <p14:tracePt t="64715" x="10785475" y="3606800"/>
          <p14:tracePt t="64723" x="10812463" y="3606800"/>
          <p14:tracePt t="64731" x="10841038" y="3606800"/>
          <p14:tracePt t="64739" x="10858500" y="3606800"/>
          <p14:tracePt t="64747" x="10877550" y="3606800"/>
          <p14:tracePt t="64756" x="10885488" y="3606800"/>
          <p14:tracePt t="64772" x="10904538" y="3606800"/>
          <p14:tracePt t="64804" x="10922000" y="3606800"/>
          <p14:tracePt t="64819" x="10922000" y="3597275"/>
          <p14:tracePt t="64826" x="10931525" y="3589338"/>
          <p14:tracePt t="64835" x="10941050" y="3570288"/>
          <p14:tracePt t="64843" x="10941050" y="3552825"/>
          <p14:tracePt t="64852" x="10950575" y="3533775"/>
          <p14:tracePt t="64859" x="10958513" y="3516313"/>
          <p14:tracePt t="64868" x="10968038" y="3497263"/>
          <p14:tracePt t="64875" x="10977563" y="3470275"/>
          <p14:tracePt t="64884" x="10977563" y="3451225"/>
          <p14:tracePt t="64891" x="10987088" y="3443288"/>
          <p14:tracePt t="64899" x="10987088" y="3424238"/>
          <p14:tracePt t="64907" x="10987088" y="3406775"/>
          <p14:tracePt t="64923" x="10987088" y="3387725"/>
          <p14:tracePt t="64931" x="10987088" y="3370263"/>
          <p14:tracePt t="64940" x="10987088" y="3360738"/>
          <p14:tracePt t="64947" x="10987088" y="3341688"/>
          <p14:tracePt t="64955" x="10987088" y="3324225"/>
          <p14:tracePt t="64963" x="10987088" y="3314700"/>
          <p14:tracePt t="64972" x="10977563" y="3287713"/>
          <p14:tracePt t="64979" x="10968038" y="3287713"/>
          <p14:tracePt t="64988" x="10958513" y="3278188"/>
          <p14:tracePt t="64995" x="10958513" y="3268663"/>
          <p14:tracePt t="65004" x="10941050" y="3251200"/>
          <p14:tracePt t="65011" x="10931525" y="3241675"/>
          <p14:tracePt t="65020" x="10922000" y="3232150"/>
          <p14:tracePt t="65027" x="10914063" y="3224213"/>
          <p14:tracePt t="65035" x="10895013" y="3214688"/>
          <p14:tracePt t="65043" x="10885488" y="3205163"/>
          <p14:tracePt t="65052" x="10868025" y="3195638"/>
          <p14:tracePt t="65059" x="10868025" y="3187700"/>
          <p14:tracePt t="65069" x="10858500" y="3187700"/>
          <p14:tracePt t="65075" x="10821988" y="3168650"/>
          <p14:tracePt t="65083" x="10812463" y="3168650"/>
          <p14:tracePt t="65091" x="10785475" y="3159125"/>
          <p14:tracePt t="65099" x="10768013" y="3151188"/>
          <p14:tracePt t="65107" x="10748963" y="3151188"/>
          <p14:tracePt t="65115" x="10731500" y="3151188"/>
          <p14:tracePt t="65123" x="10721975" y="3151188"/>
          <p14:tracePt t="65131" x="10702925" y="3151188"/>
          <p14:tracePt t="65154" x="10675938" y="3141663"/>
          <p14:tracePt t="65157" x="10639425" y="3141663"/>
          <p14:tracePt t="65163" x="10629900" y="3141663"/>
          <p14:tracePt t="65172" x="10612438" y="3141663"/>
          <p14:tracePt t="65179" x="10593388" y="3141663"/>
          <p14:tracePt t="65188" x="10556875" y="3141663"/>
          <p14:tracePt t="65195" x="10529888" y="3141663"/>
          <p14:tracePt t="65203" x="10502900" y="3141663"/>
          <p14:tracePt t="65211" x="10483850" y="3141663"/>
          <p14:tracePt t="65219" x="10456863" y="3141663"/>
          <p14:tracePt t="65227" x="10437813" y="3141663"/>
          <p14:tracePt t="65235" x="10420350" y="3141663"/>
          <p14:tracePt t="65243" x="10401300" y="3141663"/>
          <p14:tracePt t="65252" x="10374313" y="3141663"/>
          <p14:tracePt t="65259" x="10356850" y="3141663"/>
          <p14:tracePt t="65268" x="10337800" y="3141663"/>
          <p14:tracePt t="65275" x="10328275" y="3141663"/>
          <p14:tracePt t="65284" x="10301288" y="3151188"/>
          <p14:tracePt t="65291" x="10283825" y="3159125"/>
          <p14:tracePt t="65299" x="10274300" y="3159125"/>
          <p14:tracePt t="65306" x="10264775" y="3168650"/>
          <p14:tracePt t="65315" x="10255250" y="3178175"/>
          <p14:tracePt t="65323" x="10237788" y="3195638"/>
          <p14:tracePt t="65331" x="10228263" y="3205163"/>
          <p14:tracePt t="65339" x="10218738" y="3224213"/>
          <p14:tracePt t="65347" x="10201275" y="3251200"/>
          <p14:tracePt t="65363" x="10191750" y="3287713"/>
          <p14:tracePt t="65372" x="10182225" y="3305175"/>
          <p14:tracePt t="65379" x="10182225" y="3324225"/>
          <p14:tracePt t="65388" x="10182225" y="3351213"/>
          <p14:tracePt t="65395" x="10182225" y="3360738"/>
          <p14:tracePt t="65403" x="10182225" y="3378200"/>
          <p14:tracePt t="65411" x="10174288" y="3406775"/>
          <p14:tracePt t="65427" x="10174288" y="3433763"/>
          <p14:tracePt t="65434" x="10174288" y="3451225"/>
          <p14:tracePt t="65443" x="10174288" y="3460750"/>
          <p14:tracePt t="65452" x="10174288" y="3479800"/>
          <p14:tracePt t="65459" x="10182225" y="3497263"/>
          <p14:tracePt t="65468" x="10182225" y="3506788"/>
          <p14:tracePt t="65475" x="10191750" y="3506788"/>
          <p14:tracePt t="65485" x="10201275" y="3516313"/>
          <p14:tracePt t="65491" x="10228263" y="3524250"/>
          <p14:tracePt t="65500" x="10247313" y="3524250"/>
          <p14:tracePt t="65507" x="10264775" y="3533775"/>
          <p14:tracePt t="65515" x="10283825" y="3533775"/>
          <p14:tracePt t="65523" x="10301288" y="3533775"/>
          <p14:tracePt t="65531" x="10310813" y="3533775"/>
          <p14:tracePt t="65539" x="10320338" y="3533775"/>
          <p14:tracePt t="65547" x="10328275" y="3533775"/>
          <p14:tracePt t="65711" x="10337800" y="3533775"/>
          <p14:tracePt t="65719" x="10347325" y="3533775"/>
          <p14:tracePt t="65727" x="10356850" y="3533775"/>
          <p14:tracePt t="65743" x="10374313" y="3533775"/>
          <p14:tracePt t="65751" x="10383838" y="3533775"/>
          <p14:tracePt t="65759" x="10420350" y="3533775"/>
          <p14:tracePt t="65763" x="10437813" y="3543300"/>
          <p14:tracePt t="65772" x="10474325" y="3543300"/>
          <p14:tracePt t="65779" x="10520363" y="3552825"/>
          <p14:tracePt t="65788" x="10575925" y="3552825"/>
          <p14:tracePt t="65795" x="10639425" y="3579813"/>
          <p14:tracePt t="65803" x="10712450" y="3579813"/>
          <p14:tracePt t="65811" x="10739438" y="3579813"/>
          <p14:tracePt t="65819" x="10795000" y="3589338"/>
          <p14:tracePt t="65827" x="10858500" y="3597275"/>
          <p14:tracePt t="65835" x="10914063" y="3606800"/>
          <p14:tracePt t="65843" x="10977563" y="3625850"/>
          <p14:tracePt t="65851" x="11031538" y="3633788"/>
          <p14:tracePt t="65859" x="11050588" y="3633788"/>
          <p14:tracePt t="65884" x="11060113" y="3633788"/>
          <p14:tracePt t="65899" x="11068050" y="3633788"/>
          <p14:tracePt t="65915" x="11087100" y="3633788"/>
          <p14:tracePt t="65923" x="11096625" y="3633788"/>
          <p14:tracePt t="65931" x="11104563" y="3633788"/>
          <p14:tracePt t="65940" x="11123613" y="3633788"/>
          <p14:tracePt t="65947" x="11150600" y="3633788"/>
          <p14:tracePt t="65955" x="11196638" y="3633788"/>
          <p14:tracePt t="65963" x="11242675" y="3633788"/>
          <p14:tracePt t="65972" x="11279188" y="3625850"/>
          <p14:tracePt t="65979" x="11296650" y="3625850"/>
          <p14:tracePt t="65988" x="11342688" y="3625850"/>
          <p14:tracePt t="65995" x="11379200" y="3625850"/>
          <p14:tracePt t="66003" x="11406188" y="3625850"/>
          <p14:tracePt t="66011" x="11434763" y="3625850"/>
          <p14:tracePt t="66019" x="11471275" y="3625850"/>
          <p14:tracePt t="66027" x="11479213" y="3625850"/>
          <p14:tracePt t="66052" x="11488738" y="3616325"/>
          <p14:tracePt t="66067" x="11488738" y="3606800"/>
          <p14:tracePt t="66075" x="11488738" y="3597275"/>
          <p14:tracePt t="66084" x="11488738" y="3589338"/>
          <p14:tracePt t="66091" x="11507788" y="3552825"/>
          <p14:tracePt t="66099" x="11507788" y="3543300"/>
          <p14:tracePt t="66107" x="11507788" y="3524250"/>
          <p14:tracePt t="66115" x="11515725" y="3524250"/>
          <p14:tracePt t="66123" x="11525250" y="3506788"/>
          <p14:tracePt t="66131" x="11525250" y="3470275"/>
          <p14:tracePt t="66139" x="11525250" y="3460750"/>
          <p14:tracePt t="66147" x="11525250" y="3443288"/>
          <p14:tracePt t="66156" x="11525250" y="3433763"/>
          <p14:tracePt t="66163" x="11525250" y="3414713"/>
          <p14:tracePt t="66172" x="11525250" y="3406775"/>
          <p14:tracePt t="66179" x="11525250" y="3397250"/>
          <p14:tracePt t="66195" x="11525250" y="3387725"/>
          <p14:tracePt t="66251" x="11525250" y="3378200"/>
          <p14:tracePt t="66284" x="11525250" y="3370263"/>
          <p14:tracePt t="66291" x="11515725" y="3370263"/>
          <p14:tracePt t="66299" x="11507788" y="3370263"/>
          <p14:tracePt t="66307" x="11471275" y="3387725"/>
          <p14:tracePt t="66315" x="11442700" y="3397250"/>
          <p14:tracePt t="66323" x="11406188" y="3433763"/>
          <p14:tracePt t="66331" x="11388725" y="3460750"/>
          <p14:tracePt t="66340" x="11360150" y="3487738"/>
          <p14:tracePt t="66347" x="11342688" y="3516313"/>
          <p14:tracePt t="66355" x="11333163" y="3543300"/>
          <p14:tracePt t="66363" x="11315700" y="3570288"/>
          <p14:tracePt t="66371" x="11306175" y="3597275"/>
          <p14:tracePt t="66379" x="11287125" y="3633788"/>
          <p14:tracePt t="66388" x="11287125" y="3643313"/>
          <p14:tracePt t="66404" x="11279188" y="3652838"/>
          <p14:tracePt t="66411" x="11269663" y="3662363"/>
          <p14:tracePt t="66428" x="11269663" y="3670300"/>
          <p14:tracePt t="66434" x="11260138" y="3679825"/>
          <p14:tracePt t="66443" x="11250613" y="3689350"/>
          <p14:tracePt t="66451" x="11233150" y="3689350"/>
          <p14:tracePt t="66459" x="11206163" y="3698875"/>
          <p14:tracePt t="66468" x="11187113" y="3698875"/>
          <p14:tracePt t="66475" x="11141075" y="3706813"/>
          <p14:tracePt t="66484" x="11114088" y="3706813"/>
          <p14:tracePt t="66491" x="11060113" y="3706813"/>
          <p14:tracePt t="66500" x="11023600" y="3706813"/>
          <p14:tracePt t="66507" x="10977563" y="3706813"/>
          <p14:tracePt t="66515" x="10950575" y="3706813"/>
          <p14:tracePt t="66523" x="10895013" y="3706813"/>
          <p14:tracePt t="66531" x="10848975" y="3706813"/>
          <p14:tracePt t="66539" x="10812463" y="3698875"/>
          <p14:tracePt t="66547" x="10775950" y="3689350"/>
          <p14:tracePt t="66555" x="10739438" y="3670300"/>
          <p14:tracePt t="66563" x="10721975" y="3670300"/>
          <p14:tracePt t="66572" x="10694988" y="3670300"/>
          <p14:tracePt t="66579" x="10629900" y="3652838"/>
          <p14:tracePt t="66588" x="10612438" y="3652838"/>
          <p14:tracePt t="66595" x="10575925" y="3643313"/>
          <p14:tracePt t="66604" x="10493375" y="3625850"/>
          <p14:tracePt t="66611" x="10466388" y="3625850"/>
          <p14:tracePt t="66619" x="10410825" y="3616325"/>
          <p14:tracePt t="66627" x="10337800" y="3616325"/>
          <p14:tracePt t="66636" x="10255250" y="3589338"/>
          <p14:tracePt t="66643" x="10182225" y="3589338"/>
          <p14:tracePt t="66651" x="10155238" y="3589338"/>
          <p14:tracePt t="66659" x="10101263" y="3589338"/>
          <p14:tracePt t="66669" x="10028238" y="3589338"/>
          <p14:tracePt t="66675" x="9936163" y="3589338"/>
          <p14:tracePt t="66684" x="9845675" y="3589338"/>
          <p14:tracePt t="66691" x="9744075" y="3589338"/>
          <p14:tracePt t="66699" x="9653588" y="3589338"/>
          <p14:tracePt t="66707" x="9561513" y="3589338"/>
          <p14:tracePt t="66715" x="9471025" y="3589338"/>
          <p14:tracePt t="66723" x="9398000" y="3589338"/>
          <p14:tracePt t="66731" x="9324975" y="3589338"/>
          <p14:tracePt t="66739" x="9251950" y="3589338"/>
          <p14:tracePt t="66747" x="9186863" y="3579813"/>
          <p14:tracePt t="66755" x="9132888" y="3579813"/>
          <p14:tracePt t="66763" x="9105900" y="3570288"/>
          <p14:tracePt t="66772" x="9059863" y="3570288"/>
          <p14:tracePt t="66779" x="9032875" y="3560763"/>
          <p14:tracePt t="66787" x="8986838" y="3552825"/>
          <p14:tracePt t="66795" x="8959850" y="3552825"/>
          <p14:tracePt t="66803" x="8931275" y="3524250"/>
          <p14:tracePt t="66811" x="8913813" y="3524250"/>
          <p14:tracePt t="66819" x="8885238" y="3516313"/>
          <p14:tracePt t="66827" x="8840788" y="3516313"/>
          <p14:tracePt t="66835" x="8812213" y="3497263"/>
          <p14:tracePt t="66843" x="8767763" y="3479800"/>
          <p14:tracePt t="66852" x="8758238" y="3479800"/>
          <p14:tracePt t="66859" x="8731250" y="3470275"/>
          <p14:tracePt t="66868" x="8712200" y="3451225"/>
          <p14:tracePt t="66875" x="8702675" y="3451225"/>
          <p14:tracePt t="66884" x="8685213" y="3443288"/>
          <p14:tracePt t="66891" x="8666163" y="3433763"/>
          <p14:tracePt t="66900" x="8658225" y="3433763"/>
          <p14:tracePt t="66907" x="8648700" y="3424238"/>
          <p14:tracePt t="66915" x="8612188" y="3424238"/>
          <p14:tracePt t="66923" x="8593138" y="3414713"/>
          <p14:tracePt t="66931" x="8566150" y="3414713"/>
          <p14:tracePt t="66939" x="8548688" y="3406775"/>
          <p14:tracePt t="66947" x="8529638" y="3406775"/>
          <p14:tracePt t="66956" x="8512175" y="3397250"/>
          <p14:tracePt t="66963" x="8502650" y="3397250"/>
          <p14:tracePt t="66972" x="8493125" y="3397250"/>
          <p14:tracePt t="66979" x="8483600" y="3397250"/>
          <p14:tracePt t="67011" x="8475663" y="3397250"/>
          <p14:tracePt t="67019" x="8456613" y="3397250"/>
          <p14:tracePt t="67027" x="8456613" y="3414713"/>
          <p14:tracePt t="67035" x="8456613" y="3451225"/>
          <p14:tracePt t="67043" x="8456613" y="3479800"/>
          <p14:tracePt t="67051" x="8456613" y="3506788"/>
          <p14:tracePt t="67059" x="8456613" y="3533775"/>
          <p14:tracePt t="67068" x="8466138" y="3579813"/>
          <p14:tracePt t="67075" x="8493125" y="3625850"/>
          <p14:tracePt t="67084" x="8502650" y="3652838"/>
          <p14:tracePt t="67091" x="8520113" y="3670300"/>
          <p14:tracePt t="67099" x="8539163" y="3706813"/>
          <p14:tracePt t="67107" x="8556625" y="3725863"/>
          <p14:tracePt t="67115" x="8593138" y="3752850"/>
          <p14:tracePt t="67123" x="8612188" y="3762375"/>
          <p14:tracePt t="67138" x="8648700" y="3771900"/>
          <p14:tracePt t="67141" x="8694738" y="3771900"/>
          <p14:tracePt t="67147" x="8731250" y="3789363"/>
          <p14:tracePt t="67155" x="8794750" y="3789363"/>
          <p14:tracePt t="67163" x="8848725" y="3789363"/>
          <p14:tracePt t="67172" x="8904288" y="3789363"/>
          <p14:tracePt t="67179" x="8959850" y="3789363"/>
          <p14:tracePt t="67189" x="9023350" y="3771900"/>
          <p14:tracePt t="67195" x="9050338" y="3752850"/>
          <p14:tracePt t="67204" x="9113838" y="3725863"/>
          <p14:tracePt t="67211" x="9113838" y="3716338"/>
          <p14:tracePt t="67220" x="9142413" y="3698875"/>
          <p14:tracePt t="67227" x="9142413" y="3689350"/>
          <p14:tracePt t="67235" x="9150350" y="3689350"/>
          <p14:tracePt t="67276" x="9150350" y="3679825"/>
          <p14:tracePt t="67340" x="9150350" y="3670300"/>
          <p14:tracePt t="67363" x="9142413" y="3670300"/>
          <p14:tracePt t="67372" x="9132888" y="3670300"/>
          <p14:tracePt t="67379" x="9113838" y="3679825"/>
          <p14:tracePt t="67395" x="9105900" y="3689350"/>
          <p14:tracePt t="67444" x="9096375" y="3689350"/>
          <p14:tracePt t="67755" x="9096375" y="3679825"/>
          <p14:tracePt t="67763" x="9113838" y="3670300"/>
          <p14:tracePt t="67772" x="9150350" y="3670300"/>
          <p14:tracePt t="67779" x="9169400" y="3662363"/>
          <p14:tracePt t="67788" x="9223375" y="3662363"/>
          <p14:tracePt t="67795" x="9288463" y="3662363"/>
          <p14:tracePt t="67805" x="9342438" y="3662363"/>
          <p14:tracePt t="67811" x="9415463" y="3662363"/>
          <p14:tracePt t="67820" x="9471025" y="3662363"/>
          <p14:tracePt t="67827" x="9498013" y="3662363"/>
          <p14:tracePt t="67836" x="9544050" y="3662363"/>
          <p14:tracePt t="67843" x="9598025" y="3662363"/>
          <p14:tracePt t="67851" x="9634538" y="3662363"/>
          <p14:tracePt t="67859" x="9644063" y="3662363"/>
          <p14:tracePt t="67869" x="9661525" y="3662363"/>
          <p14:tracePt t="68051" x="9671050" y="3662363"/>
          <p14:tracePt t="68063" x="9653588" y="3643313"/>
          <p14:tracePt t="68072" x="9634538" y="3633788"/>
          <p14:tracePt t="68079" x="9588500" y="3597275"/>
          <p14:tracePt t="68088" x="9561513" y="3579813"/>
          <p14:tracePt t="68095" x="9525000" y="3560763"/>
          <p14:tracePt t="68105" x="9498013" y="3533775"/>
          <p14:tracePt t="68111" x="9478963" y="3524250"/>
          <p14:tracePt t="68120" x="9434513" y="3506788"/>
          <p14:tracePt t="68123" x="9415463" y="3497263"/>
          <p14:tracePt t="68131" x="9369425" y="3487738"/>
          <p14:tracePt t="68139" x="9351963" y="3487738"/>
          <p14:tracePt t="68147" x="9324975" y="3487738"/>
          <p14:tracePt t="68156" x="9288463" y="3479800"/>
          <p14:tracePt t="68163" x="9251950" y="3479800"/>
          <p14:tracePt t="68172" x="9232900" y="3479800"/>
          <p14:tracePt t="68179" x="9223375" y="3479800"/>
          <p14:tracePt t="68188" x="9186863" y="3479800"/>
          <p14:tracePt t="68195" x="9159875" y="3479800"/>
          <p14:tracePt t="68204" x="9142413" y="3479800"/>
          <p14:tracePt t="68211" x="9113838" y="3479800"/>
          <p14:tracePt t="68219" x="9086850" y="3479800"/>
          <p14:tracePt t="68227" x="9069388" y="3479800"/>
          <p14:tracePt t="68235" x="9050338" y="3479800"/>
          <p14:tracePt t="68243" x="9023350" y="3479800"/>
          <p14:tracePt t="68251" x="8986838" y="3479800"/>
          <p14:tracePt t="68259" x="8950325" y="3479800"/>
          <p14:tracePt t="68269" x="8921750" y="3479800"/>
          <p14:tracePt t="68275" x="8894763" y="3479800"/>
          <p14:tracePt t="68287" x="8858250" y="3479800"/>
          <p14:tracePt t="68299" x="8831263" y="3479800"/>
          <p14:tracePt t="68307" x="8794750" y="3479800"/>
          <p14:tracePt t="68315" x="8758238" y="3479800"/>
          <p14:tracePt t="68323" x="8748713" y="3479800"/>
          <p14:tracePt t="68331" x="8731250" y="3479800"/>
          <p14:tracePt t="68339" x="8721725" y="3479800"/>
          <p14:tracePt t="68355" x="8712200" y="3479800"/>
          <p14:tracePt t="68372" x="8685213" y="3479800"/>
          <p14:tracePt t="68389" x="8666163" y="3487738"/>
          <p14:tracePt t="68395" x="8648700" y="3497263"/>
          <p14:tracePt t="68403" x="8639175" y="3506788"/>
          <p14:tracePt t="68411" x="8629650" y="3506788"/>
          <p14:tracePt t="68420" x="8621713" y="3516313"/>
          <p14:tracePt t="68427" x="8612188" y="3516313"/>
          <p14:tracePt t="68436" x="8602663" y="3524250"/>
          <p14:tracePt t="68443" x="8585200" y="3533775"/>
          <p14:tracePt t="68451" x="8575675" y="3543300"/>
          <p14:tracePt t="68459" x="8566150" y="3552825"/>
          <p14:tracePt t="68468" x="8548688" y="3560763"/>
          <p14:tracePt t="68475" x="8529638" y="3570288"/>
          <p14:tracePt t="68484" x="8502650" y="3589338"/>
          <p14:tracePt t="68491" x="8493125" y="3597275"/>
          <p14:tracePt t="68500" x="8483600" y="3606800"/>
          <p14:tracePt t="68507" x="8466138" y="3625850"/>
          <p14:tracePt t="68515" x="8456613" y="3633788"/>
          <p14:tracePt t="68523" x="8429625" y="3652838"/>
          <p14:tracePt t="68531" x="8420100" y="3652838"/>
          <p14:tracePt t="68541" x="8410575" y="3662363"/>
          <p14:tracePt t="68547" x="8410575" y="3670300"/>
          <p14:tracePt t="68555" x="8402638" y="3679825"/>
          <p14:tracePt t="68563" x="8393113" y="3689350"/>
          <p14:tracePt t="68572" x="8393113" y="3706813"/>
          <p14:tracePt t="68579" x="8393113" y="3725863"/>
          <p14:tracePt t="68595" x="8383588" y="3752850"/>
          <p14:tracePt t="68604" x="8383588" y="3771900"/>
          <p14:tracePt t="68611" x="8383588" y="3789363"/>
          <p14:tracePt t="68619" x="8383588" y="3808413"/>
          <p14:tracePt t="68627" x="8383588" y="3835400"/>
          <p14:tracePt t="68635" x="8383588" y="3852863"/>
          <p14:tracePt t="68643" x="8383588" y="3871913"/>
          <p14:tracePt t="68652" x="8402638" y="3908425"/>
          <p14:tracePt t="68659" x="8410575" y="3917950"/>
          <p14:tracePt t="68668" x="8420100" y="3917950"/>
          <p14:tracePt t="68675" x="8439150" y="3935413"/>
          <p14:tracePt t="68684" x="8447088" y="3935413"/>
          <p14:tracePt t="68691" x="8475663" y="3954463"/>
          <p14:tracePt t="68700" x="8493125" y="3963988"/>
          <p14:tracePt t="68707" x="8529638" y="3971925"/>
          <p14:tracePt t="68715" x="8575675" y="3990975"/>
          <p14:tracePt t="68723" x="8593138" y="3990975"/>
          <p14:tracePt t="68732" x="8648700" y="4000500"/>
          <p14:tracePt t="68739" x="8666163" y="4000500"/>
          <p14:tracePt t="68747" x="8694738" y="4008438"/>
          <p14:tracePt t="68756" x="8712200" y="4008438"/>
          <p14:tracePt t="68763" x="8731250" y="4008438"/>
          <p14:tracePt t="68772" x="8739188" y="4008438"/>
          <p14:tracePt t="68788" x="8748713" y="4008438"/>
          <p14:tracePt t="68795" x="8758238" y="4008438"/>
          <p14:tracePt t="68811" x="8767763" y="4008438"/>
          <p14:tracePt t="68820" x="8775700" y="4008438"/>
          <p14:tracePt t="68826" x="8794750" y="4008438"/>
          <p14:tracePt t="68835" x="8812213" y="4008438"/>
          <p14:tracePt t="68843" x="8840788" y="4008438"/>
          <p14:tracePt t="68851" x="8858250" y="4008438"/>
          <p14:tracePt t="68859" x="8877300" y="4008438"/>
          <p14:tracePt t="68868" x="8904288" y="4008438"/>
          <p14:tracePt t="68875" x="8921750" y="4008438"/>
          <p14:tracePt t="68884" x="8931275" y="4008438"/>
          <p14:tracePt t="68891" x="8940800" y="4008438"/>
          <p14:tracePt t="68899" x="8950325" y="4008438"/>
          <p14:tracePt t="68907" x="8959850" y="4008438"/>
          <p14:tracePt t="68915" x="8977313" y="4008438"/>
          <p14:tracePt t="68931" x="8977313" y="4000500"/>
          <p14:tracePt t="68938" x="8986838" y="4000500"/>
          <p14:tracePt t="68947" x="8996363" y="3990975"/>
          <p14:tracePt t="68963" x="9013825" y="3990975"/>
          <p14:tracePt t="68972" x="9032875" y="3971925"/>
          <p14:tracePt t="68979" x="9040813" y="3963988"/>
          <p14:tracePt t="68988" x="9050338" y="3954463"/>
          <p14:tracePt t="69003" x="9059863" y="3944938"/>
          <p14:tracePt t="69011" x="9059863" y="3935413"/>
          <p14:tracePt t="69019" x="9059863" y="3927475"/>
          <p14:tracePt t="69035" x="9059863" y="3898900"/>
          <p14:tracePt t="69051" x="9059863" y="3889375"/>
          <p14:tracePt t="69068" x="9059863" y="3871913"/>
          <p14:tracePt t="69327" x="9086850" y="3871913"/>
          <p14:tracePt t="69523" x="9096375" y="3871913"/>
          <p14:tracePt t="69540" x="9105900" y="3871913"/>
          <p14:tracePt t="69546" x="9113838" y="3871913"/>
          <p14:tracePt t="69554" x="9123363" y="3871913"/>
          <p14:tracePt t="69563" x="9142413" y="3871913"/>
          <p14:tracePt t="69572" x="9169400" y="3871913"/>
          <p14:tracePt t="69579" x="9178925" y="3871913"/>
          <p14:tracePt t="69588" x="9186863" y="3871913"/>
          <p14:tracePt t="69595" x="9196388" y="3871913"/>
          <p14:tracePt t="69604" x="9205913" y="3871913"/>
          <p14:tracePt t="69611" x="9215438" y="3871913"/>
          <p14:tracePt t="69619" x="9242425" y="3871913"/>
          <p14:tracePt t="69627" x="9259888" y="3871913"/>
          <p14:tracePt t="69643" x="9278938" y="3889375"/>
          <p14:tracePt t="69651" x="9296400" y="3898900"/>
          <p14:tracePt t="69659" x="9305925" y="3898900"/>
          <p14:tracePt t="69668" x="9324975" y="3917950"/>
          <p14:tracePt t="69675" x="9332913" y="3917950"/>
          <p14:tracePt t="69683" x="9342438" y="3927475"/>
          <p14:tracePt t="69715" x="9351963" y="3927475"/>
          <p14:tracePt t="69755" x="9361488" y="3927475"/>
          <p14:tracePt t="69787" x="9369425" y="3927475"/>
          <p14:tracePt t="69804" x="9378950" y="3927475"/>
          <p14:tracePt t="69811" x="9388475" y="3927475"/>
          <p14:tracePt t="69820" x="9398000" y="3927475"/>
          <p14:tracePt t="69835" x="9405938" y="3927475"/>
          <p14:tracePt t="69843" x="9415463" y="3927475"/>
          <p14:tracePt t="69859" x="9424988" y="3917950"/>
          <p14:tracePt t="70231" x="9434513" y="3908425"/>
          <p14:tracePt t="70239" x="9442450" y="3908425"/>
          <p14:tracePt t="70243" x="9451975" y="3908425"/>
          <p14:tracePt t="70247" x="9471025" y="3908425"/>
          <p14:tracePt t="70263" x="9507538" y="3908425"/>
          <p14:tracePt t="70272" x="9525000" y="3908425"/>
          <p14:tracePt t="70279" x="9534525" y="3908425"/>
          <p14:tracePt t="70295" x="9571038" y="3908425"/>
          <p14:tracePt t="70304" x="9580563" y="3917950"/>
          <p14:tracePt t="70315" x="9588500" y="3917950"/>
          <p14:tracePt t="70370" x="9607550" y="3935413"/>
          <p14:tracePt t="70402" x="9617075" y="3944938"/>
          <p14:tracePt t="70410" x="9625013" y="3944938"/>
          <p14:tracePt t="70555" x="9634538" y="3944938"/>
          <p14:tracePt t="70587" x="9653588" y="3944938"/>
          <p14:tracePt t="70595" x="9661525" y="3944938"/>
          <p14:tracePt t="70611" x="9671050" y="3944938"/>
          <p14:tracePt t="70627" x="9690100" y="3944938"/>
          <p14:tracePt t="70691" x="9707563" y="3944938"/>
          <p14:tracePt t="70715" x="9717088" y="3944938"/>
          <p14:tracePt t="70723" x="9726613" y="3944938"/>
          <p14:tracePt t="70731" x="9734550" y="3944938"/>
          <p14:tracePt t="70739" x="9744075" y="3944938"/>
          <p14:tracePt t="70747" x="9780588" y="3944938"/>
          <p14:tracePt t="70756" x="9809163" y="3944938"/>
          <p14:tracePt t="70764" x="9836150" y="3944938"/>
          <p14:tracePt t="70772" x="9882188" y="3944938"/>
          <p14:tracePt t="70779" x="9909175" y="3944938"/>
          <p14:tracePt t="70788" x="9963150" y="3944938"/>
          <p14:tracePt t="70795" x="9982200" y="3944938"/>
          <p14:tracePt t="70804" x="9999663" y="3944938"/>
          <p14:tracePt t="70811" x="10009188" y="3944938"/>
          <p14:tracePt t="70820" x="10018713" y="3944938"/>
          <p14:tracePt t="70827" x="10028238" y="3944938"/>
          <p14:tracePt t="70835" x="10036175" y="3944938"/>
          <p14:tracePt t="70843" x="10045700" y="3935413"/>
          <p14:tracePt t="70883" x="10064750" y="3935413"/>
          <p14:tracePt t="70899" x="10072688" y="3935413"/>
          <p14:tracePt t="70915" x="10082213" y="3935413"/>
          <p14:tracePt t="70923" x="10091738" y="3935413"/>
          <p14:tracePt t="70971" x="10101263" y="3935413"/>
          <p14:tracePt t="70995" x="10109200" y="3935413"/>
          <p14:tracePt t="71003" x="10118725" y="3935413"/>
          <p14:tracePt t="71043" x="10128250" y="3935413"/>
          <p14:tracePt t="71099" x="10137775" y="3927475"/>
          <p14:tracePt t="71123" x="10155238" y="3927475"/>
          <p14:tracePt t="71131" x="10164763" y="3917950"/>
          <p14:tracePt t="71139" x="10174288" y="3917950"/>
          <p14:tracePt t="71147" x="10191750" y="3917950"/>
          <p14:tracePt t="71155" x="10210800" y="3908425"/>
          <p14:tracePt t="71172" x="10228263" y="3908425"/>
          <p14:tracePt t="71188" x="10237788" y="3898900"/>
          <p14:tracePt t="72207" x="10247313" y="3898900"/>
          <p14:tracePt t="73315" x="10255250" y="3889375"/>
          <p14:tracePt t="73395" x="10264775" y="3889375"/>
          <p14:tracePt t="75467" x="10274300" y="3889375"/>
          <p14:tracePt t="75475" x="10283825" y="3889375"/>
          <p14:tracePt t="75484" x="10291763" y="3889375"/>
          <p14:tracePt t="75499" x="10301288" y="3889375"/>
          <p14:tracePt t="75507" x="10320338" y="3889375"/>
          <p14:tracePt t="75516" x="10328275" y="3881438"/>
          <p14:tracePt t="77523" x="10337800" y="3881438"/>
          <p14:tracePt t="80711" x="10364788" y="3881438"/>
          <p14:tracePt t="80735" x="10374313" y="3881438"/>
          <p14:tracePt t="81235" x="10383838" y="3881438"/>
          <p14:tracePt t="81251" x="10364788" y="3871913"/>
          <p14:tracePt t="81259" x="10337800" y="3852863"/>
          <p14:tracePt t="81267" x="10320338" y="3852863"/>
          <p14:tracePt t="81275" x="10301288" y="3844925"/>
          <p14:tracePt t="81284" x="10264775" y="3844925"/>
          <p14:tracePt t="81291" x="10228263" y="3835400"/>
          <p14:tracePt t="81300" x="10210800" y="3825875"/>
          <p14:tracePt t="81307" x="10201275" y="3825875"/>
          <p14:tracePt t="81320" x="10164763" y="3825875"/>
          <p14:tracePt t="81327" x="10155238" y="3825875"/>
          <p14:tracePt t="81335" x="10145713" y="3825875"/>
          <p14:tracePt t="81343" x="10137775" y="3825875"/>
          <p14:tracePt t="81351" x="10118725" y="3825875"/>
          <p14:tracePt t="81359" x="10109200" y="3825875"/>
          <p14:tracePt t="81367" x="10101263" y="3825875"/>
          <p14:tracePt t="81375" x="10082213" y="3825875"/>
          <p14:tracePt t="81387" x="10045700" y="3825875"/>
          <p14:tracePt t="81404" x="10018713" y="3825875"/>
          <p14:tracePt t="81411" x="9999663" y="3825875"/>
          <p14:tracePt t="81420" x="9972675" y="3825875"/>
          <p14:tracePt t="81427" x="9955213" y="3835400"/>
          <p14:tracePt t="81436" x="9926638" y="3852863"/>
          <p14:tracePt t="81443" x="9890125" y="3862388"/>
          <p14:tracePt t="81451" x="9863138" y="3881438"/>
          <p14:tracePt t="81459" x="9817100" y="3898900"/>
          <p14:tracePt t="81466" x="9799638" y="3898900"/>
          <p14:tracePt t="81475" x="9780588" y="3908425"/>
          <p14:tracePt t="81482" x="9753600" y="3935413"/>
          <p14:tracePt t="81490" x="9734550" y="3935413"/>
          <p14:tracePt t="81499" x="9717088" y="3944938"/>
          <p14:tracePt t="81507" x="9698038" y="3954463"/>
          <p14:tracePt t="81516" x="9680575" y="3963988"/>
          <p14:tracePt t="81531" x="9653588" y="3971925"/>
          <p14:tracePt t="81539" x="9644063" y="3981450"/>
          <p14:tracePt t="81547" x="9634538" y="3981450"/>
          <p14:tracePt t="81555" x="9617075" y="3990975"/>
          <p14:tracePt t="81563" x="9588500" y="4000500"/>
          <p14:tracePt t="81571" x="9571038" y="4000500"/>
          <p14:tracePt t="81579" x="9551988" y="4027488"/>
          <p14:tracePt t="81588" x="9544050" y="4027488"/>
          <p14:tracePt t="81595" x="9525000" y="4044950"/>
          <p14:tracePt t="81603" x="9515475" y="4081463"/>
          <p14:tracePt t="81611" x="9507538" y="4081463"/>
          <p14:tracePt t="81621" x="9498013" y="4090988"/>
          <p14:tracePt t="81627" x="9488488" y="4100513"/>
          <p14:tracePt t="81636" x="9478963" y="4110038"/>
          <p14:tracePt t="81644" x="9478963" y="4117975"/>
          <p14:tracePt t="81652" x="9471025" y="4137025"/>
          <p14:tracePt t="81659" x="9471025" y="4146550"/>
          <p14:tracePt t="81669" x="9461500" y="4164013"/>
          <p14:tracePt t="81691" x="9451975" y="4183063"/>
          <p14:tracePt t="81699" x="9451975" y="4191000"/>
          <p14:tracePt t="81707" x="9451975" y="4200525"/>
          <p14:tracePt t="81715" x="9442450" y="4219575"/>
          <p14:tracePt t="81732" x="9434513" y="4237038"/>
          <p14:tracePt t="81747" x="9434513" y="4246563"/>
          <p14:tracePt t="81755" x="9424988" y="4256088"/>
          <p14:tracePt t="81763" x="9415463" y="4264025"/>
          <p14:tracePt t="81771" x="9415463" y="4273550"/>
          <p14:tracePt t="81780" x="9415463" y="4292600"/>
          <p14:tracePt t="81787" x="9405938" y="4310063"/>
          <p14:tracePt t="81795" x="9405938" y="4329113"/>
          <p14:tracePt t="81804" x="9398000" y="4346575"/>
          <p14:tracePt t="81811" x="9398000" y="4356100"/>
          <p14:tracePt t="81820" x="9388475" y="4373563"/>
          <p14:tracePt t="81827" x="9378950" y="4402138"/>
          <p14:tracePt t="81836" x="9378950" y="4419600"/>
          <p14:tracePt t="81843" x="9369425" y="4446588"/>
          <p14:tracePt t="81852" x="9361488" y="4483100"/>
          <p14:tracePt t="81867" x="9361488" y="4519613"/>
          <p14:tracePt t="81875" x="9361488" y="4538663"/>
          <p14:tracePt t="81883" x="9332913" y="4565650"/>
          <p14:tracePt t="81891" x="9332913" y="4584700"/>
          <p14:tracePt t="81901" x="9324975" y="4602163"/>
          <p14:tracePt t="81907" x="9315450" y="4638675"/>
          <p14:tracePt t="81916" x="9315450" y="4648200"/>
          <p14:tracePt t="81923" x="9315450" y="4665663"/>
          <p14:tracePt t="81931" x="9305925" y="4694238"/>
          <p14:tracePt t="81947" x="9296400" y="4711700"/>
          <p14:tracePt t="81955" x="9288463" y="4730750"/>
          <p14:tracePt t="81971" x="9278938" y="4748213"/>
          <p14:tracePt t="81979" x="9269413" y="4757738"/>
          <p14:tracePt t="81987" x="9259888" y="4775200"/>
          <p14:tracePt t="81995" x="9251950" y="4794250"/>
          <p14:tracePt t="82004" x="9251950" y="4803775"/>
          <p14:tracePt t="82011" x="9242425" y="4821238"/>
          <p14:tracePt t="82020" x="9232900" y="4830763"/>
          <p14:tracePt t="82027" x="9223375" y="4848225"/>
          <p14:tracePt t="82035" x="9215438" y="4848225"/>
          <p14:tracePt t="82043" x="9196388" y="4876800"/>
          <p14:tracePt t="82051" x="9186863" y="4884738"/>
          <p14:tracePt t="82059" x="9169400" y="4903788"/>
          <p14:tracePt t="82068" x="9150350" y="4922838"/>
          <p14:tracePt t="82075" x="9142413" y="4930775"/>
          <p14:tracePt t="82083" x="9123363" y="4959350"/>
          <p14:tracePt t="82091" x="9105900" y="4976813"/>
          <p14:tracePt t="82100" x="9096375" y="4986338"/>
          <p14:tracePt t="82107" x="9077325" y="5003800"/>
          <p14:tracePt t="82118" x="9069388" y="5013325"/>
          <p14:tracePt t="82123" x="9059863" y="5022850"/>
          <p14:tracePt t="82132" x="9050338" y="5032375"/>
          <p14:tracePt t="82153" x="9023350" y="5049838"/>
          <p14:tracePt t="82156" x="9013825" y="5059363"/>
          <p14:tracePt t="82163" x="9004300" y="5068888"/>
          <p14:tracePt t="82172" x="8996363" y="5068888"/>
          <p14:tracePt t="82179" x="8996363" y="5076825"/>
          <p14:tracePt t="82187" x="8986838" y="5086350"/>
          <p14:tracePt t="82195" x="8977313" y="5095875"/>
          <p14:tracePt t="82203" x="8967788" y="5105400"/>
          <p14:tracePt t="82211" x="8959850" y="5105400"/>
          <p14:tracePt t="82220" x="8950325" y="5105400"/>
          <p14:tracePt t="82236" x="8931275" y="5122863"/>
          <p14:tracePt t="82251" x="8931275" y="5132388"/>
          <p14:tracePt t="82267" x="8921750" y="5141913"/>
          <p14:tracePt t="82291" x="8913813" y="5149850"/>
          <p14:tracePt t="82307" x="8904288" y="5159375"/>
          <p14:tracePt t="82317" x="8894763" y="5168900"/>
          <p14:tracePt t="82331" x="8885238" y="5168900"/>
          <p14:tracePt t="82347" x="8877300" y="5178425"/>
          <p14:tracePt t="82371" x="8877300" y="5186363"/>
          <p14:tracePt t="82387" x="8867775" y="5186363"/>
          <p14:tracePt t="82404" x="8858250" y="5195888"/>
          <p14:tracePt t="82427" x="8848725" y="5205413"/>
          <p14:tracePt t="82531" x="8840788" y="5214938"/>
          <p14:tracePt t="82555" x="8831263" y="5222875"/>
          <p14:tracePt t="82579" x="8821738" y="5222875"/>
          <p14:tracePt t="82603" x="8821738" y="5232400"/>
          <p14:tracePt t="82620" x="8821738" y="5241925"/>
          <p14:tracePt t="82627" x="8812213" y="5251450"/>
          <p14:tracePt t="82643" x="8812213" y="5259388"/>
          <p14:tracePt t="82652" x="8812213" y="5278438"/>
          <p14:tracePt t="82659" x="8804275" y="5287963"/>
          <p14:tracePt t="82675" x="8794750" y="5305425"/>
          <p14:tracePt t="82684" x="8794750" y="5314950"/>
          <p14:tracePt t="82691" x="8794750" y="5324475"/>
          <p14:tracePt t="82700" x="8794750" y="5332413"/>
          <p14:tracePt t="82716" x="8794750" y="5341938"/>
          <p14:tracePt t="82731" x="8794750" y="5351463"/>
          <p14:tracePt t="82755" x="8794750" y="5360988"/>
          <p14:tracePt t="82763" x="8794750" y="5368925"/>
          <p14:tracePt t="82771" x="8794750" y="5378450"/>
          <p14:tracePt t="82787" x="8794750" y="5387975"/>
          <p14:tracePt t="82800" x="8794750" y="5397500"/>
          <p14:tracePt t="82843" x="8794750" y="5405438"/>
          <p14:tracePt t="82852" x="8794750" y="5414963"/>
          <p14:tracePt t="82868" x="8794750" y="5434013"/>
          <p14:tracePt t="82875" x="8794750" y="5441950"/>
          <p14:tracePt t="82883" x="8794750" y="5451475"/>
          <p14:tracePt t="82891" x="8794750" y="5470525"/>
          <p14:tracePt t="82907" x="8794750" y="5487988"/>
          <p14:tracePt t="82917" x="8794750" y="5507038"/>
          <p14:tracePt t="82923" x="8794750" y="5534025"/>
          <p14:tracePt t="82932" x="8794750" y="5543550"/>
          <p14:tracePt t="82939" x="8794750" y="5561013"/>
          <p14:tracePt t="82948" x="8794750" y="5580063"/>
          <p14:tracePt t="82955" x="8794750" y="5588000"/>
          <p14:tracePt t="82964" x="8794750" y="5607050"/>
          <p14:tracePt t="82971" x="8794750" y="5616575"/>
          <p14:tracePt t="82979" x="8794750" y="5653088"/>
          <p14:tracePt t="82987" x="8794750" y="5661025"/>
          <p14:tracePt t="83004" x="8794750" y="5670550"/>
          <p14:tracePt t="83011" x="8794750" y="5680075"/>
          <p14:tracePt t="83020" x="8794750" y="5689600"/>
          <p14:tracePt t="83075" x="8794750" y="5697538"/>
          <p14:tracePt t="83107" x="8804275" y="5697538"/>
          <p14:tracePt t="83139" x="8812213" y="5697538"/>
          <p14:tracePt t="83147" x="8821738" y="5697538"/>
          <p14:tracePt t="83171" x="8831263" y="5697538"/>
          <p14:tracePt t="83179" x="8840788" y="5697538"/>
          <p14:tracePt t="83187" x="8848725" y="5697538"/>
          <p14:tracePt t="83204" x="8867775" y="5689600"/>
          <p14:tracePt t="83220" x="8867775" y="5680075"/>
          <p14:tracePt t="83236" x="8894763" y="5670550"/>
          <p14:tracePt t="83243" x="8913813" y="5661025"/>
          <p14:tracePt t="83259" x="8940800" y="5634038"/>
          <p14:tracePt t="83275" x="8959850" y="5624513"/>
          <p14:tracePt t="83283" x="8967788" y="5616575"/>
          <p14:tracePt t="83291" x="8967788" y="5607050"/>
          <p14:tracePt t="83300" x="8967788" y="5597525"/>
          <p14:tracePt t="83307" x="8986838" y="5580063"/>
          <p14:tracePt t="83316" x="8996363" y="5561013"/>
          <p14:tracePt t="83323" x="9004300" y="5543550"/>
          <p14:tracePt t="83332" x="9004300" y="5524500"/>
          <p14:tracePt t="83339" x="9023350" y="5497513"/>
          <p14:tracePt t="83347" x="9040813" y="5478463"/>
          <p14:tracePt t="83355" x="9059863" y="5461000"/>
          <p14:tracePt t="83363" x="9077325" y="5441950"/>
          <p14:tracePt t="83371" x="9086850" y="5405438"/>
          <p14:tracePt t="83379" x="9096375" y="5387975"/>
          <p14:tracePt t="83387" x="9105900" y="5378450"/>
          <p14:tracePt t="83395" x="9123363" y="5360988"/>
          <p14:tracePt t="83411" x="9132888" y="5332413"/>
          <p14:tracePt t="83420" x="9150350" y="5295900"/>
          <p14:tracePt t="83427" x="9159875" y="5278438"/>
          <p14:tracePt t="83436" x="9169400" y="5259388"/>
          <p14:tracePt t="83451" x="9169400" y="5241925"/>
          <p14:tracePt t="83459" x="9196388" y="5214938"/>
          <p14:tracePt t="83467" x="9196388" y="5205413"/>
          <p14:tracePt t="83475" x="9196388" y="5195888"/>
          <p14:tracePt t="83483" x="9205913" y="5168900"/>
          <p14:tracePt t="83491" x="9215438" y="5159375"/>
          <p14:tracePt t="83500" x="9215438" y="5149850"/>
          <p14:tracePt t="83507" x="9223375" y="5132388"/>
          <p14:tracePt t="83516" x="9223375" y="5122863"/>
          <p14:tracePt t="83523" x="9223375" y="5095875"/>
          <p14:tracePt t="83531" x="9232900" y="5076825"/>
          <p14:tracePt t="83539" x="9232900" y="5068888"/>
          <p14:tracePt t="83547" x="9242425" y="5049838"/>
          <p14:tracePt t="83555" x="9242425" y="5040313"/>
          <p14:tracePt t="83579" x="9242425" y="5022850"/>
          <p14:tracePt t="83683" x="9242425" y="5013325"/>
          <p14:tracePt t="83739" x="9242425" y="5003800"/>
          <p14:tracePt t="83755" x="9232900" y="5003800"/>
          <p14:tracePt t="83771" x="9223375" y="4995863"/>
          <p14:tracePt t="83779" x="9215438" y="4995863"/>
          <p14:tracePt t="83786" x="9205913" y="4995863"/>
          <p14:tracePt t="83795" x="9186863" y="4995863"/>
          <p14:tracePt t="83803" x="9169400" y="4995863"/>
          <p14:tracePt t="83811" x="9142413" y="4986338"/>
          <p14:tracePt t="83820" x="9132888" y="4986338"/>
          <p14:tracePt t="83827" x="9105900" y="4976813"/>
          <p14:tracePt t="83835" x="9086850" y="4976813"/>
          <p14:tracePt t="83843" x="9077325" y="4976813"/>
          <p14:tracePt t="83852" x="9059863" y="4976813"/>
          <p14:tracePt t="83859" x="9013825" y="4976813"/>
          <p14:tracePt t="83867" x="8996363" y="4967288"/>
          <p14:tracePt t="83875" x="8967788" y="4959350"/>
          <p14:tracePt t="83883" x="8950325" y="4959350"/>
          <p14:tracePt t="83891" x="8921750" y="4959350"/>
          <p14:tracePt t="83900" x="8904288" y="4949825"/>
          <p14:tracePt t="83907" x="8894763" y="4949825"/>
          <p14:tracePt t="83916" x="8877300" y="4949825"/>
          <p14:tracePt t="83920" x="8867775" y="4949825"/>
          <p14:tracePt t="83932" x="8848725" y="4940300"/>
          <p14:tracePt t="83938" x="8831263" y="4930775"/>
          <p14:tracePt t="83955" x="8821738" y="4930775"/>
          <p14:tracePt t="83963" x="8812213" y="4930775"/>
          <p14:tracePt t="83971" x="8785225" y="4922838"/>
          <p14:tracePt t="83988" x="8775700" y="4913313"/>
          <p14:tracePt t="83995" x="8767763" y="4913313"/>
          <p14:tracePt t="84003" x="8748713" y="4913313"/>
          <p14:tracePt t="84011" x="8739188" y="4913313"/>
          <p14:tracePt t="84020" x="8731250" y="4913313"/>
          <p14:tracePt t="84027" x="8721725" y="4913313"/>
          <p14:tracePt t="84035" x="8702675" y="4903788"/>
          <p14:tracePt t="84051" x="8685213" y="4903788"/>
          <p14:tracePt t="84059" x="8666163" y="4903788"/>
          <p14:tracePt t="84069" x="8658225" y="4903788"/>
          <p14:tracePt t="84075" x="8648700" y="4903788"/>
          <p14:tracePt t="84083" x="8629650" y="4903788"/>
          <p14:tracePt t="84091" x="8612188" y="4903788"/>
          <p14:tracePt t="84100" x="8602663" y="4903788"/>
          <p14:tracePt t="84116" x="8585200" y="4903788"/>
          <p14:tracePt t="84123" x="8575675" y="4903788"/>
          <p14:tracePt t="84135" x="8556625" y="4903788"/>
          <p14:tracePt t="84139" x="8548688" y="4903788"/>
          <p14:tracePt t="84148" x="8529638" y="4903788"/>
          <p14:tracePt t="84163" x="8520113" y="4913313"/>
          <p14:tracePt t="84179" x="8493125" y="4922838"/>
          <p14:tracePt t="84188" x="8483600" y="4922838"/>
          <p14:tracePt t="84195" x="8475663" y="4922838"/>
          <p14:tracePt t="84203" x="8456613" y="4930775"/>
          <p14:tracePt t="84211" x="8447088" y="4940300"/>
          <p14:tracePt t="84220" x="8429625" y="4949825"/>
          <p14:tracePt t="84243" x="8429625" y="4959350"/>
          <p14:tracePt t="84251" x="8420100" y="4959350"/>
          <p14:tracePt t="84259" x="8410575" y="4967288"/>
          <p14:tracePt t="84275" x="8402638" y="4986338"/>
          <p14:tracePt t="84301" x="8402638" y="5003800"/>
          <p14:tracePt t="84316" x="8402638" y="5022850"/>
          <p14:tracePt t="84339" x="8402638" y="5032375"/>
          <p14:tracePt t="84347" x="8402638" y="5040313"/>
          <p14:tracePt t="84371" x="8402638" y="5049838"/>
          <p14:tracePt t="84379" x="8402638" y="5059363"/>
          <p14:tracePt t="84395" x="8402638" y="5076825"/>
          <p14:tracePt t="84404" x="8402638" y="5086350"/>
          <p14:tracePt t="84411" x="8410575" y="5095875"/>
          <p14:tracePt t="84420" x="8429625" y="5122863"/>
          <p14:tracePt t="84427" x="8447088" y="5132388"/>
          <p14:tracePt t="84436" x="8456613" y="5132388"/>
          <p14:tracePt t="84452" x="8483600" y="5149850"/>
          <p14:tracePt t="84467" x="8502650" y="5159375"/>
          <p14:tracePt t="84475" x="8512175" y="5159375"/>
          <p14:tracePt t="84484" x="8529638" y="5168900"/>
          <p14:tracePt t="84499" x="8556625" y="5178425"/>
          <p14:tracePt t="84523" x="8566150" y="5178425"/>
          <p14:tracePt t="84532" x="8575675" y="5178425"/>
          <p14:tracePt t="84539" x="8585200" y="5178425"/>
          <p14:tracePt t="84547" x="8602663" y="5178425"/>
          <p14:tracePt t="84555" x="8621713" y="5178425"/>
          <p14:tracePt t="84563" x="8629650" y="5178425"/>
          <p14:tracePt t="84571" x="8639175" y="5178425"/>
          <p14:tracePt t="84579" x="8648700" y="5178425"/>
          <p14:tracePt t="84587" x="8666163" y="5178425"/>
          <p14:tracePt t="84595" x="8675688" y="5178425"/>
          <p14:tracePt t="84603" x="8702675" y="5178425"/>
          <p14:tracePt t="84611" x="8721725" y="5178425"/>
          <p14:tracePt t="84620" x="8748713" y="5178425"/>
          <p14:tracePt t="84623" x="8767763" y="5178425"/>
          <p14:tracePt t="84636" x="8785225" y="5178425"/>
          <p14:tracePt t="84643" x="8804275" y="5178425"/>
          <p14:tracePt t="84651" x="8812213" y="5178425"/>
          <p14:tracePt t="84659" x="8821738" y="5178425"/>
          <p14:tracePt t="84667" x="8848725" y="5186363"/>
          <p14:tracePt t="84683" x="8858250" y="5186363"/>
          <p14:tracePt t="84691" x="8867775" y="5186363"/>
          <p14:tracePt t="84699" x="8894763" y="5186363"/>
          <p14:tracePt t="84708" x="8904288" y="5186363"/>
          <p14:tracePt t="84716" x="8921750" y="5186363"/>
          <p14:tracePt t="84731" x="8940800" y="5186363"/>
          <p14:tracePt t="84739" x="8959850" y="5186363"/>
          <p14:tracePt t="84763" x="8967788" y="5186363"/>
          <p14:tracePt t="84771" x="8977313" y="5186363"/>
          <p14:tracePt t="84787" x="8986838" y="5186363"/>
          <p14:tracePt t="84795" x="8996363" y="5186363"/>
          <p14:tracePt t="84811" x="9004300" y="5186363"/>
          <p14:tracePt t="84827" x="9013825" y="5186363"/>
          <p14:tracePt t="86223" x="9032875" y="5186363"/>
          <p14:tracePt t="86239" x="9040813" y="5186363"/>
          <p14:tracePt t="86252" x="9059863" y="5195888"/>
          <p14:tracePt t="86259" x="9069388" y="5195888"/>
          <p14:tracePt t="86275" x="9077325" y="5195888"/>
          <p14:tracePt t="86282" x="9086850" y="5205413"/>
          <p14:tracePt t="86298" x="9096375" y="5205413"/>
          <p14:tracePt t="86307" x="9113838" y="5222875"/>
          <p14:tracePt t="86339" x="9123363" y="5222875"/>
          <p14:tracePt t="86348" x="9142413" y="5232400"/>
          <p14:tracePt t="86355" x="9150350" y="5241925"/>
          <p14:tracePt t="86363" x="9159875" y="5241925"/>
          <p14:tracePt t="86387" x="9169400" y="5251450"/>
          <p14:tracePt t="86395" x="9186863" y="5251450"/>
          <p14:tracePt t="86403" x="9205913" y="5259388"/>
          <p14:tracePt t="86423" x="9223375" y="5268913"/>
          <p14:tracePt t="86443" x="9232900" y="5268913"/>
          <p14:tracePt t="86451" x="9242425" y="5278438"/>
          <p14:tracePt t="86459" x="9251950" y="5278438"/>
          <p14:tracePt t="86467" x="9259888" y="5287963"/>
          <p14:tracePt t="86475" x="9269413" y="5287963"/>
          <p14:tracePt t="86484" x="9278938" y="5287963"/>
          <p14:tracePt t="86491" x="9288463" y="5287963"/>
          <p14:tracePt t="86507" x="9296400" y="5295900"/>
          <p14:tracePt t="86523" x="9305925" y="5295900"/>
          <p14:tracePt t="86539" x="9315450" y="5295900"/>
          <p14:tracePt t="86547" x="9324975" y="5295900"/>
          <p14:tracePt t="86555" x="9332913" y="5295900"/>
          <p14:tracePt t="86571" x="9351963" y="5295900"/>
          <p14:tracePt t="86587" x="9369425" y="5295900"/>
          <p14:tracePt t="86604" x="9388475" y="5295900"/>
          <p14:tracePt t="86611" x="9405938" y="5295900"/>
          <p14:tracePt t="86620" x="9415463" y="5295900"/>
          <p14:tracePt t="86627" x="9434513" y="5295900"/>
          <p14:tracePt t="86652" x="9442450" y="5295900"/>
          <p14:tracePt t="86684" x="9451975" y="5295900"/>
          <p14:tracePt t="86699" x="9461500" y="5295900"/>
          <p14:tracePt t="86715" x="9471025" y="5295900"/>
          <p14:tracePt t="86736" x="9478963" y="5295900"/>
          <p14:tracePt t="86752" x="9488488" y="5295900"/>
          <p14:tracePt t="86779" x="9498013" y="5295900"/>
          <p14:tracePt t="86795" x="9498013" y="5287963"/>
          <p14:tracePt t="86871" x="9515475" y="5278438"/>
          <p14:tracePt t="86887" x="9525000" y="5268913"/>
          <p14:tracePt t="86911" x="9544050" y="5251450"/>
          <p14:tracePt t="86927" x="9551988" y="5241925"/>
          <p14:tracePt t="86936" x="9561513" y="5241925"/>
          <p14:tracePt t="86955" x="9571038" y="5232400"/>
          <p14:tracePt t="86971" x="9580563" y="5214938"/>
          <p14:tracePt t="86979" x="9580563" y="5205413"/>
          <p14:tracePt t="87011" x="9580563" y="5195888"/>
          <p14:tracePt t="87027" x="9588500" y="5178425"/>
          <p14:tracePt t="87043" x="9598025" y="5168900"/>
          <p14:tracePt t="87083" x="9607550" y="5159375"/>
          <p14:tracePt t="87195" x="9617075" y="5149850"/>
          <p14:tracePt t="87220" x="9634538" y="5149850"/>
          <p14:tracePt t="87227" x="9644063" y="5149850"/>
          <p14:tracePt t="87236" x="9653588" y="5149850"/>
          <p14:tracePt t="87243" x="9698038" y="5149850"/>
          <p14:tracePt t="87252" x="9707563" y="5149850"/>
          <p14:tracePt t="87259" x="9744075" y="5149850"/>
          <p14:tracePt t="87268" x="9763125" y="5159375"/>
          <p14:tracePt t="87275" x="9780588" y="5159375"/>
          <p14:tracePt t="87283" x="9790113" y="5168900"/>
          <p14:tracePt t="87307" x="9799638" y="5168900"/>
          <p14:tracePt t="87316" x="9809163" y="5168900"/>
          <p14:tracePt t="87363" x="9817100" y="5168900"/>
          <p14:tracePt t="87379" x="9826625" y="5178425"/>
          <p14:tracePt t="87387" x="9836150" y="5178425"/>
          <p14:tracePt t="87395" x="9853613" y="5178425"/>
          <p14:tracePt t="87403" x="9872663" y="5186363"/>
          <p14:tracePt t="87411" x="9872663" y="5195888"/>
          <p14:tracePt t="87420" x="9890125" y="5195888"/>
          <p14:tracePt t="87427" x="9926638" y="5205413"/>
          <p14:tracePt t="87436" x="9945688" y="5214938"/>
          <p14:tracePt t="87443" x="9963150" y="5214938"/>
          <p14:tracePt t="87468" x="9972675" y="5214938"/>
          <p14:tracePt t="87483" x="9982200" y="5214938"/>
          <p14:tracePt t="87627" x="9999663" y="5214938"/>
          <p14:tracePt t="87651" x="10009188" y="5214938"/>
          <p14:tracePt t="87683" x="10018713" y="5205413"/>
          <p14:tracePt t="87699" x="10028238" y="5195888"/>
          <p14:tracePt t="87715" x="10036175" y="5186363"/>
          <p14:tracePt t="87732" x="10055225" y="5178425"/>
          <p14:tracePt t="87747" x="10064750" y="5168900"/>
          <p14:tracePt t="87755" x="10101263" y="5159375"/>
          <p14:tracePt t="87763" x="10109200" y="5149850"/>
          <p14:tracePt t="87771" x="10128250" y="5149850"/>
          <p14:tracePt t="87779" x="10155238" y="5141913"/>
          <p14:tracePt t="87787" x="10164763" y="5132388"/>
          <p14:tracePt t="87795" x="10182225" y="5132388"/>
          <p14:tracePt t="87803" x="10201275" y="5132388"/>
          <p14:tracePt t="87820" x="10218738" y="5132388"/>
          <p14:tracePt t="87827" x="10228263" y="5132388"/>
          <p14:tracePt t="87947" x="10237788" y="5132388"/>
          <p14:tracePt t="87955" x="10237788" y="5122863"/>
          <p14:tracePt t="87964" x="10247313" y="5122863"/>
          <p14:tracePt t="87971" x="10264775" y="5113338"/>
          <p14:tracePt t="87979" x="10274300" y="5113338"/>
          <p14:tracePt t="87987" x="10291763" y="5105400"/>
          <p14:tracePt t="87995" x="10310813" y="5105400"/>
          <p14:tracePt t="88011" x="10337800" y="5095875"/>
          <p14:tracePt t="88020" x="10347325" y="5095875"/>
          <p14:tracePt t="88027" x="10356850" y="5095875"/>
          <p14:tracePt t="88036" x="10374313" y="5095875"/>
          <p14:tracePt t="88059" x="10383838" y="5095875"/>
          <p14:tracePt t="88139" x="10393363" y="5095875"/>
          <p14:tracePt t="88159" x="10401300" y="5095875"/>
          <p14:tracePt t="88175" x="10410825" y="5095875"/>
          <p14:tracePt t="88183" x="10429875" y="5095875"/>
          <p14:tracePt t="88199" x="10437813" y="5095875"/>
          <p14:tracePt t="88215" x="10447338" y="5095875"/>
          <p14:tracePt t="88223" x="10466388" y="5095875"/>
          <p14:tracePt t="88231" x="10474325" y="5095875"/>
          <p14:tracePt t="88243" x="10493375" y="5095875"/>
          <p14:tracePt t="88252" x="10502900" y="5095875"/>
          <p14:tracePt t="88259" x="10510838" y="5095875"/>
          <p14:tracePt t="88267" x="10539413" y="5095875"/>
          <p14:tracePt t="88275" x="10547350" y="5095875"/>
          <p14:tracePt t="88283" x="10556875" y="5095875"/>
          <p14:tracePt t="88291" x="10575925" y="5095875"/>
          <p14:tracePt t="88300" x="10602913" y="5095875"/>
          <p14:tracePt t="88307" x="10621963" y="5095875"/>
          <p14:tracePt t="88316" x="10639425" y="5095875"/>
          <p14:tracePt t="88323" x="10658475" y="5095875"/>
          <p14:tracePt t="88332" x="10685463" y="5095875"/>
          <p14:tracePt t="88339" x="10721975" y="5095875"/>
          <p14:tracePt t="88348" x="10731500" y="5095875"/>
          <p14:tracePt t="88355" x="10748963" y="5095875"/>
          <p14:tracePt t="88364" x="10758488" y="5095875"/>
          <p14:tracePt t="88379" x="10768013" y="5095875"/>
          <p14:tracePt t="88387" x="10775950" y="5095875"/>
          <p14:tracePt t="88411" x="10785475" y="5095875"/>
          <p14:tracePt t="88427" x="10795000" y="5095875"/>
          <p14:tracePt t="88436" x="10804525" y="5095875"/>
          <p14:tracePt t="88451" x="10812463" y="5095875"/>
          <p14:tracePt t="88460" x="10821988" y="5095875"/>
          <p14:tracePt t="88467" x="10841038" y="5095875"/>
          <p14:tracePt t="88475" x="10848975" y="5095875"/>
          <p14:tracePt t="88483" x="10858500" y="5095875"/>
          <p14:tracePt t="88492" x="10868025" y="5086350"/>
          <p14:tracePt t="88507" x="10904538" y="5086350"/>
          <p14:tracePt t="88531" x="10914063" y="5086350"/>
          <p14:tracePt t="88548" x="10914063" y="5076825"/>
          <p14:tracePt t="88587" x="10922000" y="5076825"/>
          <p14:tracePt t="88603" x="10931525" y="5068888"/>
          <p14:tracePt t="88707" x="10931525" y="5059363"/>
          <p14:tracePt t="88803" x="10931525" y="5049838"/>
          <p14:tracePt t="88811" x="10931525" y="5040313"/>
          <p14:tracePt t="88836" x="10931525" y="5022850"/>
          <p14:tracePt t="88852" x="10931525" y="5013325"/>
          <p14:tracePt t="88883" x="10931525" y="4995863"/>
          <p14:tracePt t="88915" x="10931525" y="4986338"/>
          <p14:tracePt t="88955" x="10931525" y="4976813"/>
          <p14:tracePt t="89155" x="10931525" y="4967288"/>
          <p14:tracePt t="89211" x="10931525" y="4959350"/>
          <p14:tracePt t="89227" x="10931525" y="4949825"/>
          <p14:tracePt t="89232" x="10931525" y="4940300"/>
          <p14:tracePt t="89239" x="10931525" y="4930775"/>
          <p14:tracePt t="89255" x="10941050" y="4922838"/>
          <p14:tracePt t="89263" x="10950575" y="4913313"/>
          <p14:tracePt t="89271" x="10958513" y="4903788"/>
          <p14:tracePt t="89279" x="10968038" y="4894263"/>
          <p14:tracePt t="89295" x="10977563" y="4876800"/>
          <p14:tracePt t="89304" x="10977563" y="4867275"/>
          <p14:tracePt t="89316" x="10987088" y="4867275"/>
          <p14:tracePt t="89332" x="10987088" y="4857750"/>
          <p14:tracePt t="89339" x="10987088" y="4848225"/>
          <p14:tracePt t="89348" x="10995025" y="4840288"/>
          <p14:tracePt t="89355" x="10995025" y="4830763"/>
          <p14:tracePt t="89364" x="10995025" y="4821238"/>
          <p14:tracePt t="89371" x="10995025" y="4811713"/>
          <p14:tracePt t="89379" x="10995025" y="4803775"/>
          <p14:tracePt t="89387" x="10995025" y="4784725"/>
          <p14:tracePt t="89395" x="11004550" y="4767263"/>
          <p14:tracePt t="89403" x="11004550" y="4748213"/>
          <p14:tracePt t="89411" x="11004550" y="4730750"/>
          <p14:tracePt t="89419" x="11014075" y="4721225"/>
          <p14:tracePt t="89427" x="11014075" y="4711700"/>
          <p14:tracePt t="89436" x="11014075" y="4694238"/>
          <p14:tracePt t="89443" x="11014075" y="4684713"/>
          <p14:tracePt t="89459" x="11014075" y="4675188"/>
          <p14:tracePt t="89475" x="11014075" y="4657725"/>
          <p14:tracePt t="89487" x="11014075" y="4648200"/>
          <p14:tracePt t="89495" x="11014075" y="4638675"/>
          <p14:tracePt t="89503" x="11014075" y="4629150"/>
          <p14:tracePt t="89511" x="11014075" y="4621213"/>
          <p14:tracePt t="89536" x="11014075" y="4611688"/>
          <p14:tracePt t="89552" x="11014075" y="4592638"/>
          <p14:tracePt t="89571" x="11014075" y="4584700"/>
          <p14:tracePt t="89579" x="11023600" y="4565650"/>
          <p14:tracePt t="89619" x="11031538" y="4556125"/>
          <p14:tracePt t="90407" x="11031538" y="4592638"/>
          <p14:tracePt t="90415" x="11031538" y="4611688"/>
          <p14:tracePt t="90423" x="11031538" y="4638675"/>
          <p14:tracePt t="90427" x="11041063" y="4684713"/>
          <p14:tracePt t="90435" x="11041063" y="4694238"/>
          <p14:tracePt t="90439" x="11050588" y="4711700"/>
          <p14:tracePt t="90448" x="11060113" y="4730750"/>
          <p14:tracePt t="90455" x="11060113" y="4738688"/>
          <p14:tracePt t="90479" x="11068050" y="4738688"/>
          <p14:tracePt t="90487" x="11077575" y="4748213"/>
          <p14:tracePt t="90691" x="11077575" y="4757738"/>
          <p14:tracePt t="90715" x="11077575" y="4767263"/>
          <p14:tracePt t="90727" x="11077575" y="4775200"/>
          <p14:tracePt t="90759" x="11077575" y="4784725"/>
          <p14:tracePt t="90768" x="11077575" y="4794250"/>
          <p14:tracePt t="90811" x="11087100" y="4803775"/>
          <p14:tracePt t="90827" x="11087100" y="4811713"/>
          <p14:tracePt t="90843" x="11096625" y="4821238"/>
          <p14:tracePt t="90875" x="11104563" y="4830763"/>
          <p14:tracePt t="90923" x="11114088" y="4840288"/>
          <p14:tracePt t="90995" x="11123613" y="4840288"/>
          <p14:tracePt t="91027" x="11123613" y="4848225"/>
          <p14:tracePt t="91035" x="11123613" y="4857750"/>
          <p14:tracePt t="91043" x="11123613" y="4876800"/>
          <p14:tracePt t="91051" x="11123613" y="4894263"/>
          <p14:tracePt t="91059" x="11123613" y="4903788"/>
          <p14:tracePt t="91067" x="11123613" y="4922838"/>
          <p14:tracePt t="91075" x="11123613" y="4949825"/>
          <p14:tracePt t="91091" x="11104563" y="4986338"/>
          <p14:tracePt t="91095" x="11104563" y="4995863"/>
          <p14:tracePt t="91103" x="11104563" y="5013325"/>
          <p14:tracePt t="91115" x="11096625" y="5032375"/>
          <p14:tracePt t="91132" x="11096625" y="5040313"/>
          <p14:tracePt t="91211" x="11096625" y="5049838"/>
          <p14:tracePt t="91236" x="11096625" y="5059363"/>
          <p14:tracePt t="91252" x="11096625" y="5068888"/>
          <p14:tracePt t="91296" x="11096625" y="5076825"/>
          <p14:tracePt t="91311" x="11096625" y="5086350"/>
          <p14:tracePt t="91343" x="11096625" y="5095875"/>
          <p14:tracePt t="91359" x="11096625" y="5105400"/>
          <p14:tracePt t="91368" x="11096625" y="5113338"/>
          <p14:tracePt t="91391" x="11087100" y="5122863"/>
          <p14:tracePt t="91407" x="11077575" y="5122863"/>
          <p14:tracePt t="91419" x="11068050" y="5141913"/>
          <p14:tracePt t="91435" x="11050588" y="5149850"/>
          <p14:tracePt t="91443" x="11041063" y="5159375"/>
          <p14:tracePt t="91460" x="11023600" y="5168900"/>
          <p14:tracePt t="91468" x="11014075" y="5168900"/>
          <p14:tracePt t="91483" x="10995025" y="5168900"/>
          <p14:tracePt t="91491" x="10995025" y="5178425"/>
          <p14:tracePt t="91507" x="10987088" y="5178425"/>
          <p14:tracePt t="91523" x="10968038" y="5186363"/>
          <p14:tracePt t="91547" x="10958513" y="5186363"/>
          <p14:tracePt t="91563" x="10950575" y="5186363"/>
          <p14:tracePt t="91579" x="10941050" y="5186363"/>
          <p14:tracePt t="91595" x="10931525" y="5186363"/>
          <p14:tracePt t="91611" x="10922000" y="5195888"/>
          <p14:tracePt t="91636" x="10914063" y="5195888"/>
          <p14:tracePt t="91643" x="10904538" y="5205413"/>
          <p14:tracePt t="91664" x="10895013" y="5205413"/>
          <p14:tracePt t="91671" x="10885488" y="5205413"/>
          <p14:tracePt t="91720" x="10877550" y="5205413"/>
          <p14:tracePt t="91751" x="10868025" y="5214938"/>
          <p14:tracePt t="91763" x="10858500" y="5222875"/>
          <p14:tracePt t="91772" x="10848975" y="5232400"/>
          <p14:tracePt t="91787" x="10848975" y="5241925"/>
          <p14:tracePt t="91795" x="10848975" y="5259388"/>
          <p14:tracePt t="91803" x="10848975" y="5268913"/>
          <p14:tracePt t="91819" x="10848975" y="5278438"/>
          <p14:tracePt t="91836" x="10848975" y="5287963"/>
          <p14:tracePt t="91843" x="10848975" y="5295900"/>
          <p14:tracePt t="91899" x="10848975" y="5305425"/>
          <p14:tracePt t="91907" x="10848975" y="5314950"/>
          <p14:tracePt t="91923" x="10848975" y="5332413"/>
          <p14:tracePt t="91939" x="10858500" y="5332413"/>
          <p14:tracePt t="91948" x="10868025" y="5360988"/>
          <p14:tracePt t="91955" x="10877550" y="5368925"/>
          <p14:tracePt t="91964" x="10895013" y="5387975"/>
          <p14:tracePt t="91971" x="10895013" y="5397500"/>
          <p14:tracePt t="91987" x="10904538" y="5405438"/>
          <p14:tracePt t="92003" x="10914063" y="5414963"/>
          <p14:tracePt t="92020" x="10931525" y="5434013"/>
          <p14:tracePt t="92043" x="10941050" y="5434013"/>
          <p14:tracePt t="92052" x="10950575" y="5441950"/>
          <p14:tracePt t="92079" x="10950575" y="5461000"/>
          <p14:tracePt t="92087" x="10950575" y="5470525"/>
          <p14:tracePt t="92095" x="10950575" y="5478463"/>
          <p14:tracePt t="92105" x="10950575" y="5497513"/>
          <p14:tracePt t="92119" x="10950575" y="5514975"/>
          <p14:tracePt t="92127" x="10950575" y="5524500"/>
          <p14:tracePt t="92152" x="10922000" y="5561013"/>
          <p14:tracePt t="92168" x="10914063" y="5570538"/>
          <p14:tracePt t="92175" x="10895013" y="5580063"/>
          <p14:tracePt t="92184" x="10885488" y="5580063"/>
          <p14:tracePt t="92191" x="10868025" y="5597525"/>
          <p14:tracePt t="92219" x="10848975" y="5607050"/>
          <p14:tracePt t="92235" x="10831513" y="5616575"/>
          <p14:tracePt t="92269" x="10821988" y="5616575"/>
          <p14:tracePt t="92275" x="10804525" y="5624513"/>
          <p14:tracePt t="92283" x="10795000" y="5624513"/>
          <p14:tracePt t="92291" x="10785475" y="5624513"/>
          <p14:tracePt t="92299" x="10768013" y="5624513"/>
          <p14:tracePt t="92315" x="10748963" y="5624513"/>
          <p14:tracePt t="92323" x="10739438" y="5624513"/>
          <p14:tracePt t="92339" x="10731500" y="5624513"/>
          <p14:tracePt t="92379" x="10721975" y="5624513"/>
          <p14:tracePt t="92483" x="10702925" y="5634038"/>
          <p14:tracePt t="92499" x="10694988" y="5643563"/>
          <p14:tracePt t="92507" x="10675938" y="5661025"/>
          <p14:tracePt t="92523" x="10658475" y="5670550"/>
          <p14:tracePt t="92539" x="10639425" y="5689600"/>
          <p14:tracePt t="92547" x="10621963" y="5697538"/>
          <p14:tracePt t="92555" x="10612438" y="5707063"/>
          <p14:tracePt t="92563" x="10593388" y="5716588"/>
          <p14:tracePt t="92571" x="10575925" y="5734050"/>
          <p14:tracePt t="92579" x="10556875" y="5753100"/>
          <p14:tracePt t="92587" x="10547350" y="5753100"/>
          <p14:tracePt t="92591" x="10529888" y="5770563"/>
          <p14:tracePt t="92599" x="10520363" y="5780088"/>
          <p14:tracePt t="92607" x="10502900" y="5789613"/>
          <p14:tracePt t="92615" x="10493375" y="5799138"/>
          <p14:tracePt t="92632" x="10483850" y="5799138"/>
          <p14:tracePt t="92811" x="10483850" y="5789613"/>
          <p14:tracePt t="92818" x="10483850" y="5780088"/>
          <p14:tracePt t="92827" x="10483850" y="5770563"/>
          <p14:tracePt t="92835" x="10493375" y="5743575"/>
          <p14:tracePt t="92843" x="10502900" y="5726113"/>
          <p14:tracePt t="92859" x="10502900" y="5707063"/>
          <p14:tracePt t="92867" x="10502900" y="5689600"/>
          <p14:tracePt t="92875" x="10502900" y="5670550"/>
          <p14:tracePt t="92899" x="10502900" y="5661025"/>
          <p14:tracePt t="92923" x="10510838" y="5653088"/>
          <p14:tracePt t="92939" x="10510838" y="5643563"/>
          <p14:tracePt t="92964" x="10510838" y="5634038"/>
          <p14:tracePt t="92971" x="10520363" y="5624513"/>
          <p14:tracePt t="92987" x="10520363" y="5616575"/>
          <p14:tracePt t="92995" x="10520363" y="5607050"/>
          <p14:tracePt t="93003" x="10520363" y="5597525"/>
          <p14:tracePt t="93923" x="10520363" y="5588000"/>
          <p14:tracePt t="93951" x="10529888" y="5588000"/>
          <p14:tracePt t="93959" x="10539413" y="5588000"/>
          <p14:tracePt t="93984" x="10547350" y="5588000"/>
          <p14:tracePt t="94007" x="10556875" y="5588000"/>
          <p14:tracePt t="94023" x="10575925" y="5588000"/>
          <p14:tracePt t="94039" x="10593388" y="5588000"/>
          <p14:tracePt t="94047" x="10602913" y="5588000"/>
          <p14:tracePt t="94059" x="10612438" y="5588000"/>
          <p14:tracePt t="94068" x="10621963" y="5588000"/>
          <p14:tracePt t="94100" x="10629900" y="5588000"/>
          <p14:tracePt t="94139" x="10639425" y="5588000"/>
          <p14:tracePt t="94235" x="10648950" y="5588000"/>
          <p14:tracePt t="94307" x="10658475" y="5588000"/>
          <p14:tracePt t="94363" x="10666413" y="5588000"/>
          <p14:tracePt t="94379" x="10685463" y="5580063"/>
          <p14:tracePt t="94411" x="10694988" y="5580063"/>
          <p14:tracePt t="94419" x="10712450" y="5580063"/>
          <p14:tracePt t="94435" x="10739438" y="5580063"/>
          <p14:tracePt t="94439" x="10748963" y="5580063"/>
          <p14:tracePt t="94455" x="10768013" y="5580063"/>
          <p14:tracePt t="94465" x="10775950" y="5580063"/>
          <p14:tracePt t="94487" x="10785475" y="5580063"/>
          <p14:tracePt t="95887" x="10795000" y="5580063"/>
          <p14:tracePt t="97463" x="10775950" y="5588000"/>
          <p14:tracePt t="97467" x="10739438" y="5607050"/>
          <p14:tracePt t="97475" x="10712450" y="5616575"/>
          <p14:tracePt t="97484" x="10666413" y="5634038"/>
          <p14:tracePt t="97491" x="10612438" y="5643563"/>
          <p14:tracePt t="97501" x="10585450" y="5643563"/>
          <p14:tracePt t="97507" x="10539413" y="5661025"/>
          <p14:tracePt t="97518" x="10474325" y="5670550"/>
          <p14:tracePt t="97523" x="10401300" y="5680075"/>
          <p14:tracePt t="97527" x="10310813" y="5697538"/>
          <p14:tracePt t="97535" x="10228263" y="5707063"/>
          <p14:tracePt t="97543" x="10155238" y="5726113"/>
          <p14:tracePt t="97552" x="10072688" y="5743575"/>
          <p14:tracePt t="97559" x="9999663" y="5762625"/>
          <p14:tracePt t="97567" x="9918700" y="5770563"/>
          <p14:tracePt t="97575" x="9845675" y="5799138"/>
          <p14:tracePt t="97584" x="9763125" y="5807075"/>
          <p14:tracePt t="97591" x="9734550" y="5807075"/>
          <p14:tracePt t="97599" x="9680575" y="5835650"/>
          <p14:tracePt t="97607" x="9634538" y="5835650"/>
          <p14:tracePt t="97615" x="9580563" y="5843588"/>
          <p14:tracePt t="97623" x="9561513" y="5853113"/>
          <p14:tracePt t="97631" x="9525000" y="5853113"/>
          <p14:tracePt t="97639" x="9478963" y="5853113"/>
          <p14:tracePt t="97648" x="9451975" y="5862638"/>
          <p14:tracePt t="97654" x="9434513" y="5862638"/>
          <p14:tracePt t="97664" x="9415463" y="5862638"/>
          <p14:tracePt t="97671" x="9398000" y="5862638"/>
          <p14:tracePt t="97680" x="9378950" y="5872163"/>
          <p14:tracePt t="97691" x="9369425" y="5872163"/>
          <p14:tracePt t="97707" x="9351963" y="5872163"/>
          <p14:tracePt t="97715" x="9342438" y="5881688"/>
          <p14:tracePt t="97732" x="9315450" y="5881688"/>
          <p14:tracePt t="97739" x="9305925" y="5881688"/>
          <p14:tracePt t="97748" x="9288463" y="5881688"/>
          <p14:tracePt t="97755" x="9278938" y="5881688"/>
          <p14:tracePt t="97764" x="9259888" y="5881688"/>
          <p14:tracePt t="97771" x="9242425" y="5881688"/>
          <p14:tracePt t="97787" x="9232900" y="5881688"/>
          <p14:tracePt t="97795" x="9205913" y="5881688"/>
          <p14:tracePt t="97803" x="9186863" y="5881688"/>
          <p14:tracePt t="97819" x="9178925" y="5881688"/>
          <p14:tracePt t="97827" x="9159875" y="5881688"/>
          <p14:tracePt t="97835" x="9142413" y="5881688"/>
          <p14:tracePt t="97855" x="9132888" y="5881688"/>
          <p14:tracePt t="97864" x="9113838" y="5881688"/>
          <p14:tracePt t="97871" x="9105900" y="5881688"/>
          <p14:tracePt t="97880" x="9086850" y="5881688"/>
          <p14:tracePt t="97887" x="9077325" y="5881688"/>
          <p14:tracePt t="97895" x="9050338" y="5881688"/>
          <p14:tracePt t="97903" x="9023350" y="5881688"/>
          <p14:tracePt t="97911" x="9004300" y="5881688"/>
          <p14:tracePt t="97919" x="8967788" y="5889625"/>
          <p14:tracePt t="97927" x="8931275" y="5908675"/>
          <p14:tracePt t="97935" x="8921750" y="5908675"/>
          <p14:tracePt t="97948" x="8885238" y="5908675"/>
          <p14:tracePt t="97955" x="8867775" y="5908675"/>
          <p14:tracePt t="97964" x="8840788" y="5908675"/>
          <p14:tracePt t="97971" x="8812213" y="5908675"/>
          <p14:tracePt t="97981" x="8767763" y="5918200"/>
          <p14:tracePt t="97987" x="8748713" y="5918200"/>
          <p14:tracePt t="97995" x="8721725" y="5918200"/>
          <p14:tracePt t="98003" x="8702675" y="5926138"/>
          <p14:tracePt t="98011" x="8694738" y="5935663"/>
          <p14:tracePt t="98019" x="8685213" y="5935663"/>
          <p14:tracePt t="98028" x="8675688" y="5935663"/>
          <p14:tracePt t="98035" x="8658225" y="5935663"/>
          <p14:tracePt t="98039" x="8639175" y="5945188"/>
          <p14:tracePt t="98051" x="8629650" y="5945188"/>
          <p14:tracePt t="98055" x="8621713" y="5945188"/>
          <p14:tracePt t="98064" x="8612188" y="5945188"/>
          <p14:tracePt t="98071" x="8602663" y="5945188"/>
          <p14:tracePt t="98323" x="8612188" y="5945188"/>
          <p14:tracePt t="98331" x="8621713" y="5945188"/>
          <p14:tracePt t="98347" x="8639175" y="5945188"/>
          <p14:tracePt t="98355" x="8658225" y="5945188"/>
          <p14:tracePt t="98379" x="8666163" y="5945188"/>
          <p14:tracePt t="98387" x="8675688" y="5945188"/>
          <p14:tracePt t="98396" x="8694738" y="5945188"/>
          <p14:tracePt t="98403" x="8702675" y="5945188"/>
          <p14:tracePt t="98411" x="8731250" y="5945188"/>
          <p14:tracePt t="98418" x="8758238" y="5945188"/>
          <p14:tracePt t="98427" x="8794750" y="5962650"/>
          <p14:tracePt t="98435" x="8821738" y="5962650"/>
          <p14:tracePt t="98443" x="8858250" y="5962650"/>
          <p14:tracePt t="98452" x="8904288" y="5962650"/>
          <p14:tracePt t="98459" x="8921750" y="5962650"/>
          <p14:tracePt t="98463" x="8950325" y="5962650"/>
          <p14:tracePt t="98471" x="8977313" y="5962650"/>
          <p14:tracePt t="98479" x="8996363" y="5962650"/>
          <p14:tracePt t="98487" x="9013825" y="5962650"/>
          <p14:tracePt t="98496" x="9032875" y="5962650"/>
          <p14:tracePt t="98503" x="9059863" y="5962650"/>
          <p14:tracePt t="98511" x="9077325" y="5962650"/>
          <p14:tracePt t="98519" x="9113838" y="5962650"/>
          <p14:tracePt t="98527" x="9150350" y="5962650"/>
          <p14:tracePt t="98536" x="9186863" y="5962650"/>
          <p14:tracePt t="98543" x="9232900" y="5972175"/>
          <p14:tracePt t="98552" x="9288463" y="5972175"/>
          <p14:tracePt t="98559" x="9315450" y="5981700"/>
          <p14:tracePt t="98567" x="9369425" y="5981700"/>
          <p14:tracePt t="98575" x="9415463" y="5981700"/>
          <p14:tracePt t="98583" x="9451975" y="5981700"/>
          <p14:tracePt t="98591" x="9471025" y="5991225"/>
          <p14:tracePt t="98600" x="9478963" y="5991225"/>
          <p14:tracePt t="98679" x="9498013" y="5999163"/>
          <p14:tracePt t="99263" x="9507538" y="5999163"/>
          <p14:tracePt t="99271" x="9515475" y="5999163"/>
          <p14:tracePt t="99287" x="9525000" y="5999163"/>
          <p14:tracePt t="99303" x="9534525" y="5999163"/>
          <p14:tracePt t="99307" x="9551988" y="5999163"/>
          <p14:tracePt t="99311" x="9571038" y="5999163"/>
          <p14:tracePt t="99319" x="9580563" y="5999163"/>
          <p14:tracePt t="99327" x="9598025" y="5999163"/>
          <p14:tracePt t="99335" x="9625013" y="6008688"/>
          <p14:tracePt t="99343" x="9644063" y="6008688"/>
          <p14:tracePt t="99352" x="9661525" y="6008688"/>
          <p14:tracePt t="99359" x="9671050" y="6008688"/>
          <p14:tracePt t="99368" x="9690100" y="6008688"/>
          <p14:tracePt t="99380" x="9707563" y="6008688"/>
          <p14:tracePt t="99387" x="9717088" y="6008688"/>
          <p14:tracePt t="99395" x="9726613" y="6008688"/>
          <p14:tracePt t="99403" x="9744075" y="6008688"/>
          <p14:tracePt t="99411" x="9772650" y="6008688"/>
          <p14:tracePt t="99419" x="9790113" y="6008688"/>
          <p14:tracePt t="99427" x="9799638" y="6008688"/>
          <p14:tracePt t="99431" x="9809163" y="6008688"/>
          <p14:tracePt t="99439" x="9845675" y="6008688"/>
          <p14:tracePt t="99448" x="9863138" y="6008688"/>
          <p14:tracePt t="99455" x="9882188" y="6008688"/>
          <p14:tracePt t="99480" x="9890125" y="6008688"/>
          <p14:tracePt t="99487" x="9899650" y="6008688"/>
          <p14:tracePt t="99847" x="9909175" y="6008688"/>
          <p14:tracePt t="99903" x="9918700" y="6008688"/>
          <p14:tracePt t="99928" x="9926638" y="6008688"/>
          <p14:tracePt t="99943" x="9936163" y="6008688"/>
          <p14:tracePt t="99958" x="9955213" y="6008688"/>
          <p14:tracePt t="99967" x="9963150" y="6008688"/>
          <p14:tracePt t="99975" x="9982200" y="6008688"/>
          <p14:tracePt t="99984" x="9991725" y="6008688"/>
          <p14:tracePt t="99991" x="10009188" y="6008688"/>
          <p14:tracePt t="99999" x="10018713" y="6008688"/>
          <p14:tracePt t="100007" x="10036175" y="6008688"/>
          <p14:tracePt t="100015" x="10055225" y="6008688"/>
          <p14:tracePt t="100023" x="10082213" y="6008688"/>
          <p14:tracePt t="100039" x="10118725" y="6008688"/>
          <p14:tracePt t="100048" x="10145713" y="6008688"/>
          <p14:tracePt t="100055" x="10164763" y="6008688"/>
          <p14:tracePt t="100065" x="10174288" y="6008688"/>
          <p14:tracePt t="100071" x="10182225" y="6008688"/>
          <p14:tracePt t="100080" x="10210800" y="6008688"/>
          <p14:tracePt t="100087" x="10218738" y="6008688"/>
          <p14:tracePt t="100096" x="10228263" y="6008688"/>
          <p14:tracePt t="100103" x="10247313" y="6008688"/>
          <p14:tracePt t="100111" x="10255250" y="6008688"/>
          <p14:tracePt t="100119" x="10264775" y="6008688"/>
          <p14:tracePt t="100127" x="10283825" y="6008688"/>
          <p14:tracePt t="100135" x="10301288" y="6008688"/>
          <p14:tracePt t="100151" x="10328275" y="6008688"/>
          <p14:tracePt t="100159" x="10356850" y="6008688"/>
          <p14:tracePt t="100168" x="10374313" y="6008688"/>
          <p14:tracePt t="100175" x="10410825" y="6008688"/>
          <p14:tracePt t="100184" x="10437813" y="6008688"/>
          <p14:tracePt t="100195" x="10456863" y="6008688"/>
          <p14:tracePt t="100204" x="10474325" y="6008688"/>
          <p14:tracePt t="100219" x="10483850" y="6008688"/>
          <p14:tracePt t="100228" x="10502900" y="6008688"/>
          <p14:tracePt t="100232" x="10510838" y="6008688"/>
          <p14:tracePt t="100248" x="10520363" y="6008688"/>
          <p14:tracePt t="100255" x="10529888" y="6008688"/>
          <p14:tracePt t="100264" x="10539413" y="5999163"/>
          <p14:tracePt t="100279" x="10547350" y="5999163"/>
          <p14:tracePt t="100287" x="10575925" y="5999163"/>
          <p14:tracePt t="100296" x="10602913" y="5991225"/>
          <p14:tracePt t="100303" x="10639425" y="5991225"/>
          <p14:tracePt t="100311" x="10666413" y="5991225"/>
          <p14:tracePt t="100319" x="10702925" y="5981700"/>
          <p14:tracePt t="100327" x="10748963" y="5981700"/>
          <p14:tracePt t="100335" x="10775950" y="5981700"/>
          <p14:tracePt t="100343" x="10821988" y="5981700"/>
          <p14:tracePt t="100351" x="10841038" y="5981700"/>
          <p14:tracePt t="100359" x="10868025" y="5981700"/>
          <p14:tracePt t="100368" x="10885488" y="5972175"/>
          <p14:tracePt t="100375" x="10904538" y="5972175"/>
          <p14:tracePt t="100383" x="10914063" y="5972175"/>
          <p14:tracePt t="100391" x="10922000" y="5972175"/>
          <p14:tracePt t="100403" x="10958513" y="5972175"/>
          <p14:tracePt t="100419" x="10977563" y="5972175"/>
          <p14:tracePt t="100427" x="10995025" y="5972175"/>
          <p14:tracePt t="100435" x="11023600" y="5972175"/>
          <p14:tracePt t="100443" x="11041063" y="5972175"/>
          <p14:tracePt t="100451" x="11087100" y="5972175"/>
          <p14:tracePt t="100459" x="11123613" y="5972175"/>
          <p14:tracePt t="100467" x="11150600" y="5972175"/>
          <p14:tracePt t="100475" x="11206163" y="5972175"/>
          <p14:tracePt t="100483" x="11250613" y="5972175"/>
          <p14:tracePt t="100487" x="11306175" y="5972175"/>
          <p14:tracePt t="100495" x="11333163" y="5972175"/>
          <p14:tracePt t="100503" x="11398250" y="5981700"/>
          <p14:tracePt t="100511" x="11425238" y="5981700"/>
          <p14:tracePt t="100519" x="11452225" y="5981700"/>
          <p14:tracePt t="100527" x="11471275" y="5981700"/>
          <p14:tracePt t="100535" x="11488738" y="5981700"/>
          <p14:tracePt t="100543" x="11498263" y="5981700"/>
          <p14:tracePt t="100599" x="11507788" y="5981700"/>
          <p14:tracePt t="100607" x="11515725" y="5981700"/>
          <p14:tracePt t="100615" x="11525250" y="5981700"/>
          <p14:tracePt t="100623" x="11534775" y="5981700"/>
          <p14:tracePt t="100631" x="11544300" y="5981700"/>
          <p14:tracePt t="100655" x="11552238" y="5981700"/>
          <p14:tracePt t="101139" x="11552238" y="5972175"/>
          <p14:tracePt t="101147" x="11561763" y="5962650"/>
          <p14:tracePt t="101179" x="11561763" y="5954713"/>
          <p14:tracePt t="101267" x="11561763" y="5945188"/>
          <p14:tracePt t="101323" x="11561763" y="5935663"/>
          <p14:tracePt t="101555" x="11561763" y="5926138"/>
          <p14:tracePt t="101571" x="11561763" y="5918200"/>
          <p14:tracePt t="101579" x="11561763" y="5908675"/>
          <p14:tracePt t="101597" x="11561763" y="5899150"/>
          <p14:tracePt t="101603" x="11561763" y="5889625"/>
          <p14:tracePt t="101611" x="11561763" y="5862638"/>
          <p14:tracePt t="101619" x="11561763" y="5816600"/>
          <p14:tracePt t="101627" x="11561763" y="5780088"/>
          <p14:tracePt t="101631" x="11561763" y="5734050"/>
          <p14:tracePt t="101639" x="11571288" y="5707063"/>
          <p14:tracePt t="101648" x="11598275" y="5689600"/>
          <p14:tracePt t="101891" x="11571288" y="5680075"/>
          <p14:tracePt t="101900" x="11552238" y="5670550"/>
          <p14:tracePt t="101903" x="11507788" y="5634038"/>
          <p14:tracePt t="101912" x="11479213" y="5607050"/>
          <p14:tracePt t="101919" x="11434763" y="5524500"/>
          <p14:tracePt t="101927" x="11425238" y="5497513"/>
          <p14:tracePt t="101935" x="11415713" y="5424488"/>
          <p14:tracePt t="101943" x="11406188" y="5314950"/>
          <p14:tracePt t="101951" x="11388725" y="5159375"/>
          <p14:tracePt t="101959" x="11360150" y="4976813"/>
          <p14:tracePt t="101963" x="11342688" y="4730750"/>
          <p14:tracePt t="101971" x="11296650" y="4410075"/>
          <p14:tracePt t="101980" x="11279188" y="4027488"/>
          <p14:tracePt t="101987" x="11260138" y="3679825"/>
          <p14:tracePt t="101996" x="11214100" y="3370263"/>
          <p14:tracePt t="102003" x="11196638" y="3095625"/>
          <p14:tracePt t="102011" x="11187113" y="2857500"/>
          <p14:tracePt t="102019" x="11169650" y="2674938"/>
          <p14:tracePt t="102027" x="11150600" y="2547938"/>
          <p14:tracePt t="102035" x="11150600" y="2438400"/>
          <p14:tracePt t="102043" x="11150600" y="2346325"/>
          <p14:tracePt t="102052" x="11150600" y="2255838"/>
          <p14:tracePt t="102059" x="11150600" y="2192338"/>
          <p14:tracePt t="102067" x="11150600" y="2119313"/>
          <p14:tracePt t="102075" x="11150600" y="2063750"/>
          <p14:tracePt t="102083" x="11150600" y="1990725"/>
          <p14:tracePt t="102087" x="11160125" y="1927225"/>
          <p14:tracePt t="102096" x="11160125" y="1854200"/>
          <p14:tracePt t="102103" x="11169650" y="1781175"/>
          <p14:tracePt t="102111" x="11187113" y="1708150"/>
          <p14:tracePt t="102119" x="11196638" y="1625600"/>
          <p14:tracePt t="102133" x="11206163" y="1552575"/>
          <p14:tracePt t="102136" x="11223625" y="1470025"/>
          <p14:tracePt t="102143" x="11233150" y="1379538"/>
          <p14:tracePt t="102152" x="11250613" y="1287463"/>
          <p14:tracePt t="102159" x="11260138" y="1168400"/>
          <p14:tracePt t="102167" x="11287125" y="1058863"/>
          <p14:tracePt t="102179" x="11306175" y="949325"/>
          <p14:tracePt t="102187" x="11315700" y="822325"/>
          <p14:tracePt t="102195" x="11352213" y="684213"/>
          <p14:tracePt t="102203" x="11379200" y="557213"/>
          <p14:tracePt t="102211" x="11406188" y="411163"/>
          <p14:tracePt t="102219" x="11434763" y="238125"/>
          <p14:tracePt t="102227" x="11471275" y="92075"/>
          <p14:tracePt t="102663" x="11333163" y="2922588"/>
          <p14:tracePt t="102671" x="10694988" y="2684463"/>
          <p14:tracePt t="102679" x="9982200" y="2382838"/>
          <p14:tracePt t="102687" x="9223375" y="2073275"/>
          <p14:tracePt t="102695" x="8439150" y="1798638"/>
          <p14:tracePt t="102703" x="7662863" y="1543050"/>
          <p14:tracePt t="102711" x="6940550" y="1270000"/>
          <p14:tracePt t="102719" x="6164263" y="1014413"/>
          <p14:tracePt t="102727" x="5424488" y="793750"/>
          <p14:tracePt t="102735" x="4794250" y="639763"/>
          <p14:tracePt t="102743" x="4210050" y="511175"/>
          <p14:tracePt t="102752" x="3735388" y="420688"/>
          <p14:tracePt t="102759" x="3297238" y="328613"/>
          <p14:tracePt t="102767" x="2940050" y="265113"/>
          <p14:tracePt t="102775" x="2657475" y="228600"/>
          <p14:tracePt t="102783" x="2401888" y="173038"/>
          <p14:tracePt t="102791" x="2192338" y="136525"/>
          <p14:tracePt t="102800" x="2009775" y="92075"/>
          <p14:tracePt t="102807" x="1863725" y="63500"/>
          <p14:tracePt t="102820" x="1708150" y="365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4B5D0-6996-4E21-8FC7-EC6F5B220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74" y="448378"/>
            <a:ext cx="4728609" cy="6359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2F98E-EF2F-4541-8728-CE2B0B50A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984" y="448378"/>
            <a:ext cx="4650308" cy="5117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0CF09-42AF-41D8-9079-D28924777D91}"/>
              </a:ext>
            </a:extLst>
          </p:cNvPr>
          <p:cNvSpPr txBox="1"/>
          <p:nvPr/>
        </p:nvSpPr>
        <p:spPr>
          <a:xfrm rot="20626134">
            <a:off x="42975" y="472456"/>
            <a:ext cx="16425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Λίγη γραμματική…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8DFD9C-1203-4AE4-82E0-D58E1D447D48}"/>
              </a:ext>
            </a:extLst>
          </p:cNvPr>
          <p:cNvCxnSpPr>
            <a:cxnSpLocks/>
          </p:cNvCxnSpPr>
          <p:nvPr/>
        </p:nvCxnSpPr>
        <p:spPr>
          <a:xfrm>
            <a:off x="1821375" y="3721238"/>
            <a:ext cx="27435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A017EC-840E-4E84-96E9-6898B35C906D}"/>
              </a:ext>
            </a:extLst>
          </p:cNvPr>
          <p:cNvSpPr txBox="1"/>
          <p:nvPr/>
        </p:nvSpPr>
        <p:spPr>
          <a:xfrm>
            <a:off x="198137" y="1882016"/>
            <a:ext cx="1757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u="sng" dirty="0"/>
              <a:t>Πάρε το τετράδιο που σου έδωσα. Βάλε </a:t>
            </a:r>
            <a:r>
              <a:rPr lang="el-GR" sz="1200" b="1" u="sng" dirty="0">
                <a:highlight>
                  <a:srgbClr val="FFFF00"/>
                </a:highlight>
              </a:rPr>
              <a:t>ημερομηνία και επικεφαλίδα</a:t>
            </a:r>
            <a:r>
              <a:rPr lang="el-GR" sz="1200" b="1" u="sng" dirty="0"/>
              <a:t>. Διάβασε το κείμενο μέχρι την κόκκινη γραμμή που σου σημείωσα. Βρες και γράψε στο τετράδιό σου:</a:t>
            </a:r>
          </a:p>
          <a:p>
            <a:r>
              <a:rPr lang="el-GR" sz="1200" dirty="0"/>
              <a:t> 5 ρήματα</a:t>
            </a:r>
          </a:p>
          <a:p>
            <a:r>
              <a:rPr lang="el-GR" sz="1200" dirty="0"/>
              <a:t>5 ουσιαστικά</a:t>
            </a:r>
          </a:p>
          <a:p>
            <a:r>
              <a:rPr lang="el-GR" sz="1200" dirty="0"/>
              <a:t>3 επίθετα</a:t>
            </a:r>
          </a:p>
          <a:p>
            <a:r>
              <a:rPr lang="el-GR" sz="1200" dirty="0"/>
              <a:t>3 επιρρήματα</a:t>
            </a:r>
          </a:p>
          <a:p>
            <a:r>
              <a:rPr lang="el-GR" sz="1200" dirty="0"/>
              <a:t>2 αόριστα άρθρα</a:t>
            </a:r>
          </a:p>
          <a:p>
            <a:r>
              <a:rPr lang="el-GR" sz="1200" dirty="0"/>
              <a:t>2 οριστικά άρθρα</a:t>
            </a:r>
          </a:p>
          <a:p>
            <a:endParaRPr lang="en-US" sz="12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5FAAB7E-E749-4D32-94F0-2D887367CD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9"/>
    </mc:Choice>
    <mc:Fallback xmlns="">
      <p:transition spd="slow" advTm="31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1722" x="12063413" y="3552825"/>
          <p14:tracePt t="1731" x="12009438" y="3552825"/>
          <p14:tracePt t="1738" x="11945938" y="3552825"/>
          <p14:tracePt t="1745" x="11890375" y="3552825"/>
          <p14:tracePt t="1754" x="11836400" y="3552825"/>
          <p14:tracePt t="1763" x="11780838" y="3552825"/>
          <p14:tracePt t="1770" x="11726863" y="3552825"/>
          <p14:tracePt t="1779" x="11661775" y="3552825"/>
          <p14:tracePt t="1786" x="11607800" y="3570288"/>
          <p14:tracePt t="1794" x="11534775" y="3570288"/>
          <p14:tracePt t="1802" x="11452225" y="3579813"/>
          <p14:tracePt t="1811" x="11379200" y="3589338"/>
          <p14:tracePt t="1818" x="11287125" y="3606800"/>
          <p14:tracePt t="1826" x="11187113" y="3616325"/>
          <p14:tracePt t="1834" x="11077575" y="3633788"/>
          <p14:tracePt t="1842" x="10987088" y="3643313"/>
          <p14:tracePt t="1850" x="10885488" y="3662363"/>
          <p14:tracePt t="1858" x="10775950" y="3670300"/>
          <p14:tracePt t="1867" x="10666413" y="3670300"/>
          <p14:tracePt t="1874" x="10556875" y="3689350"/>
          <p14:tracePt t="1883" x="10447338" y="3698875"/>
          <p14:tracePt t="1890" x="10356850" y="3698875"/>
          <p14:tracePt t="1898" x="10237788" y="3698875"/>
          <p14:tracePt t="1906" x="10145713" y="3698875"/>
          <p14:tracePt t="1915" x="10055225" y="3716338"/>
          <p14:tracePt t="1922" x="9963150" y="3716338"/>
          <p14:tracePt t="1930" x="9890125" y="3716338"/>
          <p14:tracePt t="1938" x="9836150" y="3716338"/>
          <p14:tracePt t="1946" x="9763125" y="3716338"/>
          <p14:tracePt t="1954" x="9661525" y="3716338"/>
          <p14:tracePt t="1963" x="9588500" y="3716338"/>
          <p14:tracePt t="1970" x="9498013" y="3716338"/>
          <p14:tracePt t="1981" x="9405938" y="3716338"/>
          <p14:tracePt t="1986" x="9332913" y="3716338"/>
          <p14:tracePt t="1994" x="9223375" y="3716338"/>
          <p14:tracePt t="2002" x="9132888" y="3725863"/>
          <p14:tracePt t="2011" x="9032875" y="3743325"/>
          <p14:tracePt t="2018" x="8940800" y="3752850"/>
          <p14:tracePt t="2026" x="8867775" y="3771900"/>
          <p14:tracePt t="2034" x="8785225" y="3779838"/>
          <p14:tracePt t="2042" x="8731250" y="3789363"/>
          <p14:tracePt t="2050" x="8666163" y="3808413"/>
          <p14:tracePt t="2058" x="8612188" y="3808413"/>
          <p14:tracePt t="2067" x="8585200" y="3825875"/>
          <p14:tracePt t="2074" x="8529638" y="3825875"/>
          <p14:tracePt t="2083" x="8493125" y="3844925"/>
          <p14:tracePt t="2090" x="8475663" y="3852863"/>
          <p14:tracePt t="2098" x="8447088" y="3871913"/>
          <p14:tracePt t="2106" x="8429625" y="3881438"/>
          <p14:tracePt t="2115" x="8383588" y="3898900"/>
          <p14:tracePt t="2122" x="8356600" y="3908425"/>
          <p14:tracePt t="2133" x="8329613" y="3927475"/>
          <p14:tracePt t="2138" x="8264525" y="3944938"/>
          <p14:tracePt t="2147" x="8228013" y="3963988"/>
          <p14:tracePt t="2155" x="8174038" y="4000500"/>
          <p14:tracePt t="2162" x="8128000" y="4017963"/>
          <p14:tracePt t="2170" x="8072438" y="4044950"/>
          <p14:tracePt t="2178" x="8035925" y="4073525"/>
          <p14:tracePt t="2186" x="7972425" y="4127500"/>
          <p14:tracePt t="2194" x="7926388" y="4146550"/>
          <p14:tracePt t="2202" x="7908925" y="4183063"/>
          <p14:tracePt t="2211" x="7862888" y="4227513"/>
          <p14:tracePt t="2218" x="7835900" y="4256088"/>
          <p14:tracePt t="2226" x="7816850" y="4292600"/>
          <p14:tracePt t="2234" x="7808913" y="4310063"/>
          <p14:tracePt t="2242" x="7799388" y="4337050"/>
          <p14:tracePt t="2250" x="7780338" y="4356100"/>
          <p14:tracePt t="2258" x="7780338" y="4383088"/>
          <p14:tracePt t="2267" x="7762875" y="4419600"/>
          <p14:tracePt t="2274" x="7762875" y="4456113"/>
          <p14:tracePt t="2283" x="7753350" y="4483100"/>
          <p14:tracePt t="2290" x="7726363" y="4556125"/>
          <p14:tracePt t="2299" x="7716838" y="4602163"/>
          <p14:tracePt t="2306" x="7707313" y="4629150"/>
          <p14:tracePt t="2315" x="7689850" y="4684713"/>
          <p14:tracePt t="2322" x="7670800" y="4748213"/>
          <p14:tracePt t="2330" x="7643813" y="4830763"/>
          <p14:tracePt t="2338" x="7616825" y="4903788"/>
          <p14:tracePt t="2347" x="7589838" y="4967288"/>
          <p14:tracePt t="2354" x="7570788" y="5032375"/>
          <p14:tracePt t="2362" x="7524750" y="5095875"/>
          <p14:tracePt t="2371" x="7507288" y="5122863"/>
          <p14:tracePt t="2378" x="7480300" y="5149850"/>
          <p14:tracePt t="2386" x="7443788" y="5178425"/>
          <p14:tracePt t="2394" x="7424738" y="5195888"/>
          <p14:tracePt t="2402" x="7415213" y="5205413"/>
          <p14:tracePt t="2411" x="7397750" y="5222875"/>
          <p14:tracePt t="2426" x="7378700" y="5241925"/>
          <p14:tracePt t="2434" x="7370763" y="5251450"/>
          <p14:tracePt t="2442" x="7351713" y="5259388"/>
          <p14:tracePt t="2450" x="7334250" y="5259388"/>
          <p14:tracePt t="2458" x="7305675" y="5278438"/>
          <p14:tracePt t="2467" x="7296150" y="5287963"/>
          <p14:tracePt t="2474" x="7269163" y="5314950"/>
          <p14:tracePt t="2482" x="7223125" y="5351463"/>
          <p14:tracePt t="2490" x="7159625" y="5387975"/>
          <p14:tracePt t="2499" x="7113588" y="5405438"/>
          <p14:tracePt t="2506" x="7059613" y="5461000"/>
          <p14:tracePt t="2515" x="7013575" y="5478463"/>
          <p14:tracePt t="2522" x="6986588" y="5487988"/>
          <p14:tracePt t="2531" x="6931025" y="5514975"/>
          <p14:tracePt t="2537" x="6867525" y="5524500"/>
          <p14:tracePt t="2546" x="6804025" y="5561013"/>
          <p14:tracePt t="2554" x="6748463" y="5580063"/>
          <p14:tracePt t="2563" x="6704013" y="5597525"/>
          <p14:tracePt t="2570" x="6638925" y="5624513"/>
          <p14:tracePt t="2579" x="6575425" y="5653088"/>
          <p14:tracePt t="2586" x="6511925" y="5670550"/>
          <p14:tracePt t="2596" x="6446838" y="5697538"/>
          <p14:tracePt t="2602" x="6419850" y="5707063"/>
          <p14:tracePt t="2611" x="6392863" y="5707063"/>
          <p14:tracePt t="2618" x="6346825" y="5716588"/>
          <p14:tracePt t="2626" x="6292850" y="5734050"/>
          <p14:tracePt t="2634" x="6210300" y="5743575"/>
          <p14:tracePt t="2642" x="6154738" y="5770563"/>
          <p14:tracePt t="2650" x="6073775" y="5799138"/>
          <p14:tracePt t="2658" x="6000750" y="5807075"/>
          <p14:tracePt t="2666" x="5918200" y="5816600"/>
          <p14:tracePt t="2674" x="5826125" y="5816600"/>
          <p14:tracePt t="2683" x="5753100" y="5835650"/>
          <p14:tracePt t="2690" x="5670550" y="5843588"/>
          <p14:tracePt t="2699" x="5616575" y="5843588"/>
          <p14:tracePt t="2706" x="5543550" y="5843588"/>
          <p14:tracePt t="2715" x="5480050" y="5862638"/>
          <p14:tracePt t="2722" x="5424488" y="5872163"/>
          <p14:tracePt t="2730" x="5370513" y="5872163"/>
          <p14:tracePt t="2738" x="5334000" y="5881688"/>
          <p14:tracePt t="2746" x="5278438" y="5881688"/>
          <p14:tracePt t="2754" x="5205413" y="5908675"/>
          <p14:tracePt t="2764" x="5159375" y="5908675"/>
          <p14:tracePt t="2770" x="5132388" y="5908675"/>
          <p14:tracePt t="2778" x="5095875" y="5908675"/>
          <p14:tracePt t="2786" x="5049838" y="5908675"/>
          <p14:tracePt t="2794" x="5013325" y="5918200"/>
          <p14:tracePt t="2802" x="4949825" y="5918200"/>
          <p14:tracePt t="2811" x="4922838" y="5918200"/>
          <p14:tracePt t="2818" x="4886325" y="5918200"/>
          <p14:tracePt t="2826" x="4840288" y="5926138"/>
          <p14:tracePt t="2834" x="4813300" y="5926138"/>
          <p14:tracePt t="2842" x="4767263" y="5926138"/>
          <p14:tracePt t="2850" x="4711700" y="5926138"/>
          <p14:tracePt t="2858" x="4675188" y="5935663"/>
          <p14:tracePt t="2866" x="4648200" y="5935663"/>
          <p14:tracePt t="2874" x="4594225" y="5935663"/>
          <p14:tracePt t="2883" x="4548188" y="5935663"/>
          <p14:tracePt t="2891" x="4511675" y="5935663"/>
          <p14:tracePt t="2898" x="4465638" y="5935663"/>
          <p14:tracePt t="2906" x="4429125" y="5935663"/>
          <p14:tracePt t="2915" x="4392613" y="5935663"/>
          <p14:tracePt t="2922" x="4356100" y="5935663"/>
          <p14:tracePt t="2931" x="4283075" y="5935663"/>
          <p14:tracePt t="2938" x="4229100" y="5935663"/>
          <p14:tracePt t="2946" x="4156075" y="5935663"/>
          <p14:tracePt t="2954" x="4083050" y="5935663"/>
          <p14:tracePt t="2962" x="4008438" y="5935663"/>
          <p14:tracePt t="2970" x="3963988" y="5935663"/>
          <p14:tracePt t="2979" x="3908425" y="5935663"/>
          <p14:tracePt t="2986" x="3835400" y="5935663"/>
          <p14:tracePt t="2994" x="3781425" y="5935663"/>
          <p14:tracePt t="3002" x="3725863" y="5935663"/>
          <p14:tracePt t="3011" x="3671888" y="5935663"/>
          <p14:tracePt t="3018" x="3625850" y="5935663"/>
          <p14:tracePt t="3026" x="3606800" y="5935663"/>
          <p14:tracePt t="3034" x="3579813" y="5926138"/>
          <p14:tracePt t="3042" x="3562350" y="5926138"/>
          <p14:tracePt t="3050" x="3543300" y="5918200"/>
          <p14:tracePt t="3058" x="3516313" y="5918200"/>
          <p14:tracePt t="3067" x="3497263" y="5908675"/>
          <p14:tracePt t="3074" x="3460750" y="5908675"/>
          <p14:tracePt t="3082" x="3433763" y="5908675"/>
          <p14:tracePt t="3090" x="3416300" y="5899150"/>
          <p14:tracePt t="3099" x="3397250" y="5889625"/>
          <p14:tracePt t="3106" x="3379788" y="5889625"/>
          <p14:tracePt t="3115" x="3360738" y="5889625"/>
          <p14:tracePt t="3122" x="3351213" y="5889625"/>
          <p14:tracePt t="3130" x="3343275" y="5889625"/>
          <p14:tracePt t="3138" x="3333750" y="5889625"/>
          <p14:tracePt t="3146" x="3314700" y="5889625"/>
          <p14:tracePt t="3154" x="3297238" y="5889625"/>
          <p14:tracePt t="3163" x="3287713" y="5889625"/>
          <p14:tracePt t="3170" x="3270250" y="5889625"/>
          <p14:tracePt t="3181" x="3251200" y="5889625"/>
          <p14:tracePt t="3186" x="3241675" y="5889625"/>
          <p14:tracePt t="3196" x="3224213" y="5889625"/>
          <p14:tracePt t="3202" x="3205163" y="5899150"/>
          <p14:tracePt t="3211" x="3178175" y="5908675"/>
          <p14:tracePt t="3218" x="3168650" y="5908675"/>
          <p14:tracePt t="3226" x="3132138" y="5918200"/>
          <p14:tracePt t="3234" x="3114675" y="5926138"/>
          <p14:tracePt t="3242" x="3095625" y="5935663"/>
          <p14:tracePt t="3250" x="3078163" y="5935663"/>
          <p14:tracePt t="3258" x="3068638" y="5945188"/>
          <p14:tracePt t="3266" x="3041650" y="5954713"/>
          <p14:tracePt t="3282" x="3013075" y="5962650"/>
          <p14:tracePt t="3289" x="3005138" y="5962650"/>
          <p14:tracePt t="3298" x="2986088" y="5972175"/>
          <p14:tracePt t="3306" x="2968625" y="5972175"/>
          <p14:tracePt t="3322" x="2959100" y="5972175"/>
          <p14:tracePt t="3331" x="2949575" y="5981700"/>
          <p14:tracePt t="3338" x="2940050" y="5981700"/>
          <p14:tracePt t="3346" x="2922588" y="5991225"/>
          <p14:tracePt t="3354" x="2913063" y="5991225"/>
          <p14:tracePt t="3362" x="2903538" y="5991225"/>
          <p14:tracePt t="3370" x="2895600" y="5991225"/>
          <p14:tracePt t="3378" x="2876550" y="5999163"/>
          <p14:tracePt t="3386" x="2859088" y="5999163"/>
          <p14:tracePt t="3411" x="2849563" y="5999163"/>
          <p14:tracePt t="3590" x="2840038" y="5999163"/>
          <p14:tracePt t="3622" x="2830513" y="5999163"/>
          <p14:tracePt t="3694" x="2822575" y="5999163"/>
          <p14:tracePt t="3770" x="2813050" y="5999163"/>
          <p14:tracePt t="3778" x="2794000" y="5999163"/>
          <p14:tracePt t="3786" x="2786063" y="5999163"/>
          <p14:tracePt t="3794" x="2767013" y="5999163"/>
          <p14:tracePt t="3802" x="2749550" y="5999163"/>
          <p14:tracePt t="3811" x="2730500" y="5999163"/>
          <p14:tracePt t="3818" x="2713038" y="6008688"/>
          <p14:tracePt t="3826" x="2676525" y="6027738"/>
          <p14:tracePt t="3834" x="2611438" y="6064250"/>
          <p14:tracePt t="3842" x="2557463" y="6100763"/>
          <p14:tracePt t="3850" x="2474913" y="6173788"/>
          <p14:tracePt t="3858" x="2428875" y="6218238"/>
          <p14:tracePt t="3867" x="2338388" y="6310313"/>
          <p14:tracePt t="3874" x="2273300" y="6392863"/>
          <p14:tracePt t="3883" x="2219325" y="6456363"/>
          <p14:tracePt t="3890" x="2182813" y="6519863"/>
          <p14:tracePt t="3899" x="2146300" y="6565900"/>
          <p14:tracePt t="3906" x="2119313" y="6611938"/>
          <p14:tracePt t="3915" x="2100263" y="6656388"/>
          <p14:tracePt t="3922" x="2090738" y="6675438"/>
          <p14:tracePt t="3931" x="2082800" y="6702425"/>
          <p14:tracePt t="3938" x="2063750" y="6738938"/>
          <p14:tracePt t="3947" x="2054225" y="6765925"/>
          <p14:tracePt t="3954" x="2036763" y="6811963"/>
          <p14:tracePt t="3962" x="2036763" y="6831013"/>
          <p14:tracePt t="4874" x="0" y="0"/>
        </p14:tracePtLst>
        <p14:tracePtLst>
          <p14:tracePt t="10828" x="3225800" y="6248400"/>
          <p14:tracePt t="11218" x="1908175" y="6775450"/>
          <p14:tracePt t="11227" x="1908175" y="6729413"/>
          <p14:tracePt t="11234" x="1900238" y="6675438"/>
          <p14:tracePt t="11243" x="1890713" y="6602413"/>
          <p14:tracePt t="11250" x="1871663" y="6502400"/>
          <p14:tracePt t="11258" x="1863725" y="6429375"/>
          <p14:tracePt t="11265" x="1844675" y="6346825"/>
          <p14:tracePt t="11274" x="1835150" y="6273800"/>
          <p14:tracePt t="11282" x="1835150" y="6200775"/>
          <p14:tracePt t="11290" x="1835150" y="6145213"/>
          <p14:tracePt t="11299" x="1827213" y="6081713"/>
          <p14:tracePt t="11306" x="1808163" y="6008688"/>
          <p14:tracePt t="11314" x="1798638" y="5945188"/>
          <p14:tracePt t="11322" x="1790700" y="5908675"/>
          <p14:tracePt t="11331" x="1781175" y="5872163"/>
          <p14:tracePt t="11338" x="1781175" y="5843588"/>
          <p14:tracePt t="11346" x="1762125" y="5789613"/>
          <p14:tracePt t="11354" x="1762125" y="5762625"/>
          <p14:tracePt t="11362" x="1744663" y="5697538"/>
          <p14:tracePt t="11370" x="1744663" y="5661025"/>
          <p14:tracePt t="11378" x="1744663" y="5634038"/>
          <p14:tracePt t="11386" x="1717675" y="5588000"/>
          <p14:tracePt t="11395" x="1708150" y="5543550"/>
          <p14:tracePt t="11402" x="1708150" y="5507038"/>
          <p14:tracePt t="11411" x="1698625" y="5461000"/>
          <p14:tracePt t="11418" x="1689100" y="5424488"/>
          <p14:tracePt t="11428" x="1681163" y="5360988"/>
          <p14:tracePt t="11434" x="1662113" y="5305425"/>
          <p14:tracePt t="11442" x="1652588" y="5241925"/>
          <p14:tracePt t="11450" x="1625600" y="5178425"/>
          <p14:tracePt t="11458" x="1625600" y="5141913"/>
          <p14:tracePt t="11466" x="1616075" y="5105400"/>
          <p14:tracePt t="11474" x="1606550" y="5049838"/>
          <p14:tracePt t="11482" x="1598613" y="5022850"/>
          <p14:tracePt t="11490" x="1589088" y="4995863"/>
          <p14:tracePt t="11498" x="1579563" y="4976813"/>
          <p14:tracePt t="11506" x="1570038" y="4930775"/>
          <p14:tracePt t="11514" x="1552575" y="4884738"/>
          <p14:tracePt t="11522" x="1552575" y="4857750"/>
          <p14:tracePt t="11531" x="1552575" y="4821238"/>
          <p14:tracePt t="11538" x="1552575" y="4767263"/>
          <p14:tracePt t="11547" x="1552575" y="4711700"/>
          <p14:tracePt t="11554" x="1552575" y="4648200"/>
          <p14:tracePt t="11562" x="1552575" y="4592638"/>
          <p14:tracePt t="11570" x="1552575" y="4538663"/>
          <p14:tracePt t="11578" x="1552575" y="4502150"/>
          <p14:tracePt t="11586" x="1552575" y="4446588"/>
          <p14:tracePt t="11594" x="1562100" y="4383088"/>
          <p14:tracePt t="11602" x="1562100" y="4329113"/>
          <p14:tracePt t="11612" x="1562100" y="4283075"/>
          <p14:tracePt t="11618" x="1562100" y="4227513"/>
          <p14:tracePt t="11628" x="1570038" y="4173538"/>
          <p14:tracePt t="11633" x="1570038" y="4127500"/>
          <p14:tracePt t="11642" x="1570038" y="4073525"/>
          <p14:tracePt t="11650" x="1570038" y="4044950"/>
          <p14:tracePt t="11658" x="1570038" y="3990975"/>
          <p14:tracePt t="11666" x="1570038" y="3954463"/>
          <p14:tracePt t="11674" x="1570038" y="3927475"/>
          <p14:tracePt t="11682" x="1570038" y="3889375"/>
          <p14:tracePt t="11690" x="1570038" y="3835400"/>
          <p14:tracePt t="11700" x="1570038" y="3798888"/>
          <p14:tracePt t="11706" x="1570038" y="3771900"/>
          <p14:tracePt t="11715" x="1570038" y="3735388"/>
          <p14:tracePt t="11722" x="1570038" y="3698875"/>
          <p14:tracePt t="11731" x="1570038" y="3670300"/>
          <p14:tracePt t="11738" x="1570038" y="3652838"/>
          <p14:tracePt t="11747" x="1570038" y="3643313"/>
          <p14:tracePt t="11754" x="1570038" y="3625850"/>
          <p14:tracePt t="11770" x="1570038" y="3606800"/>
          <p14:tracePt t="12322" x="1579563" y="3597275"/>
          <p14:tracePt t="12331" x="1598613" y="3570288"/>
          <p14:tracePt t="12334" x="1644650" y="3543300"/>
          <p14:tracePt t="12338" x="1698625" y="3479800"/>
          <p14:tracePt t="12342" x="1762125" y="3387725"/>
          <p14:tracePt t="12350" x="1817688" y="3341688"/>
          <p14:tracePt t="12358" x="1890713" y="3224213"/>
          <p14:tracePt t="12366" x="2009775" y="3086100"/>
          <p14:tracePt t="12374" x="2119313" y="2949575"/>
          <p14:tracePt t="12382" x="2228850" y="2794000"/>
          <p14:tracePt t="12390" x="2319338" y="2638425"/>
          <p14:tracePt t="12395" x="2392363" y="2511425"/>
          <p14:tracePt t="12399" x="2465388" y="2392363"/>
          <p14:tracePt t="12406" x="2520950" y="2292350"/>
          <p14:tracePt t="12415" x="2574925" y="2192338"/>
          <p14:tracePt t="12422" x="2620963" y="2127250"/>
          <p14:tracePt t="12431" x="2657475" y="2063750"/>
          <p14:tracePt t="12438" x="2676525" y="2000250"/>
          <p14:tracePt t="12447" x="2703513" y="1973263"/>
          <p14:tracePt t="12454" x="2720975" y="1935163"/>
          <p14:tracePt t="12458" x="2740025" y="1898650"/>
          <p14:tracePt t="12466" x="2757488" y="1854200"/>
          <p14:tracePt t="12473" x="2786063" y="1808163"/>
          <p14:tracePt t="12481" x="2803525" y="1762125"/>
          <p14:tracePt t="12490" x="2822575" y="1698625"/>
          <p14:tracePt t="12498" x="2830513" y="1662113"/>
          <p14:tracePt t="12506" x="2859088" y="1598613"/>
          <p14:tracePt t="12515" x="2867025" y="1552575"/>
          <p14:tracePt t="12522" x="2867025" y="1525588"/>
          <p14:tracePt t="12531" x="2876550" y="1489075"/>
          <p14:tracePt t="12538" x="2895600" y="1423988"/>
          <p14:tracePt t="12547" x="2913063" y="1379538"/>
          <p14:tracePt t="12554" x="2922588" y="1350963"/>
          <p14:tracePt t="12562" x="2932113" y="1306513"/>
          <p14:tracePt t="12570" x="2949575" y="1277938"/>
          <p14:tracePt t="12579" x="2959100" y="1233488"/>
          <p14:tracePt t="12586" x="2976563" y="1187450"/>
          <p14:tracePt t="12594" x="3005138" y="1131888"/>
          <p14:tracePt t="12602" x="3041650" y="1077913"/>
          <p14:tracePt t="12611" x="3078163" y="1031875"/>
          <p14:tracePt t="12619" x="3095625" y="1004888"/>
          <p14:tracePt t="12627" x="3132138" y="958850"/>
          <p14:tracePt t="12634" x="3159125" y="922338"/>
          <p14:tracePt t="12643" x="3214688" y="876300"/>
          <p14:tracePt t="12650" x="3241675" y="830263"/>
          <p14:tracePt t="12658" x="3278188" y="776288"/>
          <p14:tracePt t="12666" x="3314700" y="730250"/>
          <p14:tracePt t="12674" x="3370263" y="666750"/>
          <p14:tracePt t="12682" x="3387725" y="639763"/>
          <p14:tracePt t="12690" x="3424238" y="603250"/>
          <p14:tracePt t="12698" x="3433763" y="574675"/>
          <p14:tracePt t="12706" x="3443288" y="547688"/>
          <p14:tracePt t="12715" x="3452813" y="530225"/>
          <p14:tracePt t="12722" x="3452813" y="520700"/>
          <p14:tracePt t="12731" x="3452813" y="493713"/>
          <p14:tracePt t="12738" x="3452813" y="484188"/>
          <p14:tracePt t="12746" x="3460750" y="474663"/>
          <p14:tracePt t="12754" x="3460750" y="465138"/>
          <p14:tracePt t="12762" x="3460750" y="457200"/>
          <p14:tracePt t="12794" x="3460750" y="447675"/>
          <p14:tracePt t="12802" x="3460750" y="428625"/>
          <p14:tracePt t="12812" x="3460750" y="411163"/>
          <p14:tracePt t="12827" x="3460750" y="392113"/>
          <p14:tracePt t="12834" x="3452813" y="374650"/>
          <p14:tracePt t="12843" x="3443288" y="365125"/>
          <p14:tracePt t="12850" x="3424238" y="347663"/>
          <p14:tracePt t="12858" x="3406775" y="347663"/>
          <p14:tracePt t="12866" x="3387725" y="328613"/>
          <p14:tracePt t="12874" x="3343275" y="311150"/>
          <p14:tracePt t="12882" x="3324225" y="311150"/>
          <p14:tracePt t="12890" x="3297238" y="311150"/>
          <p14:tracePt t="12899" x="3251200" y="292100"/>
          <p14:tracePt t="12915" x="3151188" y="274638"/>
          <p14:tracePt t="12922" x="3114675" y="274638"/>
          <p14:tracePt t="12931" x="3059113" y="274638"/>
          <p14:tracePt t="12938" x="3005138" y="274638"/>
          <p14:tracePt t="12947" x="2940050" y="274638"/>
          <p14:tracePt t="12954" x="2903538" y="274638"/>
          <p14:tracePt t="12962" x="2859088" y="274638"/>
          <p14:tracePt t="12970" x="2830513" y="274638"/>
          <p14:tracePt t="12978" x="2776538" y="274638"/>
          <p14:tracePt t="12986" x="2757488" y="301625"/>
          <p14:tracePt t="12994" x="2693988" y="328613"/>
          <p14:tracePt t="13002" x="2667000" y="338138"/>
          <p14:tracePt t="13011" x="2620963" y="355600"/>
          <p14:tracePt t="13018" x="2574925" y="411163"/>
          <p14:tracePt t="13028" x="2566988" y="428625"/>
          <p14:tracePt t="13034" x="2530475" y="474663"/>
          <p14:tracePt t="13043" x="2511425" y="501650"/>
          <p14:tracePt t="13050" x="2501900" y="547688"/>
          <p14:tracePt t="13058" x="2484438" y="574675"/>
          <p14:tracePt t="13066" x="2465388" y="620713"/>
          <p14:tracePt t="13074" x="2447925" y="684213"/>
          <p14:tracePt t="13082" x="2419350" y="739775"/>
          <p14:tracePt t="13090" x="2419350" y="785813"/>
          <p14:tracePt t="13099" x="2411413" y="822325"/>
          <p14:tracePt t="13106" x="2411413" y="866775"/>
          <p14:tracePt t="13115" x="2411413" y="903288"/>
          <p14:tracePt t="13122" x="2411413" y="939800"/>
          <p14:tracePt t="13131" x="2411413" y="968375"/>
          <p14:tracePt t="13138" x="2411413" y="995363"/>
          <p14:tracePt t="13146" x="2411413" y="1022350"/>
          <p14:tracePt t="13154" x="2411413" y="1041400"/>
          <p14:tracePt t="13162" x="2411413" y="1058863"/>
          <p14:tracePt t="13170" x="2419350" y="1087438"/>
          <p14:tracePt t="13178" x="2428875" y="1095375"/>
          <p14:tracePt t="13186" x="2438400" y="1104900"/>
          <p14:tracePt t="13195" x="2457450" y="1123950"/>
          <p14:tracePt t="13202" x="2474913" y="1141413"/>
          <p14:tracePt t="13211" x="2493963" y="1160463"/>
          <p14:tracePt t="13218" x="2511425" y="1177925"/>
          <p14:tracePt t="13227" x="2530475" y="1187450"/>
          <p14:tracePt t="13234" x="2557463" y="1214438"/>
          <p14:tracePt t="13243" x="2574925" y="1223963"/>
          <p14:tracePt t="13250" x="2611438" y="1233488"/>
          <p14:tracePt t="13258" x="2640013" y="1241425"/>
          <p14:tracePt t="13266" x="2693988" y="1250950"/>
          <p14:tracePt t="13274" x="2730500" y="1260475"/>
          <p14:tracePt t="13282" x="2794000" y="1277938"/>
          <p14:tracePt t="13290" x="2840038" y="1287463"/>
          <p14:tracePt t="13298" x="2876550" y="1287463"/>
          <p14:tracePt t="13307" x="2940050" y="1296988"/>
          <p14:tracePt t="13315" x="3013075" y="1323975"/>
          <p14:tracePt t="13322" x="3041650" y="1323975"/>
          <p14:tracePt t="13331" x="3086100" y="1323975"/>
          <p14:tracePt t="13338" x="3114675" y="1323975"/>
          <p14:tracePt t="13347" x="3168650" y="1323975"/>
          <p14:tracePt t="13354" x="3224213" y="1323975"/>
          <p14:tracePt t="13363" x="3278188" y="1323975"/>
          <p14:tracePt t="13370" x="3360738" y="1323975"/>
          <p14:tracePt t="13378" x="3433763" y="1323975"/>
          <p14:tracePt t="13386" x="3506788" y="1323975"/>
          <p14:tracePt t="13394" x="3598863" y="1323975"/>
          <p14:tracePt t="13402" x="3671888" y="1314450"/>
          <p14:tracePt t="13413" x="3771900" y="1306513"/>
          <p14:tracePt t="13418" x="3881438" y="1306513"/>
          <p14:tracePt t="13427" x="3990975" y="1287463"/>
          <p14:tracePt t="13434" x="4119563" y="1287463"/>
          <p14:tracePt t="13444" x="4210050" y="1287463"/>
          <p14:tracePt t="13450" x="4302125" y="1287463"/>
          <p14:tracePt t="13458" x="4392613" y="1287463"/>
          <p14:tracePt t="13466" x="4484688" y="1287463"/>
          <p14:tracePt t="13474" x="4575175" y="1287463"/>
          <p14:tracePt t="13482" x="4657725" y="1296988"/>
          <p14:tracePt t="13490" x="4711700" y="1306513"/>
          <p14:tracePt t="13499" x="4776788" y="1314450"/>
          <p14:tracePt t="13506" x="4803775" y="1343025"/>
          <p14:tracePt t="13514" x="4849813" y="1370013"/>
          <p14:tracePt t="13522" x="4876800" y="1370013"/>
          <p14:tracePt t="13531" x="4913313" y="1387475"/>
          <p14:tracePt t="13538" x="4968875" y="1406525"/>
          <p14:tracePt t="13546" x="5049838" y="1443038"/>
          <p14:tracePt t="13554" x="5114925" y="1470025"/>
          <p14:tracePt t="13562" x="5151438" y="1479550"/>
          <p14:tracePt t="13570" x="5187950" y="1489075"/>
          <p14:tracePt t="13578" x="5241925" y="1516063"/>
          <p14:tracePt t="13586" x="5305425" y="1543050"/>
          <p14:tracePt t="13594" x="5378450" y="1552575"/>
          <p14:tracePt t="13602" x="5443538" y="1562100"/>
          <p14:tracePt t="13612" x="5497513" y="1579563"/>
          <p14:tracePt t="13618" x="5524500" y="1579563"/>
          <p14:tracePt t="13627" x="5553075" y="1579563"/>
          <p14:tracePt t="13634" x="5589588" y="1579563"/>
          <p14:tracePt t="13643" x="5616575" y="1579563"/>
          <p14:tracePt t="13650" x="5670550" y="1579563"/>
          <p14:tracePt t="13659" x="5699125" y="1579563"/>
          <p14:tracePt t="13666" x="5753100" y="1579563"/>
          <p14:tracePt t="13675" x="5818188" y="1570038"/>
          <p14:tracePt t="13682" x="5845175" y="1570038"/>
          <p14:tracePt t="13691" x="5881688" y="1570038"/>
          <p14:tracePt t="13698" x="5935663" y="1570038"/>
          <p14:tracePt t="13706" x="6000750" y="1562100"/>
          <p14:tracePt t="13715" x="6027738" y="1562100"/>
          <p14:tracePt t="13722" x="6054725" y="1552575"/>
          <p14:tracePt t="13730" x="6064250" y="1552575"/>
          <p14:tracePt t="13738" x="6081713" y="1552575"/>
          <p14:tracePt t="13747" x="6100763" y="1543050"/>
          <p14:tracePt t="13802" x="6110288" y="1533525"/>
          <p14:tracePt t="13818" x="6127750" y="1525588"/>
          <p14:tracePt t="13834" x="6137275" y="1516063"/>
          <p14:tracePt t="13850" x="6137275" y="1506538"/>
          <p14:tracePt t="13866" x="6146800" y="1506538"/>
          <p14:tracePt t="13882" x="6154738" y="1497013"/>
          <p14:tracePt t="13898" x="6154738" y="1489075"/>
          <p14:tracePt t="13906" x="6154738" y="1479550"/>
          <p14:tracePt t="13915" x="6154738" y="1470025"/>
          <p14:tracePt t="13922" x="6154738" y="1452563"/>
          <p14:tracePt t="13938" x="6154738" y="1443038"/>
          <p14:tracePt t="13946" x="6154738" y="1423988"/>
          <p14:tracePt t="13954" x="6154738" y="1406525"/>
          <p14:tracePt t="13963" x="6154738" y="1397000"/>
          <p14:tracePt t="13970" x="6154738" y="1379538"/>
          <p14:tracePt t="13978" x="6154738" y="1360488"/>
          <p14:tracePt t="13986" x="6154738" y="1350963"/>
          <p14:tracePt t="13994" x="6154738" y="1333500"/>
          <p14:tracePt t="14002" x="6154738" y="1323975"/>
          <p14:tracePt t="14011" x="6154738" y="1314450"/>
          <p14:tracePt t="14018" x="6154738" y="1296988"/>
          <p14:tracePt t="14027" x="6154738" y="1287463"/>
          <p14:tracePt t="14034" x="6154738" y="1277938"/>
          <p14:tracePt t="14082" x="6154738" y="1260475"/>
          <p14:tracePt t="14155" x="6154738" y="1250950"/>
          <p14:tracePt t="14422" x="6164263" y="1241425"/>
          <p14:tracePt t="14438" x="6173788" y="1233488"/>
          <p14:tracePt t="14462" x="6183313" y="1233488"/>
          <p14:tracePt t="14506" x="6200775" y="1223963"/>
          <p14:tracePt t="14546" x="6200775" y="1214438"/>
          <p14:tracePt t="14578" x="6210300" y="1214438"/>
          <p14:tracePt t="14650" x="6219825" y="1214438"/>
          <p14:tracePt t="14659" x="6219825" y="1223963"/>
          <p14:tracePt t="14666" x="6219825" y="1241425"/>
          <p14:tracePt t="14674" x="6210300" y="1270000"/>
          <p14:tracePt t="14682" x="6200775" y="1306513"/>
          <p14:tracePt t="14690" x="6200775" y="1323975"/>
          <p14:tracePt t="14699" x="6200775" y="1343025"/>
          <p14:tracePt t="14706" x="6200775" y="1370013"/>
          <p14:tracePt t="14715" x="6200775" y="1387475"/>
          <p14:tracePt t="14722" x="6200775" y="1416050"/>
          <p14:tracePt t="14731" x="6200775" y="1423988"/>
          <p14:tracePt t="14738" x="6210300" y="1452563"/>
          <p14:tracePt t="14746" x="6219825" y="1479550"/>
          <p14:tracePt t="14754" x="6246813" y="1525588"/>
          <p14:tracePt t="14764" x="6256338" y="1552575"/>
          <p14:tracePt t="14770" x="6273800" y="1598613"/>
          <p14:tracePt t="14779" x="6310313" y="1662113"/>
          <p14:tracePt t="14786" x="6346825" y="1708150"/>
          <p14:tracePt t="14794" x="6402388" y="1771650"/>
          <p14:tracePt t="14802" x="6456363" y="1844675"/>
          <p14:tracePt t="14811" x="6465888" y="1871663"/>
          <p14:tracePt t="14818" x="6502400" y="1927225"/>
          <p14:tracePt t="14827" x="6557963" y="2009775"/>
          <p14:tracePt t="14834" x="6630988" y="2109788"/>
          <p14:tracePt t="14842" x="6684963" y="2209800"/>
          <p14:tracePt t="14850" x="6740525" y="2292350"/>
          <p14:tracePt t="14858" x="6777038" y="2374900"/>
          <p14:tracePt t="14866" x="6821488" y="2474913"/>
          <p14:tracePt t="14874" x="6858000" y="2574925"/>
          <p14:tracePt t="14883" x="6886575" y="2630488"/>
          <p14:tracePt t="14899" x="6894513" y="2767013"/>
          <p14:tracePt t="14906" x="6894513" y="2820988"/>
          <p14:tracePt t="14915" x="6894513" y="2867025"/>
          <p14:tracePt t="14922" x="6894513" y="2894013"/>
          <p14:tracePt t="14930" x="6894513" y="2913063"/>
          <p14:tracePt t="14938" x="6886575" y="2930525"/>
          <p14:tracePt t="14947" x="6867525" y="2949575"/>
          <p14:tracePt t="14954" x="6858000" y="2976563"/>
          <p14:tracePt t="14963" x="6850063" y="2995613"/>
          <p14:tracePt t="14970" x="6840538" y="3013075"/>
          <p14:tracePt t="14980" x="6831013" y="3049588"/>
          <p14:tracePt t="14986" x="6821488" y="3078163"/>
          <p14:tracePt t="14994" x="6784975" y="3122613"/>
          <p14:tracePt t="15002" x="6777038" y="3151188"/>
          <p14:tracePt t="15012" x="6731000" y="3224213"/>
          <p14:tracePt t="15018" x="6684963" y="3305175"/>
          <p14:tracePt t="15027" x="6630988" y="3387725"/>
          <p14:tracePt t="15034" x="6575425" y="3470275"/>
          <p14:tracePt t="15043" x="6538913" y="3552825"/>
          <p14:tracePt t="15050" x="6483350" y="3633788"/>
          <p14:tracePt t="15059" x="6429375" y="3716338"/>
          <p14:tracePt t="15066" x="6392863" y="3762375"/>
          <p14:tracePt t="15074" x="6356350" y="3816350"/>
          <p14:tracePt t="15082" x="6346825" y="3835400"/>
          <p14:tracePt t="15090" x="6329363" y="3862388"/>
          <p14:tracePt t="15098" x="6319838" y="3871913"/>
          <p14:tracePt t="15106" x="6310313" y="3881438"/>
          <p14:tracePt t="15154" x="6300788" y="3889375"/>
          <p14:tracePt t="15178" x="6283325" y="3889375"/>
          <p14:tracePt t="15186" x="6256338" y="3898900"/>
          <p14:tracePt t="15194" x="6227763" y="3908425"/>
          <p14:tracePt t="15202" x="6183313" y="3908425"/>
          <p14:tracePt t="15210" x="6146800" y="3917950"/>
          <p14:tracePt t="15218" x="6081713" y="3917950"/>
          <p14:tracePt t="15227" x="6054725" y="3927475"/>
          <p14:tracePt t="15234" x="6000750" y="3935413"/>
          <p14:tracePt t="15243" x="5927725" y="3954463"/>
          <p14:tracePt t="15250" x="5845175" y="3963988"/>
          <p14:tracePt t="15258" x="5753100" y="3981450"/>
          <p14:tracePt t="15266" x="5670550" y="3990975"/>
          <p14:tracePt t="15274" x="5580063" y="4000500"/>
          <p14:tracePt t="15282" x="5487988" y="4017963"/>
          <p14:tracePt t="15290" x="5370513" y="4044950"/>
          <p14:tracePt t="15298" x="5278438" y="4064000"/>
          <p14:tracePt t="15306" x="5168900" y="4090988"/>
          <p14:tracePt t="15315" x="5049838" y="4100513"/>
          <p14:tracePt t="15322" x="4959350" y="4100513"/>
          <p14:tracePt t="15330" x="4849813" y="4100513"/>
          <p14:tracePt t="15338" x="4757738" y="4100513"/>
          <p14:tracePt t="15347" x="4667250" y="4100513"/>
          <p14:tracePt t="15354" x="4575175" y="4100513"/>
          <p14:tracePt t="15363" x="4484688" y="4100513"/>
          <p14:tracePt t="15370" x="4383088" y="4073525"/>
          <p14:tracePt t="15378" x="4302125" y="4044950"/>
          <p14:tracePt t="15386" x="4229100" y="4000500"/>
          <p14:tracePt t="15394" x="4164013" y="3981450"/>
          <p14:tracePt t="15402" x="4100513" y="3954463"/>
          <p14:tracePt t="15411" x="4037013" y="3927475"/>
          <p14:tracePt t="15418" x="4000500" y="3917950"/>
          <p14:tracePt t="15427" x="3954463" y="3898900"/>
          <p14:tracePt t="15434" x="3908425" y="3871913"/>
          <p14:tracePt t="15444" x="3862388" y="3852863"/>
          <p14:tracePt t="15450" x="3825875" y="3825875"/>
          <p14:tracePt t="15458" x="3808413" y="3808413"/>
          <p14:tracePt t="15466" x="3781425" y="3789363"/>
          <p14:tracePt t="15474" x="3762375" y="3762375"/>
          <p14:tracePt t="15482" x="3752850" y="3743325"/>
          <p14:tracePt t="15490" x="3716338" y="3706813"/>
          <p14:tracePt t="15499" x="3698875" y="3679825"/>
          <p14:tracePt t="15507" x="3671888" y="3643313"/>
          <p14:tracePt t="15514" x="3643313" y="3616325"/>
          <p14:tracePt t="15522" x="3625850" y="3570288"/>
          <p14:tracePt t="15531" x="3589338" y="3543300"/>
          <p14:tracePt t="15538" x="3570288" y="3524250"/>
          <p14:tracePt t="15547" x="3552825" y="3479800"/>
          <p14:tracePt t="15554" x="3533775" y="3460750"/>
          <p14:tracePt t="15563" x="3525838" y="3443288"/>
          <p14:tracePt t="15570" x="3525838" y="3424238"/>
          <p14:tracePt t="15579" x="3516313" y="3387725"/>
          <p14:tracePt t="15586" x="3489325" y="3360738"/>
          <p14:tracePt t="15594" x="3489325" y="3341688"/>
          <p14:tracePt t="15602" x="3489325" y="3324225"/>
          <p14:tracePt t="15610" x="3489325" y="3314700"/>
          <p14:tracePt t="15618" x="3489325" y="3305175"/>
          <p14:tracePt t="15627" x="3489325" y="3297238"/>
          <p14:tracePt t="15634" x="3489325" y="3287713"/>
          <p14:tracePt t="15644" x="3489325" y="3278188"/>
          <p14:tracePt t="15650" x="3489325" y="3260725"/>
          <p14:tracePt t="15666" x="3489325" y="3251200"/>
          <p14:tracePt t="15674" x="3489325" y="3241675"/>
          <p14:tracePt t="15690" x="3489325" y="3232150"/>
          <p14:tracePt t="15699" x="3479800" y="3205163"/>
          <p14:tracePt t="15706" x="3479800" y="3195638"/>
          <p14:tracePt t="15714" x="3470275" y="3168650"/>
          <p14:tracePt t="15722" x="3460750" y="3141663"/>
          <p14:tracePt t="15730" x="3443288" y="3105150"/>
          <p14:tracePt t="15738" x="3424238" y="3049588"/>
          <p14:tracePt t="15747" x="3416300" y="2995613"/>
          <p14:tracePt t="15754" x="3397250" y="2949575"/>
          <p14:tracePt t="15762" x="3387725" y="2886075"/>
          <p14:tracePt t="15770" x="3370263" y="2849563"/>
          <p14:tracePt t="15780" x="3370263" y="2803525"/>
          <p14:tracePt t="15786" x="3360738" y="2776538"/>
          <p14:tracePt t="15794" x="3343275" y="2740025"/>
          <p14:tracePt t="15810" x="3343275" y="2720975"/>
          <p14:tracePt t="15818" x="3333750" y="2703513"/>
          <p14:tracePt t="15827" x="3333750" y="2693988"/>
          <p14:tracePt t="15850" x="3333750" y="2674938"/>
          <p14:tracePt t="15882" x="3333750" y="2667000"/>
          <p14:tracePt t="16346" x="3360738" y="2703513"/>
          <p14:tracePt t="16354" x="3387725" y="2747963"/>
          <p14:tracePt t="16363" x="3406775" y="2794000"/>
          <p14:tracePt t="16371" x="3452813" y="2857500"/>
          <p14:tracePt t="16378" x="3489325" y="2922588"/>
          <p14:tracePt t="16382" x="3506788" y="2968625"/>
          <p14:tracePt t="16386" x="3533775" y="3032125"/>
          <p14:tracePt t="16394" x="3543300" y="3059113"/>
          <p14:tracePt t="16402" x="3543300" y="3114675"/>
          <p14:tracePt t="16410" x="3570288" y="3159125"/>
          <p14:tracePt t="16419" x="3570288" y="3205163"/>
          <p14:tracePt t="16427" x="3570288" y="3241675"/>
          <p14:tracePt t="16434" x="3570288" y="3268663"/>
          <p14:tracePt t="16442" x="3570288" y="3287713"/>
          <p14:tracePt t="16447" x="3570288" y="3333750"/>
          <p14:tracePt t="16454" x="3570288" y="3351213"/>
          <p14:tracePt t="16463" x="3552825" y="3378200"/>
          <p14:tracePt t="16470" x="3552825" y="3387725"/>
          <p14:tracePt t="16477" x="3543300" y="3424238"/>
          <p14:tracePt t="16486" x="3506788" y="3460750"/>
          <p14:tracePt t="16494" x="3489325" y="3479800"/>
          <p14:tracePt t="16503" x="3470275" y="3506788"/>
          <p14:tracePt t="16506" x="3433763" y="3552825"/>
          <p14:tracePt t="16514" x="3416300" y="3579813"/>
          <p14:tracePt t="16522" x="3370263" y="3616325"/>
          <p14:tracePt t="16530" x="3314700" y="3662363"/>
          <p14:tracePt t="16538" x="3251200" y="3706813"/>
          <p14:tracePt t="16547" x="3224213" y="3735388"/>
          <p14:tracePt t="16554" x="3178175" y="3743325"/>
          <p14:tracePt t="16563" x="3132138" y="3779838"/>
          <p14:tracePt t="16570" x="3095625" y="3789363"/>
          <p14:tracePt t="16579" x="3059113" y="3798888"/>
          <p14:tracePt t="16586" x="3032125" y="3816350"/>
          <p14:tracePt t="16595" x="3005138" y="3816350"/>
          <p14:tracePt t="16602" x="2968625" y="3825875"/>
          <p14:tracePt t="16610" x="2932113" y="3835400"/>
          <p14:tracePt t="16618" x="2903538" y="3835400"/>
          <p14:tracePt t="16627" x="2849563" y="3835400"/>
          <p14:tracePt t="16634" x="2813050" y="3835400"/>
          <p14:tracePt t="16643" x="2776538" y="3835400"/>
          <p14:tracePt t="16651" x="2720975" y="3835400"/>
          <p14:tracePt t="16659" x="2676525" y="3835400"/>
          <p14:tracePt t="16666" x="2630488" y="3835400"/>
          <p14:tracePt t="16674" x="2584450" y="3835400"/>
          <p14:tracePt t="16682" x="2511425" y="3835400"/>
          <p14:tracePt t="16690" x="2474913" y="3835400"/>
          <p14:tracePt t="16698" x="2419350" y="3835400"/>
          <p14:tracePt t="16707" x="2374900" y="3835400"/>
          <p14:tracePt t="16714" x="2338388" y="3835400"/>
          <p14:tracePt t="16722" x="2309813" y="3835400"/>
          <p14:tracePt t="16731" x="2292350" y="3835400"/>
          <p14:tracePt t="16738" x="2265363" y="3835400"/>
          <p14:tracePt t="16747" x="2228850" y="3835400"/>
          <p14:tracePt t="16754" x="2200275" y="3835400"/>
          <p14:tracePt t="16763" x="2163763" y="3835400"/>
          <p14:tracePt t="16770" x="2146300" y="3835400"/>
          <p14:tracePt t="16778" x="2127250" y="3835400"/>
          <p14:tracePt t="16786" x="2082800" y="3835400"/>
          <p14:tracePt t="16794" x="2054225" y="3808413"/>
          <p14:tracePt t="16802" x="2036763" y="3808413"/>
          <p14:tracePt t="16810" x="2009775" y="3808413"/>
          <p14:tracePt t="16818" x="1963738" y="3798888"/>
          <p14:tracePt t="16827" x="1954213" y="3789363"/>
          <p14:tracePt t="16850" x="1944688" y="3789363"/>
          <p14:tracePt t="16859" x="1936750" y="3789363"/>
          <p14:tracePt t="16875" x="1917700" y="3789363"/>
          <p14:tracePt t="16896" x="1908175" y="3789363"/>
          <p14:tracePt t="16906" x="1900238" y="3789363"/>
          <p14:tracePt t="16915" x="1890713" y="3789363"/>
          <p14:tracePt t="16947" x="1881188" y="3789363"/>
          <p14:tracePt t="16962" x="1871663" y="3789363"/>
          <p14:tracePt t="16986" x="1854200" y="3789363"/>
          <p14:tracePt t="16994" x="1844675" y="3789363"/>
          <p14:tracePt t="17010" x="1835150" y="3789363"/>
          <p14:tracePt t="17034" x="1827213" y="3789363"/>
          <p14:tracePt t="17043" x="1817688" y="3789363"/>
          <p14:tracePt t="17058" x="1808163" y="3789363"/>
          <p14:tracePt t="17074" x="1798638" y="3789363"/>
          <p14:tracePt t="17082" x="1781175" y="3789363"/>
          <p14:tracePt t="17115" x="1771650" y="3789363"/>
          <p14:tracePt t="17139" x="1762125" y="3789363"/>
          <p14:tracePt t="17147" x="1754188" y="3798888"/>
          <p14:tracePt t="17162" x="1744663" y="3808413"/>
          <p14:tracePt t="17179" x="1725613" y="3808413"/>
          <p14:tracePt t="17186" x="1717675" y="3808413"/>
          <p14:tracePt t="17194" x="1698625" y="3808413"/>
          <p14:tracePt t="17202" x="1689100" y="3808413"/>
          <p14:tracePt t="17210" x="1681163" y="3808413"/>
          <p14:tracePt t="17338" x="1689100" y="3808413"/>
          <p14:tracePt t="17347" x="1708150" y="3808413"/>
          <p14:tracePt t="17354" x="1725613" y="3808413"/>
          <p14:tracePt t="17363" x="1754188" y="3808413"/>
          <p14:tracePt t="17370" x="1762125" y="3808413"/>
          <p14:tracePt t="17378" x="1790700" y="3808413"/>
          <p14:tracePt t="17386" x="1817688" y="3808413"/>
          <p14:tracePt t="17402" x="1844675" y="3808413"/>
          <p14:tracePt t="17411" x="1863725" y="3808413"/>
          <p14:tracePt t="17418" x="1908175" y="3808413"/>
          <p14:tracePt t="17434" x="1936750" y="3808413"/>
          <p14:tracePt t="17443" x="1944688" y="3808413"/>
          <p14:tracePt t="17450" x="1973263" y="3808413"/>
          <p14:tracePt t="17458" x="2000250" y="3808413"/>
          <p14:tracePt t="17466" x="2054225" y="3816350"/>
          <p14:tracePt t="17474" x="2063750" y="3816350"/>
          <p14:tracePt t="17482" x="2082800" y="3816350"/>
          <p14:tracePt t="17490" x="2136775" y="3816350"/>
          <p14:tracePt t="17498" x="2155825" y="3816350"/>
          <p14:tracePt t="17506" x="2182813" y="3816350"/>
          <p14:tracePt t="17514" x="2192338" y="3816350"/>
          <p14:tracePt t="17522" x="2219325" y="3816350"/>
          <p14:tracePt t="17531" x="2236788" y="3816350"/>
          <p14:tracePt t="17537" x="2246313" y="3816350"/>
          <p14:tracePt t="17547" x="2265363" y="3816350"/>
          <p14:tracePt t="17562" x="2273300" y="3816350"/>
          <p14:tracePt t="17570" x="2282825" y="3816350"/>
          <p14:tracePt t="17578" x="2301875" y="3816350"/>
          <p14:tracePt t="17586" x="2328863" y="3816350"/>
          <p14:tracePt t="17594" x="2346325" y="3816350"/>
          <p14:tracePt t="17602" x="2374900" y="3816350"/>
          <p14:tracePt t="17611" x="2392363" y="3816350"/>
          <p14:tracePt t="17618" x="2419350" y="3816350"/>
          <p14:tracePt t="17628" x="2438400" y="3816350"/>
          <p14:tracePt t="17634" x="2484438" y="3816350"/>
          <p14:tracePt t="17644" x="2511425" y="3816350"/>
          <p14:tracePt t="17650" x="2538413" y="3816350"/>
          <p14:tracePt t="17660" x="2584450" y="3835400"/>
          <p14:tracePt t="17665" x="2603500" y="3835400"/>
          <p14:tracePt t="17674" x="2620963" y="3835400"/>
          <p14:tracePt t="17682" x="2676525" y="3835400"/>
          <p14:tracePt t="17690" x="2684463" y="3835400"/>
          <p14:tracePt t="17698" x="2720975" y="3835400"/>
          <p14:tracePt t="17706" x="2740025" y="3835400"/>
          <p14:tracePt t="17714" x="2757488" y="3835400"/>
          <p14:tracePt t="17722" x="2786063" y="3835400"/>
          <p14:tracePt t="17731" x="2794000" y="3835400"/>
          <p14:tracePt t="17738" x="2803525" y="3835400"/>
          <p14:tracePt t="17747" x="2822575" y="3835400"/>
          <p14:tracePt t="17754" x="2840038" y="3835400"/>
          <p14:tracePt t="17764" x="2849563" y="3835400"/>
          <p14:tracePt t="17770" x="2867025" y="3835400"/>
          <p14:tracePt t="17778" x="2886075" y="3835400"/>
          <p14:tracePt t="17786" x="2922588" y="3844925"/>
          <p14:tracePt t="17794" x="2940050" y="3844925"/>
          <p14:tracePt t="17802" x="2986088" y="3844925"/>
          <p14:tracePt t="17810" x="3013075" y="3852863"/>
          <p14:tracePt t="17818" x="3041650" y="3852863"/>
          <p14:tracePt t="17827" x="3078163" y="3852863"/>
          <p14:tracePt t="17834" x="3095625" y="3862388"/>
          <p14:tracePt t="17843" x="3114675" y="3862388"/>
          <p14:tracePt t="17850" x="3122613" y="3862388"/>
          <p14:tracePt t="17859" x="3132138" y="3862388"/>
          <p14:tracePt t="17866" x="3159125" y="3871913"/>
          <p14:tracePt t="17874" x="3178175" y="3871913"/>
          <p14:tracePt t="17882" x="3187700" y="3871913"/>
          <p14:tracePt t="17890" x="3195638" y="3871913"/>
          <p14:tracePt t="17898" x="3214688" y="3871913"/>
          <p14:tracePt t="17915" x="3241675" y="3871913"/>
          <p14:tracePt t="17922" x="3270250" y="3871913"/>
          <p14:tracePt t="17931" x="3287713" y="3871913"/>
          <p14:tracePt t="17938" x="3314700" y="3871913"/>
          <p14:tracePt t="17947" x="3343275" y="3871913"/>
          <p14:tracePt t="17954" x="3360738" y="3871913"/>
          <p14:tracePt t="17963" x="3406775" y="3871913"/>
          <p14:tracePt t="17970" x="3424238" y="3871913"/>
          <p14:tracePt t="17979" x="3452813" y="3871913"/>
          <p14:tracePt t="17986" x="3479800" y="3871913"/>
          <p14:tracePt t="17994" x="3497263" y="3871913"/>
          <p14:tracePt t="18002" x="3516313" y="3871913"/>
          <p14:tracePt t="18012" x="3543300" y="3871913"/>
          <p14:tracePt t="18018" x="3570288" y="3871913"/>
          <p14:tracePt t="18026" x="3589338" y="3871913"/>
          <p14:tracePt t="18034" x="3616325" y="3871913"/>
          <p14:tracePt t="18043" x="3652838" y="3871913"/>
          <p14:tracePt t="18050" x="3689350" y="3871913"/>
          <p14:tracePt t="18059" x="3716338" y="3871913"/>
          <p14:tracePt t="18066" x="3752850" y="3871913"/>
          <p14:tracePt t="18074" x="3789363" y="3871913"/>
          <p14:tracePt t="18082" x="3817938" y="3871913"/>
          <p14:tracePt t="18090" x="3844925" y="3871913"/>
          <p14:tracePt t="18098" x="3890963" y="3871913"/>
          <p14:tracePt t="18106" x="3917950" y="3871913"/>
          <p14:tracePt t="18114" x="3935413" y="3871913"/>
          <p14:tracePt t="18122" x="3963988" y="3871913"/>
          <p14:tracePt t="18131" x="3990975" y="3871913"/>
          <p14:tracePt t="18138" x="4027488" y="3871913"/>
          <p14:tracePt t="18147" x="4037013" y="3871913"/>
          <p14:tracePt t="18170" x="4054475" y="3871913"/>
          <p14:tracePt t="18178" x="4064000" y="3871913"/>
          <p14:tracePt t="18186" x="4073525" y="3871913"/>
          <p14:tracePt t="18194" x="4083050" y="3871913"/>
          <p14:tracePt t="18202" x="4090988" y="3862388"/>
          <p14:tracePt t="18218" x="4110038" y="3862388"/>
          <p14:tracePt t="18226" x="4119563" y="3862388"/>
          <p14:tracePt t="18234" x="4137025" y="3862388"/>
          <p14:tracePt t="18244" x="4156075" y="3862388"/>
          <p14:tracePt t="18250" x="4164013" y="3852863"/>
          <p14:tracePt t="18259" x="4183063" y="3852863"/>
          <p14:tracePt t="18274" x="4192588" y="3852863"/>
          <p14:tracePt t="18282" x="4200525" y="3844925"/>
          <p14:tracePt t="18290" x="4219575" y="3844925"/>
          <p14:tracePt t="18298" x="4237038" y="3844925"/>
          <p14:tracePt t="18306" x="4246563" y="3844925"/>
          <p14:tracePt t="18314" x="4265613" y="3844925"/>
          <p14:tracePt t="18322" x="4283075" y="3835400"/>
          <p14:tracePt t="18331" x="4292600" y="3835400"/>
          <p14:tracePt t="18338" x="4329113" y="3835400"/>
          <p14:tracePt t="18346" x="4346575" y="3835400"/>
          <p14:tracePt t="18354" x="4375150" y="3825875"/>
          <p14:tracePt t="18363" x="4392613" y="3816350"/>
          <p14:tracePt t="18370" x="4419600" y="3816350"/>
          <p14:tracePt t="18378" x="4438650" y="3816350"/>
          <p14:tracePt t="18386" x="4465638" y="3808413"/>
          <p14:tracePt t="18394" x="4475163" y="3808413"/>
          <p14:tracePt t="18402" x="4492625" y="3798888"/>
          <p14:tracePt t="18411" x="4511675" y="3798888"/>
          <p14:tracePt t="18418" x="4521200" y="3798888"/>
          <p14:tracePt t="18426" x="4538663" y="3798888"/>
          <p14:tracePt t="18444" x="4557713" y="3798888"/>
          <p14:tracePt t="18522" x="4565650" y="3798888"/>
          <p14:tracePt t="18530" x="4575175" y="3798888"/>
          <p14:tracePt t="18547" x="4594225" y="3798888"/>
          <p14:tracePt t="18562" x="4602163" y="3798888"/>
          <p14:tracePt t="20770" x="4575175" y="3789363"/>
          <p14:tracePt t="20779" x="4565650" y="3789363"/>
          <p14:tracePt t="20834" x="4538663" y="3779838"/>
          <p14:tracePt t="20850" x="4529138" y="3771900"/>
          <p14:tracePt t="20859" x="4502150" y="3771900"/>
          <p14:tracePt t="20866" x="4492625" y="3771900"/>
          <p14:tracePt t="20874" x="4484688" y="3771900"/>
          <p14:tracePt t="20896" x="4411663" y="3752850"/>
          <p14:tracePt t="20899" x="4383088" y="3752850"/>
          <p14:tracePt t="20906" x="4346575" y="3752850"/>
          <p14:tracePt t="20915" x="4310063" y="3752850"/>
          <p14:tracePt t="20922" x="4283075" y="3752850"/>
          <p14:tracePt t="20931" x="4237038" y="3752850"/>
          <p14:tracePt t="20938" x="4229100" y="3743325"/>
          <p14:tracePt t="20947" x="4192588" y="3743325"/>
          <p14:tracePt t="20954" x="4164013" y="3743325"/>
          <p14:tracePt t="20963" x="4137025" y="3743325"/>
          <p14:tracePt t="20970" x="4119563" y="3743325"/>
          <p14:tracePt t="20979" x="4090988" y="3743325"/>
          <p14:tracePt t="20986" x="4073525" y="3743325"/>
          <p14:tracePt t="20994" x="4044950" y="3743325"/>
          <p14:tracePt t="21003" x="4008438" y="3743325"/>
          <p14:tracePt t="21010" x="4000500" y="3743325"/>
          <p14:tracePt t="21018" x="3954463" y="3743325"/>
          <p14:tracePt t="21026" x="3935413" y="3743325"/>
          <p14:tracePt t="21034" x="3908425" y="3743325"/>
          <p14:tracePt t="21043" x="3890963" y="3743325"/>
          <p14:tracePt t="21050" x="3862388" y="3743325"/>
          <p14:tracePt t="21059" x="3854450" y="3743325"/>
          <p14:tracePt t="21066" x="3825875" y="3743325"/>
          <p14:tracePt t="21074" x="3808413" y="3743325"/>
          <p14:tracePt t="21082" x="3789363" y="3743325"/>
          <p14:tracePt t="21090" x="3771900" y="3743325"/>
          <p14:tracePt t="21098" x="3744913" y="3743325"/>
          <p14:tracePt t="21106" x="3716338" y="3743325"/>
          <p14:tracePt t="21115" x="3698875" y="3743325"/>
          <p14:tracePt t="21122" x="3671888" y="3743325"/>
          <p14:tracePt t="21130" x="3625850" y="3743325"/>
          <p14:tracePt t="21138" x="3589338" y="3743325"/>
          <p14:tracePt t="21147" x="3543300" y="3743325"/>
          <p14:tracePt t="21154" x="3479800" y="3743325"/>
          <p14:tracePt t="21163" x="3433763" y="3743325"/>
          <p14:tracePt t="21170" x="3379788" y="3743325"/>
          <p14:tracePt t="21179" x="3343275" y="3743325"/>
          <p14:tracePt t="21186" x="3297238" y="3735388"/>
          <p14:tracePt t="21194" x="3260725" y="3735388"/>
          <p14:tracePt t="21202" x="3224213" y="3725863"/>
          <p14:tracePt t="21210" x="3168650" y="3725863"/>
          <p14:tracePt t="21218" x="3141663" y="3725863"/>
          <p14:tracePt t="21227" x="3086100" y="3725863"/>
          <p14:tracePt t="21234" x="3049588" y="3725863"/>
          <p14:tracePt t="21243" x="3005138" y="3725863"/>
          <p14:tracePt t="21250" x="2968625" y="3716338"/>
          <p14:tracePt t="21260" x="2922588" y="3706813"/>
          <p14:tracePt t="21266" x="2886075" y="3706813"/>
          <p14:tracePt t="21275" x="2840038" y="3706813"/>
          <p14:tracePt t="21282" x="2813050" y="3698875"/>
          <p14:tracePt t="21290" x="2786063" y="3698875"/>
          <p14:tracePt t="21298" x="2740025" y="3698875"/>
          <p14:tracePt t="21306" x="2713038" y="3698875"/>
          <p14:tracePt t="21314" x="2684463" y="3679825"/>
          <p14:tracePt t="21322" x="2667000" y="3670300"/>
          <p14:tracePt t="21331" x="2611438" y="3670300"/>
          <p14:tracePt t="21338" x="2593975" y="3662363"/>
          <p14:tracePt t="21347" x="2547938" y="3652838"/>
          <p14:tracePt t="21354" x="2530475" y="3652838"/>
          <p14:tracePt t="21363" x="2511425" y="3652838"/>
          <p14:tracePt t="21370" x="2484438" y="3652838"/>
          <p14:tracePt t="21378" x="2457450" y="3652838"/>
          <p14:tracePt t="21386" x="2419350" y="3652838"/>
          <p14:tracePt t="21394" x="2382838" y="3643313"/>
          <p14:tracePt t="21402" x="2355850" y="3643313"/>
          <p14:tracePt t="21410" x="2319338" y="3643313"/>
          <p14:tracePt t="21418" x="2292350" y="3643313"/>
          <p14:tracePt t="21426" x="2265363" y="3643313"/>
          <p14:tracePt t="21434" x="2236788" y="3643313"/>
          <p14:tracePt t="21443" x="2209800" y="3643313"/>
          <p14:tracePt t="21450" x="2163763" y="3643313"/>
          <p14:tracePt t="21459" x="2136775" y="3643313"/>
          <p14:tracePt t="21466" x="2090738" y="3643313"/>
          <p14:tracePt t="21475" x="2063750" y="3643313"/>
          <p14:tracePt t="21482" x="2036763" y="3643313"/>
          <p14:tracePt t="21490" x="2017713" y="3633788"/>
          <p14:tracePt t="21498" x="1990725" y="3633788"/>
          <p14:tracePt t="21506" x="1973263" y="3633788"/>
          <p14:tracePt t="21514" x="1944688" y="3633788"/>
          <p14:tracePt t="21522" x="1908175" y="3633788"/>
          <p14:tracePt t="21531" x="1890713" y="3625850"/>
          <p14:tracePt t="21538" x="1881188" y="3625850"/>
          <p14:tracePt t="21547" x="1863725" y="3625850"/>
          <p14:tracePt t="21555" x="1844675" y="3625850"/>
          <p14:tracePt t="21563" x="1827213" y="3616325"/>
          <p14:tracePt t="21570" x="1817688" y="3616325"/>
          <p14:tracePt t="21602" x="1798638" y="3606800"/>
          <p14:tracePt t="21634" x="1790700" y="3597275"/>
          <p14:tracePt t="21642" x="1771650" y="3597275"/>
          <p14:tracePt t="21659" x="1762125" y="3597275"/>
          <p14:tracePt t="21674" x="1754188" y="3597275"/>
          <p14:tracePt t="21682" x="1744663" y="3597275"/>
          <p14:tracePt t="21691" x="1735138" y="3597275"/>
          <p14:tracePt t="21698" x="1717675" y="3589338"/>
          <p14:tracePt t="21706" x="1708150" y="3589338"/>
          <p14:tracePt t="21714" x="1689100" y="3589338"/>
          <p14:tracePt t="21730" x="1681163" y="3589338"/>
          <p14:tracePt t="21764" x="1671638" y="3589338"/>
          <p14:tracePt t="21810" x="1644650" y="3579813"/>
          <p14:tracePt t="21842" x="1635125" y="3579813"/>
          <p14:tracePt t="21850" x="1625600" y="3579813"/>
          <p14:tracePt t="21898" x="1616075" y="3579813"/>
          <p14:tracePt t="21922" x="1606550" y="3579813"/>
          <p14:tracePt t="22010" x="1598613" y="3579813"/>
          <p14:tracePt t="22090" x="1589088" y="3579813"/>
          <p14:tracePt t="22815" x="1579563" y="3579813"/>
          <p14:tracePt t="22826" x="1570038" y="3579813"/>
          <p14:tracePt t="22830" x="1562100" y="3579813"/>
          <p14:tracePt t="22838" x="1543050" y="3579813"/>
          <p14:tracePt t="22870" x="1533525" y="3579813"/>
          <p14:tracePt t="22879" x="1525588" y="3579813"/>
          <p14:tracePt t="22895" x="1506538" y="3579813"/>
          <p14:tracePt t="22954" x="1497013" y="3579813"/>
          <p14:tracePt t="22986" x="1489075" y="3579813"/>
          <p14:tracePt t="23442" x="1479550" y="3579813"/>
          <p14:tracePt t="23454" x="1470025" y="3579813"/>
          <p14:tracePt t="23459" x="1460500" y="3579813"/>
          <p14:tracePt t="23466" x="1452563" y="3579813"/>
          <p14:tracePt t="23487" x="1433513" y="3589338"/>
          <p14:tracePt t="23498" x="1416050" y="3597275"/>
          <p14:tracePt t="23530" x="1406525" y="3606800"/>
          <p14:tracePt t="23550" x="1397000" y="3606800"/>
          <p14:tracePt t="23566" x="1387475" y="3606800"/>
          <p14:tracePt t="23574" x="1379538" y="3616325"/>
          <p14:tracePt t="23591" x="1360488" y="3616325"/>
          <p14:tracePt t="23598" x="1350963" y="3625850"/>
          <p14:tracePt t="23607" x="1343025" y="3625850"/>
          <p14:tracePt t="23611" x="1323975" y="3625850"/>
          <p14:tracePt t="23634" x="1314450" y="3625850"/>
          <p14:tracePt t="23644" x="1306513" y="3625850"/>
          <p14:tracePt t="23659" x="1296988" y="3633788"/>
          <p14:tracePt t="23666" x="1287463" y="3633788"/>
          <p14:tracePt t="23675" x="1277938" y="3633788"/>
          <p14:tracePt t="23698" x="1270000" y="3643313"/>
          <p14:tracePt t="23714" x="1260475" y="3652838"/>
          <p14:tracePt t="23730" x="1250950" y="3662363"/>
          <p14:tracePt t="23747" x="1241425" y="3670300"/>
          <p14:tracePt t="23754" x="1233488" y="3679825"/>
          <p14:tracePt t="24070" x="1223963" y="3679825"/>
          <p14:tracePt t="24079" x="1223963" y="3670300"/>
          <p14:tracePt t="24086" x="1214438" y="3662363"/>
          <p14:tracePt t="24095" x="1204913" y="3652838"/>
          <p14:tracePt t="24102" x="1204913" y="3643313"/>
          <p14:tracePt t="24110" x="1196975" y="3643313"/>
          <p14:tracePt t="24127" x="1177925" y="3625850"/>
          <p14:tracePt t="24134" x="1168400" y="3606800"/>
          <p14:tracePt t="24154" x="1160463" y="3597275"/>
          <p14:tracePt t="24170" x="1150938" y="3589338"/>
          <p14:tracePt t="24179" x="1131888" y="3560763"/>
          <p14:tracePt t="24202" x="1131888" y="3552825"/>
          <p14:tracePt t="24210" x="1123950" y="3543300"/>
          <p14:tracePt t="24227" x="1114425" y="3543300"/>
          <p14:tracePt t="24234" x="1095375" y="3533775"/>
          <p14:tracePt t="24244" x="1087438" y="3533775"/>
          <p14:tracePt t="24250" x="1077913" y="3533775"/>
          <p14:tracePt t="24259" x="1050925" y="3524250"/>
          <p14:tracePt t="24266" x="1031875" y="3524250"/>
          <p14:tracePt t="24275" x="1004888" y="3524250"/>
          <p14:tracePt t="24282" x="985838" y="3524250"/>
          <p14:tracePt t="24290" x="968375" y="3516313"/>
          <p14:tracePt t="24298" x="949325" y="3516313"/>
          <p14:tracePt t="24306" x="941388" y="3516313"/>
          <p14:tracePt t="24314" x="931863" y="3516313"/>
          <p14:tracePt t="24322" x="912813" y="3516313"/>
          <p14:tracePt t="24330" x="904875" y="3516313"/>
          <p14:tracePt t="24338" x="895350" y="3506788"/>
          <p14:tracePt t="24347" x="885825" y="3506788"/>
          <p14:tracePt t="24354" x="868363" y="3506788"/>
          <p14:tracePt t="24363" x="849313" y="3506788"/>
          <p14:tracePt t="24379" x="822325" y="3497263"/>
          <p14:tracePt t="24386" x="803275" y="3497263"/>
          <p14:tracePt t="24395" x="785813" y="3497263"/>
          <p14:tracePt t="24402" x="776288" y="3497263"/>
          <p14:tracePt t="24410" x="757238" y="3497263"/>
          <p14:tracePt t="24418" x="739775" y="3497263"/>
          <p14:tracePt t="24426" x="720725" y="3497263"/>
          <p14:tracePt t="24434" x="712788" y="3497263"/>
          <p14:tracePt t="24442" x="684213" y="3487738"/>
          <p14:tracePt t="24460" x="676275" y="3487738"/>
          <p14:tracePt t="24466" x="657225" y="3487738"/>
          <p14:tracePt t="24475" x="647700" y="3487738"/>
          <p14:tracePt t="24482" x="630238" y="3479800"/>
          <p14:tracePt t="24498" x="611188" y="3479800"/>
          <p14:tracePt t="24506" x="593725" y="3479800"/>
          <p14:tracePt t="24514" x="566738" y="3479800"/>
          <p14:tracePt t="24522" x="547688" y="3479800"/>
          <p14:tracePt t="24530" x="511175" y="3479800"/>
          <p14:tracePt t="24538" x="465138" y="3479800"/>
          <p14:tracePt t="24547" x="428625" y="3479800"/>
          <p14:tracePt t="24554" x="384175" y="3479800"/>
          <p14:tracePt t="24563" x="347663" y="3479800"/>
          <p14:tracePt t="24570" x="301625" y="3479800"/>
          <p14:tracePt t="24579" x="265113" y="3479800"/>
          <p14:tracePt t="24586" x="238125" y="3479800"/>
          <p14:tracePt t="24595" x="219075" y="3479800"/>
          <p14:tracePt t="24602" x="201613" y="3479800"/>
          <p14:tracePt t="24610" x="192088" y="3479800"/>
          <p14:tracePt t="24619" x="182563" y="3479800"/>
          <p14:tracePt t="24642" x="173038" y="3479800"/>
          <p14:tracePt t="24658" x="165100" y="3479800"/>
          <p14:tracePt t="24682" x="146050" y="3479800"/>
          <p14:tracePt t="24690" x="136525" y="3487738"/>
          <p14:tracePt t="24706" x="128588" y="3497263"/>
          <p14:tracePt t="24714" x="119063" y="3506788"/>
          <p14:tracePt t="24722" x="119063" y="3524250"/>
          <p14:tracePt t="24730" x="109538" y="3543300"/>
          <p14:tracePt t="24738" x="109538" y="3552825"/>
          <p14:tracePt t="24747" x="100013" y="3570288"/>
          <p14:tracePt t="24754" x="92075" y="3597275"/>
          <p14:tracePt t="24763" x="92075" y="3606800"/>
          <p14:tracePt t="24770" x="92075" y="3625850"/>
          <p14:tracePt t="24779" x="92075" y="3643313"/>
          <p14:tracePt t="24786" x="92075" y="3652838"/>
          <p14:tracePt t="24795" x="92075" y="3670300"/>
          <p14:tracePt t="24802" x="92075" y="3706813"/>
          <p14:tracePt t="24809" x="92075" y="3735388"/>
          <p14:tracePt t="24818" x="92075" y="3771900"/>
          <p14:tracePt t="24826" x="92075" y="3844925"/>
          <p14:tracePt t="24834" x="109538" y="3889375"/>
          <p14:tracePt t="24843" x="119063" y="3927475"/>
          <p14:tracePt t="24850" x="128588" y="3971925"/>
          <p14:tracePt t="24859" x="136525" y="4027488"/>
          <p14:tracePt t="24866" x="155575" y="4110038"/>
          <p14:tracePt t="24874" x="165100" y="4146550"/>
          <p14:tracePt t="24882" x="173038" y="4191000"/>
          <p14:tracePt t="24890" x="182563" y="4273550"/>
          <p14:tracePt t="24912" x="192088" y="4356100"/>
          <p14:tracePt t="24915" x="192088" y="4392613"/>
          <p14:tracePt t="24922" x="192088" y="4429125"/>
          <p14:tracePt t="24930" x="209550" y="4456113"/>
          <p14:tracePt t="24938" x="209550" y="4483100"/>
          <p14:tracePt t="24947" x="219075" y="4511675"/>
          <p14:tracePt t="24954" x="219075" y="4548188"/>
          <p14:tracePt t="24963" x="228600" y="4565650"/>
          <p14:tracePt t="24970" x="228600" y="4592638"/>
          <p14:tracePt t="24978" x="238125" y="4602163"/>
          <p14:tracePt t="24986" x="238125" y="4621213"/>
          <p14:tracePt t="24995" x="238125" y="4648200"/>
          <p14:tracePt t="25001" x="246063" y="4665663"/>
          <p14:tracePt t="25010" x="246063" y="4694238"/>
          <p14:tracePt t="25018" x="265113" y="4721225"/>
          <p14:tracePt t="25027" x="282575" y="4767263"/>
          <p14:tracePt t="25034" x="292100" y="4784725"/>
          <p14:tracePt t="25043" x="292100" y="4830763"/>
          <p14:tracePt t="25050" x="311150" y="4857750"/>
          <p14:tracePt t="25060" x="338138" y="4884738"/>
          <p14:tracePt t="25066" x="347663" y="4922838"/>
          <p14:tracePt t="25075" x="365125" y="4959350"/>
          <p14:tracePt t="25082" x="365125" y="4967288"/>
          <p14:tracePt t="25091" x="411163" y="5013325"/>
          <p14:tracePt t="25099" x="447675" y="5059363"/>
          <p14:tracePt t="25106" x="474663" y="5086350"/>
          <p14:tracePt t="25114" x="501650" y="5122863"/>
          <p14:tracePt t="25122" x="530225" y="5141913"/>
          <p14:tracePt t="25130" x="557213" y="5159375"/>
          <p14:tracePt t="25138" x="574675" y="5168900"/>
          <p14:tracePt t="25146" x="603250" y="5178425"/>
          <p14:tracePt t="25154" x="639763" y="5186363"/>
          <p14:tracePt t="25162" x="666750" y="5214938"/>
          <p14:tracePt t="25170" x="720725" y="5214938"/>
          <p14:tracePt t="25179" x="766763" y="5222875"/>
          <p14:tracePt t="25186" x="793750" y="5222875"/>
          <p14:tracePt t="25195" x="849313" y="5232400"/>
          <p14:tracePt t="25202" x="876300" y="5232400"/>
          <p14:tracePt t="25210" x="949325" y="5232400"/>
          <p14:tracePt t="25218" x="977900" y="5232400"/>
          <p14:tracePt t="25226" x="1004888" y="5232400"/>
          <p14:tracePt t="25234" x="1058863" y="5232400"/>
          <p14:tracePt t="25243" x="1077913" y="5232400"/>
          <p14:tracePt t="25250" x="1123950" y="5232400"/>
          <p14:tracePt t="25258" x="1150938" y="5232400"/>
          <p14:tracePt t="25266" x="1204913" y="5232400"/>
          <p14:tracePt t="25274" x="1233488" y="5222875"/>
          <p14:tracePt t="25282" x="1260475" y="5214938"/>
          <p14:tracePt t="25290" x="1296988" y="5205413"/>
          <p14:tracePt t="25298" x="1314450" y="5168900"/>
          <p14:tracePt t="25306" x="1343025" y="5149850"/>
          <p14:tracePt t="25314" x="1379538" y="5141913"/>
          <p14:tracePt t="25322" x="1387475" y="5113338"/>
          <p14:tracePt t="25330" x="1416050" y="5068888"/>
          <p14:tracePt t="25339" x="1433513" y="5032375"/>
          <p14:tracePt t="25346" x="1452563" y="4995863"/>
          <p14:tracePt t="25355" x="1460500" y="4959350"/>
          <p14:tracePt t="25363" x="1479550" y="4922838"/>
          <p14:tracePt t="25370" x="1506538" y="4884738"/>
          <p14:tracePt t="25379" x="1516063" y="4867275"/>
          <p14:tracePt t="25386" x="1533525" y="4821238"/>
          <p14:tracePt t="25395" x="1552575" y="4803775"/>
          <p14:tracePt t="25402" x="1570038" y="4775200"/>
          <p14:tracePt t="25410" x="1579563" y="4767263"/>
          <p14:tracePt t="25418" x="1616075" y="4748213"/>
          <p14:tracePt t="25427" x="1652588" y="4730750"/>
          <p14:tracePt t="25434" x="1662113" y="4711700"/>
          <p14:tracePt t="25442" x="1662113" y="4694238"/>
          <p14:tracePt t="25450" x="1671638" y="4675188"/>
          <p14:tracePt t="25459" x="1681163" y="4638675"/>
          <p14:tracePt t="25466" x="1681163" y="4621213"/>
          <p14:tracePt t="25475" x="1681163" y="4592638"/>
          <p14:tracePt t="25482" x="1681163" y="4556125"/>
          <p14:tracePt t="25490" x="1681163" y="4511675"/>
          <p14:tracePt t="25498" x="1681163" y="4475163"/>
          <p14:tracePt t="25506" x="1681163" y="4429125"/>
          <p14:tracePt t="25514" x="1662113" y="4373563"/>
          <p14:tracePt t="25522" x="1652588" y="4346575"/>
          <p14:tracePt t="25531" x="1652588" y="4310063"/>
          <p14:tracePt t="25538" x="1635125" y="4283075"/>
          <p14:tracePt t="25547" x="1635125" y="4256088"/>
          <p14:tracePt t="25554" x="1598613" y="4210050"/>
          <p14:tracePt t="25564" x="1598613" y="4200525"/>
          <p14:tracePt t="25570" x="1579563" y="4173538"/>
          <p14:tracePt t="25578" x="1579563" y="4154488"/>
          <p14:tracePt t="25586" x="1570038" y="4137025"/>
          <p14:tracePt t="25594" x="1562100" y="4117975"/>
          <p14:tracePt t="25602" x="1533525" y="4073525"/>
          <p14:tracePt t="25611" x="1525588" y="4054475"/>
          <p14:tracePt t="25618" x="1516063" y="4044950"/>
          <p14:tracePt t="25626" x="1497013" y="4017963"/>
          <p14:tracePt t="25634" x="1489075" y="3990975"/>
          <p14:tracePt t="25642" x="1479550" y="3963988"/>
          <p14:tracePt t="25650" x="1452563" y="3927475"/>
          <p14:tracePt t="25659" x="1433513" y="3898900"/>
          <p14:tracePt t="25666" x="1423988" y="3889375"/>
          <p14:tracePt t="25675" x="1416050" y="3862388"/>
          <p14:tracePt t="25682" x="1397000" y="3844925"/>
          <p14:tracePt t="25690" x="1387475" y="3825875"/>
          <p14:tracePt t="25698" x="1387475" y="3816350"/>
          <p14:tracePt t="25706" x="1379538" y="3808413"/>
          <p14:tracePt t="25714" x="1370013" y="3789363"/>
          <p14:tracePt t="25730" x="1360488" y="3771900"/>
          <p14:tracePt t="25738" x="1350963" y="3762375"/>
          <p14:tracePt t="25754" x="1350963" y="3752850"/>
          <p14:tracePt t="25762" x="1343025" y="3735388"/>
          <p14:tracePt t="25770" x="1343025" y="3725863"/>
          <p14:tracePt t="25786" x="1343025" y="3716338"/>
          <p14:tracePt t="25795" x="1343025" y="3706813"/>
          <p14:tracePt t="25810" x="1343025" y="3698875"/>
          <p14:tracePt t="25818" x="1333500" y="3689350"/>
          <p14:tracePt t="25866" x="1333500" y="3679825"/>
          <p14:tracePt t="25906" x="1333500" y="3670300"/>
          <p14:tracePt t="25930" x="1333500" y="3662363"/>
          <p14:tracePt t="25946" x="1333500" y="3643313"/>
          <p14:tracePt t="25954" x="1323975" y="3633788"/>
          <p14:tracePt t="25962" x="1323975" y="3625850"/>
          <p14:tracePt t="25970" x="1323975" y="3616325"/>
          <p14:tracePt t="25979" x="1323975" y="3606800"/>
          <p14:tracePt t="25994" x="1323975" y="3597275"/>
          <p14:tracePt t="26002" x="1323975" y="3589338"/>
          <p14:tracePt t="26018" x="1323975" y="3579813"/>
          <p14:tracePt t="26042" x="1323975" y="3570288"/>
          <p14:tracePt t="26102" x="1323975" y="3560763"/>
          <p14:tracePt t="29334" x="1306513" y="3260725"/>
          <p14:tracePt t="29342" x="1277938" y="3013075"/>
          <p14:tracePt t="29350" x="1241425" y="2876550"/>
          <p14:tracePt t="29359" x="1233488" y="2784475"/>
          <p14:tracePt t="29366" x="1204913" y="2693988"/>
          <p14:tracePt t="29370" x="1177925" y="2574925"/>
          <p14:tracePt t="29375" x="1160463" y="2484438"/>
          <p14:tracePt t="29382" x="1131888" y="2365375"/>
          <p14:tracePt t="29391" x="1123950" y="2236788"/>
          <p14:tracePt t="29398" x="1104900" y="2146300"/>
          <p14:tracePt t="29406" x="1095375" y="2054225"/>
          <p14:tracePt t="29414" x="1077913" y="1954213"/>
          <p14:tracePt t="29423" x="1068388" y="1881188"/>
          <p14:tracePt t="29430" x="1050925" y="1798638"/>
          <p14:tracePt t="29434" x="1041400" y="1744663"/>
          <p14:tracePt t="29443" x="1041400" y="1689100"/>
          <p14:tracePt t="29450" x="1041400" y="1662113"/>
          <p14:tracePt t="29459" x="1041400" y="1616075"/>
          <p14:tracePt t="29466" x="1041400" y="1589088"/>
          <p14:tracePt t="29475" x="1041400" y="1570038"/>
          <p14:tracePt t="29482" x="1041400" y="1552575"/>
          <p14:tracePt t="29491" x="1041400" y="1533525"/>
          <p14:tracePt t="29498" x="1058863" y="1506538"/>
          <p14:tracePt t="29507" x="1068388" y="1497013"/>
          <p14:tracePt t="29514" x="1077913" y="1489075"/>
          <p14:tracePt t="29522" x="1077913" y="1479550"/>
          <p14:tracePt t="29538" x="1087438" y="1470025"/>
          <p14:tracePt t="29630" x="1087438" y="1460500"/>
          <p14:tracePt t="29646" x="1087438" y="1452563"/>
          <p14:tracePt t="29666" x="1087438" y="1443038"/>
          <p14:tracePt t="29674" x="1087438" y="1423988"/>
          <p14:tracePt t="29682" x="1087438" y="1416050"/>
          <p14:tracePt t="29690" x="1087438" y="1397000"/>
          <p14:tracePt t="29698" x="1095375" y="1387475"/>
          <p14:tracePt t="29714" x="1104900" y="1379538"/>
          <p14:tracePt t="29722" x="1114425" y="1370013"/>
          <p14:tracePt t="29730" x="1114425" y="1360488"/>
          <p14:tracePt t="29738" x="1123950" y="1343025"/>
          <p14:tracePt t="29746" x="1123950" y="1333500"/>
          <p14:tracePt t="29763" x="1123950" y="1323975"/>
          <p14:tracePt t="29778" x="1131888" y="1314450"/>
          <p14:tracePt t="29795" x="1141413" y="1314450"/>
          <p14:tracePt t="29802" x="1141413" y="1306513"/>
          <p14:tracePt t="29811" x="1150938" y="1296988"/>
          <p14:tracePt t="29826" x="1150938" y="1277938"/>
          <p14:tracePt t="29834" x="1177925" y="1260475"/>
          <p14:tracePt t="29843" x="1187450" y="1250950"/>
          <p14:tracePt t="29850" x="1196975" y="1241425"/>
          <p14:tracePt t="29858" x="1204913" y="1233488"/>
          <p14:tracePt t="30102" x="1187450" y="1233488"/>
          <p14:tracePt t="30110" x="1168400" y="1233488"/>
          <p14:tracePt t="30118" x="1141413" y="1233488"/>
          <p14:tracePt t="30126" x="1123950" y="1233488"/>
          <p14:tracePt t="30134" x="1104900" y="1233488"/>
          <p14:tracePt t="30142" x="1058863" y="1204913"/>
          <p14:tracePt t="30146" x="1041400" y="1177925"/>
          <p14:tracePt t="30150" x="1014413" y="1160463"/>
          <p14:tracePt t="30159" x="949325" y="1114425"/>
          <p14:tracePt t="30166" x="868363" y="1041400"/>
          <p14:tracePt t="30175" x="766763" y="958850"/>
          <p14:tracePt t="30182" x="657225" y="866775"/>
          <p14:tracePt t="30191" x="557213" y="785813"/>
          <p14:tracePt t="30198" x="457200" y="676275"/>
          <p14:tracePt t="30207" x="355600" y="593725"/>
          <p14:tracePt t="30211" x="292100" y="520700"/>
          <p14:tracePt t="30218" x="219075" y="474663"/>
          <p14:tracePt t="30228" x="192088" y="438150"/>
          <p14:tracePt t="30234" x="155575" y="411163"/>
          <p14:tracePt t="30243" x="109538" y="374650"/>
          <p14:tracePt t="30250" x="82550" y="338138"/>
          <p14:tracePt t="30258" x="73025" y="328613"/>
          <p14:tracePt t="30266" x="46038" y="301625"/>
          <p14:tracePt t="30275" x="26988" y="282575"/>
          <p14:tracePt t="30978" x="693738" y="146050"/>
          <p14:tracePt t="30986" x="839788" y="219075"/>
          <p14:tracePt t="30995" x="995363" y="292100"/>
          <p14:tracePt t="31002" x="1150938" y="355600"/>
          <p14:tracePt t="31010" x="1296988" y="401638"/>
          <p14:tracePt t="31018" x="1397000" y="428625"/>
          <p14:tracePt t="31090" x="1379538" y="411163"/>
          <p14:tracePt t="31098" x="1306513" y="384175"/>
          <p14:tracePt t="31107" x="1241425" y="347663"/>
          <p14:tracePt t="31114" x="1214438" y="347663"/>
          <p14:tracePt t="31122" x="1141413" y="319088"/>
          <p14:tracePt t="31130" x="1022350" y="265113"/>
          <p14:tracePt t="31138" x="904875" y="219075"/>
          <p14:tracePt t="31146" x="776288" y="182563"/>
          <p14:tracePt t="31154" x="630238" y="146050"/>
          <p14:tracePt t="31162" x="474663" y="92075"/>
          <p14:tracePt t="31170" x="319088" y="269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63FA8-6FC9-4D19-81F8-B7D217836A7E}"/>
              </a:ext>
            </a:extLst>
          </p:cNvPr>
          <p:cNvSpPr txBox="1"/>
          <p:nvPr/>
        </p:nvSpPr>
        <p:spPr>
          <a:xfrm>
            <a:off x="643467" y="1782981"/>
            <a:ext cx="689118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 err="1"/>
              <a:t>Αντίγρ</a:t>
            </a:r>
            <a:r>
              <a:rPr lang="en-US" sz="2000" b="1" u="sng" dirty="0"/>
              <a:t>αψε και απάντησε τις πιο κάτω ερωτήσεις στο τετράδιο σου.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u="sng" dirty="0" err="1"/>
              <a:t>Μην</a:t>
            </a:r>
            <a:r>
              <a:rPr lang="en-US" sz="2000" i="1" u="sng" dirty="0"/>
              <a:t> </a:t>
            </a:r>
            <a:r>
              <a:rPr lang="en-US" sz="2000" i="1" u="sng" dirty="0" err="1"/>
              <a:t>ξεχάσεις</a:t>
            </a:r>
            <a:r>
              <a:rPr lang="en-US" sz="2000" i="1" u="sng" dirty="0"/>
              <a:t>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να </a:t>
            </a:r>
            <a:r>
              <a:rPr lang="en-US" sz="2000" i="1" dirty="0" err="1"/>
              <a:t>γράφεις</a:t>
            </a:r>
            <a:r>
              <a:rPr lang="en-US" sz="2000" i="1" dirty="0"/>
              <a:t> </a:t>
            </a:r>
            <a:r>
              <a:rPr lang="en-US" sz="2000" i="1" dirty="0" err="1"/>
              <a:t>ολοκληρωμένες</a:t>
            </a:r>
            <a:r>
              <a:rPr lang="en-US" sz="2000" i="1" dirty="0"/>
              <a:t> απα</a:t>
            </a:r>
            <a:r>
              <a:rPr lang="en-US" sz="2000" i="1" dirty="0" err="1"/>
              <a:t>ντήσεις</a:t>
            </a:r>
            <a:endParaRPr lang="en-US" sz="2000" i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err="1"/>
              <a:t>ωρ</a:t>
            </a:r>
            <a:r>
              <a:rPr lang="en-US" sz="2000" i="1" dirty="0"/>
              <a:t>αία καθαρά γράμματα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 να π</a:t>
            </a:r>
            <a:r>
              <a:rPr lang="en-US" sz="2000" i="1" dirty="0" err="1"/>
              <a:t>ροσέχεις</a:t>
            </a:r>
            <a:r>
              <a:rPr lang="en-US" sz="2000" i="1" dirty="0"/>
              <a:t> </a:t>
            </a:r>
            <a:r>
              <a:rPr lang="en-US" sz="2000" i="1" dirty="0" err="1"/>
              <a:t>την</a:t>
            </a:r>
            <a:r>
              <a:rPr lang="en-US" sz="2000" i="1" dirty="0"/>
              <a:t> </a:t>
            </a:r>
            <a:r>
              <a:rPr lang="en-US" sz="2000" i="1" dirty="0" err="1"/>
              <a:t>ορθογρ</a:t>
            </a:r>
            <a:r>
              <a:rPr lang="en-US" sz="2000" i="1" dirty="0"/>
              <a:t>αφία.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in garment&#10;&#10;Description automatically generated with medium confidence">
            <a:extLst>
              <a:ext uri="{FF2B5EF4-FFF2-40B4-BE49-F238E27FC236}">
                <a16:creationId xmlns:a16="http://schemas.microsoft.com/office/drawing/2014/main" id="{3E343EB5-44A9-4F2B-92A7-EEF194CE78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1" r="2537"/>
          <a:stretch/>
        </p:blipFill>
        <p:spPr>
          <a:xfrm>
            <a:off x="8178121" y="1309135"/>
            <a:ext cx="2892547" cy="48834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88F4D4-FDF5-42A1-87BF-6F0E828D9951}"/>
              </a:ext>
            </a:extLst>
          </p:cNvPr>
          <p:cNvSpPr txBox="1"/>
          <p:nvPr/>
        </p:nvSpPr>
        <p:spPr>
          <a:xfrm>
            <a:off x="1169580" y="3893891"/>
            <a:ext cx="6492949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b="1" u="sng" dirty="0"/>
              <a:t>Ερωτήσεις: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l-GR" dirty="0"/>
              <a:t>Ποια είναι τα πρόσωπα που συμμετέχουν στη συνέχεια της ιστορίας όπως την έγραψε ο </a:t>
            </a:r>
            <a:r>
              <a:rPr lang="el-GR" dirty="0" err="1"/>
              <a:t>Ίταλο</a:t>
            </a:r>
            <a:r>
              <a:rPr lang="el-GR" dirty="0"/>
              <a:t> Καλβίνο;</a:t>
            </a:r>
          </a:p>
          <a:p>
            <a:pPr>
              <a:spcAft>
                <a:spcPts val="600"/>
              </a:spcAft>
            </a:pPr>
            <a:endParaRPr lang="el-GR" dirty="0"/>
          </a:p>
          <a:p>
            <a:pPr>
              <a:spcAft>
                <a:spcPts val="600"/>
              </a:spcAft>
            </a:pPr>
            <a:r>
              <a:rPr lang="el-GR" dirty="0"/>
              <a:t>2. Ποια γεγονότα νομίζεις ότι κάνουν ενδιαφέρουσα την ιστορία;</a:t>
            </a:r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A316BB7-406C-4160-A5D5-DB05F1749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3"/>
    </mc:Choice>
    <mc:Fallback xmlns="">
      <p:transition spd="slow" advTm="31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839" x="128588" y="119063"/>
          <p14:tracePt t="4847" x="192088" y="173038"/>
          <p14:tracePt t="4856" x="255588" y="209550"/>
          <p14:tracePt t="4863" x="328613" y="265113"/>
          <p14:tracePt t="4872" x="355600" y="292100"/>
          <p14:tracePt t="4879" x="392113" y="319088"/>
          <p14:tracePt t="4887" x="420688" y="338138"/>
          <p14:tracePt t="4906" x="438150" y="347663"/>
          <p14:tracePt t="4911" x="438150" y="355600"/>
          <p14:tracePt t="4919" x="438150" y="365125"/>
          <p14:tracePt t="4935" x="438150" y="374650"/>
          <p14:tracePt t="4952" x="438150" y="392113"/>
          <p14:tracePt t="4959" x="438150" y="411163"/>
          <p14:tracePt t="4983" x="438150" y="420688"/>
          <p14:tracePt t="4999" x="428625" y="438150"/>
          <p14:tracePt t="5006" x="411163" y="438150"/>
          <p14:tracePt t="5015" x="374650" y="447675"/>
          <p14:tracePt t="5023" x="355600" y="465138"/>
          <p14:tracePt t="5031" x="338138" y="474663"/>
          <p14:tracePt t="5040" x="319088" y="474663"/>
          <p14:tracePt t="5047" x="301625" y="484188"/>
          <p14:tracePt t="5056" x="274638" y="493713"/>
          <p14:tracePt t="5071" x="255588" y="501650"/>
          <p14:tracePt t="5079" x="246063" y="511175"/>
          <p14:tracePt t="5307" x="246063" y="520700"/>
          <p14:tracePt t="5315" x="301625" y="603250"/>
          <p14:tracePt t="5319" x="347663" y="647700"/>
          <p14:tracePt t="5327" x="374650" y="676275"/>
          <p14:tracePt t="5336" x="447675" y="730250"/>
          <p14:tracePt t="5343" x="547688" y="822325"/>
          <p14:tracePt t="5354" x="684213" y="912813"/>
          <p14:tracePt t="5359" x="822325" y="1014413"/>
          <p14:tracePt t="5368" x="977900" y="1141413"/>
          <p14:tracePt t="5375" x="1160463" y="1260475"/>
          <p14:tracePt t="5379" x="1314450" y="1350963"/>
          <p14:tracePt t="5388" x="1452563" y="1443038"/>
          <p14:tracePt t="5395" x="1570038" y="1516063"/>
          <p14:tracePt t="5403" x="1652588" y="1570038"/>
          <p14:tracePt t="5411" x="1717675" y="1606550"/>
          <p14:tracePt t="5435" x="1725613" y="1616075"/>
          <p14:tracePt t="5456" x="1735138" y="1625600"/>
          <p14:tracePt t="5463" x="1735138" y="1635125"/>
          <p14:tracePt t="5471" x="1735138" y="1652588"/>
          <p14:tracePt t="5479" x="1735138" y="1679575"/>
          <p14:tracePt t="5487" x="1735138" y="1698625"/>
          <p14:tracePt t="5495" x="1754188" y="1725613"/>
          <p14:tracePt t="5503" x="1754188" y="1744663"/>
          <p14:tracePt t="5511" x="1754188" y="1762125"/>
          <p14:tracePt t="5519" x="1754188" y="1781175"/>
          <p14:tracePt t="5526" x="1754188" y="1789113"/>
          <p14:tracePt t="5535" x="1725613" y="1817688"/>
          <p14:tracePt t="5543" x="1717675" y="1825625"/>
          <p14:tracePt t="5552" x="1698625" y="1825625"/>
          <p14:tracePt t="5559" x="1681163" y="1835150"/>
          <p14:tracePt t="5567" x="1652588" y="1835150"/>
          <p14:tracePt t="5574" x="1635125" y="1835150"/>
          <p14:tracePt t="5583" x="1616075" y="1835150"/>
          <p14:tracePt t="5591" x="1579563" y="1835150"/>
          <p14:tracePt t="5599" x="1570038" y="1835150"/>
          <p14:tracePt t="5606" x="1543050" y="1835150"/>
          <p14:tracePt t="5615" x="1497013" y="1835150"/>
          <p14:tracePt t="5622" x="1452563" y="1808163"/>
          <p14:tracePt t="5631" x="1423988" y="1798638"/>
          <p14:tracePt t="5639" x="1397000" y="1789113"/>
          <p14:tracePt t="5647" x="1333500" y="1762125"/>
          <p14:tracePt t="5656" x="1296988" y="1752600"/>
          <p14:tracePt t="5662" x="1250950" y="1716088"/>
          <p14:tracePt t="5672" x="1214438" y="1698625"/>
          <p14:tracePt t="5679" x="1160463" y="1662113"/>
          <p14:tracePt t="5688" x="1141413" y="1643063"/>
          <p14:tracePt t="5695" x="1104900" y="1625600"/>
          <p14:tracePt t="5704" x="1077913" y="1606550"/>
          <p14:tracePt t="5710" x="1058863" y="1598613"/>
          <p14:tracePt t="5720" x="1031875" y="1570038"/>
          <p14:tracePt t="5726" x="1004888" y="1562100"/>
          <p14:tracePt t="5735" x="995363" y="1562100"/>
          <p14:tracePt t="5742" x="949325" y="1543050"/>
          <p14:tracePt t="5752" x="912813" y="1533525"/>
          <p14:tracePt t="5767" x="885825" y="1525588"/>
          <p14:tracePt t="5775" x="849313" y="1525588"/>
          <p14:tracePt t="5782" x="839788" y="1525588"/>
          <p14:tracePt t="5790" x="776288" y="1516063"/>
          <p14:tracePt t="5807" x="739775" y="1516063"/>
          <p14:tracePt t="5815" x="693738" y="1516063"/>
          <p14:tracePt t="5823" x="657225" y="1516063"/>
          <p14:tracePt t="5831" x="620713" y="1516063"/>
          <p14:tracePt t="5840" x="611188" y="1516063"/>
          <p14:tracePt t="5847" x="574675" y="1516063"/>
          <p14:tracePt t="5856" x="547688" y="1525588"/>
          <p14:tracePt t="5863" x="530225" y="1525588"/>
          <p14:tracePt t="5871" x="520700" y="1533525"/>
          <p14:tracePt t="5888" x="511175" y="1533525"/>
          <p14:tracePt t="5906" x="501650" y="1543050"/>
          <p14:tracePt t="5927" x="493713" y="1562100"/>
          <p14:tracePt t="5935" x="484188" y="1570038"/>
          <p14:tracePt t="5942" x="484188" y="1579563"/>
          <p14:tracePt t="5952" x="465138" y="1598613"/>
          <p14:tracePt t="5968" x="457200" y="1616075"/>
          <p14:tracePt t="5983" x="457200" y="1635125"/>
          <p14:tracePt t="5991" x="457200" y="1643063"/>
          <p14:tracePt t="6007" x="457200" y="1662113"/>
          <p14:tracePt t="6023" x="457200" y="1671638"/>
          <p14:tracePt t="6047" x="457200" y="1679575"/>
          <p14:tracePt t="6055" x="457200" y="1689100"/>
          <p14:tracePt t="6088" x="465138" y="1708150"/>
          <p14:tracePt t="6839" x="438150" y="1708150"/>
          <p14:tracePt t="6847" x="428625" y="1708150"/>
          <p14:tracePt t="6856" x="411163" y="1708150"/>
          <p14:tracePt t="6858" x="392113" y="1708150"/>
          <p14:tracePt t="6867" x="374650" y="1708150"/>
          <p14:tracePt t="6875" x="365125" y="1708150"/>
          <p14:tracePt t="6883" x="355600" y="1708150"/>
          <p14:tracePt t="6906" x="347663" y="1708150"/>
          <p14:tracePt t="7351" x="338138" y="1708150"/>
          <p14:tracePt t="7367" x="338138" y="1716088"/>
          <p14:tracePt t="7375" x="338138" y="1735138"/>
          <p14:tracePt t="7383" x="338138" y="1744663"/>
          <p14:tracePt t="7388" x="338138" y="1762125"/>
          <p14:tracePt t="7391" x="338138" y="1781175"/>
          <p14:tracePt t="7399" x="328613" y="1798638"/>
          <p14:tracePt t="7407" x="328613" y="1817688"/>
          <p14:tracePt t="7416" x="328613" y="1844675"/>
          <p14:tracePt t="7423" x="328613" y="1862138"/>
          <p14:tracePt t="7432" x="319088" y="1898650"/>
          <p14:tracePt t="7439" x="319088" y="1954213"/>
          <p14:tracePt t="7447" x="311150" y="1981200"/>
          <p14:tracePt t="7457" x="311150" y="2017713"/>
          <p14:tracePt t="7461" x="311150" y="2063750"/>
          <p14:tracePt t="7467" x="311150" y="2100263"/>
          <p14:tracePt t="7475" x="301625" y="2146300"/>
          <p14:tracePt t="7484" x="301625" y="2182813"/>
          <p14:tracePt t="7490" x="301625" y="2219325"/>
          <p14:tracePt t="7499" x="292100" y="2246313"/>
          <p14:tracePt t="7507" x="274638" y="2265363"/>
          <p14:tracePt t="7511" x="265113" y="2282825"/>
          <p14:tracePt t="7527" x="255588" y="2292350"/>
          <p14:tracePt t="7535" x="246063" y="2301875"/>
          <p14:tracePt t="7543" x="238125" y="2309813"/>
          <p14:tracePt t="7559" x="228600" y="2309813"/>
          <p14:tracePt t="7567" x="219075" y="2319338"/>
          <p14:tracePt t="7591" x="209550" y="2319338"/>
          <p14:tracePt t="7599" x="209550" y="2328863"/>
          <p14:tracePt t="7763" x="201613" y="2338388"/>
          <p14:tracePt t="8039" x="201613" y="2346325"/>
          <p14:tracePt t="8059" x="192088" y="2365375"/>
          <p14:tracePt t="8063" x="182563" y="2374900"/>
          <p14:tracePt t="8089" x="173038" y="2382838"/>
          <p14:tracePt t="8111" x="165100" y="2382838"/>
          <p14:tracePt t="8587" x="155575" y="2382838"/>
          <p14:tracePt t="8595" x="146050" y="2392363"/>
          <p14:tracePt t="8603" x="119063" y="2419350"/>
          <p14:tracePt t="8609" x="92075" y="2438400"/>
          <p14:tracePt t="8615" x="82550" y="2447925"/>
          <p14:tracePt t="8620" x="63500" y="2455863"/>
          <p14:tracePt t="8622" x="46038" y="2484438"/>
          <p14:tracePt t="8631" x="36513" y="2538413"/>
          <p14:tracePt t="8641" x="9525" y="2601913"/>
          <p14:tracePt t="8647" x="9525" y="2638425"/>
          <p14:tracePt t="8655" x="9525" y="2711450"/>
          <p14:tracePt t="8663" x="9525" y="2803525"/>
          <p14:tracePt t="8671" x="9525" y="2913063"/>
          <p14:tracePt t="8679" x="9525" y="3041650"/>
          <p14:tracePt t="8683" x="9525" y="3168650"/>
          <p14:tracePt t="8691" x="19050" y="3297238"/>
          <p14:tracePt t="8699" x="46038" y="3433763"/>
          <p14:tracePt t="8706" x="73025" y="3543300"/>
          <p14:tracePt t="8715" x="100013" y="3643313"/>
          <p14:tracePt t="8723" x="146050" y="3735388"/>
          <p14:tracePt t="8730" x="173038" y="3835400"/>
          <p14:tracePt t="8739" x="209550" y="3917950"/>
          <p14:tracePt t="8743" x="238125" y="3971925"/>
          <p14:tracePt t="8752" x="274638" y="4037013"/>
          <p14:tracePt t="8758" x="292100" y="4081463"/>
          <p14:tracePt t="8767" x="301625" y="4100513"/>
          <p14:tracePt t="8775" x="338138" y="4137025"/>
          <p14:tracePt t="8783" x="347663" y="4146550"/>
          <p14:tracePt t="8791" x="355600" y="4154488"/>
          <p14:tracePt t="8806" x="384175" y="4173538"/>
          <p14:tracePt t="8815" x="401638" y="4183063"/>
          <p14:tracePt t="8823" x="438150" y="4200525"/>
          <p14:tracePt t="8831" x="457200" y="4210050"/>
          <p14:tracePt t="8840" x="484188" y="4219575"/>
          <p14:tracePt t="8846" x="511175" y="4227513"/>
          <p14:tracePt t="8855" x="520700" y="4227513"/>
          <p14:tracePt t="8863" x="557213" y="4246563"/>
          <p14:tracePt t="8879" x="593725" y="4256088"/>
          <p14:tracePt t="8888" x="603250" y="4264025"/>
          <p14:tracePt t="8906" x="620713" y="4292600"/>
          <p14:tracePt t="8911" x="630238" y="4292600"/>
          <p14:tracePt t="8919" x="657225" y="4319588"/>
          <p14:tracePt t="8927" x="676275" y="4329113"/>
          <p14:tracePt t="8935" x="693738" y="4356100"/>
          <p14:tracePt t="8943" x="712788" y="4365625"/>
          <p14:tracePt t="8952" x="757238" y="4365625"/>
          <p14:tracePt t="8959" x="785813" y="4365625"/>
          <p14:tracePt t="8967" x="812800" y="4365625"/>
          <p14:tracePt t="8975" x="822325" y="4365625"/>
          <p14:tracePt t="8983" x="831850" y="4365625"/>
          <p14:tracePt t="8991" x="839788" y="4365625"/>
          <p14:tracePt t="8999" x="849313" y="4365625"/>
          <p14:tracePt t="9007" x="868363" y="4346575"/>
          <p14:tracePt t="9015" x="868363" y="4337050"/>
          <p14:tracePt t="9023" x="876300" y="4319588"/>
          <p14:tracePt t="9040" x="876300" y="4310063"/>
          <p14:tracePt t="9056" x="885825" y="4300538"/>
          <p14:tracePt t="9079" x="895350" y="4300538"/>
          <p14:tracePt t="9087" x="912813" y="4300538"/>
          <p14:tracePt t="9095" x="941388" y="4283075"/>
          <p14:tracePt t="9105" x="977900" y="4273550"/>
          <p14:tracePt t="9111" x="995363" y="4273550"/>
          <p14:tracePt t="9118" x="1031875" y="4264025"/>
          <p14:tracePt t="9126" x="1077913" y="4256088"/>
          <p14:tracePt t="9135" x="1087438" y="4256088"/>
          <p14:tracePt t="9143" x="1095375" y="4256088"/>
          <p14:tracePt t="9153" x="1104900" y="4246563"/>
          <p14:tracePt t="9158" x="1114425" y="4246563"/>
          <p14:tracePt t="9175" x="1123950" y="4237038"/>
          <p14:tracePt t="9275" x="1131888" y="4227513"/>
          <p14:tracePt t="9291" x="1141413" y="4227513"/>
          <p14:tracePt t="9307" x="1141413" y="4210050"/>
          <p14:tracePt t="9315" x="1150938" y="4200525"/>
          <p14:tracePt t="9319" x="1150938" y="4191000"/>
          <p14:tracePt t="9327" x="1150938" y="4183063"/>
          <p14:tracePt t="9335" x="1150938" y="4173538"/>
          <p14:tracePt t="9352" x="1150938" y="4164013"/>
          <p14:tracePt t="9358" x="1160463" y="4146550"/>
          <p14:tracePt t="9391" x="1160463" y="4127500"/>
          <p14:tracePt t="9407" x="1160463" y="4117975"/>
          <p14:tracePt t="9415" x="1160463" y="4110038"/>
          <p14:tracePt t="9431" x="1160463" y="4090988"/>
          <p14:tracePt t="9456" x="1160463" y="4073525"/>
          <p14:tracePt t="9471" x="1160463" y="4054475"/>
          <p14:tracePt t="9495" x="1150938" y="4044950"/>
          <p14:tracePt t="9504" x="1150938" y="4037013"/>
          <p14:tracePt t="9511" x="1131888" y="4037013"/>
          <p14:tracePt t="9519" x="1123950" y="4037013"/>
          <p14:tracePt t="9527" x="1114425" y="4037013"/>
          <p14:tracePt t="9535" x="1087438" y="4037013"/>
          <p14:tracePt t="9543" x="1077913" y="4037013"/>
          <p14:tracePt t="9552" x="1050925" y="4037013"/>
          <p14:tracePt t="9559" x="1041400" y="4037013"/>
          <p14:tracePt t="9567" x="1022350" y="4037013"/>
          <p14:tracePt t="9575" x="1004888" y="4037013"/>
          <p14:tracePt t="9584" x="985838" y="4037013"/>
          <p14:tracePt t="9591" x="968375" y="4044950"/>
          <p14:tracePt t="9599" x="949325" y="4054475"/>
          <p14:tracePt t="9606" x="931863" y="4054475"/>
          <p14:tracePt t="9615" x="922338" y="4064000"/>
          <p14:tracePt t="9623" x="904875" y="4073525"/>
          <p14:tracePt t="9631" x="895350" y="4081463"/>
          <p14:tracePt t="9639" x="876300" y="4090988"/>
          <p14:tracePt t="9647" x="858838" y="4100513"/>
          <p14:tracePt t="9655" x="839788" y="4117975"/>
          <p14:tracePt t="9663" x="822325" y="4137025"/>
          <p14:tracePt t="9672" x="803275" y="4154488"/>
          <p14:tracePt t="9679" x="776288" y="4183063"/>
          <p14:tracePt t="9687" x="749300" y="4227513"/>
          <p14:tracePt t="9695" x="739775" y="4246563"/>
          <p14:tracePt t="9704" x="720725" y="4273550"/>
          <p14:tracePt t="9710" x="712788" y="4300538"/>
          <p14:tracePt t="9719" x="693738" y="4319588"/>
          <p14:tracePt t="9726" x="676275" y="4365625"/>
          <p14:tracePt t="9735" x="666750" y="4402138"/>
          <p14:tracePt t="9743" x="657225" y="4438650"/>
          <p14:tracePt t="9751" x="657225" y="4456113"/>
          <p14:tracePt t="9759" x="647700" y="4483100"/>
          <p14:tracePt t="9768" x="647700" y="4511675"/>
          <p14:tracePt t="9775" x="647700" y="4538663"/>
          <p14:tracePt t="9784" x="647700" y="4584700"/>
          <p14:tracePt t="9791" x="647700" y="4611688"/>
          <p14:tracePt t="9799" x="647700" y="4638675"/>
          <p14:tracePt t="9806" x="647700" y="4665663"/>
          <p14:tracePt t="9815" x="647700" y="4702175"/>
          <p14:tracePt t="9823" x="647700" y="4711700"/>
          <p14:tracePt t="9831" x="647700" y="4757738"/>
          <p14:tracePt t="9839" x="647700" y="4784725"/>
          <p14:tracePt t="9846" x="647700" y="4811713"/>
          <p14:tracePt t="9855" x="647700" y="4857750"/>
          <p14:tracePt t="9863" x="647700" y="4884738"/>
          <p14:tracePt t="9871" x="647700" y="4913313"/>
          <p14:tracePt t="9879" x="647700" y="4967288"/>
          <p14:tracePt t="9889" x="647700" y="5013325"/>
          <p14:tracePt t="9895" x="647700" y="5040313"/>
          <p14:tracePt t="9903" x="647700" y="5095875"/>
          <p14:tracePt t="9911" x="657225" y="5122863"/>
          <p14:tracePt t="9920" x="666750" y="5168900"/>
          <p14:tracePt t="9927" x="676275" y="5195888"/>
          <p14:tracePt t="9935" x="703263" y="5241925"/>
          <p14:tracePt t="9942" x="712788" y="5268913"/>
          <p14:tracePt t="9951" x="730250" y="5314950"/>
          <p14:tracePt t="9959" x="757238" y="5360988"/>
          <p14:tracePt t="9968" x="776288" y="5387975"/>
          <p14:tracePt t="9974" x="803275" y="5434013"/>
          <p14:tracePt t="9983" x="822325" y="5451475"/>
          <p14:tracePt t="9990" x="831850" y="5487988"/>
          <p14:tracePt t="10000" x="858838" y="5543550"/>
          <p14:tracePt t="10006" x="876300" y="5561013"/>
          <p14:tracePt t="10015" x="895350" y="5597525"/>
          <p14:tracePt t="10022" x="912813" y="5624513"/>
          <p14:tracePt t="10031" x="941388" y="5653088"/>
          <p14:tracePt t="10039" x="968375" y="5670550"/>
          <p14:tracePt t="10047" x="995363" y="5707063"/>
          <p14:tracePt t="10056" x="1031875" y="5734050"/>
          <p14:tracePt t="10063" x="1050925" y="5743575"/>
          <p14:tracePt t="10071" x="1068388" y="5770563"/>
          <p14:tracePt t="10079" x="1114425" y="5799138"/>
          <p14:tracePt t="10088" x="1114425" y="5807075"/>
          <p14:tracePt t="10094" x="1131888" y="5826125"/>
          <p14:tracePt t="10104" x="1160463" y="5843588"/>
          <p14:tracePt t="10110" x="1214438" y="5872163"/>
          <p14:tracePt t="10120" x="1260475" y="5908675"/>
          <p14:tracePt t="10126" x="1270000" y="5908675"/>
          <p14:tracePt t="10135" x="1323975" y="5945188"/>
          <p14:tracePt t="10143" x="1350963" y="5962650"/>
          <p14:tracePt t="10152" x="1397000" y="5981700"/>
          <p14:tracePt t="10159" x="1433513" y="5999163"/>
          <p14:tracePt t="10168" x="1479550" y="6008688"/>
          <p14:tracePt t="10174" x="1525588" y="6027738"/>
          <p14:tracePt t="10183" x="1570038" y="6035675"/>
          <p14:tracePt t="10190" x="1606550" y="6054725"/>
          <p14:tracePt t="10200" x="1635125" y="6064250"/>
          <p14:tracePt t="10206" x="1698625" y="6072188"/>
          <p14:tracePt t="10215" x="1754188" y="6081713"/>
          <p14:tracePt t="10222" x="1827213" y="6081713"/>
          <p14:tracePt t="10231" x="1908175" y="6108700"/>
          <p14:tracePt t="10239" x="1963738" y="6118225"/>
          <p14:tracePt t="10247" x="2009775" y="6137275"/>
          <p14:tracePt t="10255" x="2054225" y="6137275"/>
          <p14:tracePt t="10263" x="2109788" y="6137275"/>
          <p14:tracePt t="10272" x="2182813" y="6137275"/>
          <p14:tracePt t="10279" x="2273300" y="6145213"/>
          <p14:tracePt t="10288" x="2365375" y="6154738"/>
          <p14:tracePt t="10295" x="2438400" y="6154738"/>
          <p14:tracePt t="10303" x="2538413" y="6154738"/>
          <p14:tracePt t="10311" x="2611438" y="6154738"/>
          <p14:tracePt t="10319" x="2684463" y="6173788"/>
          <p14:tracePt t="10326" x="2757488" y="6173788"/>
          <p14:tracePt t="10335" x="2840038" y="6181725"/>
          <p14:tracePt t="10343" x="2895600" y="6200775"/>
          <p14:tracePt t="10352" x="2959100" y="6210300"/>
          <p14:tracePt t="10359" x="3013075" y="6218238"/>
          <p14:tracePt t="10367" x="3068638" y="6218238"/>
          <p14:tracePt t="10376" x="3132138" y="6237288"/>
          <p14:tracePt t="10384" x="3187700" y="6246813"/>
          <p14:tracePt t="10391" x="3270250" y="6254750"/>
          <p14:tracePt t="10400" x="3343275" y="6254750"/>
          <p14:tracePt t="10407" x="3416300" y="6273800"/>
          <p14:tracePt t="10415" x="3516313" y="6283325"/>
          <p14:tracePt t="10423" x="3625850" y="6283325"/>
          <p14:tracePt t="10431" x="3735388" y="6283325"/>
          <p14:tracePt t="10439" x="3881438" y="6300788"/>
          <p14:tracePt t="10446" x="4027488" y="6300788"/>
          <p14:tracePt t="10456" x="4192588" y="6300788"/>
          <p14:tracePt t="10463" x="4338638" y="6300788"/>
          <p14:tracePt t="10471" x="4502150" y="6310313"/>
          <p14:tracePt t="10479" x="4648200" y="6310313"/>
          <p14:tracePt t="10488" x="4776788" y="6310313"/>
          <p14:tracePt t="10495" x="4903788" y="6310313"/>
          <p14:tracePt t="10503" x="5032375" y="6310313"/>
          <p14:tracePt t="10511" x="5122863" y="6310313"/>
          <p14:tracePt t="10519" x="5214938" y="6310313"/>
          <p14:tracePt t="10527" x="5305425" y="6310313"/>
          <p14:tracePt t="10536" x="5378450" y="6310313"/>
          <p14:tracePt t="10543" x="5470525" y="6310313"/>
          <p14:tracePt t="10553" x="5561013" y="6327775"/>
          <p14:tracePt t="10559" x="5643563" y="6327775"/>
          <p14:tracePt t="10567" x="5716588" y="6337300"/>
          <p14:tracePt t="10575" x="5789613" y="6356350"/>
          <p14:tracePt t="10584" x="5881688" y="6356350"/>
          <p14:tracePt t="10590" x="6000750" y="6364288"/>
          <p14:tracePt t="10599" x="6110288" y="6383338"/>
          <p14:tracePt t="10607" x="6219825" y="6383338"/>
          <p14:tracePt t="10616" x="6329363" y="6383338"/>
          <p14:tracePt t="10623" x="6456363" y="6383338"/>
          <p14:tracePt t="10631" x="6584950" y="6383338"/>
          <p14:tracePt t="10640" x="6711950" y="6383338"/>
          <p14:tracePt t="10647" x="6840538" y="6383338"/>
          <p14:tracePt t="10655" x="6967538" y="6383338"/>
          <p14:tracePt t="10663" x="7096125" y="6383338"/>
          <p14:tracePt t="10671" x="7205663" y="6373813"/>
          <p14:tracePt t="10679" x="7315200" y="6364288"/>
          <p14:tracePt t="10688" x="7415213" y="6346825"/>
          <p14:tracePt t="10695" x="7507288" y="6337300"/>
          <p14:tracePt t="10705" x="7580313" y="6319838"/>
          <p14:tracePt t="10710" x="7643813" y="6310313"/>
          <p14:tracePt t="10719" x="7707313" y="6300788"/>
          <p14:tracePt t="10726" x="7726363" y="6291263"/>
          <p14:tracePt t="10735" x="7753350" y="6264275"/>
          <p14:tracePt t="10743" x="7780338" y="6254750"/>
          <p14:tracePt t="10752" x="7799388" y="6246813"/>
          <p14:tracePt t="10759" x="7808913" y="6237288"/>
          <p14:tracePt t="10768" x="7835900" y="6227763"/>
          <p14:tracePt t="10775" x="7853363" y="6210300"/>
          <p14:tracePt t="10784" x="7872413" y="6200775"/>
          <p14:tracePt t="10791" x="7889875" y="6191250"/>
          <p14:tracePt t="10799" x="7926388" y="6173788"/>
          <p14:tracePt t="10806" x="7954963" y="6154738"/>
          <p14:tracePt t="10815" x="7999413" y="6145213"/>
          <p14:tracePt t="10823" x="8054975" y="6127750"/>
          <p14:tracePt t="10831" x="8081963" y="6118225"/>
          <p14:tracePt t="10839" x="8128000" y="6118225"/>
          <p14:tracePt t="10846" x="8174038" y="6100763"/>
          <p14:tracePt t="10856" x="8191500" y="6100763"/>
          <p14:tracePt t="10863" x="8220075" y="6091238"/>
          <p14:tracePt t="10871" x="8228013" y="6081713"/>
          <p14:tracePt t="10879" x="8247063" y="6064250"/>
          <p14:tracePt t="10888" x="8264525" y="6045200"/>
          <p14:tracePt t="10905" x="8293100" y="5981700"/>
          <p14:tracePt t="10911" x="8293100" y="5935663"/>
          <p14:tracePt t="10919" x="8310563" y="5872163"/>
          <p14:tracePt t="10926" x="8310563" y="5799138"/>
          <p14:tracePt t="10935" x="8310563" y="5716588"/>
          <p14:tracePt t="10943" x="8310563" y="5643563"/>
          <p14:tracePt t="10952" x="8310563" y="5616575"/>
          <p14:tracePt t="10958" x="8310563" y="5580063"/>
          <p14:tracePt t="10967" x="8310563" y="5507038"/>
          <p14:tracePt t="10975" x="8310563" y="5434013"/>
          <p14:tracePt t="10984" x="8310563" y="5341938"/>
          <p14:tracePt t="10990" x="8310563" y="5268913"/>
          <p14:tracePt t="10999" x="8310563" y="5195888"/>
          <p14:tracePt t="11007" x="8310563" y="5113338"/>
          <p14:tracePt t="11016" x="8310563" y="5040313"/>
          <p14:tracePt t="11023" x="8310563" y="4986338"/>
          <p14:tracePt t="11030" x="8310563" y="4913313"/>
          <p14:tracePt t="11039" x="8310563" y="4857750"/>
          <p14:tracePt t="11047" x="8310563" y="4811713"/>
          <p14:tracePt t="11055" x="8310563" y="4775200"/>
          <p14:tracePt t="11063" x="8310563" y="4748213"/>
          <p14:tracePt t="11072" x="8310563" y="4730750"/>
          <p14:tracePt t="11078" x="8310563" y="4694238"/>
          <p14:tracePt t="11088" x="8283575" y="4675188"/>
          <p14:tracePt t="11095" x="8283575" y="4648200"/>
          <p14:tracePt t="11103" x="8264525" y="4621213"/>
          <p14:tracePt t="11110" x="8256588" y="4602163"/>
          <p14:tracePt t="11120" x="8237538" y="4565650"/>
          <p14:tracePt t="11126" x="8228013" y="4548188"/>
          <p14:tracePt t="11134" x="8201025" y="4502150"/>
          <p14:tracePt t="11143" x="8183563" y="4483100"/>
          <p14:tracePt t="11152" x="8164513" y="4456113"/>
          <p14:tracePt t="11159" x="8128000" y="4410075"/>
          <p14:tracePt t="11167" x="8108950" y="4365625"/>
          <p14:tracePt t="11175" x="8072438" y="4337050"/>
          <p14:tracePt t="11184" x="8064500" y="4300538"/>
          <p14:tracePt t="11191" x="8018463" y="4246563"/>
          <p14:tracePt t="11199" x="7999413" y="4219575"/>
          <p14:tracePt t="11206" x="7962900" y="4183063"/>
          <p14:tracePt t="11214" x="7945438" y="4154488"/>
          <p14:tracePt t="11223" x="7918450" y="4137025"/>
          <p14:tracePt t="11231" x="7881938" y="4127500"/>
          <p14:tracePt t="11239" x="7853363" y="4110038"/>
          <p14:tracePt t="11247" x="7835900" y="4100513"/>
          <p14:tracePt t="11255" x="7789863" y="4090988"/>
          <p14:tracePt t="11263" x="7762875" y="4081463"/>
          <p14:tracePt t="11271" x="7743825" y="4073525"/>
          <p14:tracePt t="11279" x="7699375" y="4054475"/>
          <p14:tracePt t="11287" x="7662863" y="4054475"/>
          <p14:tracePt t="11295" x="7634288" y="4044950"/>
          <p14:tracePt t="11303" x="7597775" y="4044950"/>
          <p14:tracePt t="11310" x="7561263" y="4037013"/>
          <p14:tracePt t="11319" x="7516813" y="4037013"/>
          <p14:tracePt t="11326" x="7488238" y="4037013"/>
          <p14:tracePt t="11335" x="7461250" y="4027488"/>
          <p14:tracePt t="11343" x="7434263" y="4027488"/>
          <p14:tracePt t="11351" x="7388225" y="4017963"/>
          <p14:tracePt t="11359" x="7361238" y="4008438"/>
          <p14:tracePt t="11368" x="7315200" y="4008438"/>
          <p14:tracePt t="11375" x="7288213" y="4000500"/>
          <p14:tracePt t="11383" x="7251700" y="4000500"/>
          <p14:tracePt t="11391" x="7215188" y="3990975"/>
          <p14:tracePt t="11399" x="7150100" y="3990975"/>
          <p14:tracePt t="11407" x="7105650" y="3971925"/>
          <p14:tracePt t="11416" x="7050088" y="3971925"/>
          <p14:tracePt t="11423" x="6996113" y="3971925"/>
          <p14:tracePt t="11431" x="6950075" y="3971925"/>
          <p14:tracePt t="11439" x="6886575" y="3971925"/>
          <p14:tracePt t="11447" x="6821488" y="3971925"/>
          <p14:tracePt t="11456" x="6748463" y="3963988"/>
          <p14:tracePt t="11463" x="6704013" y="3963988"/>
          <p14:tracePt t="11471" x="6648450" y="3954463"/>
          <p14:tracePt t="11479" x="6575425" y="3954463"/>
          <p14:tracePt t="11487" x="6521450" y="3944938"/>
          <p14:tracePt t="11495" x="6456363" y="3927475"/>
          <p14:tracePt t="11503" x="6402388" y="3917950"/>
          <p14:tracePt t="11511" x="6319838" y="3898900"/>
          <p14:tracePt t="11519" x="6292850" y="3898900"/>
          <p14:tracePt t="11526" x="6237288" y="3889375"/>
          <p14:tracePt t="11534" x="6173788" y="3881438"/>
          <p14:tracePt t="11543" x="6118225" y="3881438"/>
          <p14:tracePt t="11551" x="6064250" y="3881438"/>
          <p14:tracePt t="11559" x="6018213" y="3881438"/>
          <p14:tracePt t="11567" x="5981700" y="3881438"/>
          <p14:tracePt t="11575" x="5927725" y="3881438"/>
          <p14:tracePt t="11584" x="5872163" y="3881438"/>
          <p14:tracePt t="11591" x="5818188" y="3881438"/>
          <p14:tracePt t="11599" x="5772150" y="3881438"/>
          <p14:tracePt t="11607" x="5735638" y="3881438"/>
          <p14:tracePt t="11614" x="5680075" y="3881438"/>
          <p14:tracePt t="11623" x="5616575" y="3881438"/>
          <p14:tracePt t="11631" x="5580063" y="3881438"/>
          <p14:tracePt t="11639" x="5524500" y="3881438"/>
          <p14:tracePt t="11647" x="5470525" y="3881438"/>
          <p14:tracePt t="11656" x="5414963" y="3881438"/>
          <p14:tracePt t="11663" x="5370513" y="3881438"/>
          <p14:tracePt t="11672" x="5314950" y="3881438"/>
          <p14:tracePt t="11679" x="5260975" y="3881438"/>
          <p14:tracePt t="11688" x="5187950" y="3881438"/>
          <p14:tracePt t="11695" x="5132388" y="3881438"/>
          <p14:tracePt t="11704" x="5068888" y="3881438"/>
          <p14:tracePt t="11711" x="5032375" y="3881438"/>
          <p14:tracePt t="11719" x="4986338" y="3881438"/>
          <p14:tracePt t="11726" x="4940300" y="3881438"/>
          <p14:tracePt t="11735" x="4857750" y="3881438"/>
          <p14:tracePt t="11743" x="4784725" y="3881438"/>
          <p14:tracePt t="11751" x="4711700" y="3881438"/>
          <p14:tracePt t="11759" x="4638675" y="3881438"/>
          <p14:tracePt t="11768" x="4565650" y="3881438"/>
          <p14:tracePt t="11775" x="4492625" y="3881438"/>
          <p14:tracePt t="11783" x="4438650" y="3881438"/>
          <p14:tracePt t="11791" x="4375150" y="3871913"/>
          <p14:tracePt t="11799" x="4319588" y="3871913"/>
          <p14:tracePt t="11807" x="4292600" y="3871913"/>
          <p14:tracePt t="11815" x="4246563" y="3871913"/>
          <p14:tracePt t="11823" x="4183063" y="3871913"/>
          <p14:tracePt t="11831" x="4100513" y="3844925"/>
          <p14:tracePt t="11840" x="4054475" y="3844925"/>
          <p14:tracePt t="11847" x="4027488" y="3844925"/>
          <p14:tracePt t="11855" x="3990975" y="3844925"/>
          <p14:tracePt t="11863" x="3944938" y="3835400"/>
          <p14:tracePt t="11872" x="3871913" y="3835400"/>
          <p14:tracePt t="11879" x="3798888" y="3835400"/>
          <p14:tracePt t="11889" x="3716338" y="3816350"/>
          <p14:tracePt t="11895" x="3643313" y="3816350"/>
          <p14:tracePt t="11903" x="3570288" y="3808413"/>
          <p14:tracePt t="11911" x="3479800" y="3808413"/>
          <p14:tracePt t="11920" x="3397250" y="3789363"/>
          <p14:tracePt t="11926" x="3343275" y="3789363"/>
          <p14:tracePt t="11935" x="3251200" y="3789363"/>
          <p14:tracePt t="11943" x="3178175" y="3789363"/>
          <p14:tracePt t="11952" x="3105150" y="3789363"/>
          <p14:tracePt t="11959" x="3032125" y="3789363"/>
          <p14:tracePt t="11968" x="2968625" y="3789363"/>
          <p14:tracePt t="11975" x="2895600" y="3789363"/>
          <p14:tracePt t="11983" x="2840038" y="3789363"/>
          <p14:tracePt t="11991" x="2767013" y="3789363"/>
          <p14:tracePt t="11998" x="2713038" y="3789363"/>
          <p14:tracePt t="12006" x="2657475" y="3789363"/>
          <p14:tracePt t="12015" x="2593975" y="3779838"/>
          <p14:tracePt t="12023" x="2538413" y="3771900"/>
          <p14:tracePt t="12031" x="2474913" y="3771900"/>
          <p14:tracePt t="12039" x="2419350" y="3771900"/>
          <p14:tracePt t="12046" x="2392363" y="3771900"/>
          <p14:tracePt t="12056" x="2355850" y="3771900"/>
          <p14:tracePt t="12063" x="2309813" y="3771900"/>
          <p14:tracePt t="12072" x="2282825" y="3771900"/>
          <p14:tracePt t="12079" x="2228850" y="3771900"/>
          <p14:tracePt t="12088" x="2200275" y="3771900"/>
          <p14:tracePt t="12095" x="2155825" y="3771900"/>
          <p14:tracePt t="12103" x="2127250" y="3771900"/>
          <p14:tracePt t="12110" x="2100263" y="3771900"/>
          <p14:tracePt t="12119" x="2054225" y="3771900"/>
          <p14:tracePt t="12126" x="2027238" y="3771900"/>
          <p14:tracePt t="12135" x="2000250" y="3771900"/>
          <p14:tracePt t="12143" x="1973263" y="3771900"/>
          <p14:tracePt t="12152" x="1954213" y="3771900"/>
          <p14:tracePt t="12159" x="1927225" y="3771900"/>
          <p14:tracePt t="12168" x="1908175" y="3771900"/>
          <p14:tracePt t="12175" x="1871663" y="3771900"/>
          <p14:tracePt t="12183" x="1863725" y="3771900"/>
          <p14:tracePt t="12191" x="1827213" y="3771900"/>
          <p14:tracePt t="12199" x="1808163" y="3771900"/>
          <p14:tracePt t="12206" x="1790700" y="3771900"/>
          <p14:tracePt t="12215" x="1762125" y="3771900"/>
          <p14:tracePt t="12223" x="1735138" y="3771900"/>
          <p14:tracePt t="12230" x="1717675" y="3771900"/>
          <p14:tracePt t="12239" x="1689100" y="3771900"/>
          <p14:tracePt t="12246" x="1662113" y="3771900"/>
          <p14:tracePt t="12255" x="1652588" y="3771900"/>
          <p14:tracePt t="12263" x="1635125" y="3771900"/>
          <p14:tracePt t="12272" x="1606550" y="3771900"/>
          <p14:tracePt t="12279" x="1589088" y="3771900"/>
          <p14:tracePt t="12288" x="1579563" y="3771900"/>
          <p14:tracePt t="12295" x="1552575" y="3771900"/>
          <p14:tracePt t="12303" x="1533525" y="3771900"/>
          <p14:tracePt t="12311" x="1506538" y="3779838"/>
          <p14:tracePt t="12319" x="1497013" y="3779838"/>
          <p14:tracePt t="12336" x="1479550" y="3779838"/>
          <p14:tracePt t="12343" x="1470025" y="3789363"/>
          <p14:tracePt t="12351" x="1452563" y="3798888"/>
          <p14:tracePt t="12359" x="1452563" y="3808413"/>
          <p14:tracePt t="12368" x="1423988" y="3816350"/>
          <p14:tracePt t="12375" x="1416050" y="3816350"/>
          <p14:tracePt t="12384" x="1387475" y="3835400"/>
          <p14:tracePt t="12390" x="1370013" y="3835400"/>
          <p14:tracePt t="12399" x="1343025" y="3835400"/>
          <p14:tracePt t="12406" x="1306513" y="3844925"/>
          <p14:tracePt t="12415" x="1287463" y="3852863"/>
          <p14:tracePt t="12422" x="1233488" y="3852863"/>
          <p14:tracePt t="12431" x="1204913" y="3852863"/>
          <p14:tracePt t="12439" x="1187450" y="3862388"/>
          <p14:tracePt t="12447" x="1168400" y="3862388"/>
          <p14:tracePt t="12456" x="1141413" y="3871913"/>
          <p14:tracePt t="12463" x="1123950" y="3871913"/>
          <p14:tracePt t="12471" x="1114425" y="3881438"/>
          <p14:tracePt t="12479" x="1087438" y="3889375"/>
          <p14:tracePt t="12487" x="1068388" y="3898900"/>
          <p14:tracePt t="12495" x="1058863" y="3898900"/>
          <p14:tracePt t="12503" x="1041400" y="3908425"/>
          <p14:tracePt t="12511" x="1022350" y="3917950"/>
          <p14:tracePt t="12519" x="1004888" y="3927475"/>
          <p14:tracePt t="12527" x="985838" y="3944938"/>
          <p14:tracePt t="12536" x="968375" y="3954463"/>
          <p14:tracePt t="12543" x="949325" y="3971925"/>
          <p14:tracePt t="12552" x="941388" y="3981450"/>
          <p14:tracePt t="12559" x="931863" y="4000500"/>
          <p14:tracePt t="12568" x="912813" y="4017963"/>
          <p14:tracePt t="12575" x="895350" y="4037013"/>
          <p14:tracePt t="12584" x="885825" y="4044950"/>
          <p14:tracePt t="12590" x="876300" y="4073525"/>
          <p14:tracePt t="12598" x="868363" y="4090988"/>
          <p14:tracePt t="12606" x="858838" y="4117975"/>
          <p14:tracePt t="12615" x="839788" y="4146550"/>
          <p14:tracePt t="12623" x="831850" y="4164013"/>
          <p14:tracePt t="12631" x="822325" y="4173538"/>
          <p14:tracePt t="12639" x="812800" y="4191000"/>
          <p14:tracePt t="12646" x="803275" y="4210050"/>
          <p14:tracePt t="12663" x="793750" y="4246563"/>
          <p14:tracePt t="12679" x="793750" y="4273550"/>
          <p14:tracePt t="12688" x="793750" y="4292600"/>
          <p14:tracePt t="12695" x="793750" y="4319588"/>
          <p14:tracePt t="12703" x="793750" y="4346575"/>
          <p14:tracePt t="12711" x="793750" y="4373563"/>
          <p14:tracePt t="12719" x="793750" y="4419600"/>
          <p14:tracePt t="12726" x="793750" y="4456113"/>
          <p14:tracePt t="12735" x="793750" y="4502150"/>
          <p14:tracePt t="12743" x="793750" y="4538663"/>
          <p14:tracePt t="12751" x="793750" y="4565650"/>
          <p14:tracePt t="12759" x="793750" y="4611688"/>
          <p14:tracePt t="12771" x="793750" y="4648200"/>
          <p14:tracePt t="12775" x="793750" y="4684713"/>
          <p14:tracePt t="12784" x="785813" y="4721225"/>
          <p14:tracePt t="12791" x="785813" y="4748213"/>
          <p14:tracePt t="12800" x="785813" y="4794250"/>
          <p14:tracePt t="12806" x="776288" y="4821238"/>
          <p14:tracePt t="12815" x="766763" y="4840288"/>
          <p14:tracePt t="12823" x="766763" y="4867275"/>
          <p14:tracePt t="12831" x="766763" y="4903788"/>
          <p14:tracePt t="12839" x="757238" y="4922838"/>
          <p14:tracePt t="12847" x="757238" y="4949825"/>
          <p14:tracePt t="12855" x="757238" y="4976813"/>
          <p14:tracePt t="12863" x="757238" y="5003800"/>
          <p14:tracePt t="12872" x="739775" y="5040313"/>
          <p14:tracePt t="12879" x="739775" y="5068888"/>
          <p14:tracePt t="12887" x="739775" y="5095875"/>
          <p14:tracePt t="12894" x="739775" y="5122863"/>
          <p14:tracePt t="12903" x="739775" y="5168900"/>
          <p14:tracePt t="12921" x="730250" y="5251450"/>
          <p14:tracePt t="12927" x="730250" y="5287963"/>
          <p14:tracePt t="12936" x="730250" y="5314950"/>
          <p14:tracePt t="12942" x="730250" y="5360988"/>
          <p14:tracePt t="12951" x="730250" y="5387975"/>
          <p14:tracePt t="12959" x="730250" y="5414963"/>
          <p14:tracePt t="12967" x="730250" y="5434013"/>
          <p14:tracePt t="12975" x="739775" y="5451475"/>
          <p14:tracePt t="12983" x="739775" y="5470525"/>
          <p14:tracePt t="12991" x="766763" y="5507038"/>
          <p14:tracePt t="12999" x="766763" y="5514975"/>
          <p14:tracePt t="13006" x="776288" y="5524500"/>
          <p14:tracePt t="13015" x="793750" y="5551488"/>
          <p14:tracePt t="13031" x="793750" y="5580063"/>
          <p14:tracePt t="13039" x="812800" y="5597525"/>
          <p14:tracePt t="13047" x="812800" y="5607050"/>
          <p14:tracePt t="13055" x="822325" y="5634038"/>
          <p14:tracePt t="13063" x="839788" y="5653088"/>
          <p14:tracePt t="13079" x="849313" y="5670550"/>
          <p14:tracePt t="13088" x="868363" y="5689600"/>
          <p14:tracePt t="13094" x="876300" y="5697538"/>
          <p14:tracePt t="13104" x="876300" y="5707063"/>
          <p14:tracePt t="13110" x="885825" y="5716588"/>
          <p14:tracePt t="13127" x="895350" y="5726113"/>
          <p14:tracePt t="13135" x="895350" y="5734050"/>
          <p14:tracePt t="13143" x="904875" y="5743575"/>
          <p14:tracePt t="13152" x="922338" y="5762625"/>
          <p14:tracePt t="13168" x="922338" y="5770563"/>
          <p14:tracePt t="13175" x="941388" y="5789613"/>
          <p14:tracePt t="13190" x="949325" y="5789613"/>
          <p14:tracePt t="13207" x="958850" y="5799138"/>
          <p14:tracePt t="17627" x="941388" y="5799138"/>
          <p14:tracePt t="17635" x="931863" y="5799138"/>
          <p14:tracePt t="17650" x="922338" y="5799138"/>
          <p14:tracePt t="17667" x="922338" y="5807075"/>
          <p14:tracePt t="17683" x="912813" y="5807075"/>
          <p14:tracePt t="17691" x="904875" y="5807075"/>
          <p14:tracePt t="17715" x="895350" y="5807075"/>
          <p14:tracePt t="17751" x="885825" y="5807075"/>
          <p14:tracePt t="17775" x="868363" y="5807075"/>
          <p14:tracePt t="17791" x="849313" y="5807075"/>
          <p14:tracePt t="17871" x="831850" y="5807075"/>
          <p14:tracePt t="17888" x="812800" y="5807075"/>
          <p14:tracePt t="17895" x="803275" y="5807075"/>
          <p14:tracePt t="17911" x="785813" y="5807075"/>
          <p14:tracePt t="17935" x="776288" y="5807075"/>
          <p14:tracePt t="17967" x="766763" y="5807075"/>
          <p14:tracePt t="17999" x="757238" y="5807075"/>
          <p14:tracePt t="18091" x="749300" y="5807075"/>
          <p14:tracePt t="18219" x="739775" y="5807075"/>
          <p14:tracePt t="18239" x="739775" y="5799138"/>
          <p14:tracePt t="18254" x="739775" y="5789613"/>
          <p14:tracePt t="18279" x="739775" y="5780088"/>
          <p14:tracePt t="18295" x="739775" y="5770563"/>
          <p14:tracePt t="18304" x="739775" y="5753100"/>
          <p14:tracePt t="18319" x="739775" y="5743575"/>
          <p14:tracePt t="18327" x="739775" y="5734050"/>
          <p14:tracePt t="18335" x="739775" y="5716588"/>
          <p14:tracePt t="18342" x="739775" y="5707063"/>
          <p14:tracePt t="18352" x="739775" y="5689600"/>
          <p14:tracePt t="18367" x="749300" y="5670550"/>
          <p14:tracePt t="18375" x="749300" y="5661025"/>
          <p14:tracePt t="18384" x="749300" y="5653088"/>
          <p14:tracePt t="18391" x="749300" y="5624513"/>
          <p14:tracePt t="18400" x="749300" y="5607050"/>
          <p14:tracePt t="18407" x="749300" y="5588000"/>
          <p14:tracePt t="18415" x="749300" y="5580063"/>
          <p14:tracePt t="18423" x="749300" y="5543550"/>
          <p14:tracePt t="18431" x="749300" y="5514975"/>
          <p14:tracePt t="18438" x="749300" y="5487988"/>
          <p14:tracePt t="18447" x="749300" y="5470525"/>
          <p14:tracePt t="18456" x="749300" y="5441950"/>
          <p14:tracePt t="18463" x="749300" y="5414963"/>
          <p14:tracePt t="18472" x="749300" y="5378450"/>
          <p14:tracePt t="18488" x="749300" y="5368925"/>
          <p14:tracePt t="18495" x="739775" y="5360988"/>
          <p14:tracePt t="18511" x="739775" y="5351463"/>
          <p14:tracePt t="18519" x="739775" y="5341938"/>
          <p14:tracePt t="18526" x="730250" y="5332413"/>
          <p14:tracePt t="18536" x="720725" y="5324475"/>
          <p14:tracePt t="18559" x="712788" y="5314950"/>
          <p14:tracePt t="18575" x="712788" y="5305425"/>
          <p14:tracePt t="18587" x="703263" y="5295900"/>
          <p14:tracePt t="18591" x="693738" y="5287963"/>
          <p14:tracePt t="18615" x="684213" y="5278438"/>
          <p14:tracePt t="18623" x="676275" y="5268913"/>
          <p14:tracePt t="18639" x="666750" y="5268913"/>
          <p14:tracePt t="18663" x="666750" y="5259388"/>
          <p14:tracePt t="18672" x="647700" y="5241925"/>
          <p14:tracePt t="18688" x="630238" y="5214938"/>
          <p14:tracePt t="18695" x="630238" y="5195888"/>
          <p14:tracePt t="18703" x="620713" y="5159375"/>
          <p14:tracePt t="18711" x="611188" y="5141913"/>
          <p14:tracePt t="18720" x="611188" y="5132388"/>
          <p14:tracePt t="18736" x="611188" y="5122863"/>
          <p14:tracePt t="18971" x="611188" y="5113338"/>
          <p14:tracePt t="18987" x="611188" y="5095875"/>
          <p14:tracePt t="18995" x="620713" y="5095875"/>
          <p14:tracePt t="19003" x="630238" y="5086350"/>
          <p14:tracePt t="19006" x="647700" y="5076825"/>
          <p14:tracePt t="19011" x="657225" y="5076825"/>
          <p14:tracePt t="19020" x="676275" y="5068888"/>
          <p14:tracePt t="19026" x="684213" y="5068888"/>
          <p14:tracePt t="19035" x="703263" y="5049838"/>
          <p14:tracePt t="19051" x="730250" y="5040313"/>
          <p14:tracePt t="19059" x="739775" y="5040313"/>
          <p14:tracePt t="19067" x="749300" y="5032375"/>
          <p14:tracePt t="19071" x="757238" y="5032375"/>
          <p14:tracePt t="19079" x="766763" y="5022850"/>
          <p14:tracePt t="19087" x="766763" y="5003800"/>
          <p14:tracePt t="19095" x="785813" y="4967288"/>
          <p14:tracePt t="19103" x="793750" y="4930775"/>
          <p14:tracePt t="19111" x="812800" y="4903788"/>
          <p14:tracePt t="19119" x="812800" y="4867275"/>
          <p14:tracePt t="19126" x="839788" y="4840288"/>
          <p14:tracePt t="19137" x="876300" y="4775200"/>
          <p14:tracePt t="19142" x="895350" y="4748213"/>
          <p14:tracePt t="19151" x="912813" y="4721225"/>
          <p14:tracePt t="19158" x="922338" y="4684713"/>
          <p14:tracePt t="19167" x="931863" y="4648200"/>
          <p14:tracePt t="19175" x="941388" y="4629150"/>
          <p14:tracePt t="19184" x="949325" y="4584700"/>
          <p14:tracePt t="19191" x="958850" y="4575175"/>
          <p14:tracePt t="19200" x="968375" y="4548188"/>
          <p14:tracePt t="19206" x="977900" y="4529138"/>
          <p14:tracePt t="19216" x="985838" y="4511675"/>
          <p14:tracePt t="19223" x="985838" y="4492625"/>
          <p14:tracePt t="19231" x="995363" y="4465638"/>
          <p14:tracePt t="19239" x="1014413" y="4438650"/>
          <p14:tracePt t="19247" x="1022350" y="4392613"/>
          <p14:tracePt t="19255" x="1031875" y="4356100"/>
          <p14:tracePt t="19263" x="1058863" y="4292600"/>
          <p14:tracePt t="19271" x="1077913" y="4227513"/>
          <p14:tracePt t="19279" x="1087438" y="4183063"/>
          <p14:tracePt t="19288" x="1114425" y="4137025"/>
          <p14:tracePt t="19295" x="1131888" y="4100513"/>
          <p14:tracePt t="19304" x="1141413" y="4064000"/>
          <p14:tracePt t="19312" x="1168400" y="4017963"/>
          <p14:tracePt t="19319" x="1177925" y="4000500"/>
          <p14:tracePt t="19327" x="1177925" y="3971925"/>
          <p14:tracePt t="19336" x="1177925" y="3963988"/>
          <p14:tracePt t="19342" x="1177925" y="3927475"/>
          <p14:tracePt t="19351" x="1177925" y="3898900"/>
          <p14:tracePt t="19359" x="1187450" y="3871913"/>
          <p14:tracePt t="19367" x="1187450" y="3852863"/>
          <p14:tracePt t="19375" x="1187450" y="3808413"/>
          <p14:tracePt t="19384" x="1187450" y="3771900"/>
          <p14:tracePt t="19390" x="1214438" y="3716338"/>
          <p14:tracePt t="19400" x="1214438" y="3670300"/>
          <p14:tracePt t="19407" x="1223963" y="3616325"/>
          <p14:tracePt t="19416" x="1233488" y="3570288"/>
          <p14:tracePt t="19423" x="1241425" y="3543300"/>
          <p14:tracePt t="19431" x="1270000" y="3487738"/>
          <p14:tracePt t="19438" x="1270000" y="3460750"/>
          <p14:tracePt t="19447" x="1287463" y="3424238"/>
          <p14:tracePt t="19454" x="1296988" y="3406775"/>
          <p14:tracePt t="19471" x="1296988" y="3397250"/>
          <p14:tracePt t="19479" x="1306513" y="3378200"/>
          <p14:tracePt t="19496" x="1314450" y="3378200"/>
          <p14:tracePt t="19520" x="1314450" y="3370263"/>
          <p14:tracePt t="19535" x="1323975" y="3360738"/>
          <p14:tracePt t="19542" x="1333500" y="3351213"/>
          <p14:tracePt t="19559" x="1350963" y="3333750"/>
          <p14:tracePt t="19574" x="1370013" y="3314700"/>
          <p14:tracePt t="19590" x="1387475" y="3305175"/>
          <p14:tracePt t="19600" x="1397000" y="3297238"/>
          <p14:tracePt t="19606" x="1416050" y="3287713"/>
          <p14:tracePt t="19616" x="1416050" y="3278188"/>
          <p14:tracePt t="19623" x="1423988" y="3260725"/>
          <p14:tracePt t="19630" x="1433513" y="3260725"/>
          <p14:tracePt t="19638" x="1443038" y="3241675"/>
          <p14:tracePt t="19647" x="1452563" y="3232150"/>
          <p14:tracePt t="19655" x="1460500" y="3195638"/>
          <p14:tracePt t="19672" x="1470025" y="3178175"/>
          <p14:tracePt t="19688" x="1479550" y="3141663"/>
          <p14:tracePt t="19695" x="1489075" y="3141663"/>
          <p14:tracePt t="19751" x="1489075" y="3132138"/>
          <p14:tracePt t="19758" x="1497013" y="3132138"/>
          <p14:tracePt t="19767" x="1516063" y="3132138"/>
          <p14:tracePt t="19776" x="1543050" y="3132138"/>
          <p14:tracePt t="19784" x="1579563" y="3132138"/>
          <p14:tracePt t="19791" x="1616075" y="3132138"/>
          <p14:tracePt t="19801" x="1644650" y="3132138"/>
          <p14:tracePt t="19806" x="1698625" y="3132138"/>
          <p14:tracePt t="19816" x="1754188" y="3132138"/>
          <p14:tracePt t="19823" x="1817688" y="3132138"/>
          <p14:tracePt t="19831" x="1844675" y="3132138"/>
          <p14:tracePt t="19838" x="1900238" y="3132138"/>
          <p14:tracePt t="19847" x="1973263" y="3132138"/>
          <p14:tracePt t="19855" x="2063750" y="3132138"/>
          <p14:tracePt t="19863" x="2155825" y="3132138"/>
          <p14:tracePt t="19872" x="2265363" y="3132138"/>
          <p14:tracePt t="19878" x="2374900" y="3132138"/>
          <p14:tracePt t="19888" x="2484438" y="3132138"/>
          <p14:tracePt t="19904" x="2667000" y="3132138"/>
          <p14:tracePt t="19911" x="2767013" y="3132138"/>
          <p14:tracePt t="19920" x="2859088" y="3132138"/>
          <p14:tracePt t="19926" x="2932113" y="3132138"/>
          <p14:tracePt t="19934" x="3005138" y="3132138"/>
          <p14:tracePt t="19943" x="3059113" y="3132138"/>
          <p14:tracePt t="19951" x="3141663" y="3132138"/>
          <p14:tracePt t="19959" x="3195638" y="3132138"/>
          <p14:tracePt t="19967" x="3251200" y="3132138"/>
          <p14:tracePt t="19975" x="3278188" y="3105150"/>
          <p14:tracePt t="19984" x="3324225" y="3095625"/>
          <p14:tracePt t="19991" x="3360738" y="3095625"/>
          <p14:tracePt t="19999" x="3416300" y="3095625"/>
          <p14:tracePt t="20007" x="3479800" y="3095625"/>
          <p14:tracePt t="20016" x="3533775" y="3086100"/>
          <p14:tracePt t="20023" x="3579813" y="3086100"/>
          <p14:tracePt t="20031" x="3616325" y="3059113"/>
          <p14:tracePt t="20039" x="3671888" y="3059113"/>
          <p14:tracePt t="20047" x="3735388" y="3059113"/>
          <p14:tracePt t="20055" x="3771900" y="3049588"/>
          <p14:tracePt t="20063" x="3808413" y="3049588"/>
          <p14:tracePt t="20071" x="3844925" y="3049588"/>
          <p14:tracePt t="20079" x="3871913" y="3049588"/>
          <p14:tracePt t="20088" x="3890963" y="3049588"/>
          <p14:tracePt t="20095" x="3908425" y="3049588"/>
          <p14:tracePt t="20103" x="3917950" y="3049588"/>
          <p14:tracePt t="20111" x="3935413" y="3049588"/>
          <p14:tracePt t="20119" x="3944938" y="3049588"/>
          <p14:tracePt t="20159" x="3954463" y="3049588"/>
          <p14:tracePt t="20167" x="3971925" y="3049588"/>
          <p14:tracePt t="20523" x="3981450" y="3049588"/>
          <p14:tracePt t="20531" x="4017963" y="3049588"/>
          <p14:tracePt t="20539" x="4073525" y="3049588"/>
          <p14:tracePt t="20548" x="4100513" y="3049588"/>
          <p14:tracePt t="20554" x="4156075" y="3078163"/>
          <p14:tracePt t="20563" x="4192588" y="3078163"/>
          <p14:tracePt t="20572" x="4246563" y="3086100"/>
          <p14:tracePt t="20579" x="4283075" y="3095625"/>
          <p14:tracePt t="20588" x="4346575" y="3114675"/>
          <p14:tracePt t="20595" x="4375150" y="3114675"/>
          <p14:tracePt t="20603" x="4419600" y="3122613"/>
          <p14:tracePt t="20611" x="4456113" y="3132138"/>
          <p14:tracePt t="20620" x="4502150" y="3132138"/>
          <p14:tracePt t="20627" x="4548188" y="3141663"/>
          <p14:tracePt t="20631" x="4557713" y="3141663"/>
          <p14:tracePt t="20639" x="4594225" y="3141663"/>
          <p14:tracePt t="20647" x="4630738" y="3141663"/>
          <p14:tracePt t="20655" x="4657725" y="3141663"/>
          <p14:tracePt t="20663" x="4703763" y="3141663"/>
          <p14:tracePt t="20671" x="4740275" y="3141663"/>
          <p14:tracePt t="20679" x="4757738" y="3141663"/>
          <p14:tracePt t="20688" x="4803775" y="3141663"/>
          <p14:tracePt t="20695" x="4813300" y="3141663"/>
          <p14:tracePt t="20703" x="4821238" y="3141663"/>
          <p14:tracePt t="20711" x="4840288" y="3141663"/>
          <p14:tracePt t="20720" x="4849813" y="3141663"/>
          <p14:tracePt t="20726" x="4867275" y="3141663"/>
          <p14:tracePt t="20735" x="4886325" y="3141663"/>
          <p14:tracePt t="20743" x="4895850" y="3141663"/>
          <p14:tracePt t="20750" x="4903788" y="3141663"/>
          <p14:tracePt t="20758" x="4932363" y="3151188"/>
          <p14:tracePt t="20768" x="4959350" y="3159125"/>
          <p14:tracePt t="20775" x="4986338" y="3159125"/>
          <p14:tracePt t="20784" x="5005388" y="3159125"/>
          <p14:tracePt t="20790" x="5022850" y="3159125"/>
          <p14:tracePt t="20800" x="5049838" y="3159125"/>
          <p14:tracePt t="20806" x="5059363" y="3159125"/>
          <p14:tracePt t="20815" x="5068888" y="3159125"/>
          <p14:tracePt t="20839" x="5078413" y="3159125"/>
          <p14:tracePt t="21791" x="5041900" y="3178175"/>
          <p14:tracePt t="21799" x="5013325" y="3187700"/>
          <p14:tracePt t="21807" x="4959350" y="3187700"/>
          <p14:tracePt t="21816" x="4886325" y="3187700"/>
          <p14:tracePt t="21823" x="4803775" y="3205163"/>
          <p14:tracePt t="21831" x="4776788" y="3205163"/>
          <p14:tracePt t="21839" x="4721225" y="3205163"/>
          <p14:tracePt t="21847" x="4648200" y="3205163"/>
          <p14:tracePt t="21855" x="4557713" y="3205163"/>
          <p14:tracePt t="21863" x="4429125" y="3205163"/>
          <p14:tracePt t="21871" x="4302125" y="3214688"/>
          <p14:tracePt t="21879" x="4164013" y="3232150"/>
          <p14:tracePt t="21887" x="4017963" y="3232150"/>
          <p14:tracePt t="21895" x="3881438" y="3232150"/>
          <p14:tracePt t="21904" x="3708400" y="3251200"/>
          <p14:tracePt t="21911" x="3570288" y="3251200"/>
          <p14:tracePt t="21919" x="3433763" y="3260725"/>
          <p14:tracePt t="21926" x="3324225" y="3278188"/>
          <p14:tracePt t="21936" x="3214688" y="3287713"/>
          <p14:tracePt t="21943" x="3122613" y="3305175"/>
          <p14:tracePt t="21952" x="3022600" y="3314700"/>
          <p14:tracePt t="21958" x="2932113" y="3314700"/>
          <p14:tracePt t="21966" x="2840038" y="3333750"/>
          <p14:tracePt t="21975" x="2740025" y="3341688"/>
          <p14:tracePt t="21985" x="2667000" y="3341688"/>
          <p14:tracePt t="21991" x="2593975" y="3341688"/>
          <p14:tracePt t="22000" x="2501900" y="3360738"/>
          <p14:tracePt t="22007" x="2419350" y="3370263"/>
          <p14:tracePt t="22015" x="2346325" y="3378200"/>
          <p14:tracePt t="22023" x="2292350" y="3397250"/>
          <p14:tracePt t="22031" x="2255838" y="3406775"/>
          <p14:tracePt t="22038" x="2182813" y="3414713"/>
          <p14:tracePt t="22046" x="2146300" y="3424238"/>
          <p14:tracePt t="22055" x="2063750" y="3443288"/>
          <p14:tracePt t="22063" x="2009775" y="3451225"/>
          <p14:tracePt t="22071" x="1944688" y="3460750"/>
          <p14:tracePt t="22079" x="1871663" y="3460750"/>
          <p14:tracePt t="22088" x="1827213" y="3487738"/>
          <p14:tracePt t="22095" x="1771650" y="3487738"/>
          <p14:tracePt t="22103" x="1725613" y="3524250"/>
          <p14:tracePt t="22111" x="1652588" y="3524250"/>
          <p14:tracePt t="22119" x="1606550" y="3533775"/>
          <p14:tracePt t="22126" x="1570038" y="3543300"/>
          <p14:tracePt t="22135" x="1533525" y="3552825"/>
          <p14:tracePt t="22142" x="1497013" y="3552825"/>
          <p14:tracePt t="22152" x="1460500" y="3560763"/>
          <p14:tracePt t="22159" x="1423988" y="3570288"/>
          <p14:tracePt t="22167" x="1370013" y="3570288"/>
          <p14:tracePt t="22175" x="1350963" y="3570288"/>
          <p14:tracePt t="22184" x="1306513" y="3570288"/>
          <p14:tracePt t="22191" x="1277938" y="3570288"/>
          <p14:tracePt t="22200" x="1250950" y="3579813"/>
          <p14:tracePt t="22206" x="1233488" y="3589338"/>
          <p14:tracePt t="22216" x="1204913" y="3589338"/>
          <p14:tracePt t="22223" x="1196975" y="3589338"/>
          <p14:tracePt t="22231" x="1187450" y="3589338"/>
          <p14:tracePt t="22238" x="1177925" y="3589338"/>
          <p14:tracePt t="22247" x="1168400" y="3597275"/>
          <p14:tracePt t="22555" x="1187450" y="3597275"/>
          <p14:tracePt t="22563" x="1214438" y="3597275"/>
          <p14:tracePt t="22571" x="1260475" y="3597275"/>
          <p14:tracePt t="22574" x="1296988" y="3597275"/>
          <p14:tracePt t="22579" x="1350963" y="3597275"/>
          <p14:tracePt t="22587" x="1406525" y="3597275"/>
          <p14:tracePt t="22595" x="1479550" y="3597275"/>
          <p14:tracePt t="22604" x="1562100" y="3597275"/>
          <p14:tracePt t="22612" x="1616075" y="3597275"/>
          <p14:tracePt t="22620" x="1644650" y="3597275"/>
          <p14:tracePt t="22626" x="1698625" y="3597275"/>
          <p14:tracePt t="22635" x="1754188" y="3597275"/>
          <p14:tracePt t="22639" x="1808163" y="3597275"/>
          <p14:tracePt t="22646" x="1854200" y="3597275"/>
          <p14:tracePt t="22654" x="1890713" y="3597275"/>
          <p14:tracePt t="22663" x="1908175" y="3597275"/>
          <p14:tracePt t="22671" x="1927225" y="3597275"/>
          <p14:tracePt t="22679" x="1944688" y="3606800"/>
          <p14:tracePt t="22695" x="1954213" y="3606800"/>
          <p14:tracePt t="22711" x="1963738" y="3606800"/>
          <p14:tracePt t="22719" x="1973263" y="3606800"/>
          <p14:tracePt t="22736" x="1981200" y="3606800"/>
          <p14:tracePt t="22751" x="1990725" y="3606800"/>
          <p14:tracePt t="22767" x="2017713" y="3606800"/>
          <p14:tracePt t="22791" x="2036763" y="3606800"/>
          <p14:tracePt t="22800" x="2046288" y="3606800"/>
          <p14:tracePt t="22806" x="2054225" y="3606800"/>
          <p14:tracePt t="22816" x="2063750" y="3606800"/>
          <p14:tracePt t="22822" x="2082800" y="3616325"/>
          <p14:tracePt t="22863" x="2100263" y="3625850"/>
          <p14:tracePt t="22879" x="2119313" y="3633788"/>
          <p14:tracePt t="22895" x="2127250" y="3633788"/>
          <p14:tracePt t="22903" x="2136775" y="3633788"/>
          <p14:tracePt t="22919" x="2146300" y="3633788"/>
          <p14:tracePt t="23095" x="2155825" y="3633788"/>
          <p14:tracePt t="23102" x="2163763" y="3633788"/>
          <p14:tracePt t="23111" x="2182813" y="3633788"/>
          <p14:tracePt t="23119" x="2200275" y="3633788"/>
          <p14:tracePt t="23127" x="2246313" y="3633788"/>
          <p14:tracePt t="23135" x="2282825" y="3625850"/>
          <p14:tracePt t="23143" x="2346325" y="3616325"/>
          <p14:tracePt t="23146" x="2401888" y="3616325"/>
          <p14:tracePt t="23151" x="2428875" y="3606800"/>
          <p14:tracePt t="23159" x="2474913" y="3606800"/>
          <p14:tracePt t="23166" x="2547938" y="3589338"/>
          <p14:tracePt t="23175" x="2620963" y="3579813"/>
          <p14:tracePt t="23183" x="2693988" y="3560763"/>
          <p14:tracePt t="23190" x="2794000" y="3560763"/>
          <p14:tracePt t="23199" x="2886075" y="3560763"/>
          <p14:tracePt t="23207" x="2959100" y="3552825"/>
          <p14:tracePt t="23211" x="3013075" y="3552825"/>
          <p14:tracePt t="23220" x="3095625" y="3543300"/>
          <p14:tracePt t="23227" x="3151188" y="3543300"/>
          <p14:tracePt t="23235" x="3187700" y="3543300"/>
          <p14:tracePt t="23243" x="3251200" y="3524250"/>
          <p14:tracePt t="23252" x="3306763" y="3524250"/>
          <p14:tracePt t="23259" x="3360738" y="3524250"/>
          <p14:tracePt t="23267" x="3397250" y="3524250"/>
          <p14:tracePt t="23271" x="3443288" y="3524250"/>
          <p14:tracePt t="23278" x="3479800" y="3524250"/>
          <p14:tracePt t="23287" x="3525838" y="3524250"/>
          <p14:tracePt t="23295" x="3562350" y="3524250"/>
          <p14:tracePt t="23304" x="3598863" y="3524250"/>
          <p14:tracePt t="23310" x="3625850" y="3524250"/>
          <p14:tracePt t="23320" x="3652838" y="3524250"/>
          <p14:tracePt t="23327" x="3679825" y="3524250"/>
          <p14:tracePt t="23336" x="3698875" y="3524250"/>
          <p14:tracePt t="23343" x="3716338" y="3524250"/>
          <p14:tracePt t="23350" x="3735388" y="3524250"/>
          <p14:tracePt t="23359" x="3752850" y="3524250"/>
          <p14:tracePt t="23366" x="3771900" y="3524250"/>
          <p14:tracePt t="23375" x="3798888" y="3524250"/>
          <p14:tracePt t="23383" x="3817938" y="3524250"/>
          <p14:tracePt t="23391" x="3835400" y="3524250"/>
          <p14:tracePt t="23400" x="3844925" y="3524250"/>
          <p14:tracePt t="23406" x="3854450" y="3524250"/>
          <p14:tracePt t="23416" x="3871913" y="3524250"/>
          <p14:tracePt t="23423" x="3881438" y="3524250"/>
          <p14:tracePt t="23431" x="3890963" y="3524250"/>
          <p14:tracePt t="23446" x="3898900" y="3524250"/>
          <p14:tracePt t="24379" x="3908425" y="3524250"/>
          <p14:tracePt t="24399" x="3890963" y="3524250"/>
          <p14:tracePt t="24407" x="3844925" y="3533775"/>
          <p14:tracePt t="24416" x="3808413" y="3543300"/>
          <p14:tracePt t="24423" x="3762375" y="3543300"/>
          <p14:tracePt t="24431" x="3689350" y="3560763"/>
          <p14:tracePt t="24438" x="3652838" y="3560763"/>
          <p14:tracePt t="24447" x="3625850" y="3560763"/>
          <p14:tracePt t="24455" x="3562350" y="3579813"/>
          <p14:tracePt t="24463" x="3506788" y="3589338"/>
          <p14:tracePt t="24471" x="3416300" y="3597275"/>
          <p14:tracePt t="24479" x="3314700" y="3625850"/>
          <p14:tracePt t="24487" x="3224213" y="3652838"/>
          <p14:tracePt t="24495" x="3122613" y="3679825"/>
          <p14:tracePt t="24503" x="3059113" y="3706813"/>
          <p14:tracePt t="24511" x="2986088" y="3735388"/>
          <p14:tracePt t="24520" x="2922588" y="3743325"/>
          <p14:tracePt t="24527" x="2859088" y="3771900"/>
          <p14:tracePt t="24536" x="2803525" y="3798888"/>
          <p14:tracePt t="24543" x="2757488" y="3816350"/>
          <p14:tracePt t="24553" x="2720975" y="3825875"/>
          <p14:tracePt t="24558" x="2684463" y="3835400"/>
          <p14:tracePt t="24568" x="2640013" y="3852863"/>
          <p14:tracePt t="24574" x="2574925" y="3871913"/>
          <p14:tracePt t="24583" x="2520950" y="3889375"/>
          <p14:tracePt t="24591" x="2501900" y="3889375"/>
          <p14:tracePt t="24599" x="2474913" y="3889375"/>
          <p14:tracePt t="24606" x="2438400" y="3898900"/>
          <p14:tracePt t="24616" x="2411413" y="3898900"/>
          <p14:tracePt t="24623" x="2374900" y="3908425"/>
          <p14:tracePt t="24632" x="2355850" y="3908425"/>
          <p14:tracePt t="24640" x="2319338" y="3908425"/>
          <p14:tracePt t="24647" x="2292350" y="3908425"/>
          <p14:tracePt t="24655" x="2273300" y="3908425"/>
          <p14:tracePt t="24663" x="2255838" y="3908425"/>
          <p14:tracePt t="24671" x="2228850" y="3908425"/>
          <p14:tracePt t="24678" x="2219325" y="3908425"/>
          <p14:tracePt t="24687" x="2192338" y="3908425"/>
          <p14:tracePt t="24703" x="2173288" y="3908425"/>
          <p14:tracePt t="24711" x="2146300" y="3908425"/>
          <p14:tracePt t="24720" x="2127250" y="3908425"/>
          <p14:tracePt t="24726" x="2109788" y="3908425"/>
          <p14:tracePt t="24735" x="2090738" y="3908425"/>
          <p14:tracePt t="24743" x="2063750" y="3908425"/>
          <p14:tracePt t="24751" x="2046288" y="3908425"/>
          <p14:tracePt t="24759" x="2009775" y="3908425"/>
          <p14:tracePt t="24767" x="2000250" y="3908425"/>
          <p14:tracePt t="24775" x="1963738" y="3917950"/>
          <p14:tracePt t="24783" x="1936750" y="3917950"/>
          <p14:tracePt t="24791" x="1908175" y="3917950"/>
          <p14:tracePt t="24800" x="1881188" y="3917950"/>
          <p14:tracePt t="24807" x="1863725" y="3917950"/>
          <p14:tracePt t="24815" x="1827213" y="3927475"/>
          <p14:tracePt t="24831" x="1808163" y="3927475"/>
          <p14:tracePt t="24838" x="1790700" y="3927475"/>
          <p14:tracePt t="24847" x="1781175" y="3927475"/>
          <p14:tracePt t="24854" x="1771650" y="3935413"/>
          <p14:tracePt t="24871" x="1762125" y="3935413"/>
          <p14:tracePt t="24904" x="1754188" y="3935413"/>
          <p14:tracePt t="25087" x="1771650" y="3935413"/>
          <p14:tracePt t="25104" x="1781175" y="3935413"/>
          <p14:tracePt t="25111" x="1790700" y="3935413"/>
          <p14:tracePt t="25127" x="1808163" y="3935413"/>
          <p14:tracePt t="25136" x="1808163" y="3944938"/>
          <p14:tracePt t="25143" x="1817688" y="3944938"/>
          <p14:tracePt t="25151" x="1835150" y="3944938"/>
          <p14:tracePt t="25158" x="1844675" y="3954463"/>
          <p14:tracePt t="25167" x="1854200" y="3954463"/>
          <p14:tracePt t="25175" x="1871663" y="3954463"/>
          <p14:tracePt t="25191" x="1890713" y="3954463"/>
          <p14:tracePt t="25200" x="1927225" y="3954463"/>
          <p14:tracePt t="25207" x="1954213" y="3963988"/>
          <p14:tracePt t="25216" x="1990725" y="3963988"/>
          <p14:tracePt t="25223" x="2017713" y="3963988"/>
          <p14:tracePt t="25232" x="2063750" y="3971925"/>
          <p14:tracePt t="25238" x="2109788" y="3971925"/>
          <p14:tracePt t="25247" x="2163763" y="3971925"/>
          <p14:tracePt t="25254" x="2200275" y="3971925"/>
          <p14:tracePt t="25263" x="2255838" y="3971925"/>
          <p14:tracePt t="25272" x="2301875" y="3971925"/>
          <p14:tracePt t="25279" x="2346325" y="3971925"/>
          <p14:tracePt t="25287" x="2392363" y="3971925"/>
          <p14:tracePt t="25295" x="2447925" y="3971925"/>
          <p14:tracePt t="25302" x="2501900" y="3971925"/>
          <p14:tracePt t="25311" x="2547938" y="3981450"/>
          <p14:tracePt t="25319" x="2603500" y="3981450"/>
          <p14:tracePt t="25327" x="2640013" y="3981450"/>
          <p14:tracePt t="25336" x="2684463" y="3981450"/>
          <p14:tracePt t="25342" x="2720975" y="3981450"/>
          <p14:tracePt t="25350" x="2776538" y="3981450"/>
          <p14:tracePt t="25358" x="2822575" y="3981450"/>
          <p14:tracePt t="25367" x="2849563" y="3981450"/>
          <p14:tracePt t="25374" x="2895600" y="3981450"/>
          <p14:tracePt t="25383" x="2922588" y="3981450"/>
          <p14:tracePt t="25390" x="2986088" y="3981450"/>
          <p14:tracePt t="25399" x="3049588" y="3990975"/>
          <p14:tracePt t="25406" x="3105150" y="3990975"/>
          <p14:tracePt t="25416" x="3151188" y="4000500"/>
          <p14:tracePt t="25423" x="3205163" y="4000500"/>
          <p14:tracePt t="25432" x="3241675" y="4000500"/>
          <p14:tracePt t="25438" x="3297238" y="4000500"/>
          <p14:tracePt t="25447" x="3343275" y="4000500"/>
          <p14:tracePt t="25455" x="3379788" y="4000500"/>
          <p14:tracePt t="25463" x="3433763" y="4000500"/>
          <p14:tracePt t="25471" x="3470275" y="4000500"/>
          <p14:tracePt t="25479" x="3506788" y="4000500"/>
          <p14:tracePt t="25487" x="3533775" y="4000500"/>
          <p14:tracePt t="25495" x="3579813" y="4000500"/>
          <p14:tracePt t="25503" x="3606800" y="4000500"/>
          <p14:tracePt t="25511" x="3635375" y="4000500"/>
          <p14:tracePt t="25520" x="3662363" y="4000500"/>
          <p14:tracePt t="25527" x="3708400" y="4000500"/>
          <p14:tracePt t="25536" x="3735388" y="4000500"/>
          <p14:tracePt t="25543" x="3762375" y="4000500"/>
          <p14:tracePt t="25551" x="3808413" y="4000500"/>
          <p14:tracePt t="25560" x="3835400" y="4000500"/>
          <p14:tracePt t="25566" x="3890963" y="4000500"/>
          <p14:tracePt t="25575" x="3917950" y="4000500"/>
          <p14:tracePt t="25583" x="3963988" y="3981450"/>
          <p14:tracePt t="25591" x="3990975" y="3981450"/>
          <p14:tracePt t="25600" x="4027488" y="3971925"/>
          <p14:tracePt t="25607" x="4064000" y="3971925"/>
          <p14:tracePt t="25616" x="4090988" y="3963988"/>
          <p14:tracePt t="25623" x="4127500" y="3963988"/>
          <p14:tracePt t="25632" x="4164013" y="3944938"/>
          <p14:tracePt t="25639" x="4192588" y="3935413"/>
          <p14:tracePt t="25647" x="4229100" y="3927475"/>
          <p14:tracePt t="25654" x="4237038" y="3927475"/>
          <p14:tracePt t="25662" x="4256088" y="3927475"/>
          <p14:tracePt t="25671" x="4273550" y="3927475"/>
          <p14:tracePt t="25679" x="4319588" y="3917950"/>
          <p14:tracePt t="25687" x="4329113" y="3917950"/>
          <p14:tracePt t="25695" x="4346575" y="3908425"/>
          <p14:tracePt t="25703" x="4365625" y="3898900"/>
          <p14:tracePt t="25711" x="4383088" y="3898900"/>
          <p14:tracePt t="25720" x="4419600" y="3881438"/>
          <p14:tracePt t="25726" x="4429125" y="3881438"/>
          <p14:tracePt t="25736" x="4484688" y="3871913"/>
          <p14:tracePt t="25743" x="4502150" y="3871913"/>
          <p14:tracePt t="25750" x="4529138" y="3862388"/>
          <p14:tracePt t="25759" x="4557713" y="3852863"/>
          <p14:tracePt t="25767" x="4584700" y="3852863"/>
          <p14:tracePt t="25774" x="4630738" y="3852863"/>
          <p14:tracePt t="25782" x="4657725" y="3825875"/>
          <p14:tracePt t="25790" x="4675188" y="3825875"/>
          <p14:tracePt t="25800" x="4703763" y="3816350"/>
          <p14:tracePt t="25806" x="4721225" y="3816350"/>
          <p14:tracePt t="25817" x="4740275" y="3808413"/>
          <p14:tracePt t="25823" x="4748213" y="3798888"/>
          <p14:tracePt t="25832" x="4767263" y="3798888"/>
          <p14:tracePt t="25838" x="4776788" y="3798888"/>
          <p14:tracePt t="25847" x="4794250" y="3789363"/>
          <p14:tracePt t="25855" x="4813300" y="3779838"/>
          <p14:tracePt t="25871" x="4840288" y="3779838"/>
          <p14:tracePt t="25879" x="4857750" y="3771900"/>
          <p14:tracePt t="25887" x="4876800" y="3771900"/>
          <p14:tracePt t="25894" x="4886325" y="3771900"/>
          <p14:tracePt t="25903" x="4903788" y="3771900"/>
          <p14:tracePt t="25911" x="4922838" y="3762375"/>
          <p14:tracePt t="25919" x="4932363" y="3752850"/>
          <p14:tracePt t="25927" x="4940300" y="3752850"/>
          <p14:tracePt t="25936" x="4949825" y="3752850"/>
          <p14:tracePt t="25951" x="4959350" y="3752850"/>
          <p14:tracePt t="25976" x="4968875" y="3752850"/>
          <p14:tracePt t="27063" x="4976813" y="3752850"/>
          <p14:tracePt t="27096" x="4986338" y="3752850"/>
          <p14:tracePt t="27111" x="4995863" y="3743325"/>
          <p14:tracePt t="27152" x="5005388" y="3735388"/>
          <p14:tracePt t="27167" x="5013325" y="3725863"/>
          <p14:tracePt t="27191" x="5022850" y="3716338"/>
          <p14:tracePt t="27198" x="5032375" y="3706813"/>
          <p14:tracePt t="27206" x="5041900" y="3698875"/>
          <p14:tracePt t="27223" x="5049838" y="3698875"/>
          <p14:tracePt t="27232" x="5049838" y="3689350"/>
          <p14:tracePt t="27247" x="5059363" y="3679825"/>
          <p14:tracePt t="27271" x="5068888" y="3679825"/>
          <p14:tracePt t="27279" x="5078413" y="3670300"/>
          <p14:tracePt t="27323" x="5086350" y="3670300"/>
          <p14:tracePt t="27331" x="5095875" y="3662363"/>
          <p14:tracePt t="27711" x="5095875" y="3670300"/>
          <p14:tracePt t="27719" x="5095875" y="3698875"/>
          <p14:tracePt t="27727" x="5095875" y="3716338"/>
          <p14:tracePt t="27735" x="5095875" y="3743325"/>
          <p14:tracePt t="27743" x="5095875" y="3762375"/>
          <p14:tracePt t="27746" x="5078413" y="3808413"/>
          <p14:tracePt t="27752" x="5078413" y="3862388"/>
          <p14:tracePt t="27759" x="5068888" y="3898900"/>
          <p14:tracePt t="27768" x="5059363" y="3944938"/>
          <p14:tracePt t="27774" x="5059363" y="3981450"/>
          <p14:tracePt t="27783" x="5059363" y="4000500"/>
          <p14:tracePt t="27791" x="5059363" y="4017963"/>
          <p14:tracePt t="27799" x="5059363" y="4037013"/>
          <p14:tracePt t="27806" x="5059363" y="4054475"/>
          <p14:tracePt t="27811" x="5059363" y="4081463"/>
          <p14:tracePt t="27820" x="5059363" y="4117975"/>
          <p14:tracePt t="27826" x="5059363" y="4173538"/>
          <p14:tracePt t="27836" x="5078413" y="4246563"/>
          <p14:tracePt t="27842" x="5086350" y="4329113"/>
          <p14:tracePt t="27852" x="5105400" y="4402138"/>
          <p14:tracePt t="27859" x="5105400" y="4438650"/>
          <p14:tracePt t="27866" x="5105400" y="4511675"/>
          <p14:tracePt t="27871" x="5105400" y="4602163"/>
          <p14:tracePt t="27879" x="5105400" y="4711700"/>
          <p14:tracePt t="27887" x="5095875" y="4821238"/>
          <p14:tracePt t="27905" x="5005388" y="5068888"/>
          <p14:tracePt t="27911" x="4949825" y="5205413"/>
          <p14:tracePt t="27919" x="4876800" y="5305425"/>
          <p14:tracePt t="27927" x="4794250" y="5405438"/>
          <p14:tracePt t="27935" x="4703763" y="5497513"/>
          <p14:tracePt t="27943" x="4621213" y="5551488"/>
          <p14:tracePt t="27952" x="4538663" y="5588000"/>
          <p14:tracePt t="27958" x="4465638" y="5616575"/>
          <p14:tracePt t="27967" x="4365625" y="5643563"/>
          <p14:tracePt t="27975" x="4283075" y="5670550"/>
          <p14:tracePt t="27982" x="4192588" y="5697538"/>
          <p14:tracePt t="27991" x="4083050" y="5726113"/>
          <p14:tracePt t="27999" x="3963988" y="5753100"/>
          <p14:tracePt t="28006" x="3835400" y="5799138"/>
          <p14:tracePt t="28016" x="3698875" y="5853113"/>
          <p14:tracePt t="28023" x="3543300" y="5935663"/>
          <p14:tracePt t="28031" x="3397250" y="6027738"/>
          <p14:tracePt t="28039" x="3241675" y="6137275"/>
          <p14:tracePt t="28047" x="3105150" y="6237288"/>
          <p14:tracePt t="28055" x="2949575" y="6346825"/>
          <p14:tracePt t="28063" x="2813050" y="6437313"/>
          <p14:tracePt t="28071" x="2676525" y="6546850"/>
          <p14:tracePt t="28079" x="2557463" y="6629400"/>
          <p14:tracePt t="28087" x="2474913" y="6702425"/>
          <p14:tracePt t="28094" x="2411413" y="6757988"/>
          <p14:tracePt t="28102" x="2338388" y="6811963"/>
          <p14:tracePt t="28111" x="2265363" y="6848475"/>
          <p14:tracePt t="29079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14C6D5-C295-4AE7-9EBC-A7D891451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E0E0C-D349-42F5-9A39-823BED9EB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71500" y="2376240"/>
            <a:ext cx="2105519" cy="210551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EC4229-734E-4FC2-B6A0-6DA9B8B1A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036665" y="67603"/>
            <a:ext cx="6972591" cy="6826263"/>
          </a:xfrm>
          <a:custGeom>
            <a:avLst/>
            <a:gdLst>
              <a:gd name="connsiteX0" fmla="*/ 0 w 6972591"/>
              <a:gd name="connsiteY0" fmla="*/ 1976924 h 6826263"/>
              <a:gd name="connsiteX1" fmla="*/ 1976924 w 6972591"/>
              <a:gd name="connsiteY1" fmla="*/ 0 h 6826263"/>
              <a:gd name="connsiteX2" fmla="*/ 6972591 w 6972591"/>
              <a:gd name="connsiteY2" fmla="*/ 0 h 6826263"/>
              <a:gd name="connsiteX3" fmla="*/ 6972590 w 6972591"/>
              <a:gd name="connsiteY3" fmla="*/ 4703010 h 6826263"/>
              <a:gd name="connsiteX4" fmla="*/ 4849338 w 6972591"/>
              <a:gd name="connsiteY4" fmla="*/ 6826263 h 682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591" h="6826263">
                <a:moveTo>
                  <a:pt x="0" y="1976924"/>
                </a:moveTo>
                <a:lnTo>
                  <a:pt x="1976924" y="0"/>
                </a:lnTo>
                <a:lnTo>
                  <a:pt x="6972591" y="0"/>
                </a:lnTo>
                <a:lnTo>
                  <a:pt x="6972590" y="4703010"/>
                </a:lnTo>
                <a:lnTo>
                  <a:pt x="4849338" y="682626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01FF70-2FFE-4A99-9E3F-9699B085C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39100" y="1809291"/>
            <a:ext cx="3790670" cy="421457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8D7CA-01D6-49EC-955B-6E51F6FB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A6A52-6F71-45C6-A3A3-8F410409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0AFEC-2059-4EC3-853E-52F0D3A59E2D}"/>
              </a:ext>
            </a:extLst>
          </p:cNvPr>
          <p:cNvSpPr txBox="1"/>
          <p:nvPr/>
        </p:nvSpPr>
        <p:spPr>
          <a:xfrm>
            <a:off x="111670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Κάνε</a:t>
            </a:r>
            <a:r>
              <a:rPr lang="en-US" sz="33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α</a:t>
            </a:r>
            <a:r>
              <a:rPr lang="en-US" sz="33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κόμη</a:t>
            </a:r>
            <a:r>
              <a:rPr lang="en-US" sz="33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μ</a:t>
            </a:r>
            <a:r>
              <a:rPr lang="el-GR" sz="33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ί</a:t>
            </a:r>
            <a:r>
              <a:rPr lang="en-US" sz="33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α φορά ανάγνωση ολόκληρο το κείμενο και τέλειωσες για σήμερα!</a:t>
            </a:r>
            <a:endParaRPr lang="el-GR" sz="33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3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Μπράβο σου!</a:t>
            </a:r>
            <a:endParaRPr lang="en-US" sz="33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BD14339-4332-4769-B35F-FDA39761E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98702" y="-1"/>
            <a:ext cx="2158854" cy="107942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D2F742-54E7-4C62-98C5-F8990E2A0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69144" y="523673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76DD56-124E-424A-869A-5281743F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624288" y="1584143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401BDF6-9398-44DA-B3E3-5E3E9D80A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934212" y="4355671"/>
            <a:ext cx="1981336" cy="2736866"/>
          </a:xfrm>
          <a:custGeom>
            <a:avLst/>
            <a:gdLst>
              <a:gd name="connsiteX0" fmla="*/ 0 w 1981336"/>
              <a:gd name="connsiteY0" fmla="*/ 0 h 2736866"/>
              <a:gd name="connsiteX1" fmla="*/ 1981336 w 1981336"/>
              <a:gd name="connsiteY1" fmla="*/ 1981336 h 2736866"/>
              <a:gd name="connsiteX2" fmla="*/ 1225806 w 1981336"/>
              <a:gd name="connsiteY2" fmla="*/ 2736866 h 2736866"/>
              <a:gd name="connsiteX3" fmla="*/ 0 w 1981336"/>
              <a:gd name="connsiteY3" fmla="*/ 2736866 h 273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336" h="2736866">
                <a:moveTo>
                  <a:pt x="0" y="0"/>
                </a:moveTo>
                <a:lnTo>
                  <a:pt x="1981336" y="1981336"/>
                </a:lnTo>
                <a:lnTo>
                  <a:pt x="1225806" y="2736866"/>
                </a:lnTo>
                <a:lnTo>
                  <a:pt x="0" y="273686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0BDA9F5-1E5C-404B-9A6C-5D5C8E0D1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5436" y="3687690"/>
            <a:ext cx="6325510" cy="317030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tar01">
            <a:extLst>
              <a:ext uri="{FF2B5EF4-FFF2-40B4-BE49-F238E27FC236}">
                <a16:creationId xmlns:a16="http://schemas.microsoft.com/office/drawing/2014/main" id="{D5442E4B-3B76-4958-9535-0F1BBACC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385">
            <a:off x="4559961" y="3741050"/>
            <a:ext cx="904397" cy="8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F330BC4-CD2C-4A94-8CA7-47B15781F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4" name="Picture 2" descr="star01">
            <a:extLst>
              <a:ext uri="{FF2B5EF4-FFF2-40B4-BE49-F238E27FC236}">
                <a16:creationId xmlns:a16="http://schemas.microsoft.com/office/drawing/2014/main" id="{367AE81E-F77F-4D3D-96C8-D601DB02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385">
            <a:off x="5719881" y="3559576"/>
            <a:ext cx="904397" cy="8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tar01">
            <a:extLst>
              <a:ext uri="{FF2B5EF4-FFF2-40B4-BE49-F238E27FC236}">
                <a16:creationId xmlns:a16="http://schemas.microsoft.com/office/drawing/2014/main" id="{39BCFD41-0BEA-4839-AC70-A994B614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385">
            <a:off x="6662393" y="4002824"/>
            <a:ext cx="904397" cy="8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tar01">
            <a:extLst>
              <a:ext uri="{FF2B5EF4-FFF2-40B4-BE49-F238E27FC236}">
                <a16:creationId xmlns:a16="http://schemas.microsoft.com/office/drawing/2014/main" id="{8A134911-B404-40DA-8056-79297FDF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385">
            <a:off x="5356924" y="4455363"/>
            <a:ext cx="904397" cy="8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1"/>
    </mc:Choice>
    <mc:Fallback xmlns="">
      <p:transition spd="slow" advTm="11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8.7|9.8|2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205</Words>
  <Application>Microsoft Office PowerPoint</Application>
  <PresentationFormat>Widescreen</PresentationFormat>
  <Paragraphs>33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7</cp:revision>
  <dcterms:created xsi:type="dcterms:W3CDTF">2021-01-10T14:35:44Z</dcterms:created>
  <dcterms:modified xsi:type="dcterms:W3CDTF">2021-01-11T13:04:59Z</dcterms:modified>
</cp:coreProperties>
</file>