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3" r:id="rId7"/>
    <p:sldId id="261" r:id="rId8"/>
    <p:sldId id="259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1D441-B8E9-4475-A2DA-C7F3B6537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088AB-C7B5-4AD8-8488-237E10319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D2598-BC2E-4995-BF25-CDE10B6E2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2C26B-CCD0-4840-B9AA-E05E1CCA5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C85C-E5A4-4F2D-B55A-E8F0CD07F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7A90F-879F-4E23-B64A-059D86B3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28D685-E09F-4E07-B49E-3391DEE88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D70A-1A7C-4C6E-9245-7B6684802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B52BA-C860-4B29-9947-2E28D46B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1AA79-9E68-4575-A6F0-35D41CA8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0A7825-FC13-4619-A5A8-955D4CF9DA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8B8C2-E5C9-44D3-82C4-3986DD50E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4B4EF-67AB-4A2E-9DE8-C6D27710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A16D9-DFC1-4163-8A15-209B05DD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21BB3-7719-49BB-A683-9D7107A52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0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8E68-DDB7-4AD5-886C-F70DA474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1DBFD-6DDE-4084-90D4-679247CEA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ABC70-082B-4C23-B4A8-7978094AC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7988B-95EE-4D09-B95F-D17EDEC1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0D855-975A-4AE5-A412-4520B667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06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B703-8944-408A-93E5-7D794279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B3F26-D3E6-479D-B3FE-8FEDC0822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DE5CE-D565-4A29-846B-5A870F160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B6A5D-E04B-48DC-BE69-8B056FD2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3A3B8-94F8-4833-AA9E-D695EEA5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5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EF38-EC63-4224-85D2-6C886171B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53A02-CC9F-480E-B4AF-53AEBEF55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AD3B2-AB58-4758-8509-BCDB83779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31BC2-06BA-4AF1-A1CB-B9393E183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118FE-FB99-489B-9D48-67198298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89085-EFCA-47CF-808F-F966A8E7F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1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53EF7-836E-42DE-9C27-C855BB0FF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3BD72-54B3-46B7-8750-74059954A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C1B86-D4A6-4CA4-B381-64D8893FE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7F26CB-3287-4840-B3FD-9F3BE9ACE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6AD0FF-0E0E-4A37-B015-4126595E3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B3D12A-A4D7-4E78-BE2C-4700C536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F833D5-F052-4419-83E3-198D28784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8A2749-EC4F-4F9D-940A-F7DC50B9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6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E8090-1389-4572-8F1C-0055D77F0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452E6-2529-4A15-A586-3D9564067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3FAA7-F9AD-4507-999E-F4003B4D1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C8466-5982-436D-B259-1E19586B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1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AE136-1D84-4C86-AC66-8FB6E6C6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5B9D72-9F2C-48FF-8088-8607DAEA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312BA-8BDA-4362-A20B-414E43C0F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7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04CF-88F3-4368-9D69-F37975A83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7DC64-3590-4994-9F25-DF6DC1D8B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079EE-1F63-4F51-8233-53AAAF60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C9326-ADB0-4937-B433-7CBA7F30D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97ED6-C449-4097-8614-C7F5407CF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60512-1780-49DA-990C-C4464E6E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9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3A66-DF98-4DD3-B612-CD8AE1A60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271026-708F-4711-9F26-C0E279B64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1DAB6-3B3E-4DF0-921F-3A135751A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B6BA9-400F-45EF-BB18-94A81B9D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06DB8-2852-4B87-B9EB-07685F46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5C1F8-EAF2-4C4A-8EFF-0FB0D9E8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1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9D16BE-5B94-4BE9-8094-1A2D0673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13C15-27A7-421D-A132-645CF68F2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C016F-7485-47FC-A567-FA42442D5D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42488-246E-436C-8FA2-82C8F3000BAD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B812D-5A64-431E-941F-DDE6E54A3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C583A-C264-431D-AFB0-4968B6728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CD86F-577E-47E0-B6BF-97AE40A2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5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34B9D73-2C51-4264-A488-18B8F2E11C03}"/>
              </a:ext>
            </a:extLst>
          </p:cNvPr>
          <p:cNvSpPr txBox="1"/>
          <p:nvPr/>
        </p:nvSpPr>
        <p:spPr>
          <a:xfrm>
            <a:off x="3215728" y="1764407"/>
            <a:ext cx="7130347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14 Ια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νου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αρίου 2021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ΕΛΛΗΝΙΚΑ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Μέρη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του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λόγου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----- </a:t>
            </a:r>
            <a:r>
              <a:rPr lang="en-US" sz="3600" b="1" u="sng" kern="1200" dirty="0" err="1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Σύνδεσμοι</a:t>
            </a:r>
            <a:endParaRPr lang="en-US" sz="3600" b="1" u="sng" kern="12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138A675A-497A-487D-A41B-CAD2CBD60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7"/>
    </mc:Choice>
    <mc:Fallback xmlns="">
      <p:transition spd="slow" advTm="1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93" x="3124200" y="6305550"/>
          <p14:tracePt t="7604" x="2127250" y="6811963"/>
          <p14:tracePt t="7612" x="2155825" y="6765925"/>
          <p14:tracePt t="7620" x="2209800" y="6684963"/>
          <p14:tracePt t="7629" x="2265363" y="6619875"/>
          <p14:tracePt t="7636" x="2309813" y="6556375"/>
          <p14:tracePt t="7644" x="2346325" y="6492875"/>
          <p14:tracePt t="7652" x="2382838" y="6446838"/>
          <p14:tracePt t="7661" x="2457450" y="6356350"/>
          <p14:tracePt t="7668" x="2493963" y="6310313"/>
          <p14:tracePt t="7677" x="2530475" y="6264275"/>
          <p14:tracePt t="7684" x="2611438" y="6191250"/>
          <p14:tracePt t="7693" x="2647950" y="6127750"/>
          <p14:tracePt t="7700" x="2693988" y="6091238"/>
          <p14:tracePt t="7709" x="2767013" y="6045200"/>
          <p14:tracePt t="7716" x="2840038" y="6027738"/>
          <p14:tracePt t="7724" x="2903538" y="5972175"/>
          <p14:tracePt t="7732" x="2968625" y="5935663"/>
          <p14:tracePt t="7740" x="3032125" y="5881688"/>
          <p14:tracePt t="7748" x="3114675" y="5843588"/>
          <p14:tracePt t="7757" x="3195638" y="5789613"/>
          <p14:tracePt t="7764" x="3241675" y="5770563"/>
          <p14:tracePt t="7772" x="3343275" y="5726113"/>
          <p14:tracePt t="7780" x="3460750" y="5680075"/>
          <p14:tracePt t="7788" x="3589338" y="5624513"/>
          <p14:tracePt t="7796" x="3744913" y="5580063"/>
          <p14:tracePt t="7804" x="3890963" y="5551488"/>
          <p14:tracePt t="7812" x="4054475" y="5507038"/>
          <p14:tracePt t="7820" x="4237038" y="5461000"/>
          <p14:tracePt t="7828" x="4411663" y="5414963"/>
          <p14:tracePt t="7837" x="4594225" y="5378450"/>
          <p14:tracePt t="7844" x="4776788" y="5351463"/>
          <p14:tracePt t="7852" x="4959350" y="5332413"/>
          <p14:tracePt t="7861" x="5141913" y="5314950"/>
          <p14:tracePt t="7868" x="5305425" y="5314950"/>
          <p14:tracePt t="7877" x="5487988" y="5314950"/>
          <p14:tracePt t="7884" x="5653088" y="5314950"/>
          <p14:tracePt t="7893" x="5808663" y="5314950"/>
          <p14:tracePt t="7900" x="5972175" y="5314950"/>
          <p14:tracePt t="7910" x="6118225" y="5314950"/>
          <p14:tracePt t="7916" x="6246813" y="5314950"/>
          <p14:tracePt t="7924" x="6373813" y="5314950"/>
          <p14:tracePt t="7932" x="6521450" y="5314950"/>
          <p14:tracePt t="7940" x="6648450" y="5314950"/>
          <p14:tracePt t="7948" x="6777038" y="5314950"/>
          <p14:tracePt t="7956" x="6904038" y="5314950"/>
          <p14:tracePt t="7964" x="7032625" y="5314950"/>
          <p14:tracePt t="7974" x="7159625" y="5314950"/>
          <p14:tracePt t="7980" x="7288213" y="5314950"/>
          <p14:tracePt t="7989" x="7415213" y="5314950"/>
          <p14:tracePt t="7996" x="7524750" y="5314950"/>
          <p14:tracePt t="8004" x="7616825" y="5305425"/>
          <p14:tracePt t="8012" x="7699375" y="5295900"/>
          <p14:tracePt t="8020" x="7753350" y="5278438"/>
          <p14:tracePt t="8028" x="7772400" y="5268913"/>
          <p14:tracePt t="8036" x="7808913" y="5251450"/>
          <p14:tracePt t="8044" x="7816850" y="5241925"/>
          <p14:tracePt t="8052" x="7826375" y="5222875"/>
          <p14:tracePt t="8060" x="7826375" y="5205413"/>
          <p14:tracePt t="8068" x="7826375" y="5178425"/>
          <p14:tracePt t="8077" x="7826375" y="5168900"/>
          <p14:tracePt t="8083" x="7826375" y="5141913"/>
          <p14:tracePt t="8093" x="7826375" y="5132388"/>
          <p14:tracePt t="8100" x="7826375" y="5095875"/>
          <p14:tracePt t="8109" x="7826375" y="5076825"/>
          <p14:tracePt t="8116" x="7826375" y="5049838"/>
          <p14:tracePt t="8124" x="7826375" y="5032375"/>
          <p14:tracePt t="8132" x="7826375" y="5003800"/>
          <p14:tracePt t="8140" x="7826375" y="4986338"/>
          <p14:tracePt t="8148" x="7826375" y="4959350"/>
          <p14:tracePt t="8156" x="7826375" y="4940300"/>
          <p14:tracePt t="8164" x="7826375" y="4922838"/>
          <p14:tracePt t="8173" x="7808913" y="4894263"/>
          <p14:tracePt t="8180" x="7808913" y="4876800"/>
          <p14:tracePt t="8189" x="7808913" y="4867275"/>
          <p14:tracePt t="8196" x="7808913" y="4848225"/>
          <p14:tracePt t="8204" x="7808913" y="4830763"/>
          <p14:tracePt t="8213" x="7808913" y="4821238"/>
          <p14:tracePt t="8228" x="7808913" y="4811713"/>
          <p14:tracePt t="8236" x="7808913" y="4803775"/>
          <p14:tracePt t="8244" x="7808913" y="4794250"/>
          <p14:tracePt t="8536" x="7799388" y="4775200"/>
          <p14:tracePt t="8552" x="7789863" y="4748213"/>
          <p14:tracePt t="8567" x="7772400" y="4730750"/>
          <p14:tracePt t="8577" x="7772400" y="4721225"/>
          <p14:tracePt t="8584" x="7762875" y="4711700"/>
          <p14:tracePt t="8593" x="7762875" y="4702175"/>
          <p14:tracePt t="8596" x="7753350" y="4684713"/>
          <p14:tracePt t="8604" x="7743825" y="4665663"/>
          <p14:tracePt t="8612" x="7743825" y="4657725"/>
          <p14:tracePt t="8620" x="7735888" y="4648200"/>
          <p14:tracePt t="8628" x="7726363" y="4648200"/>
          <p14:tracePt t="8636" x="7716838" y="4638675"/>
          <p14:tracePt t="8652" x="7707313" y="4621213"/>
          <p14:tracePt t="8660" x="7699375" y="4602163"/>
          <p14:tracePt t="8677" x="7689850" y="4584700"/>
          <p14:tracePt t="8693" x="7680325" y="4575175"/>
          <p14:tracePt t="8700" x="7662863" y="4556125"/>
          <p14:tracePt t="8741" x="7653338" y="4548188"/>
          <p14:tracePt t="8756" x="7643813" y="4529138"/>
          <p14:tracePt t="8764" x="7643813" y="4519613"/>
          <p14:tracePt t="8796" x="7626350" y="4502150"/>
          <p14:tracePt t="8804" x="7616825" y="4502150"/>
          <p14:tracePt t="8812" x="7597775" y="4483100"/>
          <p14:tracePt t="8820" x="7589838" y="4475163"/>
          <p14:tracePt t="8828" x="7580313" y="4465638"/>
          <p14:tracePt t="8836" x="7570788" y="4456113"/>
          <p14:tracePt t="8844" x="7561263" y="4446588"/>
          <p14:tracePt t="8853" x="7561263" y="4438650"/>
          <p14:tracePt t="8860" x="7543800" y="4429125"/>
          <p14:tracePt t="8884" x="7534275" y="4429125"/>
          <p14:tracePt t="8964" x="7524750" y="4419600"/>
          <p14:tracePt t="8988" x="7516813" y="4410075"/>
          <p14:tracePt t="8996" x="7516813" y="4402138"/>
          <p14:tracePt t="9004" x="7516813" y="4392613"/>
          <p14:tracePt t="9012" x="7516813" y="4383088"/>
          <p14:tracePt t="9020" x="7516813" y="4373563"/>
          <p14:tracePt t="9028" x="7516813" y="4356100"/>
          <p14:tracePt t="9036" x="7516813" y="4346575"/>
          <p14:tracePt t="9060" x="7516813" y="4329113"/>
          <p14:tracePt t="9068" x="7516813" y="4310063"/>
          <p14:tracePt t="9093" x="7507288" y="4292600"/>
          <p14:tracePt t="9100" x="7497763" y="4273550"/>
          <p14:tracePt t="9124" x="7488238" y="4264025"/>
          <p14:tracePt t="9132" x="7480300" y="4256088"/>
          <p14:tracePt t="9156" x="7480300" y="4246563"/>
          <p14:tracePt t="9348" x="7480300" y="4264025"/>
          <p14:tracePt t="9356" x="7480300" y="4273550"/>
          <p14:tracePt t="9364" x="7480300" y="4283075"/>
          <p14:tracePt t="9380" x="7480300" y="4292600"/>
          <p14:tracePt t="9396" x="7480300" y="4300538"/>
          <p14:tracePt t="9412" x="7488238" y="4329113"/>
          <p14:tracePt t="9420" x="7507288" y="4346575"/>
          <p14:tracePt t="9428" x="7516813" y="4356100"/>
          <p14:tracePt t="9436" x="7543800" y="4365625"/>
          <p14:tracePt t="9444" x="7580313" y="4373563"/>
          <p14:tracePt t="9454" x="7597775" y="4383088"/>
          <p14:tracePt t="9461" x="7643813" y="4392613"/>
          <p14:tracePt t="9469" x="7670800" y="4392613"/>
          <p14:tracePt t="9476" x="7716838" y="4402138"/>
          <p14:tracePt t="9484" x="7753350" y="4410075"/>
          <p14:tracePt t="9492" x="7816850" y="4419600"/>
          <p14:tracePt t="9500" x="7853363" y="4438650"/>
          <p14:tracePt t="9509" x="7889875" y="4438650"/>
          <p14:tracePt t="9516" x="7926388" y="4438650"/>
          <p14:tracePt t="9525" x="7972425" y="4446588"/>
          <p14:tracePt t="9532" x="8008938" y="4456113"/>
          <p14:tracePt t="9540" x="8054975" y="4465638"/>
          <p14:tracePt t="9548" x="8118475" y="4475163"/>
          <p14:tracePt t="9556" x="8154988" y="4492625"/>
          <p14:tracePt t="9564" x="8201025" y="4511675"/>
          <p14:tracePt t="9573" x="8264525" y="4519613"/>
          <p14:tracePt t="9580" x="8320088" y="4519613"/>
          <p14:tracePt t="9589" x="8374063" y="4538663"/>
          <p14:tracePt t="9596" x="8439150" y="4548188"/>
          <p14:tracePt t="9604" x="8512175" y="4556125"/>
          <p14:tracePt t="9612" x="8566150" y="4556125"/>
          <p14:tracePt t="9620" x="8648700" y="4556125"/>
          <p14:tracePt t="9628" x="8685213" y="4565650"/>
          <p14:tracePt t="9637" x="8758238" y="4565650"/>
          <p14:tracePt t="9644" x="8821738" y="4565650"/>
          <p14:tracePt t="9652" x="8877300" y="4584700"/>
          <p14:tracePt t="9660" x="8921750" y="4584700"/>
          <p14:tracePt t="9669" x="8950325" y="4584700"/>
          <p14:tracePt t="9676" x="8986838" y="4584700"/>
          <p14:tracePt t="9684" x="9032875" y="4602163"/>
          <p14:tracePt t="9694" x="9069388" y="4602163"/>
          <p14:tracePt t="9701" x="9123363" y="4602163"/>
          <p14:tracePt t="9709" x="9169400" y="4602163"/>
          <p14:tracePt t="9716" x="9205913" y="4602163"/>
          <p14:tracePt t="9724" x="9259888" y="4602163"/>
          <p14:tracePt t="9732" x="9305925" y="4602163"/>
          <p14:tracePt t="9741" x="9332913" y="4602163"/>
          <p14:tracePt t="9748" x="9361488" y="4602163"/>
          <p14:tracePt t="9756" x="9405938" y="4602163"/>
          <p14:tracePt t="9764" x="9434513" y="4602163"/>
          <p14:tracePt t="9773" x="9471025" y="4602163"/>
          <p14:tracePt t="9780" x="9525000" y="4602163"/>
          <p14:tracePt t="9789" x="9561513" y="4602163"/>
          <p14:tracePt t="9796" x="9588500" y="4602163"/>
          <p14:tracePt t="9804" x="9644063" y="4592638"/>
          <p14:tracePt t="9812" x="9661525" y="4584700"/>
          <p14:tracePt t="9820" x="9690100" y="4584700"/>
          <p14:tracePt t="9828" x="9726613" y="4584700"/>
          <p14:tracePt t="9836" x="9753600" y="4575175"/>
          <p14:tracePt t="9844" x="9780588" y="4575175"/>
          <p14:tracePt t="9852" x="9826625" y="4565650"/>
          <p14:tracePt t="9860" x="9853613" y="4548188"/>
          <p14:tracePt t="9868" x="9899650" y="4529138"/>
          <p14:tracePt t="9877" x="9926638" y="4519613"/>
          <p14:tracePt t="9883" x="9972675" y="4483100"/>
          <p14:tracePt t="9893" x="9999663" y="4475163"/>
          <p14:tracePt t="9910" x="10055225" y="4429125"/>
          <p14:tracePt t="9916" x="10082213" y="4402138"/>
          <p14:tracePt t="9924" x="10101263" y="4383088"/>
          <p14:tracePt t="9932" x="10118725" y="4346575"/>
          <p14:tracePt t="9939" x="10128250" y="4329113"/>
          <p14:tracePt t="9948" x="10145713" y="4300538"/>
          <p14:tracePt t="9958" x="10164763" y="4283075"/>
          <p14:tracePt t="9964" x="10174288" y="4246563"/>
          <p14:tracePt t="9973" x="10201275" y="4219575"/>
          <p14:tracePt t="9990" x="10210800" y="4191000"/>
          <p14:tracePt t="9996" x="10218738" y="4173538"/>
          <p14:tracePt t="10004" x="10228263" y="4137025"/>
          <p14:tracePt t="10012" x="10228263" y="4110038"/>
          <p14:tracePt t="10020" x="10228263" y="4081463"/>
          <p14:tracePt t="10028" x="10247313" y="4054475"/>
          <p14:tracePt t="10036" x="10255250" y="4008438"/>
          <p14:tracePt t="10045" x="10255250" y="3990975"/>
          <p14:tracePt t="10053" x="10255250" y="3963988"/>
          <p14:tracePt t="10060" x="10255250" y="3944938"/>
          <p14:tracePt t="10068" x="10255250" y="3917950"/>
          <p14:tracePt t="10077" x="10255250" y="3898900"/>
          <p14:tracePt t="10084" x="10255250" y="3881438"/>
          <p14:tracePt t="10093" x="10255250" y="3862388"/>
          <p14:tracePt t="10101" x="10247313" y="3835400"/>
          <p14:tracePt t="10109" x="10237788" y="3825875"/>
          <p14:tracePt t="10124" x="10228263" y="3798888"/>
          <p14:tracePt t="10132" x="10218738" y="3789363"/>
          <p14:tracePt t="10140" x="10201275" y="3762375"/>
          <p14:tracePt t="10148" x="10191750" y="3752850"/>
          <p14:tracePt t="10156" x="10174288" y="3725863"/>
          <p14:tracePt t="10164" x="10155238" y="3706813"/>
          <p14:tracePt t="10173" x="10137775" y="3689350"/>
          <p14:tracePt t="10180" x="10118725" y="3670300"/>
          <p14:tracePt t="10190" x="10082213" y="3633788"/>
          <p14:tracePt t="10196" x="10072688" y="3625850"/>
          <p14:tracePt t="10204" x="10055225" y="3616325"/>
          <p14:tracePt t="10212" x="10036175" y="3589338"/>
          <p14:tracePt t="10220" x="10028238" y="3589338"/>
          <p14:tracePt t="10228" x="9999663" y="3560763"/>
          <p14:tracePt t="10236" x="9972675" y="3524250"/>
          <p14:tracePt t="10244" x="9945688" y="3506788"/>
          <p14:tracePt t="10253" x="9918700" y="3487738"/>
          <p14:tracePt t="10260" x="9890125" y="3460750"/>
          <p14:tracePt t="10268" x="9845675" y="3433763"/>
          <p14:tracePt t="10277" x="9817100" y="3414713"/>
          <p14:tracePt t="10284" x="9799638" y="3387725"/>
          <p14:tracePt t="10293" x="9763125" y="3370263"/>
          <p14:tracePt t="10300" x="9734550" y="3351213"/>
          <p14:tracePt t="10309" x="9690100" y="3314700"/>
          <p14:tracePt t="10316" x="9661525" y="3305175"/>
          <p14:tracePt t="10324" x="9617075" y="3268663"/>
          <p14:tracePt t="10332" x="9571038" y="3251200"/>
          <p14:tracePt t="10340" x="9507538" y="3195638"/>
          <p14:tracePt t="10347" x="9471025" y="3178175"/>
          <p14:tracePt t="10356" x="9442450" y="3168650"/>
          <p14:tracePt t="10364" x="9369425" y="3132138"/>
          <p14:tracePt t="10373" x="9305925" y="3122613"/>
          <p14:tracePt t="10380" x="9269413" y="3105150"/>
          <p14:tracePt t="10392" x="9215438" y="3105150"/>
          <p14:tracePt t="10396" x="9132888" y="3095625"/>
          <p14:tracePt t="10403" x="9077325" y="3086100"/>
          <p14:tracePt t="10412" x="9013825" y="3086100"/>
          <p14:tracePt t="10420" x="8940800" y="3086100"/>
          <p14:tracePt t="10428" x="8904288" y="3086100"/>
          <p14:tracePt t="10436" x="8831263" y="3086100"/>
          <p14:tracePt t="10444" x="8775700" y="3086100"/>
          <p14:tracePt t="10453" x="8748713" y="3086100"/>
          <p14:tracePt t="10460" x="8702675" y="3086100"/>
          <p14:tracePt t="10469" x="8648700" y="3086100"/>
          <p14:tracePt t="10477" x="8593138" y="3086100"/>
          <p14:tracePt t="10484" x="8539163" y="3086100"/>
          <p14:tracePt t="10493" x="8483600" y="3086100"/>
          <p14:tracePt t="10500" x="8439150" y="3086100"/>
          <p14:tracePt t="10509" x="8402638" y="3086100"/>
          <p14:tracePt t="10516" x="8356600" y="3086100"/>
          <p14:tracePt t="10524" x="8320088" y="3086100"/>
          <p14:tracePt t="10532" x="8274050" y="3086100"/>
          <p14:tracePt t="10541" x="8237538" y="3086100"/>
          <p14:tracePt t="10548" x="8210550" y="3086100"/>
          <p14:tracePt t="10557" x="8164513" y="3086100"/>
          <p14:tracePt t="10565" x="8128000" y="3086100"/>
          <p14:tracePt t="10574" x="8081963" y="3086100"/>
          <p14:tracePt t="10580" x="8018463" y="3086100"/>
          <p14:tracePt t="10591" x="7954963" y="3086100"/>
          <p14:tracePt t="10596" x="7908925" y="3105150"/>
          <p14:tracePt t="10604" x="7872413" y="3105150"/>
          <p14:tracePt t="10612" x="7816850" y="3105150"/>
          <p14:tracePt t="10620" x="7753350" y="3132138"/>
          <p14:tracePt t="10628" x="7699375" y="3141663"/>
          <p14:tracePt t="10636" x="7653338" y="3159125"/>
          <p14:tracePt t="10644" x="7607300" y="3159125"/>
          <p14:tracePt t="10652" x="7580313" y="3168650"/>
          <p14:tracePt t="10660" x="7543800" y="3168650"/>
          <p14:tracePt t="10668" x="7507288" y="3187700"/>
          <p14:tracePt t="10677" x="7488238" y="3187700"/>
          <p14:tracePt t="10683" x="7451725" y="3195638"/>
          <p14:tracePt t="10693" x="7424738" y="3205163"/>
          <p14:tracePt t="10700" x="7388225" y="3205163"/>
          <p14:tracePt t="10709" x="7370763" y="3214688"/>
          <p14:tracePt t="10716" x="7342188" y="3232150"/>
          <p14:tracePt t="10724" x="7315200" y="3251200"/>
          <p14:tracePt t="10732" x="7278688" y="3268663"/>
          <p14:tracePt t="10740" x="7259638" y="3278188"/>
          <p14:tracePt t="10749" x="7251700" y="3297238"/>
          <p14:tracePt t="10756" x="7232650" y="3324225"/>
          <p14:tracePt t="10764" x="7215188" y="3360738"/>
          <p14:tracePt t="10773" x="7215188" y="3378200"/>
          <p14:tracePt t="10780" x="7186613" y="3406775"/>
          <p14:tracePt t="10789" x="7178675" y="3443288"/>
          <p14:tracePt t="10796" x="7169150" y="3487738"/>
          <p14:tracePt t="10804" x="7159625" y="3533775"/>
          <p14:tracePt t="10812" x="7159625" y="3589338"/>
          <p14:tracePt t="10820" x="7150100" y="3633788"/>
          <p14:tracePt t="10828" x="7150100" y="3670300"/>
          <p14:tracePt t="10836" x="7150100" y="3698875"/>
          <p14:tracePt t="10844" x="7150100" y="3743325"/>
          <p14:tracePt t="10853" x="7150100" y="3771900"/>
          <p14:tracePt t="10860" x="7150100" y="3798888"/>
          <p14:tracePt t="10868" x="7150100" y="3844925"/>
          <p14:tracePt t="10877" x="7150100" y="3871913"/>
          <p14:tracePt t="10884" x="7150100" y="3889375"/>
          <p14:tracePt t="10893" x="7150100" y="3944938"/>
          <p14:tracePt t="10909" x="7150100" y="4017963"/>
          <p14:tracePt t="10915" x="7150100" y="4044950"/>
          <p14:tracePt t="10924" x="7159625" y="4073525"/>
          <p14:tracePt t="10932" x="7178675" y="4117975"/>
          <p14:tracePt t="10940" x="7196138" y="4146550"/>
          <p14:tracePt t="10948" x="7215188" y="4200525"/>
          <p14:tracePt t="10956" x="7232650" y="4237038"/>
          <p14:tracePt t="10963" x="7242175" y="4264025"/>
          <p14:tracePt t="10974" x="7251700" y="4273550"/>
          <p14:tracePt t="10980" x="7259638" y="4300538"/>
          <p14:tracePt t="10990" x="7278688" y="4329113"/>
          <p14:tracePt t="10996" x="7305675" y="4365625"/>
          <p14:tracePt t="11004" x="7315200" y="4383088"/>
          <p14:tracePt t="11012" x="7324725" y="4392613"/>
          <p14:tracePt t="11020" x="7334250" y="4402138"/>
          <p14:tracePt t="11028" x="7351713" y="4429125"/>
          <p14:tracePt t="11036" x="7370763" y="4446588"/>
          <p14:tracePt t="11044" x="7378700" y="4456113"/>
          <p14:tracePt t="11053" x="7407275" y="4465638"/>
          <p14:tracePt t="11059" x="7407275" y="4475163"/>
          <p14:tracePt t="11068" x="7415213" y="4483100"/>
          <p14:tracePt t="11077" x="7443788" y="4492625"/>
          <p14:tracePt t="11084" x="7480300" y="4511675"/>
          <p14:tracePt t="11093" x="7507288" y="4529138"/>
          <p14:tracePt t="11100" x="7543800" y="4538663"/>
          <p14:tracePt t="11108" x="7580313" y="4548188"/>
          <p14:tracePt t="11115" x="7634288" y="4565650"/>
          <p14:tracePt t="11124" x="7662863" y="4575175"/>
          <p14:tracePt t="11132" x="7707313" y="4592638"/>
          <p14:tracePt t="11140" x="7753350" y="4602163"/>
          <p14:tracePt t="11148" x="7808913" y="4611688"/>
          <p14:tracePt t="11156" x="7872413" y="4621213"/>
          <p14:tracePt t="11163" x="7945438" y="4638675"/>
          <p14:tracePt t="11173" x="7972425" y="4638675"/>
          <p14:tracePt t="11180" x="8018463" y="4657725"/>
          <p14:tracePt t="11190" x="8064500" y="4657725"/>
          <p14:tracePt t="11196" x="8091488" y="4657725"/>
          <p14:tracePt t="11204" x="8118475" y="4675188"/>
          <p14:tracePt t="11212" x="8147050" y="4675188"/>
          <p14:tracePt t="11220" x="8164513" y="4675188"/>
          <p14:tracePt t="11228" x="8174038" y="4675188"/>
          <p14:tracePt t="11236" x="8183563" y="4675188"/>
          <p14:tracePt t="11764" x="8191500" y="4675188"/>
          <p14:tracePt t="11924" x="8183563" y="4684713"/>
          <p14:tracePt t="11933" x="8128000" y="4684713"/>
          <p14:tracePt t="11940" x="8064500" y="4702175"/>
          <p14:tracePt t="11948" x="8027988" y="4711700"/>
          <p14:tracePt t="11956" x="7954963" y="4711700"/>
          <p14:tracePt t="11964" x="7889875" y="4711700"/>
          <p14:tracePt t="11972" x="7816850" y="4711700"/>
          <p14:tracePt t="11980" x="7789863" y="4711700"/>
          <p14:tracePt t="11989" x="7726363" y="4711700"/>
          <p14:tracePt t="11996" x="7626350" y="4702175"/>
          <p14:tracePt t="12004" x="7497763" y="4694238"/>
          <p14:tracePt t="12012" x="7370763" y="4694238"/>
          <p14:tracePt t="12020" x="7223125" y="4694238"/>
          <p14:tracePt t="12028" x="7096125" y="4694238"/>
          <p14:tracePt t="12036" x="6931025" y="4694238"/>
          <p14:tracePt t="12044" x="6748463" y="4675188"/>
          <p14:tracePt t="12052" x="6548438" y="4675188"/>
          <p14:tracePt t="12060" x="6356350" y="4657725"/>
          <p14:tracePt t="12068" x="6127750" y="4648200"/>
          <p14:tracePt t="12077" x="5854700" y="4629150"/>
          <p14:tracePt t="12084" x="5580063" y="4611688"/>
          <p14:tracePt t="12093" x="5341938" y="4592638"/>
          <p14:tracePt t="12100" x="5032375" y="4548188"/>
          <p14:tracePt t="12110" x="4667250" y="4483100"/>
          <p14:tracePt t="12116" x="4302125" y="4402138"/>
          <p14:tracePt t="12125" x="3944938" y="4337050"/>
          <p14:tracePt t="12132" x="3570288" y="4256088"/>
          <p14:tracePt t="12140" x="3241675" y="4173538"/>
          <p14:tracePt t="12148" x="2913063" y="4081463"/>
          <p14:tracePt t="12156" x="2657475" y="4027488"/>
          <p14:tracePt t="12164" x="2438400" y="3981450"/>
          <p14:tracePt t="12173" x="2219325" y="3927475"/>
          <p14:tracePt t="12180" x="2027238" y="3862388"/>
          <p14:tracePt t="12190" x="1835150" y="3816350"/>
          <p14:tracePt t="12196" x="1671638" y="3762375"/>
          <p14:tracePt t="12204" x="1506538" y="3698875"/>
          <p14:tracePt t="12212" x="1350963" y="3625850"/>
          <p14:tracePt t="12220" x="1177925" y="3524250"/>
          <p14:tracePt t="12228" x="1022350" y="3451225"/>
          <p14:tracePt t="12236" x="868363" y="3360738"/>
          <p14:tracePt t="12244" x="720725" y="3268663"/>
          <p14:tracePt t="12252" x="538163" y="3151188"/>
          <p14:tracePt t="12261" x="355600" y="3032125"/>
          <p14:tracePt t="12268" x="201613" y="2930525"/>
          <p14:tracePt t="12277" x="46038" y="28209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BD8AE-574D-47D4-A020-54E288D1C602}"/>
              </a:ext>
            </a:extLst>
          </p:cNvPr>
          <p:cNvSpPr txBox="1"/>
          <p:nvPr/>
        </p:nvSpPr>
        <p:spPr>
          <a:xfrm>
            <a:off x="453058" y="163581"/>
            <a:ext cx="5594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Θυμάστε το λουλούδι μας, με τα μέρη του λόγου; </a:t>
            </a:r>
          </a:p>
          <a:p>
            <a:r>
              <a:rPr lang="el-GR" dirty="0"/>
              <a:t>Ένα από τα πέταλα του λουλουδιού μας ήταν </a:t>
            </a:r>
            <a:r>
              <a:rPr lang="el-GR" b="1" dirty="0">
                <a:solidFill>
                  <a:srgbClr val="FF0000"/>
                </a:solidFill>
              </a:rPr>
              <a:t>σύνδεσμοι</a:t>
            </a:r>
            <a:r>
              <a:rPr lang="el-GR" dirty="0"/>
              <a:t>.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C5F2669-14AE-4F90-932F-1E7C0D16C8C2}"/>
              </a:ext>
            </a:extLst>
          </p:cNvPr>
          <p:cNvSpPr/>
          <p:nvPr/>
        </p:nvSpPr>
        <p:spPr>
          <a:xfrm>
            <a:off x="7342602" y="379287"/>
            <a:ext cx="337931" cy="36774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4B2872-3510-4C4F-A999-350501A4CFCB}"/>
              </a:ext>
            </a:extLst>
          </p:cNvPr>
          <p:cNvSpPr/>
          <p:nvPr/>
        </p:nvSpPr>
        <p:spPr>
          <a:xfrm>
            <a:off x="7680533" y="190444"/>
            <a:ext cx="1668169" cy="61822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Σύνδεσμοι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CFD310-BA0C-413E-BD72-53146E712EAA}"/>
              </a:ext>
            </a:extLst>
          </p:cNvPr>
          <p:cNvSpPr/>
          <p:nvPr/>
        </p:nvSpPr>
        <p:spPr>
          <a:xfrm rot="2393449">
            <a:off x="7268797" y="864802"/>
            <a:ext cx="1498295" cy="8592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519A72-E0B9-45F6-AD78-A800F048C733}"/>
              </a:ext>
            </a:extLst>
          </p:cNvPr>
          <p:cNvSpPr/>
          <p:nvPr/>
        </p:nvSpPr>
        <p:spPr>
          <a:xfrm rot="8159611">
            <a:off x="6172468" y="792238"/>
            <a:ext cx="1365546" cy="6846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A31EF0-3587-4408-B14E-92D461982BE2}"/>
              </a:ext>
            </a:extLst>
          </p:cNvPr>
          <p:cNvSpPr/>
          <p:nvPr/>
        </p:nvSpPr>
        <p:spPr>
          <a:xfrm rot="11069006">
            <a:off x="6023607" y="71650"/>
            <a:ext cx="1365546" cy="6846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06A8C-1FD1-4FB4-85D0-65F35C2AF2C7}"/>
              </a:ext>
            </a:extLst>
          </p:cNvPr>
          <p:cNvSpPr txBox="1"/>
          <p:nvPr/>
        </p:nvSpPr>
        <p:spPr>
          <a:xfrm>
            <a:off x="864096" y="1490870"/>
            <a:ext cx="188904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Σύνδεσμοι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172F11B-475F-4462-9DBE-9089CE849690}"/>
              </a:ext>
            </a:extLst>
          </p:cNvPr>
          <p:cNvSpPr/>
          <p:nvPr/>
        </p:nvSpPr>
        <p:spPr>
          <a:xfrm rot="372172">
            <a:off x="2837892" y="1814104"/>
            <a:ext cx="878229" cy="15959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CEBCB5-F0FF-45EB-91A2-B163025F6307}"/>
              </a:ext>
            </a:extLst>
          </p:cNvPr>
          <p:cNvSpPr txBox="1"/>
          <p:nvPr/>
        </p:nvSpPr>
        <p:spPr>
          <a:xfrm>
            <a:off x="3975651" y="1721701"/>
            <a:ext cx="37048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Σύνδεσμοι είναι  οι μικρές άκλιτες λέξεις που μας βοηθούν να συνδέουμε  προτάσεις μεταξύ τους!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E04A9-9675-4CBF-B673-DEB39CE88FE9}"/>
              </a:ext>
            </a:extLst>
          </p:cNvPr>
          <p:cNvSpPr txBox="1"/>
          <p:nvPr/>
        </p:nvSpPr>
        <p:spPr>
          <a:xfrm>
            <a:off x="3397188" y="3366584"/>
            <a:ext cx="5261037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Σήμερα θα γνωρίσουμε τους </a:t>
            </a:r>
            <a:r>
              <a:rPr lang="el-GR" sz="2800" b="1" dirty="0"/>
              <a:t>αιτιολογικούς</a:t>
            </a:r>
            <a:r>
              <a:rPr lang="el-GR" dirty="0"/>
              <a:t> και </a:t>
            </a:r>
            <a:r>
              <a:rPr lang="el-GR" sz="3200" b="1" dirty="0"/>
              <a:t>χρονικούς </a:t>
            </a:r>
            <a:r>
              <a:rPr lang="el-GR" dirty="0"/>
              <a:t>συνδέσμους.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28AA79-A2B9-4346-946E-A14FB8BD5541}"/>
              </a:ext>
            </a:extLst>
          </p:cNvPr>
          <p:cNvSpPr txBox="1"/>
          <p:nvPr/>
        </p:nvSpPr>
        <p:spPr>
          <a:xfrm>
            <a:off x="6887676" y="-54739"/>
            <a:ext cx="177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1" u="sng" dirty="0"/>
              <a:t>Μέρη του λόγου</a:t>
            </a:r>
            <a:endParaRPr lang="en-US" b="1" i="1" u="sng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71AE5E2-0F37-46D9-BA24-215BDA7671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42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66"/>
    </mc:Choice>
    <mc:Fallback xmlns="">
      <p:transition spd="slow" advTm="41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1300" x="347663" y="5524500"/>
          <p14:tracePt t="1310" x="574675" y="5524500"/>
          <p14:tracePt t="1317" x="776288" y="5524500"/>
          <p14:tracePt t="1324" x="958850" y="5524500"/>
          <p14:tracePt t="1332" x="1095375" y="5524500"/>
          <p14:tracePt t="1342" x="1196975" y="5524500"/>
          <p14:tracePt t="1349" x="1270000" y="5507038"/>
          <p14:tracePt t="1365" x="1277938" y="5497513"/>
          <p14:tracePt t="1373" x="1287463" y="5478463"/>
          <p14:tracePt t="1380" x="1287463" y="5461000"/>
          <p14:tracePt t="1389" x="1287463" y="5441950"/>
          <p14:tracePt t="1396" x="1287463" y="5424488"/>
          <p14:tracePt t="1405" x="1287463" y="5397500"/>
          <p14:tracePt t="1421" x="1277938" y="5368925"/>
          <p14:tracePt t="1428" x="1260475" y="5324475"/>
          <p14:tracePt t="1436" x="1260475" y="5278438"/>
          <p14:tracePt t="1444" x="1250950" y="5241925"/>
          <p14:tracePt t="1453" x="1250950" y="5214938"/>
          <p14:tracePt t="1461" x="1250950" y="5159375"/>
          <p14:tracePt t="1469" x="1250950" y="5113338"/>
          <p14:tracePt t="1477" x="1250950" y="5076825"/>
          <p14:tracePt t="1485" x="1250950" y="5032375"/>
          <p14:tracePt t="1494" x="1250950" y="5003800"/>
          <p14:tracePt t="1500" x="1250950" y="4949825"/>
          <p14:tracePt t="1509" x="1250950" y="4922838"/>
          <p14:tracePt t="1516" x="1277938" y="4857750"/>
          <p14:tracePt t="1525" x="1277938" y="4840288"/>
          <p14:tracePt t="1532" x="1277938" y="4784725"/>
          <p14:tracePt t="1541" x="1287463" y="4748213"/>
          <p14:tracePt t="1549" x="1296988" y="4721225"/>
          <p14:tracePt t="1558" x="1306513" y="4684713"/>
          <p14:tracePt t="1564" x="1333500" y="4638675"/>
          <p14:tracePt t="1580" x="1343025" y="4602163"/>
          <p14:tracePt t="1590" x="1350963" y="4584700"/>
          <p14:tracePt t="1596" x="1379538" y="4548188"/>
          <p14:tracePt t="1605" x="1387475" y="4538663"/>
          <p14:tracePt t="1612" x="1406525" y="4519613"/>
          <p14:tracePt t="1628" x="1416050" y="4502150"/>
          <p14:tracePt t="1645" x="1423988" y="4492625"/>
          <p14:tracePt t="2005" x="1433513" y="4475163"/>
          <p14:tracePt t="2013" x="1433513" y="4429125"/>
          <p14:tracePt t="2020" x="1433513" y="4373563"/>
          <p14:tracePt t="2025" x="1452563" y="4300538"/>
          <p14:tracePt t="2030" x="1452563" y="4264025"/>
          <p14:tracePt t="2036" x="1452563" y="4191000"/>
          <p14:tracePt t="2045" x="1460500" y="4117975"/>
          <p14:tracePt t="2053" x="1489075" y="4017963"/>
          <p14:tracePt t="2061" x="1497013" y="3908425"/>
          <p14:tracePt t="2069" x="1533525" y="3789363"/>
          <p14:tracePt t="2077" x="1552575" y="3716338"/>
          <p14:tracePt t="2085" x="1579563" y="3633788"/>
          <p14:tracePt t="2090" x="1625600" y="3570288"/>
          <p14:tracePt t="2097" x="1644650" y="3543300"/>
          <p14:tracePt t="2105" x="1671638" y="3506788"/>
          <p14:tracePt t="2113" x="1681163" y="3497263"/>
          <p14:tracePt t="2121" x="1698625" y="3487738"/>
          <p14:tracePt t="2137" x="1717675" y="3470275"/>
          <p14:tracePt t="2149" x="1735138" y="3460750"/>
          <p14:tracePt t="2157" x="1744663" y="3460750"/>
          <p14:tracePt t="2164" x="1771650" y="3451225"/>
          <p14:tracePt t="2175" x="1790700" y="3451225"/>
          <p14:tracePt t="2181" x="1817688" y="3451225"/>
          <p14:tracePt t="2189" x="1881188" y="3451225"/>
          <p14:tracePt t="2196" x="1917700" y="3451225"/>
          <p14:tracePt t="2205" x="1954213" y="3451225"/>
          <p14:tracePt t="2213" x="2009775" y="3451225"/>
          <p14:tracePt t="2221" x="2090738" y="3460750"/>
          <p14:tracePt t="2228" x="2173288" y="3506788"/>
          <p14:tracePt t="2237" x="2282825" y="3543300"/>
          <p14:tracePt t="2244" x="2401888" y="3625850"/>
          <p14:tracePt t="2253" x="2520950" y="3679825"/>
          <p14:tracePt t="2262" x="2630488" y="3725863"/>
          <p14:tracePt t="2269" x="2730500" y="3752850"/>
          <p14:tracePt t="2277" x="2849563" y="3789363"/>
          <p14:tracePt t="2286" x="2940050" y="3808413"/>
          <p14:tracePt t="2293" x="3013075" y="3816350"/>
          <p14:tracePt t="2301" x="3086100" y="3816350"/>
          <p14:tracePt t="2316" x="3151188" y="3816350"/>
          <p14:tracePt t="2325" x="3205163" y="3816350"/>
          <p14:tracePt t="2333" x="3270250" y="3808413"/>
          <p14:tracePt t="2343" x="3333750" y="3762375"/>
          <p14:tracePt t="2349" x="3379788" y="3716338"/>
          <p14:tracePt t="2357" x="3433763" y="3652838"/>
          <p14:tracePt t="2365" x="3479800" y="3579813"/>
          <p14:tracePt t="2375" x="3552825" y="3479800"/>
          <p14:tracePt t="2380" x="3625850" y="3378200"/>
          <p14:tracePt t="2389" x="3716338" y="3278188"/>
          <p14:tracePt t="2396" x="3771900" y="3168650"/>
          <p14:tracePt t="2405" x="3844925" y="3049588"/>
          <p14:tracePt t="2412" x="3908425" y="2930525"/>
          <p14:tracePt t="2421" x="3944938" y="2794000"/>
          <p14:tracePt t="2429" x="3990975" y="2684463"/>
          <p14:tracePt t="2437" x="4037013" y="2584450"/>
          <p14:tracePt t="2453" x="4064000" y="2492375"/>
          <p14:tracePt t="2469" x="4090988" y="2374900"/>
          <p14:tracePt t="2477" x="4100513" y="2282825"/>
          <p14:tracePt t="2480" x="4119563" y="2200275"/>
          <p14:tracePt t="2490" x="4127500" y="2127250"/>
          <p14:tracePt t="2497" x="4127500" y="2036763"/>
          <p14:tracePt t="2505" x="4127500" y="1963738"/>
          <p14:tracePt t="2512" x="4137025" y="1898650"/>
          <p14:tracePt t="2520" x="4137025" y="1844675"/>
          <p14:tracePt t="2528" x="4137025" y="1789113"/>
          <p14:tracePt t="2532" x="4137025" y="1762125"/>
          <p14:tracePt t="2536" x="4146550" y="1744663"/>
          <p14:tracePt t="2545" x="4164013" y="1708150"/>
          <p14:tracePt t="2553" x="4164013" y="1671638"/>
          <p14:tracePt t="2561" x="4173538" y="1652588"/>
          <p14:tracePt t="2569" x="4173538" y="1635125"/>
          <p14:tracePt t="2577" x="4192588" y="1589088"/>
          <p14:tracePt t="2585" x="4210050" y="1562100"/>
          <p14:tracePt t="2593" x="4237038" y="1497013"/>
          <p14:tracePt t="2596" x="4256088" y="1452563"/>
          <p14:tracePt t="2605" x="4292600" y="1387475"/>
          <p14:tracePt t="2612" x="4338638" y="1323975"/>
          <p14:tracePt t="2621" x="4346575" y="1296988"/>
          <p14:tracePt t="2629" x="4365625" y="1241425"/>
          <p14:tracePt t="2637" x="4383088" y="1177925"/>
          <p14:tracePt t="2645" x="4392613" y="1104900"/>
          <p14:tracePt t="2652" x="4402138" y="1022350"/>
          <p14:tracePt t="2661" x="4419600" y="949325"/>
          <p14:tracePt t="2669" x="4429125" y="922338"/>
          <p14:tracePt t="2678" x="4429125" y="895350"/>
          <p14:tracePt t="2685" x="4429125" y="858838"/>
          <p14:tracePt t="2693" x="4429125" y="830263"/>
          <p14:tracePt t="2700" x="4429125" y="812800"/>
          <p14:tracePt t="2710" x="4429125" y="793750"/>
          <p14:tracePt t="2716" x="4429125" y="785813"/>
          <p14:tracePt t="2725" x="4429125" y="776288"/>
          <p14:tracePt t="2732" x="4419600" y="749300"/>
          <p14:tracePt t="2764" x="4419600" y="739775"/>
          <p14:tracePt t="2773" x="4402138" y="712788"/>
          <p14:tracePt t="2780" x="4392613" y="703263"/>
          <p14:tracePt t="2789" x="4392613" y="693738"/>
          <p14:tracePt t="2805" x="4392613" y="676275"/>
          <p14:tracePt t="2812" x="4392613" y="666750"/>
          <p14:tracePt t="2829" x="4392613" y="657225"/>
          <p14:tracePt t="2861" x="4392613" y="647700"/>
          <p14:tracePt t="2877" x="4392613" y="639763"/>
          <p14:tracePt t="2940" x="4392613" y="630238"/>
          <p14:tracePt t="2957" x="4392613" y="620713"/>
          <p14:tracePt t="2965" x="4411663" y="611188"/>
          <p14:tracePt t="2973" x="4429125" y="611188"/>
          <p14:tracePt t="2981" x="4456113" y="611188"/>
          <p14:tracePt t="2990" x="4492625" y="611188"/>
          <p14:tracePt t="2997" x="4529138" y="611188"/>
          <p14:tracePt t="3006" x="4565650" y="611188"/>
          <p14:tracePt t="3013" x="4611688" y="611188"/>
          <p14:tracePt t="3021" x="4667250" y="630238"/>
          <p14:tracePt t="3028" x="4721225" y="639763"/>
          <p14:tracePt t="3036" x="4803775" y="639763"/>
          <p14:tracePt t="3045" x="4830763" y="647700"/>
          <p14:tracePt t="3053" x="4886325" y="657225"/>
          <p14:tracePt t="3061" x="4932363" y="657225"/>
          <p14:tracePt t="3069" x="4959350" y="666750"/>
          <p14:tracePt t="3077" x="4995863" y="666750"/>
          <p14:tracePt t="3085" x="5013325" y="666750"/>
          <p14:tracePt t="3094" x="5032375" y="676275"/>
          <p14:tracePt t="3101" x="5041900" y="676275"/>
          <p14:tracePt t="3110" x="5059363" y="676275"/>
          <p14:tracePt t="3116" x="5078413" y="676275"/>
          <p14:tracePt t="3125" x="5086350" y="676275"/>
          <p14:tracePt t="3132" x="5105400" y="676275"/>
          <p14:tracePt t="3143" x="5132388" y="676275"/>
          <p14:tracePt t="3149" x="5151438" y="676275"/>
          <p14:tracePt t="3157" x="5168900" y="676275"/>
          <p14:tracePt t="3164" x="5178425" y="676275"/>
          <p14:tracePt t="3174" x="5195888" y="676275"/>
          <p14:tracePt t="3180" x="5205413" y="676275"/>
          <p14:tracePt t="3189" x="5214938" y="676275"/>
          <p14:tracePt t="3206" x="5224463" y="676275"/>
          <p14:tracePt t="3237" x="5232400" y="676275"/>
          <p14:tracePt t="3245" x="5241925" y="676275"/>
          <p14:tracePt t="3253" x="5260975" y="676275"/>
          <p14:tracePt t="3269" x="5278438" y="666750"/>
          <p14:tracePt t="3285" x="5305425" y="647700"/>
          <p14:tracePt t="3294" x="5324475" y="639763"/>
          <p14:tracePt t="3301" x="5351463" y="630238"/>
          <p14:tracePt t="3310" x="5370513" y="620713"/>
          <p14:tracePt t="3324" x="5387975" y="611188"/>
          <p14:tracePt t="3333" x="5407025" y="593725"/>
          <p14:tracePt t="3341" x="5414963" y="584200"/>
          <p14:tracePt t="3657" x="5424488" y="584200"/>
          <p14:tracePt t="3681" x="5434013" y="584200"/>
          <p14:tracePt t="3690" x="5443538" y="584200"/>
          <p14:tracePt t="4149" x="5451475" y="584200"/>
          <p14:tracePt t="4197" x="5443538" y="584200"/>
          <p14:tracePt t="4205" x="5434013" y="584200"/>
          <p14:tracePt t="4212" x="5407025" y="584200"/>
          <p14:tracePt t="4221" x="5360988" y="620713"/>
          <p14:tracePt t="4228" x="5305425" y="630238"/>
          <p14:tracePt t="4237" x="5224463" y="647700"/>
          <p14:tracePt t="4245" x="5151438" y="676275"/>
          <p14:tracePt t="4253" x="5105400" y="684213"/>
          <p14:tracePt t="4260" x="4995863" y="693738"/>
          <p14:tracePt t="4269" x="4849813" y="693738"/>
          <p14:tracePt t="4276" x="4667250" y="712788"/>
          <p14:tracePt t="4284" x="4484688" y="730250"/>
          <p14:tracePt t="4294" x="4283075" y="739775"/>
          <p14:tracePt t="4301" x="4100513" y="757238"/>
          <p14:tracePt t="4310" x="3898900" y="757238"/>
          <p14:tracePt t="4317" x="3698875" y="757238"/>
          <p14:tracePt t="4325" x="3506788" y="757238"/>
          <p14:tracePt t="4333" x="3324225" y="757238"/>
          <p14:tracePt t="4341" x="3159125" y="757238"/>
          <p14:tracePt t="4349" x="2995613" y="757238"/>
          <p14:tracePt t="4357" x="2849563" y="757238"/>
          <p14:tracePt t="4364" x="2740025" y="757238"/>
          <p14:tracePt t="4374" x="2647950" y="776288"/>
          <p14:tracePt t="4380" x="2547938" y="785813"/>
          <p14:tracePt t="4390" x="2474913" y="793750"/>
          <p14:tracePt t="4397" x="2411413" y="812800"/>
          <p14:tracePt t="4405" x="2355850" y="822325"/>
          <p14:tracePt t="4413" x="2309813" y="830263"/>
          <p14:tracePt t="4420" x="2246313" y="858838"/>
          <p14:tracePt t="4429" x="2219325" y="866775"/>
          <p14:tracePt t="4437" x="2182813" y="876300"/>
          <p14:tracePt t="4445" x="2119313" y="903288"/>
          <p14:tracePt t="4453" x="2073275" y="922338"/>
          <p14:tracePt t="4461" x="2027238" y="939800"/>
          <p14:tracePt t="4469" x="1990725" y="949325"/>
          <p14:tracePt t="4477" x="1954213" y="958850"/>
          <p14:tracePt t="4484" x="1936750" y="968375"/>
          <p14:tracePt t="4493" x="1908175" y="976313"/>
          <p14:tracePt t="4500" x="1890713" y="985838"/>
          <p14:tracePt t="4510" x="1871663" y="985838"/>
          <p14:tracePt t="4516" x="1863725" y="995363"/>
          <p14:tracePt t="4557" x="1854200" y="995363"/>
          <p14:tracePt t="4564" x="1844675" y="995363"/>
          <p14:tracePt t="4580" x="1827213" y="995363"/>
          <p14:tracePt t="4590" x="1808163" y="995363"/>
          <p14:tracePt t="4596" x="1754188" y="995363"/>
          <p14:tracePt t="4604" x="1725613" y="995363"/>
          <p14:tracePt t="4612" x="1681163" y="995363"/>
          <p14:tracePt t="4620" x="1625600" y="995363"/>
          <p14:tracePt t="4629" x="1589088" y="995363"/>
          <p14:tracePt t="4637" x="1525588" y="995363"/>
          <p14:tracePt t="4645" x="1497013" y="995363"/>
          <p14:tracePt t="4653" x="1443038" y="968375"/>
          <p14:tracePt t="4661" x="1423988" y="968375"/>
          <p14:tracePt t="4669" x="1406525" y="968375"/>
          <p14:tracePt t="4677" x="1397000" y="958850"/>
          <p14:tracePt t="4856" x="1397000" y="949325"/>
          <p14:tracePt t="4873" x="1416050" y="949325"/>
          <p14:tracePt t="4880" x="1423988" y="949325"/>
          <p14:tracePt t="4889" x="1443038" y="949325"/>
          <p14:tracePt t="4897" x="1460500" y="949325"/>
          <p14:tracePt t="4910" x="1489075" y="939800"/>
          <p14:tracePt t="4912" x="1497013" y="931863"/>
          <p14:tracePt t="4917" x="1506538" y="931863"/>
          <p14:tracePt t="4924" x="1525588" y="931863"/>
          <p14:tracePt t="4933" x="1562100" y="931863"/>
          <p14:tracePt t="4941" x="1579563" y="931863"/>
          <p14:tracePt t="4949" x="1616075" y="931863"/>
          <p14:tracePt t="4957" x="1635125" y="931863"/>
          <p14:tracePt t="4965" x="1671638" y="931863"/>
          <p14:tracePt t="4973" x="1708150" y="931863"/>
          <p14:tracePt t="4980" x="1744663" y="931863"/>
          <p14:tracePt t="4990" x="1790700" y="931863"/>
          <p14:tracePt t="4997" x="1817688" y="931863"/>
          <p14:tracePt t="5006" x="1854200" y="922338"/>
          <p14:tracePt t="5013" x="1900238" y="922338"/>
          <p14:tracePt t="5020" x="1927225" y="922338"/>
          <p14:tracePt t="5029" x="1973263" y="922338"/>
          <p14:tracePt t="5037" x="1990725" y="922338"/>
          <p14:tracePt t="5045" x="2017713" y="922338"/>
          <p14:tracePt t="5053" x="2027238" y="922338"/>
          <p14:tracePt t="5181" x="2036763" y="922338"/>
          <p14:tracePt t="5197" x="2046288" y="922338"/>
          <p14:tracePt t="5205" x="2054225" y="922338"/>
          <p14:tracePt t="5213" x="2063750" y="922338"/>
          <p14:tracePt t="5220" x="2082800" y="922338"/>
          <p14:tracePt t="5237" x="2100263" y="922338"/>
          <p14:tracePt t="5253" x="2109788" y="922338"/>
          <p14:tracePt t="5261" x="2127250" y="912813"/>
          <p14:tracePt t="5269" x="2136775" y="912813"/>
          <p14:tracePt t="5277" x="2146300" y="912813"/>
          <p14:tracePt t="5513" x="2163763" y="912813"/>
          <p14:tracePt t="5520" x="2182813" y="912813"/>
          <p14:tracePt t="5537" x="2200275" y="912813"/>
          <p14:tracePt t="5545" x="2246313" y="903288"/>
          <p14:tracePt t="5552" x="2282825" y="903288"/>
          <p14:tracePt t="5561" x="2355850" y="876300"/>
          <p14:tracePt t="5569" x="2382838" y="876300"/>
          <p14:tracePt t="5577" x="2438400" y="876300"/>
          <p14:tracePt t="5585" x="2501900" y="876300"/>
          <p14:tracePt t="5590" x="2574925" y="876300"/>
          <p14:tracePt t="5597" x="2647950" y="876300"/>
          <p14:tracePt t="5605" x="2720975" y="876300"/>
          <p14:tracePt t="5612" x="2794000" y="876300"/>
          <p14:tracePt t="5621" x="2867025" y="876300"/>
          <p14:tracePt t="5629" x="2922588" y="876300"/>
          <p14:tracePt t="5637" x="2986088" y="876300"/>
          <p14:tracePt t="5645" x="3041650" y="876300"/>
          <p14:tracePt t="5653" x="3068638" y="876300"/>
          <p14:tracePt t="5662" x="3095625" y="876300"/>
          <p14:tracePt t="5669" x="3122613" y="876300"/>
          <p14:tracePt t="5677" x="3159125" y="885825"/>
          <p14:tracePt t="5685" x="3187700" y="885825"/>
          <p14:tracePt t="5694" x="3195638" y="885825"/>
          <p14:tracePt t="5700" x="3214688" y="895350"/>
          <p14:tracePt t="5710" x="3232150" y="895350"/>
          <p14:tracePt t="5716" x="3251200" y="903288"/>
          <p14:tracePt t="5725" x="3278188" y="903288"/>
          <p14:tracePt t="5732" x="3297238" y="903288"/>
          <p14:tracePt t="5741" x="3324225" y="922338"/>
          <p14:tracePt t="5748" x="3351213" y="922338"/>
          <p14:tracePt t="5757" x="3387725" y="922338"/>
          <p14:tracePt t="5764" x="3424238" y="922338"/>
          <p14:tracePt t="5775" x="3470275" y="931863"/>
          <p14:tracePt t="5780" x="3506788" y="939800"/>
          <p14:tracePt t="5790" x="3552825" y="949325"/>
          <p14:tracePt t="5796" x="3570288" y="949325"/>
          <p14:tracePt t="5806" x="3606800" y="949325"/>
          <p14:tracePt t="5812" x="3652838" y="976313"/>
          <p14:tracePt t="5820" x="3679825" y="985838"/>
          <p14:tracePt t="5829" x="3735388" y="985838"/>
          <p14:tracePt t="5837" x="3744913" y="985838"/>
          <p14:tracePt t="5845" x="3771900" y="985838"/>
          <p14:tracePt t="5852" x="3789363" y="1004888"/>
          <p14:tracePt t="5861" x="3808413" y="1004888"/>
          <p14:tracePt t="5868" x="3835400" y="1004888"/>
          <p14:tracePt t="5877" x="3871913" y="1014413"/>
          <p14:tracePt t="5885" x="3890963" y="1014413"/>
          <p14:tracePt t="5910" x="3971925" y="1022350"/>
          <p14:tracePt t="5917" x="3990975" y="1022350"/>
          <p14:tracePt t="5924" x="4037013" y="1022350"/>
          <p14:tracePt t="5933" x="4090988" y="1031875"/>
          <p14:tracePt t="5941" x="4127500" y="1031875"/>
          <p14:tracePt t="5949" x="4192588" y="1058863"/>
          <p14:tracePt t="5957" x="4229100" y="1058863"/>
          <p14:tracePt t="5964" x="4256088" y="1058863"/>
          <p14:tracePt t="5973" x="4292600" y="1068388"/>
          <p14:tracePt t="6013" x="4302125" y="1068388"/>
          <p14:tracePt t="6793" x="4310063" y="1068388"/>
          <p14:tracePt t="6801" x="4319588" y="1068388"/>
          <p14:tracePt t="6810" x="4329113" y="1068388"/>
          <p14:tracePt t="6813" x="4338638" y="1068388"/>
          <p14:tracePt t="6825" x="4346575" y="1068388"/>
          <p14:tracePt t="6833" x="4356100" y="1068388"/>
          <p14:tracePt t="6841" x="4365625" y="1068388"/>
          <p14:tracePt t="6849" x="4375150" y="1068388"/>
          <p14:tracePt t="6857" x="4392613" y="1068388"/>
          <p14:tracePt t="6864" x="4411663" y="1068388"/>
          <p14:tracePt t="6873" x="4419600" y="1068388"/>
          <p14:tracePt t="6886" x="4429125" y="1068388"/>
          <p14:tracePt t="6911" x="4448175" y="1068388"/>
          <p14:tracePt t="6917" x="4456113" y="1058863"/>
          <p14:tracePt t="6925" x="4475163" y="1058863"/>
          <p14:tracePt t="6932" x="4492625" y="1050925"/>
          <p14:tracePt t="6942" x="4502150" y="1050925"/>
          <p14:tracePt t="6948" x="4521200" y="1050925"/>
          <p14:tracePt t="6957" x="4538663" y="1050925"/>
          <p14:tracePt t="6973" x="4565650" y="1041400"/>
          <p14:tracePt t="6989" x="4584700" y="1041400"/>
          <p14:tracePt t="7013" x="4602163" y="1041400"/>
          <p14:tracePt t="7021" x="4611688" y="1041400"/>
          <p14:tracePt t="7029" x="4621213" y="1041400"/>
          <p14:tracePt t="7038" x="4630738" y="1031875"/>
          <p14:tracePt t="7045" x="4648200" y="1031875"/>
          <p14:tracePt t="7053" x="4667250" y="1031875"/>
          <p14:tracePt t="7069" x="4684713" y="1031875"/>
          <p14:tracePt t="7077" x="4703763" y="1022350"/>
          <p14:tracePt t="7085" x="4721225" y="1022350"/>
          <p14:tracePt t="7094" x="4740275" y="1014413"/>
          <p14:tracePt t="7101" x="4757738" y="1014413"/>
          <p14:tracePt t="7110" x="4776788" y="1014413"/>
          <p14:tracePt t="7189" x="4784725" y="1004888"/>
          <p14:tracePt t="7621" x="4794250" y="1004888"/>
          <p14:tracePt t="7632" x="4813300" y="1004888"/>
          <p14:tracePt t="7636" x="4840288" y="1004888"/>
          <p14:tracePt t="7645" x="4867275" y="1004888"/>
          <p14:tracePt t="7653" x="4886325" y="1004888"/>
          <p14:tracePt t="7661" x="4922838" y="1004888"/>
          <p14:tracePt t="7669" x="4959350" y="1004888"/>
          <p14:tracePt t="7677" x="4986338" y="1004888"/>
          <p14:tracePt t="7685" x="4995863" y="1004888"/>
          <p14:tracePt t="7690" x="5005388" y="1004888"/>
          <p14:tracePt t="7694" x="5022850" y="1004888"/>
          <p14:tracePt t="7701" x="5032375" y="1004888"/>
          <p14:tracePt t="7710" x="5041900" y="1004888"/>
          <p14:tracePt t="7717" x="5049838" y="1004888"/>
          <p14:tracePt t="7741" x="5059363" y="1004888"/>
          <p14:tracePt t="7749" x="5068888" y="1004888"/>
          <p14:tracePt t="7769" x="5086350" y="1004888"/>
          <p14:tracePt t="7777" x="5095875" y="1004888"/>
          <p14:tracePt t="7784" x="5122863" y="995363"/>
          <p14:tracePt t="7795" x="5168900" y="995363"/>
          <p14:tracePt t="7800" x="5205413" y="995363"/>
          <p14:tracePt t="7810" x="5232400" y="995363"/>
          <p14:tracePt t="7813" x="5260975" y="995363"/>
          <p14:tracePt t="7821" x="5305425" y="995363"/>
          <p14:tracePt t="7829" x="5334000" y="995363"/>
          <p14:tracePt t="7837" x="5360988" y="1004888"/>
          <p14:tracePt t="7845" x="5397500" y="1004888"/>
          <p14:tracePt t="7853" x="5414963" y="1004888"/>
          <p14:tracePt t="7862" x="5424488" y="1004888"/>
          <p14:tracePt t="7877" x="5443538" y="1004888"/>
          <p14:tracePt t="7885" x="5451475" y="1004888"/>
          <p14:tracePt t="7900" x="5461000" y="1004888"/>
          <p14:tracePt t="7910" x="5470525" y="1004888"/>
          <p14:tracePt t="7925" x="5487988" y="1004888"/>
          <p14:tracePt t="7940" x="5497513" y="1004888"/>
          <p14:tracePt t="7957" x="5516563" y="1014413"/>
          <p14:tracePt t="7980" x="5524500" y="1014413"/>
          <p14:tracePt t="7997" x="5534025" y="1014413"/>
          <p14:tracePt t="8009" x="5543550" y="1014413"/>
          <p14:tracePt t="8012" x="5553075" y="1014413"/>
          <p14:tracePt t="8020" x="5570538" y="1004888"/>
          <p14:tracePt t="8037" x="5589588" y="995363"/>
          <p14:tracePt t="8093" x="5597525" y="995363"/>
          <p14:tracePt t="8493" x="5653088" y="1004888"/>
          <p14:tracePt t="8501" x="5735638" y="1031875"/>
          <p14:tracePt t="8505" x="5772150" y="1041400"/>
          <p14:tracePt t="8509" x="5835650" y="1058863"/>
          <p14:tracePt t="8517" x="5918200" y="1087438"/>
          <p14:tracePt t="8526" x="6008688" y="1131888"/>
          <p14:tracePt t="8532" x="6127750" y="1160463"/>
          <p14:tracePt t="8541" x="6256338" y="1204913"/>
          <p14:tracePt t="8549" x="6373813" y="1250950"/>
          <p14:tracePt t="8558" x="6502400" y="1277938"/>
          <p14:tracePt t="8565" x="6621463" y="1323975"/>
          <p14:tracePt t="8569" x="6711950" y="1350963"/>
          <p14:tracePt t="8577" x="6813550" y="1387475"/>
          <p14:tracePt t="8585" x="6913563" y="1416050"/>
          <p14:tracePt t="8593" x="6986588" y="1443038"/>
          <p14:tracePt t="8600" x="7050088" y="1470025"/>
          <p14:tracePt t="8609" x="7113588" y="1489075"/>
          <p14:tracePt t="8617" x="7196138" y="1516063"/>
          <p14:tracePt t="8625" x="7269163" y="1562100"/>
          <p14:tracePt t="8629" x="7351713" y="1589088"/>
          <p14:tracePt t="8637" x="7434263" y="1616075"/>
          <p14:tracePt t="8644" x="7507288" y="1635125"/>
          <p14:tracePt t="8652" x="7589838" y="1662113"/>
          <p14:tracePt t="8660" x="7689850" y="1708150"/>
          <p14:tracePt t="8669" x="7780338" y="1735138"/>
          <p14:tracePt t="8676" x="7881938" y="1762125"/>
          <p14:tracePt t="8685" x="7954963" y="1789113"/>
          <p14:tracePt t="8693" x="8054975" y="1817688"/>
          <p14:tracePt t="8701" x="8147050" y="1844675"/>
          <p14:tracePt t="8710" x="8264525" y="1871663"/>
          <p14:tracePt t="8717" x="8374063" y="1898650"/>
          <p14:tracePt t="8725" x="8512175" y="1944688"/>
          <p14:tracePt t="8732" x="8621713" y="1954213"/>
          <p14:tracePt t="8742" x="8731250" y="1973263"/>
          <p14:tracePt t="8749" x="8840788" y="1973263"/>
          <p14:tracePt t="8757" x="8950325" y="1973263"/>
          <p14:tracePt t="8764" x="9077325" y="1973263"/>
          <p14:tracePt t="8775" x="9196388" y="1963738"/>
          <p14:tracePt t="8781" x="9288463" y="1954213"/>
          <p14:tracePt t="8789" x="9378950" y="1935163"/>
          <p14:tracePt t="8796" x="9461500" y="1927225"/>
          <p14:tracePt t="8805" x="9515475" y="1898650"/>
          <p14:tracePt t="8812" x="9561513" y="1881188"/>
          <p14:tracePt t="8821" x="9607550" y="1854200"/>
          <p14:tracePt t="8828" x="9644063" y="1835150"/>
          <p14:tracePt t="8837" x="9671050" y="1808163"/>
          <p14:tracePt t="8844" x="9717088" y="1771650"/>
          <p14:tracePt t="8853" x="9753600" y="1735138"/>
          <p14:tracePt t="8861" x="9780588" y="1708150"/>
          <p14:tracePt t="8869" x="9853613" y="1652588"/>
          <p14:tracePt t="8876" x="9872663" y="1635125"/>
          <p14:tracePt t="8885" x="9918700" y="1562100"/>
          <p14:tracePt t="8893" x="9972675" y="1506538"/>
          <p14:tracePt t="8910" x="10055225" y="1397000"/>
          <p14:tracePt t="8917" x="10109200" y="1333500"/>
          <p14:tracePt t="8925" x="10145713" y="1270000"/>
          <p14:tracePt t="8932" x="10182225" y="1204913"/>
          <p14:tracePt t="8941" x="10218738" y="1160463"/>
          <p14:tracePt t="8948" x="10247313" y="1095375"/>
          <p14:tracePt t="8957" x="10255250" y="1050925"/>
          <p14:tracePt t="8964" x="10264775" y="1004888"/>
          <p14:tracePt t="8973" x="10274300" y="976313"/>
          <p14:tracePt t="8980" x="10274300" y="939800"/>
          <p14:tracePt t="8991" x="10274300" y="922338"/>
          <p14:tracePt t="8996" x="10274300" y="876300"/>
          <p14:tracePt t="9007" x="10274300" y="849313"/>
          <p14:tracePt t="9012" x="10274300" y="830263"/>
          <p14:tracePt t="9022" x="10255250" y="803275"/>
          <p14:tracePt t="9029" x="10255250" y="793750"/>
          <p14:tracePt t="9036" x="10237788" y="766763"/>
          <p14:tracePt t="9044" x="10228263" y="757238"/>
          <p14:tracePt t="9053" x="10201275" y="730250"/>
          <p14:tracePt t="9060" x="10155238" y="684213"/>
          <p14:tracePt t="9069" x="10118725" y="647700"/>
          <p14:tracePt t="9077" x="10091738" y="630238"/>
          <p14:tracePt t="9085" x="10064750" y="611188"/>
          <p14:tracePt t="9093" x="10018713" y="584200"/>
          <p14:tracePt t="9101" x="9982200" y="566738"/>
          <p14:tracePt t="9110" x="9909175" y="520700"/>
          <p14:tracePt t="9117" x="9845675" y="474663"/>
          <p14:tracePt t="9126" x="9799638" y="457200"/>
          <p14:tracePt t="9133" x="9717088" y="401638"/>
          <p14:tracePt t="9141" x="9644063" y="374650"/>
          <p14:tracePt t="9149" x="9580563" y="347663"/>
          <p14:tracePt t="9156" x="9498013" y="311150"/>
          <p14:tracePt t="9164" x="9434513" y="282575"/>
          <p14:tracePt t="9172" x="9351963" y="246063"/>
          <p14:tracePt t="9181" x="9296400" y="219075"/>
          <p14:tracePt t="9190" x="9251950" y="219075"/>
          <p14:tracePt t="9196" x="9178925" y="182563"/>
          <p14:tracePt t="9206" x="9105900" y="173038"/>
          <p14:tracePt t="9212" x="9059863" y="155575"/>
          <p14:tracePt t="9221" x="9004300" y="146050"/>
          <p14:tracePt t="9229" x="8940800" y="136525"/>
          <p14:tracePt t="9237" x="8904288" y="136525"/>
          <p14:tracePt t="9244" x="8858250" y="109538"/>
          <p14:tracePt t="9253" x="8812213" y="100013"/>
          <p14:tracePt t="9260" x="8739188" y="92075"/>
          <p14:tracePt t="9269" x="8694738" y="92075"/>
          <p14:tracePt t="9277" x="8639175" y="82550"/>
          <p14:tracePt t="9284" x="8566150" y="63500"/>
          <p14:tracePt t="9294" x="8502650" y="63500"/>
          <p14:tracePt t="9301" x="8447088" y="63500"/>
          <p14:tracePt t="9309" x="8374063" y="63500"/>
          <p14:tracePt t="9316" x="8347075" y="63500"/>
          <p14:tracePt t="9325" x="8293100" y="63500"/>
          <p14:tracePt t="9333" x="8220075" y="63500"/>
          <p14:tracePt t="9341" x="8147050" y="63500"/>
          <p14:tracePt t="9348" x="8072438" y="63500"/>
          <p14:tracePt t="9357" x="7972425" y="63500"/>
          <p14:tracePt t="9364" x="7881938" y="73025"/>
          <p14:tracePt t="9373" x="7808913" y="73025"/>
          <p14:tracePt t="9380" x="7716838" y="82550"/>
          <p14:tracePt t="9393" x="7616825" y="100013"/>
          <p14:tracePt t="9396" x="7524750" y="100013"/>
          <p14:tracePt t="9405" x="7434263" y="109538"/>
          <p14:tracePt t="9412" x="7342188" y="128588"/>
          <p14:tracePt t="9420" x="7251700" y="128588"/>
          <p14:tracePt t="9429" x="7169150" y="128588"/>
          <p14:tracePt t="9437" x="7113588" y="128588"/>
          <p14:tracePt t="9444" x="7040563" y="136525"/>
          <p14:tracePt t="9453" x="7023100" y="136525"/>
          <p14:tracePt t="9461" x="6977063" y="146050"/>
          <p14:tracePt t="9469" x="6950075" y="155575"/>
          <p14:tracePt t="9478" x="6904038" y="182563"/>
          <p14:tracePt t="9485" x="6894513" y="192088"/>
          <p14:tracePt t="9493" x="6867525" y="201613"/>
          <p14:tracePt t="9501" x="6867525" y="209550"/>
          <p14:tracePt t="9510" x="6850063" y="228600"/>
          <p14:tracePt t="9517" x="6821488" y="246063"/>
          <p14:tracePt t="9526" x="6813550" y="265113"/>
          <p14:tracePt t="9532" x="6794500" y="311150"/>
          <p14:tracePt t="9542" x="6784975" y="328613"/>
          <p14:tracePt t="9548" x="6767513" y="392113"/>
          <p14:tracePt t="9556" x="6748463" y="420688"/>
          <p14:tracePt t="9565" x="6740525" y="457200"/>
          <p14:tracePt t="9573" x="6704013" y="511175"/>
          <p14:tracePt t="9581" x="6694488" y="547688"/>
          <p14:tracePt t="9590" x="6675438" y="593725"/>
          <p14:tracePt t="9597" x="6667500" y="639763"/>
          <p14:tracePt t="9606" x="6648450" y="693738"/>
          <p14:tracePt t="9613" x="6630988" y="739775"/>
          <p14:tracePt t="9621" x="6621463" y="776288"/>
          <p14:tracePt t="9629" x="6621463" y="803275"/>
          <p14:tracePt t="9637" x="6602413" y="858838"/>
          <p14:tracePt t="9644" x="6602413" y="885825"/>
          <p14:tracePt t="9653" x="6602413" y="939800"/>
          <p14:tracePt t="9661" x="6602413" y="985838"/>
          <p14:tracePt t="9669" x="6611938" y="1022350"/>
          <p14:tracePt t="9676" x="6621463" y="1058863"/>
          <p14:tracePt t="9685" x="6638925" y="1095375"/>
          <p14:tracePt t="9694" x="6657975" y="1131888"/>
          <p14:tracePt t="9701" x="6684963" y="1177925"/>
          <p14:tracePt t="9710" x="6704013" y="1196975"/>
          <p14:tracePt t="9716" x="6740525" y="1241425"/>
          <p14:tracePt t="9726" x="6767513" y="1287463"/>
          <p14:tracePt t="9732" x="6804025" y="1306513"/>
          <p14:tracePt t="9742" x="6831013" y="1323975"/>
          <p14:tracePt t="9748" x="6894513" y="1360488"/>
          <p14:tracePt t="9757" x="6967538" y="1387475"/>
          <p14:tracePt t="9764" x="7032625" y="1423988"/>
          <p14:tracePt t="9773" x="7069138" y="1452563"/>
          <p14:tracePt t="9780" x="7105650" y="1470025"/>
          <p14:tracePt t="9789" x="7205663" y="1479550"/>
          <p14:tracePt t="9796" x="7278688" y="1506538"/>
          <p14:tracePt t="9806" x="7361238" y="1525588"/>
          <p14:tracePt t="9812" x="7451725" y="1533525"/>
          <p14:tracePt t="9822" x="7553325" y="1562100"/>
          <p14:tracePt t="9828" x="7626350" y="1589088"/>
          <p14:tracePt t="9837" x="7726363" y="1606550"/>
          <p14:tracePt t="9844" x="7816850" y="1616075"/>
          <p14:tracePt t="9852" x="7889875" y="1625600"/>
          <p14:tracePt t="9860" x="7954963" y="1643063"/>
          <p14:tracePt t="9869" x="8008938" y="1643063"/>
          <p14:tracePt t="9877" x="8035925" y="1643063"/>
          <p14:tracePt t="9885" x="8081963" y="1643063"/>
          <p14:tracePt t="9894" x="8118475" y="1643063"/>
          <p14:tracePt t="9910" x="8228013" y="1643063"/>
          <p14:tracePt t="9917" x="8293100" y="1635125"/>
          <p14:tracePt t="9925" x="8337550" y="1625600"/>
          <p14:tracePt t="9933" x="8410575" y="1625600"/>
          <p14:tracePt t="9941" x="8475663" y="1606550"/>
          <p14:tracePt t="9949" x="8512175" y="1589088"/>
          <p14:tracePt t="9959" x="8539163" y="1579563"/>
          <p14:tracePt t="9965" x="8602663" y="1570038"/>
          <p14:tracePt t="9973" x="8629650" y="1562100"/>
          <p14:tracePt t="9981" x="8685213" y="1533525"/>
          <p14:tracePt t="9990" x="8694738" y="1533525"/>
          <p14:tracePt t="9997" x="8712200" y="1516063"/>
          <p14:tracePt t="10008" x="8721725" y="1506538"/>
          <p14:tracePt t="10012" x="8731250" y="1497013"/>
          <p14:tracePt t="10037" x="8739188" y="1489075"/>
          <p14:tracePt t="11193" x="8739188" y="1479550"/>
          <p14:tracePt t="11237" x="8739188" y="1470025"/>
          <p14:tracePt t="11261" x="8739188" y="1452563"/>
          <p14:tracePt t="11269" x="8694738" y="1443038"/>
          <p14:tracePt t="11277" x="8621713" y="1433513"/>
          <p14:tracePt t="11285" x="8556625" y="1433513"/>
          <p14:tracePt t="11293" x="8529638" y="1433513"/>
          <p14:tracePt t="11296" x="8475663" y="1433513"/>
          <p14:tracePt t="11307" x="8402638" y="1433513"/>
          <p14:tracePt t="11313" x="8310563" y="1433513"/>
          <p14:tracePt t="11321" x="8220075" y="1433513"/>
          <p14:tracePt t="11329" x="8118475" y="1416050"/>
          <p14:tracePt t="11337" x="8027988" y="1416050"/>
          <p14:tracePt t="11345" x="7935913" y="1416050"/>
          <p14:tracePt t="11353" x="7826375" y="1416050"/>
          <p14:tracePt t="11357" x="7753350" y="1416050"/>
          <p14:tracePt t="11365" x="7662863" y="1416050"/>
          <p14:tracePt t="11373" x="7570788" y="1416050"/>
          <p14:tracePt t="11380" x="7480300" y="1416050"/>
          <p14:tracePt t="11390" x="7388225" y="1416050"/>
          <p14:tracePt t="11397" x="7296150" y="1416050"/>
          <p14:tracePt t="11406" x="7223125" y="1416050"/>
          <p14:tracePt t="11413" x="7123113" y="1416050"/>
          <p14:tracePt t="11421" x="7050088" y="1416050"/>
          <p14:tracePt t="11429" x="6959600" y="1416050"/>
          <p14:tracePt t="11437" x="6850063" y="1443038"/>
          <p14:tracePt t="11445" x="6740525" y="1452563"/>
          <p14:tracePt t="11453" x="6621463" y="1470025"/>
          <p14:tracePt t="11461" x="6475413" y="1470025"/>
          <p14:tracePt t="11468" x="6329363" y="1479550"/>
          <p14:tracePt t="11477" x="6183313" y="1479550"/>
          <p14:tracePt t="11485" x="6018213" y="1479550"/>
          <p14:tracePt t="11493" x="5862638" y="1479550"/>
          <p14:tracePt t="11500" x="5699125" y="1479550"/>
          <p14:tracePt t="11510" x="5534025" y="1479550"/>
          <p14:tracePt t="11517" x="5370513" y="1497013"/>
          <p14:tracePt t="11525" x="5224463" y="1506538"/>
          <p14:tracePt t="11532" x="5114925" y="1506538"/>
          <p14:tracePt t="11543" x="4976813" y="1525588"/>
          <p14:tracePt t="11548" x="4849813" y="1543050"/>
          <p14:tracePt t="11559" x="4757738" y="1552575"/>
          <p14:tracePt t="11564" x="4648200" y="1570038"/>
          <p14:tracePt t="11573" x="4529138" y="1598613"/>
          <p14:tracePt t="11580" x="4419600" y="1625600"/>
          <p14:tracePt t="11589" x="4302125" y="1652588"/>
          <p14:tracePt t="11596" x="4192588" y="1662113"/>
          <p14:tracePt t="11606" x="4100513" y="1679575"/>
          <p14:tracePt t="11612" x="4000500" y="1725613"/>
          <p14:tracePt t="11621" x="3908425" y="1752600"/>
          <p14:tracePt t="11629" x="3789363" y="1789113"/>
          <p14:tracePt t="11637" x="3671888" y="1835150"/>
          <p14:tracePt t="11644" x="3598863" y="1862138"/>
          <p14:tracePt t="11653" x="3497263" y="1890713"/>
          <p14:tracePt t="11660" x="3387725" y="1935163"/>
          <p14:tracePt t="11669" x="3287713" y="1963738"/>
          <p14:tracePt t="11677" x="3178175" y="1990725"/>
          <p14:tracePt t="11685" x="3059113" y="2017713"/>
          <p14:tracePt t="11693" x="2968625" y="2027238"/>
          <p14:tracePt t="11700" x="2867025" y="2054225"/>
          <p14:tracePt t="11710" x="2794000" y="2073275"/>
          <p14:tracePt t="11717" x="2720975" y="2082800"/>
          <p14:tracePt t="11725" x="2640013" y="2100263"/>
          <p14:tracePt t="11733" x="2557463" y="2119313"/>
          <p14:tracePt t="11741" x="2501900" y="2136775"/>
          <p14:tracePt t="11748" x="2457450" y="2146300"/>
          <p14:tracePt t="11758" x="2401888" y="2155825"/>
          <p14:tracePt t="11764" x="2338388" y="2163763"/>
          <p14:tracePt t="11772" x="2301875" y="2163763"/>
          <p14:tracePt t="11781" x="2255838" y="2182813"/>
          <p14:tracePt t="11790" x="2200275" y="2192338"/>
          <p14:tracePt t="11797" x="2155825" y="2200275"/>
          <p14:tracePt t="11806" x="2127250" y="2219325"/>
          <p14:tracePt t="11813" x="2073275" y="2236788"/>
          <p14:tracePt t="11821" x="2046288" y="2255838"/>
          <p14:tracePt t="11829" x="2027238" y="2265363"/>
          <p14:tracePt t="11839" x="2000250" y="2282825"/>
          <p14:tracePt t="11844" x="1990725" y="2292350"/>
          <p14:tracePt t="11853" x="1963738" y="2301875"/>
          <p14:tracePt t="11860" x="1954213" y="2309813"/>
          <p14:tracePt t="11973" x="1944688" y="2319338"/>
          <p14:tracePt t="12549" x="1936750" y="2319338"/>
          <p14:tracePt t="12560" x="1927225" y="2319338"/>
          <p14:tracePt t="12565" x="1917700" y="2328863"/>
          <p14:tracePt t="12572" x="1908175" y="2328863"/>
          <p14:tracePt t="12582" x="1881188" y="2328863"/>
          <p14:tracePt t="12585" x="1863725" y="2328863"/>
          <p14:tracePt t="12589" x="1854200" y="2328863"/>
          <p14:tracePt t="12597" x="1844675" y="2328863"/>
          <p14:tracePt t="12605" x="1835150" y="2328863"/>
          <p14:tracePt t="12612" x="1817688" y="2328863"/>
          <p14:tracePt t="12621" x="1798638" y="2328863"/>
          <p14:tracePt t="12629" x="1790700" y="2328863"/>
          <p14:tracePt t="12638" x="1781175" y="2328863"/>
          <p14:tracePt t="12649" x="1771650" y="2328863"/>
          <p14:tracePt t="12657" x="1771650" y="2319338"/>
          <p14:tracePt t="12680" x="1762125" y="2319338"/>
          <p14:tracePt t="12717" x="1744663" y="2309813"/>
          <p14:tracePt t="12742" x="1725613" y="2301875"/>
          <p14:tracePt t="12772" x="1717675" y="2301875"/>
          <p14:tracePt t="12780" x="1708150" y="2301875"/>
          <p14:tracePt t="13033" x="1708150" y="2292350"/>
          <p14:tracePt t="13377" x="1708150" y="2282825"/>
          <p14:tracePt t="13404" x="1708150" y="2273300"/>
          <p14:tracePt t="14485" x="1708150" y="2265363"/>
          <p14:tracePt t="14581" x="1708150" y="2255838"/>
          <p14:tracePt t="14588" x="1708150" y="2246313"/>
          <p14:tracePt t="14597" x="1717675" y="2219325"/>
          <p14:tracePt t="14605" x="1725613" y="2219325"/>
          <p14:tracePt t="14612" x="1744663" y="2209800"/>
          <p14:tracePt t="14621" x="1762125" y="2200275"/>
          <p14:tracePt t="14629" x="1781175" y="2200275"/>
          <p14:tracePt t="14638" x="1790700" y="2200275"/>
          <p14:tracePt t="14644" x="1798638" y="2200275"/>
          <p14:tracePt t="14655" x="1817688" y="2192338"/>
          <p14:tracePt t="14765" x="1827213" y="2192338"/>
          <p14:tracePt t="14772" x="1827213" y="2200275"/>
          <p14:tracePt t="14781" x="1827213" y="2219325"/>
          <p14:tracePt t="14789" x="1827213" y="2246313"/>
          <p14:tracePt t="14796" x="1817688" y="2282825"/>
          <p14:tracePt t="14806" x="1808163" y="2309813"/>
          <p14:tracePt t="14813" x="1808163" y="2355850"/>
          <p14:tracePt t="14821" x="1808163" y="2365375"/>
          <p14:tracePt t="14829" x="1790700" y="2401888"/>
          <p14:tracePt t="14838" x="1790700" y="2419350"/>
          <p14:tracePt t="14844" x="1781175" y="2447925"/>
          <p14:tracePt t="14852" x="1781175" y="2474913"/>
          <p14:tracePt t="14861" x="1781175" y="2520950"/>
          <p14:tracePt t="14869" x="1762125" y="2574925"/>
          <p14:tracePt t="14877" x="1762125" y="2630488"/>
          <p14:tracePt t="14885" x="1762125" y="2657475"/>
          <p14:tracePt t="14894" x="1762125" y="2730500"/>
          <p14:tracePt t="14907" x="1762125" y="2820988"/>
          <p14:tracePt t="14910" x="1762125" y="2949575"/>
          <p14:tracePt t="14916" x="1762125" y="3095625"/>
          <p14:tracePt t="14926" x="1762125" y="3278188"/>
          <p14:tracePt t="14933" x="1762125" y="3497263"/>
          <p14:tracePt t="14941" x="1762125" y="3725863"/>
          <p14:tracePt t="14949" x="1762125" y="3954463"/>
          <p14:tracePt t="14957" x="1762125" y="4173538"/>
          <p14:tracePt t="14965" x="1762125" y="4373563"/>
          <p14:tracePt t="14972" x="1762125" y="4556125"/>
          <p14:tracePt t="14980" x="1762125" y="4684713"/>
          <p14:tracePt t="14989" x="1762125" y="4794250"/>
          <p14:tracePt t="14997" x="1762125" y="4884738"/>
          <p14:tracePt t="15006" x="1762125" y="4976813"/>
          <p14:tracePt t="15013" x="1762125" y="5032375"/>
          <p14:tracePt t="15021" x="1754188" y="5113338"/>
          <p14:tracePt t="15029" x="1744663" y="5186363"/>
          <p14:tracePt t="15037" x="1744663" y="5241925"/>
          <p14:tracePt t="15046" x="1725613" y="5305425"/>
          <p14:tracePt t="15052" x="1725613" y="5360988"/>
          <p14:tracePt t="15060" x="1725613" y="5414963"/>
          <p14:tracePt t="15069" x="1725613" y="5461000"/>
          <p14:tracePt t="15076" x="1725613" y="5497513"/>
          <p14:tracePt t="15085" x="1717675" y="5524500"/>
          <p14:tracePt t="15093" x="1717675" y="5561013"/>
          <p14:tracePt t="15101" x="1717675" y="5616575"/>
          <p14:tracePt t="15109" x="1717675" y="5643563"/>
          <p14:tracePt t="15116" x="1717675" y="5680075"/>
          <p14:tracePt t="15126" x="1717675" y="5716588"/>
          <p14:tracePt t="15133" x="1717675" y="5770563"/>
          <p14:tracePt t="15142" x="1717675" y="5826125"/>
          <p14:tracePt t="15149" x="1717675" y="5881688"/>
          <p14:tracePt t="15157" x="1717675" y="5908675"/>
          <p14:tracePt t="15165" x="1717675" y="5954713"/>
          <p14:tracePt t="15172" x="1744663" y="6008688"/>
          <p14:tracePt t="15181" x="1754188" y="6072188"/>
          <p14:tracePt t="15189" x="1754188" y="6127750"/>
          <p14:tracePt t="15196" x="1781175" y="6191250"/>
          <p14:tracePt t="15205" x="1781175" y="6246813"/>
          <p14:tracePt t="15213" x="1790700" y="6291263"/>
          <p14:tracePt t="15221" x="1798638" y="6327775"/>
          <p14:tracePt t="15229" x="1817688" y="6392863"/>
          <p14:tracePt t="15237" x="1817688" y="6429375"/>
          <p14:tracePt t="15245" x="1827213" y="6456363"/>
          <p14:tracePt t="15253" x="1827213" y="6502400"/>
          <p14:tracePt t="15260" x="1835150" y="6529388"/>
          <p14:tracePt t="15269" x="1835150" y="6556375"/>
          <p14:tracePt t="15276" x="1835150" y="6592888"/>
          <p14:tracePt t="15284" x="1835150" y="6619875"/>
          <p14:tracePt t="15293" x="1844675" y="6656388"/>
          <p14:tracePt t="15301" x="1844675" y="6675438"/>
          <p14:tracePt t="15309" x="1854200" y="6721475"/>
          <p14:tracePt t="15316" x="1854200" y="6729413"/>
          <p14:tracePt t="15325" x="1854200" y="6738938"/>
          <p14:tracePt t="15332" x="1863725" y="6775450"/>
          <p14:tracePt t="15341" x="1863725" y="6794500"/>
          <p14:tracePt t="15357" x="1881188" y="6838950"/>
          <p14:tracePt t="15973" x="0" y="0"/>
        </p14:tracePtLst>
        <p14:tracePtLst>
          <p14:tracePt t="20518" x="3213100" y="6165850"/>
          <p14:tracePt t="20941" x="1973263" y="6838950"/>
          <p14:tracePt t="20949" x="1973263" y="6811963"/>
          <p14:tracePt t="20957" x="1973263" y="6775450"/>
          <p14:tracePt t="20964" x="1973263" y="6738938"/>
          <p14:tracePt t="20973" x="1973263" y="6702425"/>
          <p14:tracePt t="20981" x="1973263" y="6675438"/>
          <p14:tracePt t="20989" x="1981200" y="6629400"/>
          <p14:tracePt t="20996" x="1990725" y="6575425"/>
          <p14:tracePt t="21005" x="2009775" y="6529388"/>
          <p14:tracePt t="21013" x="2027238" y="6483350"/>
          <p14:tracePt t="21021" x="2054225" y="6400800"/>
          <p14:tracePt t="21029" x="2063750" y="6364288"/>
          <p14:tracePt t="21038" x="2119313" y="6283325"/>
          <p14:tracePt t="21045" x="2155825" y="6218238"/>
          <p14:tracePt t="21054" x="2200275" y="6137275"/>
          <p14:tracePt t="21060" x="2246313" y="6081713"/>
          <p14:tracePt t="21070" x="2301875" y="6018213"/>
          <p14:tracePt t="21077" x="2355850" y="5954713"/>
          <p14:tracePt t="21085" x="2401888" y="5908675"/>
          <p14:tracePt t="21092" x="2419350" y="5872163"/>
          <p14:tracePt t="21100" x="2457450" y="5843588"/>
          <p14:tracePt t="21109" x="2465388" y="5826125"/>
          <p14:tracePt t="21117" x="2484438" y="5807075"/>
          <p14:tracePt t="21125" x="2484438" y="5799138"/>
          <p14:tracePt t="21133" x="2484438" y="5789613"/>
          <p14:tracePt t="21142" x="2493963" y="5780088"/>
          <p14:tracePt t="21157" x="2501900" y="5770563"/>
          <p14:tracePt t="23233" x="2501900" y="5753100"/>
          <p14:tracePt t="23269" x="2501900" y="5743575"/>
          <p14:tracePt t="23293" x="2501900" y="5734050"/>
          <p14:tracePt t="23325" x="2501900" y="5726113"/>
          <p14:tracePt t="23429" x="2501900" y="5716588"/>
          <p14:tracePt t="23453" x="2501900" y="5707063"/>
          <p14:tracePt t="23461" x="2501900" y="5697538"/>
          <p14:tracePt t="23477" x="2501900" y="5689600"/>
          <p14:tracePt t="23485" x="2501900" y="5680075"/>
          <p14:tracePt t="23501" x="2501900" y="5670550"/>
          <p14:tracePt t="23517" x="2501900" y="5661025"/>
          <p14:tracePt t="23532" x="2501900" y="5653088"/>
          <p14:tracePt t="23542" x="2501900" y="5643563"/>
          <p14:tracePt t="23558" x="2511425" y="5643563"/>
          <p14:tracePt t="23572" x="2511425" y="5634038"/>
          <p14:tracePt t="24525" x="2511425" y="5624513"/>
          <p14:tracePt t="24660" x="2511425" y="5616575"/>
          <p14:tracePt t="26869" x="2511425" y="5607050"/>
          <p14:tracePt t="29377" x="2511425" y="5597525"/>
          <p14:tracePt t="29533" x="2511425" y="5588000"/>
          <p14:tracePt t="31380" x="2511425" y="5580063"/>
          <p14:tracePt t="31430" x="2511425" y="5570538"/>
          <p14:tracePt t="31445" x="2511425" y="5551488"/>
          <p14:tracePt t="31454" x="2511425" y="5543550"/>
          <p14:tracePt t="31469" x="2511425" y="5534025"/>
          <p14:tracePt t="31477" x="2511425" y="5524500"/>
          <p14:tracePt t="31525" x="2511425" y="5514975"/>
          <p14:tracePt t="31613" x="2501900" y="5551488"/>
          <p14:tracePt t="31620" x="2474913" y="5580063"/>
          <p14:tracePt t="31629" x="2465388" y="5643563"/>
          <p14:tracePt t="31636" x="2428875" y="5726113"/>
          <p14:tracePt t="31644" x="2428875" y="5780088"/>
          <p14:tracePt t="31654" x="2419350" y="5816600"/>
          <p14:tracePt t="31660" x="2401888" y="5899150"/>
          <p14:tracePt t="31670" x="2392363" y="5954713"/>
          <p14:tracePt t="31677" x="2392363" y="6008688"/>
          <p14:tracePt t="31687" x="2382838" y="6072188"/>
          <p14:tracePt t="31692" x="2365375" y="6118225"/>
          <p14:tracePt t="31701" x="2365375" y="6173788"/>
          <p14:tracePt t="31709" x="2365375" y="6200775"/>
          <p14:tracePt t="31716" x="2365375" y="6237288"/>
          <p14:tracePt t="31724" x="2355850" y="6283325"/>
          <p14:tracePt t="31733" x="2355850" y="6291263"/>
          <p14:tracePt t="31741" x="2355850" y="6319838"/>
          <p14:tracePt t="31749" x="2338388" y="6346825"/>
          <p14:tracePt t="31757" x="2338388" y="6364288"/>
          <p14:tracePt t="31765" x="2328863" y="6383338"/>
          <p14:tracePt t="31773" x="2319338" y="6410325"/>
          <p14:tracePt t="31782" x="2309813" y="6446838"/>
          <p14:tracePt t="31790" x="2301875" y="6473825"/>
          <p14:tracePt t="31797" x="2292350" y="6492875"/>
          <p14:tracePt t="31804" x="2282825" y="6519863"/>
          <p14:tracePt t="31813" x="2273300" y="6538913"/>
          <p14:tracePt t="31821" x="2273300" y="6556375"/>
          <p14:tracePt t="31837" x="2273300" y="6565900"/>
          <p14:tracePt t="31844" x="2265363" y="6575425"/>
          <p14:tracePt t="31853" x="2265363" y="6583363"/>
          <p14:tracePt t="31860" x="2265363" y="6592888"/>
          <p14:tracePt t="31869" x="2255838" y="6611938"/>
          <p14:tracePt t="31876" x="2246313" y="6629400"/>
          <p14:tracePt t="31885" x="2228850" y="6648450"/>
          <p14:tracePt t="31892" x="2200275" y="6665913"/>
          <p14:tracePt t="31900" x="2173288" y="6692900"/>
          <p14:tracePt t="31909" x="2155825" y="6721475"/>
          <p14:tracePt t="31917" x="2119313" y="6748463"/>
          <p14:tracePt t="31925" x="2100263" y="6765925"/>
          <p14:tracePt t="31933" x="2082800" y="6784975"/>
          <p14:tracePt t="31941" x="2063750" y="6802438"/>
          <p14:tracePt t="31949" x="2054225" y="6811963"/>
          <p14:tracePt t="31957" x="2046288" y="6831013"/>
          <p14:tracePt t="31964" x="2036763" y="6848475"/>
          <p14:tracePt t="32374" x="0" y="0"/>
        </p14:tracePtLst>
        <p14:tracePtLst>
          <p14:tracePt t="35471" x="3206750" y="6184900"/>
          <p14:tracePt t="35548" x="2146300" y="6784975"/>
          <p14:tracePt t="35557" x="2155825" y="6757988"/>
          <p14:tracePt t="35564" x="2163763" y="6711950"/>
          <p14:tracePt t="35574" x="2200275" y="6648450"/>
          <p14:tracePt t="35581" x="2255838" y="6583363"/>
          <p14:tracePt t="35589" x="2319338" y="6502400"/>
          <p14:tracePt t="35597" x="2374900" y="6446838"/>
          <p14:tracePt t="35606" x="2457450" y="6346825"/>
          <p14:tracePt t="35612" x="2584450" y="6210300"/>
          <p14:tracePt t="35621" x="2703513" y="6072188"/>
          <p14:tracePt t="35629" x="2840038" y="5935663"/>
          <p14:tracePt t="35636" x="2986088" y="5770563"/>
          <p14:tracePt t="35645" x="3132138" y="5634038"/>
          <p14:tracePt t="35652" x="3251200" y="5514975"/>
          <p14:tracePt t="35660" x="3370263" y="5387975"/>
          <p14:tracePt t="35670" x="3506788" y="5251450"/>
          <p14:tracePt t="35676" x="3625850" y="5149850"/>
          <p14:tracePt t="35686" x="3744913" y="5059363"/>
          <p14:tracePt t="35692" x="3854450" y="4967288"/>
          <p14:tracePt t="35701" x="3954463" y="4903788"/>
          <p14:tracePt t="35709" x="4064000" y="4840288"/>
          <p14:tracePt t="35717" x="4183063" y="4794250"/>
          <p14:tracePt t="35724" x="4310063" y="4757738"/>
          <p14:tracePt t="35733" x="4429125" y="4694238"/>
          <p14:tracePt t="35741" x="4565650" y="4648200"/>
          <p14:tracePt t="35749" x="4694238" y="4592638"/>
          <p14:tracePt t="35757" x="4849813" y="4548188"/>
          <p14:tracePt t="35765" x="5013325" y="4519613"/>
          <p14:tracePt t="35773" x="5178425" y="4483100"/>
          <p14:tracePt t="35781" x="5360988" y="4475163"/>
          <p14:tracePt t="35790" x="5543550" y="4438650"/>
          <p14:tracePt t="35796" x="5726113" y="4429125"/>
          <p14:tracePt t="35805" x="5908675" y="4392613"/>
          <p14:tracePt t="35812" x="6091238" y="4365625"/>
          <p14:tracePt t="35821" x="6264275" y="4337050"/>
          <p14:tracePt t="35829" x="6429375" y="4300538"/>
          <p14:tracePt t="35839" x="6594475" y="4256088"/>
          <p14:tracePt t="35844" x="6740525" y="4210050"/>
          <p14:tracePt t="35853" x="6877050" y="4173538"/>
          <p14:tracePt t="35860" x="6986588" y="4127500"/>
          <p14:tracePt t="35870" x="7069138" y="4090988"/>
          <p14:tracePt t="35876" x="7132638" y="4044950"/>
          <p14:tracePt t="35887" x="7159625" y="4017963"/>
          <p14:tracePt t="35893" x="7178675" y="4000500"/>
          <p14:tracePt t="35901" x="7178675" y="3981450"/>
          <p14:tracePt t="35909" x="7186613" y="3971925"/>
          <p14:tracePt t="35925" x="7186613" y="3963988"/>
          <p14:tracePt t="35932" x="7186613" y="3954463"/>
          <p14:tracePt t="35941" x="7186613" y="3944938"/>
          <p14:tracePt t="35957" x="7186613" y="3927475"/>
          <p14:tracePt t="35965" x="7186613" y="3908425"/>
          <p14:tracePt t="35973" x="7186613" y="3898900"/>
          <p14:tracePt t="35981" x="7186613" y="3862388"/>
          <p14:tracePt t="35986" x="7186613" y="3844925"/>
          <p14:tracePt t="35992" x="7169150" y="3816350"/>
          <p14:tracePt t="36005" x="7142163" y="3779838"/>
          <p14:tracePt t="36012" x="7113588" y="3752850"/>
          <p14:tracePt t="36020" x="7096125" y="3743325"/>
          <p14:tracePt t="36028" x="7050088" y="3698875"/>
          <p14:tracePt t="36037" x="7032625" y="3689350"/>
          <p14:tracePt t="36045" x="7004050" y="3670300"/>
          <p14:tracePt t="36053" x="6977063" y="3652838"/>
          <p14:tracePt t="36060" x="6940550" y="3633788"/>
          <p14:tracePt t="36076" x="6923088" y="3633788"/>
          <p14:tracePt t="36086" x="6904038" y="3633788"/>
          <p14:tracePt t="36092" x="6894513" y="3633788"/>
          <p14:tracePt t="36101" x="6877050" y="3633788"/>
          <p14:tracePt t="36108" x="6858000" y="3633788"/>
          <p14:tracePt t="36117" x="6840538" y="3633788"/>
          <p14:tracePt t="36124" x="6813550" y="3633788"/>
          <p14:tracePt t="36134" x="6767513" y="3633788"/>
          <p14:tracePt t="36141" x="6711950" y="3652838"/>
          <p14:tracePt t="36149" x="6657975" y="3652838"/>
          <p14:tracePt t="36157" x="6611938" y="3670300"/>
          <p14:tracePt t="36165" x="6565900" y="3698875"/>
          <p14:tracePt t="36173" x="6521450" y="3706813"/>
          <p14:tracePt t="36180" x="6492875" y="3725863"/>
          <p14:tracePt t="36190" x="6483350" y="3725863"/>
          <p14:tracePt t="36253" x="6475413" y="3716338"/>
          <p14:tracePt t="36261" x="6475413" y="3706813"/>
          <p14:tracePt t="36269" x="6475413" y="3689350"/>
          <p14:tracePt t="36276" x="6475413" y="3662363"/>
          <p14:tracePt t="36286" x="6475413" y="3643313"/>
          <p14:tracePt t="36292" x="6475413" y="3616325"/>
          <p14:tracePt t="36301" x="6483350" y="3597275"/>
          <p14:tracePt t="36308" x="6483350" y="3570288"/>
          <p14:tracePt t="36317" x="6483350" y="3543300"/>
          <p14:tracePt t="36325" x="6483350" y="3524250"/>
          <p14:tracePt t="36333" x="6483350" y="3506788"/>
          <p14:tracePt t="36340" x="6483350" y="3479800"/>
          <p14:tracePt t="36349" x="6483350" y="3460750"/>
          <p14:tracePt t="36357" x="6483350" y="3443288"/>
          <p14:tracePt t="36364" x="6483350" y="3433763"/>
          <p14:tracePt t="36374" x="6483350" y="3414713"/>
          <p14:tracePt t="36380" x="6483350" y="3397250"/>
          <p14:tracePt t="36390" x="6483350" y="3387725"/>
          <p14:tracePt t="36397" x="6483350" y="3370263"/>
          <p14:tracePt t="36413" x="6483350" y="3360738"/>
          <p14:tracePt t="36420" x="6483350" y="3341688"/>
          <p14:tracePt t="36429" x="6475413" y="3324225"/>
          <p14:tracePt t="36437" x="6465888" y="3314700"/>
          <p14:tracePt t="36444" x="6446838" y="3297238"/>
          <p14:tracePt t="36453" x="6429375" y="3278188"/>
          <p14:tracePt t="36461" x="6419850" y="3278188"/>
          <p14:tracePt t="36470" x="6402388" y="3260725"/>
          <p14:tracePt t="36476" x="6373813" y="3251200"/>
          <p14:tracePt t="36486" x="6356350" y="3251200"/>
          <p14:tracePt t="36492" x="6337300" y="3241675"/>
          <p14:tracePt t="36501" x="6319838" y="3241675"/>
          <p14:tracePt t="36509" x="6310313" y="3241675"/>
          <p14:tracePt t="36517" x="6283325" y="3241675"/>
          <p14:tracePt t="36525" x="6273800" y="3241675"/>
          <p14:tracePt t="36533" x="6264275" y="3241675"/>
          <p14:tracePt t="36541" x="6237288" y="3241675"/>
          <p14:tracePt t="36549" x="6227763" y="3241675"/>
          <p14:tracePt t="36557" x="6200775" y="3241675"/>
          <p14:tracePt t="36564" x="6183313" y="3241675"/>
          <p14:tracePt t="36573" x="6164263" y="3251200"/>
          <p14:tracePt t="36581" x="6154738" y="3260725"/>
          <p14:tracePt t="36590" x="6127750" y="3268663"/>
          <p14:tracePt t="36597" x="6110288" y="3287713"/>
          <p14:tracePt t="36605" x="6100763" y="3297238"/>
          <p14:tracePt t="36613" x="6100763" y="3314700"/>
          <p14:tracePt t="36623" x="6091238" y="3333750"/>
          <p14:tracePt t="36629" x="6081713" y="3351213"/>
          <p14:tracePt t="36639" x="6081713" y="3370263"/>
          <p14:tracePt t="36645" x="6081713" y="3378200"/>
          <p14:tracePt t="36654" x="6081713" y="3397250"/>
          <p14:tracePt t="36660" x="6081713" y="3414713"/>
          <p14:tracePt t="36670" x="6081713" y="3424238"/>
          <p14:tracePt t="36676" x="6081713" y="3460750"/>
          <p14:tracePt t="36686" x="6091238" y="3506788"/>
          <p14:tracePt t="36692" x="6100763" y="3516313"/>
          <p14:tracePt t="36701" x="6118225" y="3552825"/>
          <p14:tracePt t="36709" x="6127750" y="3570288"/>
          <p14:tracePt t="36717" x="6127750" y="3597275"/>
          <p14:tracePt t="36724" x="6137275" y="3606800"/>
          <p14:tracePt t="36733" x="6146800" y="3633788"/>
          <p14:tracePt t="36740" x="6154738" y="3652838"/>
          <p14:tracePt t="36749" x="6164263" y="3670300"/>
          <p14:tracePt t="36757" x="6164263" y="3679825"/>
          <p14:tracePt t="36765" x="6173788" y="3706813"/>
          <p14:tracePt t="36774" x="6173788" y="3725863"/>
          <p14:tracePt t="36781" x="6191250" y="3752850"/>
          <p14:tracePt t="36789" x="6191250" y="3771900"/>
          <p14:tracePt t="36797" x="6200775" y="3779838"/>
          <p14:tracePt t="36805" x="6210300" y="3798888"/>
          <p14:tracePt t="36812" x="6219825" y="3816350"/>
          <p14:tracePt t="36821" x="6256338" y="3844925"/>
          <p14:tracePt t="36829" x="6264275" y="3871913"/>
          <p14:tracePt t="36838" x="6292850" y="3908425"/>
          <p14:tracePt t="36845" x="6310313" y="3935413"/>
          <p14:tracePt t="36852" x="6319838" y="3944938"/>
          <p14:tracePt t="36860" x="6365875" y="3971925"/>
          <p14:tracePt t="36869" x="6373813" y="3981450"/>
          <p14:tracePt t="36877" x="6392863" y="4000500"/>
          <p14:tracePt t="36886" x="6429375" y="4008438"/>
          <p14:tracePt t="36892" x="6456363" y="4017963"/>
          <p14:tracePt t="36902" x="6483350" y="4044950"/>
          <p14:tracePt t="36909" x="6521450" y="4044950"/>
          <p14:tracePt t="36917" x="6557963" y="4054475"/>
          <p14:tracePt t="36938" x="6657975" y="4100513"/>
          <p14:tracePt t="36940" x="6694488" y="4110038"/>
          <p14:tracePt t="36949" x="6740525" y="4117975"/>
          <p14:tracePt t="36958" x="6813550" y="4137025"/>
          <p14:tracePt t="36965" x="6894513" y="4146550"/>
          <p14:tracePt t="36973" x="6950075" y="4164013"/>
          <p14:tracePt t="36977" x="7004050" y="4164013"/>
          <p14:tracePt t="36990" x="7059613" y="4164013"/>
          <p14:tracePt t="36997" x="7142163" y="4173538"/>
          <p14:tracePt t="37005" x="7196138" y="4183063"/>
          <p14:tracePt t="37014" x="7259638" y="4183063"/>
          <p14:tracePt t="37021" x="7315200" y="4183063"/>
          <p14:tracePt t="37029" x="7370763" y="4183063"/>
          <p14:tracePt t="37037" x="7424738" y="4200525"/>
          <p14:tracePt t="37044" x="7488238" y="4200525"/>
          <p14:tracePt t="37052" x="7543800" y="4200525"/>
          <p14:tracePt t="37061" x="7597775" y="4200525"/>
          <p14:tracePt t="37070" x="7653338" y="4200525"/>
          <p14:tracePt t="37076" x="7699375" y="4200525"/>
          <p14:tracePt t="37087" x="7735888" y="4200525"/>
          <p14:tracePt t="37092" x="7762875" y="4200525"/>
          <p14:tracePt t="37102" x="7808913" y="4200525"/>
          <p14:tracePt t="37105" x="7845425" y="4200525"/>
          <p14:tracePt t="37118" x="7889875" y="4200525"/>
          <p14:tracePt t="37125" x="7926388" y="4200525"/>
          <p14:tracePt t="37133" x="7972425" y="4200525"/>
          <p14:tracePt t="37140" x="8008938" y="4200525"/>
          <p14:tracePt t="37149" x="8064500" y="4200525"/>
          <p14:tracePt t="37156" x="8118475" y="4200525"/>
          <p14:tracePt t="37165" x="8164513" y="4191000"/>
          <p14:tracePt t="37174" x="8210550" y="4183063"/>
          <p14:tracePt t="37180" x="8237538" y="4183063"/>
          <p14:tracePt t="37190" x="8264525" y="4164013"/>
          <p14:tracePt t="37197" x="8283575" y="4154488"/>
          <p14:tracePt t="37206" x="8320088" y="4146550"/>
          <p14:tracePt t="37213" x="8329613" y="4137025"/>
          <p14:tracePt t="37223" x="8347075" y="4117975"/>
          <p14:tracePt t="37229" x="8356600" y="4110038"/>
          <p14:tracePt t="37232" x="8374063" y="4073525"/>
          <p14:tracePt t="37245" x="8410575" y="4044950"/>
          <p14:tracePt t="37253" x="8429625" y="4017963"/>
          <p14:tracePt t="37260" x="8447088" y="3990975"/>
          <p14:tracePt t="37270" x="8475663" y="3963988"/>
          <p14:tracePt t="37276" x="8493125" y="3917950"/>
          <p14:tracePt t="37286" x="8512175" y="3889375"/>
          <p14:tracePt t="37292" x="8512175" y="3844925"/>
          <p14:tracePt t="37301" x="8529638" y="3816350"/>
          <p14:tracePt t="37309" x="8529638" y="3771900"/>
          <p14:tracePt t="37317" x="8529638" y="3743325"/>
          <p14:tracePt t="37324" x="8529638" y="3716338"/>
          <p14:tracePt t="37333" x="8529638" y="3689350"/>
          <p14:tracePt t="37340" x="8529638" y="3652838"/>
          <p14:tracePt t="37349" x="8529638" y="3625850"/>
          <p14:tracePt t="37357" x="8529638" y="3606800"/>
          <p14:tracePt t="37365" x="8529638" y="3570288"/>
          <p14:tracePt t="37373" x="8512175" y="3533775"/>
          <p14:tracePt t="37381" x="8502650" y="3516313"/>
          <p14:tracePt t="37389" x="8493125" y="3506788"/>
          <p14:tracePt t="37396" x="8483600" y="3470275"/>
          <p14:tracePt t="37405" x="8475663" y="3451225"/>
          <p14:tracePt t="37412" x="8466138" y="3443288"/>
          <p14:tracePt t="37421" x="8456613" y="3433763"/>
          <p14:tracePt t="37428" x="8439150" y="3406775"/>
          <p14:tracePt t="37437" x="8420100" y="3378200"/>
          <p14:tracePt t="37445" x="8402638" y="3360738"/>
          <p14:tracePt t="37453" x="8366125" y="3324225"/>
          <p14:tracePt t="37460" x="8337550" y="3305175"/>
          <p14:tracePt t="37469" x="8283575" y="3268663"/>
          <p14:tracePt t="37477" x="8247063" y="3260725"/>
          <p14:tracePt t="37485" x="8201025" y="3232150"/>
          <p14:tracePt t="37492" x="8154988" y="3205163"/>
          <p14:tracePt t="37501" x="8101013" y="3178175"/>
          <p14:tracePt t="37508" x="8035925" y="3168650"/>
          <p14:tracePt t="37517" x="7981950" y="3159125"/>
          <p14:tracePt t="37524" x="7899400" y="3159125"/>
          <p14:tracePt t="37533" x="7845425" y="3159125"/>
          <p14:tracePt t="37540" x="7772400" y="3141663"/>
          <p14:tracePt t="37549" x="7689850" y="3132138"/>
          <p14:tracePt t="37557" x="7616825" y="3132138"/>
          <p14:tracePt t="37565" x="7561263" y="3132138"/>
          <p14:tracePt t="37572" x="7507288" y="3132138"/>
          <p14:tracePt t="37580" x="7480300" y="3132138"/>
          <p14:tracePt t="37589" x="7461250" y="3132138"/>
          <p14:tracePt t="37597" x="7407275" y="3132138"/>
          <p14:tracePt t="37605" x="7361238" y="3141663"/>
          <p14:tracePt t="37613" x="7315200" y="3168650"/>
          <p14:tracePt t="37621" x="7296150" y="3178175"/>
          <p14:tracePt t="37628" x="7269163" y="3187700"/>
          <p14:tracePt t="37637" x="7232650" y="3205163"/>
          <p14:tracePt t="37644" x="7215188" y="3214688"/>
          <p14:tracePt t="37653" x="7178675" y="3224213"/>
          <p14:tracePt t="37661" x="7159625" y="3232150"/>
          <p14:tracePt t="37671" x="7142163" y="3241675"/>
          <p14:tracePt t="37676" x="7105650" y="3260725"/>
          <p14:tracePt t="37686" x="7077075" y="3278188"/>
          <p14:tracePt t="37692" x="7050088" y="3297238"/>
          <p14:tracePt t="37702" x="7013575" y="3305175"/>
          <p14:tracePt t="37709" x="6996113" y="3314700"/>
          <p14:tracePt t="37717" x="6967538" y="3333750"/>
          <p14:tracePt t="37724" x="6940550" y="3341688"/>
          <p14:tracePt t="37733" x="6904038" y="3360738"/>
          <p14:tracePt t="37740" x="6877050" y="3370263"/>
          <p14:tracePt t="37745" x="6831013" y="3378200"/>
          <p14:tracePt t="37757" x="6804025" y="3378200"/>
          <p14:tracePt t="37765" x="6777038" y="3378200"/>
          <p14:tracePt t="37774" x="6757988" y="3378200"/>
          <p14:tracePt t="37789" x="6748463" y="3378200"/>
          <p14:tracePt t="38009" x="6731000" y="3378200"/>
          <p14:tracePt t="38017" x="6711950" y="3387725"/>
          <p14:tracePt t="38025" x="6684963" y="3387725"/>
          <p14:tracePt t="38033" x="6667500" y="3397250"/>
          <p14:tracePt t="38041" x="6630988" y="3397250"/>
          <p14:tracePt t="38049" x="6584950" y="3397250"/>
          <p14:tracePt t="38057" x="6511925" y="3406775"/>
          <p14:tracePt t="38060" x="6438900" y="3406775"/>
          <p14:tracePt t="38069" x="6365875" y="3433763"/>
          <p14:tracePt t="38077" x="6319838" y="3433763"/>
          <p14:tracePt t="38086" x="6246813" y="3443288"/>
          <p14:tracePt t="38093" x="6154738" y="3470275"/>
          <p14:tracePt t="38101" x="6037263" y="3497263"/>
          <p14:tracePt t="38109" x="5908675" y="3560763"/>
          <p14:tracePt t="38117" x="5808663" y="3616325"/>
          <p14:tracePt t="38125" x="5689600" y="3679825"/>
          <p14:tracePt t="38133" x="5589588" y="3743325"/>
          <p14:tracePt t="38140" x="5516563" y="3835400"/>
          <p14:tracePt t="38149" x="5461000" y="3917950"/>
          <p14:tracePt t="38157" x="5424488" y="3990975"/>
          <p14:tracePt t="38165" x="5397500" y="4054475"/>
          <p14:tracePt t="38173" x="5397500" y="4081463"/>
          <p14:tracePt t="38180" x="5397500" y="4117975"/>
          <p14:tracePt t="38189" x="5397500" y="4154488"/>
          <p14:tracePt t="38197" x="5397500" y="4164013"/>
          <p14:tracePt t="38213" x="5397500" y="4173538"/>
          <p14:tracePt t="38237" x="5397500" y="4183063"/>
          <p14:tracePt t="38292" x="5397500" y="4191000"/>
          <p14:tracePt t="38357" x="5397500" y="4183063"/>
          <p14:tracePt t="38360" x="5414963" y="4154488"/>
          <p14:tracePt t="38377" x="5414963" y="4137025"/>
          <p14:tracePt t="38385" x="5424488" y="4117975"/>
          <p14:tracePt t="38392" x="5424488" y="4081463"/>
          <p14:tracePt t="38406" x="5424488" y="4054475"/>
          <p14:tracePt t="38413" x="5424488" y="4037013"/>
          <p14:tracePt t="38421" x="5424488" y="4008438"/>
          <p14:tracePt t="38429" x="5424488" y="3990975"/>
          <p14:tracePt t="38437" x="5424488" y="3981450"/>
          <p14:tracePt t="38445" x="5424488" y="3971925"/>
          <p14:tracePt t="38452" x="5424488" y="3954463"/>
          <p14:tracePt t="38461" x="5424488" y="3944938"/>
          <p14:tracePt t="38470" x="5424488" y="3927475"/>
          <p14:tracePt t="38477" x="5424488" y="3917950"/>
          <p14:tracePt t="38486" x="5424488" y="3908425"/>
          <p14:tracePt t="38490" x="5424488" y="3898900"/>
          <p14:tracePt t="38497" x="5424488" y="3889375"/>
          <p14:tracePt t="38506" x="5424488" y="3871913"/>
          <p14:tracePt t="38513" x="5424488" y="3862388"/>
          <p14:tracePt t="38533" x="5424488" y="3852863"/>
          <p14:tracePt t="38540" x="5407025" y="3835400"/>
          <p14:tracePt t="38549" x="5387975" y="3825875"/>
          <p14:tracePt t="38557" x="5360988" y="3816350"/>
          <p14:tracePt t="38565" x="5334000" y="3808413"/>
          <p14:tracePt t="38573" x="5305425" y="3808413"/>
          <p14:tracePt t="38580" x="5278438" y="3798888"/>
          <p14:tracePt t="38589" x="5241925" y="3789363"/>
          <p14:tracePt t="38596" x="5205413" y="3789363"/>
          <p14:tracePt t="38606" x="5178425" y="3779838"/>
          <p14:tracePt t="38613" x="5141913" y="3771900"/>
          <p14:tracePt t="38621" x="5114925" y="3771900"/>
          <p14:tracePt t="38629" x="5086350" y="3771900"/>
          <p14:tracePt t="38637" x="5059363" y="3771900"/>
          <p14:tracePt t="38645" x="5013325" y="3752850"/>
          <p14:tracePt t="38653" x="4986338" y="3752850"/>
          <p14:tracePt t="38661" x="4959350" y="3752850"/>
          <p14:tracePt t="38670" x="4913313" y="3752850"/>
          <p14:tracePt t="38676" x="4886325" y="3752850"/>
          <p14:tracePt t="38687" x="4830763" y="3752850"/>
          <p14:tracePt t="38693" x="4784725" y="3743325"/>
          <p14:tracePt t="38701" x="4748213" y="3735388"/>
          <p14:tracePt t="38709" x="4730750" y="3735388"/>
          <p14:tracePt t="38717" x="4711700" y="3743325"/>
          <p14:tracePt t="38725" x="4667250" y="3743325"/>
          <p14:tracePt t="38733" x="4638675" y="3743325"/>
          <p14:tracePt t="38741" x="4611688" y="3752850"/>
          <p14:tracePt t="38745" x="4584700" y="3752850"/>
          <p14:tracePt t="38753" x="4565650" y="3752850"/>
          <p14:tracePt t="38765" x="4529138" y="3752850"/>
          <p14:tracePt t="38773" x="4511675" y="3752850"/>
          <p14:tracePt t="38780" x="4484688" y="3762375"/>
          <p14:tracePt t="38789" x="4475163" y="3762375"/>
          <p14:tracePt t="38797" x="4448175" y="3762375"/>
          <p14:tracePt t="38812" x="4419600" y="3771900"/>
          <p14:tracePt t="38821" x="4375150" y="3789363"/>
          <p14:tracePt t="38829" x="4346575" y="3789363"/>
          <p14:tracePt t="38837" x="4319588" y="3798888"/>
          <p14:tracePt t="38845" x="4273550" y="3808413"/>
          <p14:tracePt t="38852" x="4246563" y="3808413"/>
          <p14:tracePt t="38860" x="4192588" y="3816350"/>
          <p14:tracePt t="38869" x="4173538" y="3816350"/>
          <p14:tracePt t="38876" x="4127500" y="3825875"/>
          <p14:tracePt t="38886" x="4110038" y="3835400"/>
          <p14:tracePt t="38892" x="4083050" y="3852863"/>
          <p14:tracePt t="38901" x="4073525" y="3862388"/>
          <p14:tracePt t="38909" x="4044950" y="3881438"/>
          <p14:tracePt t="38917" x="4027488" y="3898900"/>
          <p14:tracePt t="38940" x="3990975" y="3954463"/>
          <p14:tracePt t="38942" x="3981450" y="3954463"/>
          <p14:tracePt t="38948" x="3954463" y="3981450"/>
          <p14:tracePt t="38957" x="3944938" y="3990975"/>
          <p14:tracePt t="38964" x="3927475" y="4008438"/>
          <p14:tracePt t="38973" x="3908425" y="4027488"/>
          <p14:tracePt t="38981" x="3898900" y="4037013"/>
          <p14:tracePt t="38990" x="3881438" y="4054475"/>
          <p14:tracePt t="38997" x="3871913" y="4064000"/>
          <p14:tracePt t="39006" x="3854450" y="4081463"/>
          <p14:tracePt t="39013" x="3844925" y="4090988"/>
          <p14:tracePt t="39022" x="3844925" y="4100513"/>
          <p14:tracePt t="39029" x="3825875" y="4127500"/>
          <p14:tracePt t="39045" x="3825875" y="4137025"/>
          <p14:tracePt t="39053" x="3825875" y="4154488"/>
          <p14:tracePt t="39060" x="3825875" y="4164013"/>
          <p14:tracePt t="39069" x="3825875" y="4183063"/>
          <p14:tracePt t="39076" x="3825875" y="4227513"/>
          <p14:tracePt t="39087" x="3825875" y="4237038"/>
          <p14:tracePt t="39092" x="3825875" y="4256088"/>
          <p14:tracePt t="39102" x="3835400" y="4329113"/>
          <p14:tracePt t="39109" x="3844925" y="4373563"/>
          <p14:tracePt t="39117" x="3890963" y="4438650"/>
          <p14:tracePt t="39124" x="3944938" y="4519613"/>
          <p14:tracePt t="39133" x="3963988" y="4548188"/>
          <p14:tracePt t="39140" x="4008438" y="4592638"/>
          <p14:tracePt t="39149" x="4027488" y="4638675"/>
          <p14:tracePt t="39156" x="4064000" y="4675188"/>
          <p14:tracePt t="39165" x="4110038" y="4711700"/>
          <p14:tracePt t="39173" x="4137025" y="4730750"/>
          <p14:tracePt t="39180" x="4183063" y="4748213"/>
          <p14:tracePt t="39190" x="4229100" y="4775200"/>
          <p14:tracePt t="39196" x="4273550" y="4784725"/>
          <p14:tracePt t="39205" x="4310063" y="4794250"/>
          <p14:tracePt t="39213" x="4338638" y="4803775"/>
          <p14:tracePt t="39221" x="4365625" y="4811713"/>
          <p14:tracePt t="39229" x="4402138" y="4811713"/>
          <p14:tracePt t="39238" x="4448175" y="4821238"/>
          <p14:tracePt t="39245" x="4475163" y="4830763"/>
          <p14:tracePt t="39254" x="4521200" y="4848225"/>
          <p14:tracePt t="39261" x="4548188" y="4857750"/>
          <p14:tracePt t="39269" x="4575175" y="4867275"/>
          <p14:tracePt t="39277" x="4611688" y="4876800"/>
          <p14:tracePt t="39286" x="4648200" y="4884738"/>
          <p14:tracePt t="39292" x="4684713" y="4894263"/>
          <p14:tracePt t="39301" x="4721225" y="4903788"/>
          <p14:tracePt t="39309" x="4784725" y="4949825"/>
          <p14:tracePt t="39316" x="4813300" y="4959350"/>
          <p14:tracePt t="39321" x="4849813" y="4959350"/>
          <p14:tracePt t="39329" x="4886325" y="4959350"/>
          <p14:tracePt t="39336" x="4932363" y="4976813"/>
          <p14:tracePt t="39349" x="4959350" y="4995863"/>
          <p14:tracePt t="39356" x="4976813" y="4995863"/>
          <p14:tracePt t="39365" x="4995863" y="4995863"/>
          <p14:tracePt t="39373" x="5013325" y="4995863"/>
          <p14:tracePt t="39380" x="5022850" y="4995863"/>
          <p14:tracePt t="39390" x="5032375" y="4995863"/>
          <p14:tracePt t="39397" x="5049838" y="4995863"/>
          <p14:tracePt t="39405" x="5059363" y="4986338"/>
          <p14:tracePt t="39412" x="5059363" y="4976813"/>
          <p14:tracePt t="39422" x="5086350" y="4949825"/>
          <p14:tracePt t="39428" x="5105400" y="4930775"/>
          <p14:tracePt t="39438" x="5122863" y="4913313"/>
          <p14:tracePt t="39444" x="5168900" y="4894263"/>
          <p14:tracePt t="39452" x="5195888" y="4857750"/>
          <p14:tracePt t="39460" x="5205413" y="4848225"/>
          <p14:tracePt t="39469" x="5232400" y="4840288"/>
          <p14:tracePt t="39477" x="5251450" y="4811713"/>
          <p14:tracePt t="39486" x="5260975" y="4811713"/>
          <p14:tracePt t="39493" x="5268913" y="4784725"/>
          <p14:tracePt t="39501" x="5278438" y="4775200"/>
          <p14:tracePt t="39509" x="5278438" y="4757738"/>
          <p14:tracePt t="39517" x="5278438" y="4730750"/>
          <p14:tracePt t="39525" x="5287963" y="4721225"/>
          <p14:tracePt t="39533" x="5297488" y="4702175"/>
          <p14:tracePt t="39540" x="5314950" y="4684713"/>
          <p14:tracePt t="39549" x="5314950" y="4675188"/>
          <p14:tracePt t="39556" x="5324475" y="4665663"/>
          <p14:tracePt t="39564" x="5324475" y="4648200"/>
          <p14:tracePt t="39573" x="5351463" y="4629150"/>
          <p14:tracePt t="39580" x="5351463" y="4621213"/>
          <p14:tracePt t="39590" x="5351463" y="4592638"/>
          <p14:tracePt t="39621" x="5351463" y="4584700"/>
          <p14:tracePt t="39629" x="5351463" y="4575175"/>
          <p14:tracePt t="39669" x="5351463" y="4565650"/>
          <p14:tracePt t="39721" x="5351463" y="4556125"/>
          <p14:tracePt t="39765" x="5351463" y="4538663"/>
          <p14:tracePt t="39773" x="5360988" y="4529138"/>
          <p14:tracePt t="39791" x="5370513" y="4529138"/>
          <p14:tracePt t="39813" x="5378450" y="4519613"/>
          <p14:tracePt t="39893" x="5387975" y="4519613"/>
          <p14:tracePt t="39911" x="5387975" y="4548188"/>
          <p14:tracePt t="39917" x="5360988" y="4611688"/>
          <p14:tracePt t="39925" x="5351463" y="4684713"/>
          <p14:tracePt t="39932" x="5324475" y="4767263"/>
          <p14:tracePt t="39940" x="5314950" y="4803775"/>
          <p14:tracePt t="39949" x="5278438" y="4867275"/>
          <p14:tracePt t="39956" x="5232400" y="4949825"/>
          <p14:tracePt t="39964" x="5178425" y="5049838"/>
          <p14:tracePt t="39973" x="5105400" y="5132388"/>
          <p14:tracePt t="39980" x="5022850" y="5222875"/>
          <p14:tracePt t="39990" x="4959350" y="5287963"/>
          <p14:tracePt t="39997" x="4876800" y="5360988"/>
          <p14:tracePt t="40006" x="4803775" y="5424488"/>
          <p14:tracePt t="40013" x="4740275" y="5478463"/>
          <p14:tracePt t="40023" x="4675188" y="5534025"/>
          <p14:tracePt t="40029" x="4611688" y="5570538"/>
          <p14:tracePt t="40038" x="4565650" y="5607050"/>
          <p14:tracePt t="40044" x="4529138" y="5634038"/>
          <p14:tracePt t="40054" x="4502150" y="5653088"/>
          <p14:tracePt t="40060" x="4484688" y="5680075"/>
          <p14:tracePt t="40068" x="4438650" y="5707063"/>
          <p14:tracePt t="40076" x="4402138" y="5716588"/>
          <p14:tracePt t="40085" x="4365625" y="5743575"/>
          <p14:tracePt t="40092" x="4310063" y="5780088"/>
          <p14:tracePt t="40104" x="4265613" y="5799138"/>
          <p14:tracePt t="40109" x="4219575" y="5835650"/>
          <p14:tracePt t="40113" x="4173538" y="5872163"/>
          <p14:tracePt t="40121" x="4110038" y="5908675"/>
          <p14:tracePt t="40129" x="4044950" y="5945188"/>
          <p14:tracePt t="40138" x="3963988" y="5991225"/>
          <p14:tracePt t="40149" x="3898900" y="6045200"/>
          <p14:tracePt t="40156" x="3835400" y="6091238"/>
          <p14:tracePt t="40165" x="3752850" y="6137275"/>
          <p14:tracePt t="40173" x="3671888" y="6200775"/>
          <p14:tracePt t="40180" x="3589338" y="6254750"/>
          <p14:tracePt t="40190" x="3497263" y="6327775"/>
          <p14:tracePt t="40196" x="3470275" y="6346825"/>
          <p14:tracePt t="40206" x="3416300" y="6383338"/>
          <p14:tracePt t="40213" x="3333750" y="6429375"/>
          <p14:tracePt t="40221" x="3251200" y="6465888"/>
          <p14:tracePt t="40229" x="3187700" y="6502400"/>
          <p14:tracePt t="40239" x="3105150" y="6556375"/>
          <p14:tracePt t="40241" x="3041650" y="6592888"/>
          <p14:tracePt t="40253" x="2995613" y="6629400"/>
          <p14:tracePt t="40260" x="2913063" y="6675438"/>
          <p14:tracePt t="40269" x="2830513" y="6702425"/>
          <p14:tracePt t="40276" x="2803525" y="6729413"/>
          <p14:tracePt t="40285" x="2749550" y="6765925"/>
          <p14:tracePt t="40292" x="2693988" y="6794500"/>
          <p14:tracePt t="40303" x="2647950" y="6811963"/>
          <p14:tracePt t="40308" x="2566988" y="6831013"/>
          <p14:tracePt t="40317" x="2493963" y="6838950"/>
          <p14:tracePt t="4081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5B22FC-09B7-483B-BB4B-C72352A9969C}"/>
              </a:ext>
            </a:extLst>
          </p:cNvPr>
          <p:cNvSpPr txBox="1"/>
          <p:nvPr/>
        </p:nvSpPr>
        <p:spPr>
          <a:xfrm>
            <a:off x="1656964" y="499524"/>
            <a:ext cx="443903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sz="3200" b="1" dirty="0">
                <a:latin typeface="Comic Sans MS" panose="030F0702030302020204" pitchFamily="66" charset="0"/>
              </a:rPr>
              <a:t>Αιτιολογικοί σύνδεσμοι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0533F-A2C9-4D32-A6C5-70854A6D63DA}"/>
              </a:ext>
            </a:extLst>
          </p:cNvPr>
          <p:cNvSpPr txBox="1"/>
          <p:nvPr/>
        </p:nvSpPr>
        <p:spPr>
          <a:xfrm>
            <a:off x="1222511" y="1659836"/>
            <a:ext cx="9352723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Είναι οι μικρές άκλιτες λέξεις που μας βοηθούν</a:t>
            </a:r>
          </a:p>
          <a:p>
            <a:r>
              <a:rPr lang="el-GR" dirty="0"/>
              <a:t> να συνδέουμε προτάσεις για να</a:t>
            </a:r>
            <a:r>
              <a:rPr lang="en-US" dirty="0"/>
              <a:t> </a:t>
            </a:r>
            <a:r>
              <a:rPr lang="el-GR" dirty="0"/>
              <a:t>την  </a:t>
            </a:r>
            <a:r>
              <a:rPr lang="el-GR" sz="3200" b="1" u="sng" dirty="0"/>
              <a:t>δείξουμε αιτία</a:t>
            </a:r>
            <a:r>
              <a:rPr lang="el-GR" dirty="0"/>
              <a:t>.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F019290-F3EA-46A9-9279-10AE6256F0E5}"/>
              </a:ext>
            </a:extLst>
          </p:cNvPr>
          <p:cNvSpPr/>
          <p:nvPr/>
        </p:nvSpPr>
        <p:spPr>
          <a:xfrm>
            <a:off x="3240157" y="1133061"/>
            <a:ext cx="188843" cy="4472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5B92338-0086-4D1E-9BF8-2DCE09E57D54}"/>
              </a:ext>
            </a:extLst>
          </p:cNvPr>
          <p:cNvSpPr/>
          <p:nvPr/>
        </p:nvSpPr>
        <p:spPr>
          <a:xfrm>
            <a:off x="3772121" y="4665178"/>
            <a:ext cx="208722" cy="2710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6753F-F039-4318-8A62-F44D0ED05C55}"/>
              </a:ext>
            </a:extLst>
          </p:cNvPr>
          <p:cNvSpPr txBox="1"/>
          <p:nvPr/>
        </p:nvSpPr>
        <p:spPr>
          <a:xfrm>
            <a:off x="2491407" y="4947425"/>
            <a:ext cx="38166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Αιτιολογική Πρόταση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9D7D4-3A15-49D4-9AA6-D7C6B914262F}"/>
              </a:ext>
            </a:extLst>
          </p:cNvPr>
          <p:cNvSpPr txBox="1"/>
          <p:nvPr/>
        </p:nvSpPr>
        <p:spPr>
          <a:xfrm>
            <a:off x="5568189" y="5614764"/>
            <a:ext cx="633785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Π.χ. 1. Δε θα πάμε εκδρομή</a:t>
            </a:r>
            <a:r>
              <a:rPr lang="el-GR" sz="2400" b="1" dirty="0">
                <a:solidFill>
                  <a:srgbClr val="FF0000"/>
                </a:solidFill>
              </a:rPr>
              <a:t>,</a:t>
            </a:r>
            <a:r>
              <a:rPr lang="el-GR" dirty="0"/>
              <a:t> </a:t>
            </a:r>
            <a:r>
              <a:rPr lang="el-GR" sz="2400" b="1" i="1" u="sng" dirty="0"/>
              <a:t>γιατί βρέχει</a:t>
            </a:r>
            <a:r>
              <a:rPr lang="el-GR" dirty="0"/>
              <a:t>.</a:t>
            </a:r>
          </a:p>
          <a:p>
            <a:r>
              <a:rPr lang="el-GR" dirty="0"/>
              <a:t>       2. Δεν ήρθα σχολείο</a:t>
            </a:r>
            <a:r>
              <a:rPr lang="el-GR" sz="1600" b="1" dirty="0">
                <a:solidFill>
                  <a:srgbClr val="FF0000"/>
                </a:solidFill>
              </a:rPr>
              <a:t>,</a:t>
            </a:r>
            <a:r>
              <a:rPr lang="el-GR" dirty="0"/>
              <a:t> </a:t>
            </a:r>
            <a:r>
              <a:rPr lang="el-GR" sz="2400" b="1" i="1" u="sng" dirty="0"/>
              <a:t>επειδή ήμουν άρρωστη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E7554-7B16-4B64-AA13-EA29F3F3C8B9}"/>
              </a:ext>
            </a:extLst>
          </p:cNvPr>
          <p:cNvSpPr txBox="1"/>
          <p:nvPr/>
        </p:nvSpPr>
        <p:spPr>
          <a:xfrm>
            <a:off x="5568189" y="2552387"/>
            <a:ext cx="2299461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γιατί</a:t>
            </a:r>
          </a:p>
          <a:p>
            <a:pPr algn="ctr"/>
            <a:r>
              <a:rPr lang="el-GR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επειδή</a:t>
            </a:r>
          </a:p>
          <a:p>
            <a:pPr algn="ctr"/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αφού</a:t>
            </a:r>
          </a:p>
          <a:p>
            <a:pPr algn="ctr"/>
            <a:r>
              <a:rPr lang="el-GR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διότι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F4C65F-644E-41CB-B75A-DB80CB890838}"/>
              </a:ext>
            </a:extLst>
          </p:cNvPr>
          <p:cNvSpPr txBox="1"/>
          <p:nvPr/>
        </p:nvSpPr>
        <p:spPr>
          <a:xfrm>
            <a:off x="4200524" y="4122047"/>
            <a:ext cx="6594391" cy="6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000" i="1" u="sng" dirty="0">
                <a:latin typeface="Comic Sans MS" panose="030F0702030302020204" pitchFamily="66" charset="0"/>
              </a:rPr>
              <a:t>(</a:t>
            </a:r>
            <a:r>
              <a:rPr lang="el-GR" sz="1800" i="1" u="sng" dirty="0">
                <a:latin typeface="Comic Sans MS" panose="030F0702030302020204" pitchFamily="66" charset="0"/>
              </a:rPr>
              <a:t>Πριν από τους αιτιολογικούς συνδέσμους βάζουμε κόμμα.)</a:t>
            </a:r>
            <a:endParaRPr lang="el-GR" sz="4400" i="1" u="sng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4840BE2A-0DBA-4762-A335-8E6FCBE6A33E}"/>
              </a:ext>
            </a:extLst>
          </p:cNvPr>
          <p:cNvSpPr/>
          <p:nvPr/>
        </p:nvSpPr>
        <p:spPr>
          <a:xfrm rot="5400000">
            <a:off x="4480146" y="5550216"/>
            <a:ext cx="774256" cy="514351"/>
          </a:xfrm>
          <a:prstGeom prst="bentUpArrow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88E6DD4-04B4-4A90-A157-E5F0AA2143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3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94"/>
    </mc:Choice>
    <mc:Fallback xmlns="">
      <p:transition spd="slow" advTm="135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</p:bldLst>
  </p:timing>
  <p:extLst>
    <p:ext uri="{3A86A75C-4F4B-4683-9AE1-C65F6400EC91}">
      <p14:laserTraceLst xmlns:p14="http://schemas.microsoft.com/office/powerpoint/2010/main">
        <p14:tracePtLst>
          <p14:tracePt t="1553" x="11917363" y="3479800"/>
          <p14:tracePt t="1562" x="11807825" y="3479800"/>
          <p14:tracePt t="1569" x="11726863" y="3479800"/>
          <p14:tracePt t="1577" x="11671300" y="3479800"/>
          <p14:tracePt t="1585" x="11617325" y="3497263"/>
          <p14:tracePt t="1593" x="11552238" y="3506788"/>
          <p14:tracePt t="1602" x="11488738" y="3543300"/>
          <p14:tracePt t="1609" x="11406188" y="3597275"/>
          <p14:tracePt t="1618" x="11306175" y="3670300"/>
          <p14:tracePt t="1626" x="11177588" y="3735388"/>
          <p14:tracePt t="1634" x="10968038" y="3852863"/>
          <p14:tracePt t="1641" x="10539413" y="4090988"/>
          <p14:tracePt t="1650" x="9955213" y="4410075"/>
          <p14:tracePt t="1657" x="9223375" y="4775200"/>
          <p14:tracePt t="1666" x="8466138" y="5168900"/>
          <p14:tracePt t="1673" x="7597775" y="5543550"/>
          <p14:tracePt t="1681" x="6840538" y="5908675"/>
          <p14:tracePt t="1689" x="6219825" y="6227763"/>
          <p14:tracePt t="1698" x="5634038" y="6546850"/>
          <p14:tracePt t="1705" x="5168900" y="6794500"/>
          <p14:tracePt t="2434" x="10804525" y="6775450"/>
          <p14:tracePt t="2441" x="10868025" y="6729413"/>
          <p14:tracePt t="2450" x="10931525" y="6675438"/>
          <p14:tracePt t="2457" x="11014075" y="6583363"/>
          <p14:tracePt t="2465" x="11087100" y="6502400"/>
          <p14:tracePt t="2473" x="11160125" y="6400800"/>
          <p14:tracePt t="2481" x="11233150" y="6300788"/>
          <p14:tracePt t="2489" x="11306175" y="6181725"/>
          <p14:tracePt t="2499" x="11379200" y="6054725"/>
          <p14:tracePt t="2505" x="11434763" y="5935663"/>
          <p14:tracePt t="2513" x="11515725" y="5816600"/>
          <p14:tracePt t="2521" x="11588750" y="5697538"/>
          <p14:tracePt t="2531" x="11644313" y="5597525"/>
          <p14:tracePt t="2537" x="11698288" y="5514975"/>
          <p14:tracePt t="2547" x="11734800" y="5434013"/>
          <p14:tracePt t="2553" x="11780838" y="5351463"/>
          <p14:tracePt t="2561" x="11807825" y="5278438"/>
          <p14:tracePt t="2569" x="11817350" y="5214938"/>
          <p14:tracePt t="2577" x="11844338" y="5141913"/>
          <p14:tracePt t="2586" x="11853863" y="5076825"/>
          <p14:tracePt t="2593" x="11863388" y="5032375"/>
          <p14:tracePt t="2602" x="11872913" y="5013325"/>
          <p14:tracePt t="2609" x="11880850" y="4976813"/>
          <p14:tracePt t="2618" x="11880850" y="4930775"/>
          <p14:tracePt t="2625" x="11890375" y="4903788"/>
          <p14:tracePt t="2634" x="11890375" y="4876800"/>
          <p14:tracePt t="2641" x="11890375" y="4848225"/>
          <p14:tracePt t="2650" x="11890375" y="4803775"/>
          <p14:tracePt t="2657" x="11890375" y="4784725"/>
          <p14:tracePt t="2665" x="11909425" y="4757738"/>
          <p14:tracePt t="2673" x="11909425" y="4730750"/>
          <p14:tracePt t="2682" x="11909425" y="4721225"/>
          <p14:tracePt t="2690" x="11917363" y="4702175"/>
          <p14:tracePt t="2699" x="11917363" y="4684713"/>
          <p14:tracePt t="2705" x="11945938" y="4657725"/>
          <p14:tracePt t="2715" x="11945938" y="4638675"/>
          <p14:tracePt t="2721" x="11953875" y="4621213"/>
          <p14:tracePt t="2730" x="11953875" y="4611688"/>
          <p14:tracePt t="2737" x="11953875" y="4602163"/>
          <p14:tracePt t="2745" x="11953875" y="4592638"/>
          <p14:tracePt t="2753" x="11963400" y="4584700"/>
          <p14:tracePt t="2761" x="11972925" y="4565650"/>
          <p14:tracePt t="2777" x="11982450" y="4565650"/>
          <p14:tracePt t="2786" x="11990388" y="4556125"/>
          <p14:tracePt t="2802" x="11999913" y="4548188"/>
          <p14:tracePt t="2819" x="12009438" y="4538663"/>
          <p14:tracePt t="2825" x="12018963" y="4538663"/>
          <p14:tracePt t="2834" x="12018963" y="4529138"/>
          <p14:tracePt t="2849" x="12026900" y="4519613"/>
          <p14:tracePt t="2953" x="12036425" y="4511675"/>
          <p14:tracePt t="2961" x="12045950" y="4511675"/>
          <p14:tracePt t="2969" x="12045950" y="4492625"/>
          <p14:tracePt t="2977" x="12045950" y="4475163"/>
          <p14:tracePt t="2986" x="12045950" y="4465638"/>
          <p14:tracePt t="2993" x="12045950" y="4456113"/>
          <p14:tracePt t="3002" x="12045950" y="4446588"/>
          <p14:tracePt t="3018" x="12045950" y="4438650"/>
          <p14:tracePt t="3041" x="12045950" y="4419600"/>
          <p14:tracePt t="3050" x="12055475" y="4410075"/>
          <p14:tracePt t="3057" x="12072938" y="4392613"/>
          <p14:tracePt t="3089" x="12082463" y="4383088"/>
          <p14:tracePt t="3098" x="12091988" y="4365625"/>
          <p14:tracePt t="3105" x="12099925" y="4346575"/>
          <p14:tracePt t="3116" x="12109450" y="4319588"/>
          <p14:tracePt t="3121" x="12118975" y="4300538"/>
          <p14:tracePt t="3130" x="12128500" y="4256088"/>
          <p14:tracePt t="3137" x="12145963" y="4237038"/>
          <p14:tracePt t="3146" x="12155488" y="4219575"/>
          <p14:tracePt t="3153" x="12155488" y="4210050"/>
          <p14:tracePt t="3161" x="12172950" y="4183063"/>
          <p14:tracePt t="3169" x="12182475" y="4154488"/>
          <p14:tracePt t="10162" x="11571288" y="3341688"/>
          <p14:tracePt t="10170" x="11196638" y="3341688"/>
          <p14:tracePt t="10177" x="10868025" y="3341688"/>
          <p14:tracePt t="10185" x="10556875" y="3351213"/>
          <p14:tracePt t="10193" x="10283825" y="3370263"/>
          <p14:tracePt t="10201" x="10009188" y="3387725"/>
          <p14:tracePt t="10205" x="9763125" y="3424238"/>
          <p14:tracePt t="10209" x="9488488" y="3460750"/>
          <p14:tracePt t="10217" x="9242425" y="3497263"/>
          <p14:tracePt t="10225" x="9059863" y="3543300"/>
          <p14:tracePt t="10235" x="8867775" y="3589338"/>
          <p14:tracePt t="10241" x="8702675" y="3633788"/>
          <p14:tracePt t="10250" x="8548688" y="3689350"/>
          <p14:tracePt t="10257" x="8420100" y="3771900"/>
          <p14:tracePt t="10266" x="8301038" y="3844925"/>
          <p14:tracePt t="10269" x="8201025" y="3917950"/>
          <p14:tracePt t="10279" x="8118475" y="3981450"/>
          <p14:tracePt t="10285" x="8045450" y="4064000"/>
          <p14:tracePt t="10294" x="7991475" y="4146550"/>
          <p14:tracePt t="10301" x="7935913" y="4227513"/>
          <p14:tracePt t="10309" x="7881938" y="4329113"/>
          <p14:tracePt t="10317" x="7835900" y="4429125"/>
          <p14:tracePt t="10325" x="7808913" y="4529138"/>
          <p14:tracePt t="10330" x="7780338" y="4602163"/>
          <p14:tracePt t="10337" x="7772400" y="4702175"/>
          <p14:tracePt t="10346" x="7753350" y="4794250"/>
          <p14:tracePt t="10354" x="7743825" y="4884738"/>
          <p14:tracePt t="10361" x="7726363" y="4976813"/>
          <p14:tracePt t="10369" x="7716838" y="5076825"/>
          <p14:tracePt t="10377" x="7699375" y="5186363"/>
          <p14:tracePt t="10385" x="7689850" y="5278438"/>
          <p14:tracePt t="10393" x="7689850" y="5387975"/>
          <p14:tracePt t="10402" x="7689850" y="5487988"/>
          <p14:tracePt t="10409" x="7689850" y="5580063"/>
          <p14:tracePt t="10418" x="7689850" y="5653088"/>
          <p14:tracePt t="10425" x="7689850" y="5707063"/>
          <p14:tracePt t="10434" x="7689850" y="5762625"/>
          <p14:tracePt t="10441" x="7689850" y="5807075"/>
          <p14:tracePt t="10450" x="7689850" y="5843588"/>
          <p14:tracePt t="10458" x="7689850" y="5862638"/>
          <p14:tracePt t="10466" x="7689850" y="5889625"/>
          <p14:tracePt t="10473" x="7689850" y="5908675"/>
          <p14:tracePt t="10481" x="7689850" y="5935663"/>
          <p14:tracePt t="10489" x="7689850" y="5954713"/>
          <p14:tracePt t="10498" x="7689850" y="5999163"/>
          <p14:tracePt t="10505" x="7670800" y="6018213"/>
          <p14:tracePt t="10514" x="7670800" y="6045200"/>
          <p14:tracePt t="10521" x="7662863" y="6091238"/>
          <p14:tracePt t="10530" x="7634288" y="6137275"/>
          <p14:tracePt t="10537" x="7589838" y="6154738"/>
          <p14:tracePt t="10546" x="7561263" y="6191250"/>
          <p14:tracePt t="10553" x="7524750" y="6218238"/>
          <p14:tracePt t="10562" x="7480300" y="6264275"/>
          <p14:tracePt t="10569" x="7397750" y="6327775"/>
          <p14:tracePt t="10577" x="7361238" y="6356350"/>
          <p14:tracePt t="10585" x="7315200" y="6400800"/>
          <p14:tracePt t="10594" x="7251700" y="6456363"/>
          <p14:tracePt t="10601" x="7169150" y="6510338"/>
          <p14:tracePt t="10609" x="7086600" y="6556375"/>
          <p14:tracePt t="10617" x="7004050" y="6611938"/>
          <p14:tracePt t="10625" x="6940550" y="6648450"/>
          <p14:tracePt t="10634" x="6858000" y="6684963"/>
          <p14:tracePt t="10641" x="6777038" y="6729413"/>
          <p14:tracePt t="10651" x="6711950" y="6765925"/>
          <p14:tracePt t="10657" x="6630988" y="6794500"/>
          <p14:tracePt t="10666" x="6548438" y="6831013"/>
          <p14:tracePt t="11458" x="1900238" y="6821488"/>
          <p14:tracePt t="11466" x="1908175" y="6794500"/>
          <p14:tracePt t="11474" x="1917700" y="6757988"/>
          <p14:tracePt t="11482" x="1917700" y="6729413"/>
          <p14:tracePt t="11489" x="1927225" y="6702425"/>
          <p14:tracePt t="11499" x="1936750" y="6675438"/>
          <p14:tracePt t="11505" x="1944688" y="6638925"/>
          <p14:tracePt t="11513" x="1963738" y="6611938"/>
          <p14:tracePt t="11521" x="1990725" y="6565900"/>
          <p14:tracePt t="11531" x="2000250" y="6529388"/>
          <p14:tracePt t="11537" x="2009775" y="6492875"/>
          <p14:tracePt t="11547" x="2017713" y="6465888"/>
          <p14:tracePt t="11553" x="2054225" y="6419850"/>
          <p14:tracePt t="11561" x="2063750" y="6400800"/>
          <p14:tracePt t="11569" x="2082800" y="6356350"/>
          <p14:tracePt t="11577" x="2090738" y="6337300"/>
          <p14:tracePt t="11585" x="2109788" y="6319838"/>
          <p14:tracePt t="11593" x="2119313" y="6300788"/>
          <p14:tracePt t="11601" x="2127250" y="6291263"/>
          <p14:tracePt t="11618" x="2136775" y="6283325"/>
          <p14:tracePt t="11641" x="2136775" y="6273800"/>
          <p14:tracePt t="11673" x="2146300" y="6264275"/>
          <p14:tracePt t="11682" x="2155825" y="6246813"/>
          <p14:tracePt t="11689" x="2163763" y="6227763"/>
          <p14:tracePt t="11705" x="2182813" y="6210300"/>
          <p14:tracePt t="11713" x="2192338" y="6200775"/>
          <p14:tracePt t="11721" x="2209800" y="6181725"/>
          <p14:tracePt t="11737" x="2219325" y="6173788"/>
          <p14:tracePt t="11746" x="2219325" y="6164263"/>
          <p14:tracePt t="11762" x="2228850" y="6154738"/>
          <p14:tracePt t="11769" x="2228850" y="6145213"/>
          <p14:tracePt t="13005" x="2228850" y="6137275"/>
          <p14:tracePt t="13013" x="2228850" y="6127750"/>
          <p14:tracePt t="13017" x="2219325" y="6118225"/>
          <p14:tracePt t="13021" x="2209800" y="6108700"/>
          <p14:tracePt t="13031" x="2200275" y="6100763"/>
          <p14:tracePt t="13037" x="2182813" y="6072188"/>
          <p14:tracePt t="13048" x="2173288" y="6045200"/>
          <p14:tracePt t="13051" x="2163763" y="6035675"/>
          <p14:tracePt t="13053" x="2155825" y="6008688"/>
          <p14:tracePt t="13061" x="2146300" y="5991225"/>
          <p14:tracePt t="13069" x="2136775" y="5962650"/>
          <p14:tracePt t="13077" x="2119313" y="5908675"/>
          <p14:tracePt t="13085" x="2119313" y="5843588"/>
          <p14:tracePt t="13093" x="2119313" y="5807075"/>
          <p14:tracePt t="13101" x="2100263" y="5734050"/>
          <p14:tracePt t="13109" x="2100263" y="5707063"/>
          <p14:tracePt t="13115" x="2090738" y="5653088"/>
          <p14:tracePt t="13122" x="2090738" y="5580063"/>
          <p14:tracePt t="13130" x="2090738" y="5507038"/>
          <p14:tracePt t="13137" x="2082800" y="5424488"/>
          <p14:tracePt t="13147" x="2082800" y="5351463"/>
          <p14:tracePt t="13153" x="2082800" y="5278438"/>
          <p14:tracePt t="13161" x="2082800" y="5222875"/>
          <p14:tracePt t="13170" x="2082800" y="5149850"/>
          <p14:tracePt t="13177" x="2082800" y="5068888"/>
          <p14:tracePt t="13186" x="2082800" y="4995863"/>
          <p14:tracePt t="13194" x="2082800" y="4922838"/>
          <p14:tracePt t="13201" x="2082800" y="4830763"/>
          <p14:tracePt t="13209" x="2082800" y="4757738"/>
          <p14:tracePt t="13217" x="2082800" y="4665663"/>
          <p14:tracePt t="13225" x="2082800" y="4592638"/>
          <p14:tracePt t="13234" x="2082800" y="4519613"/>
          <p14:tracePt t="13241" x="2082800" y="4438650"/>
          <p14:tracePt t="13250" x="2082800" y="4346575"/>
          <p14:tracePt t="13257" x="2082800" y="4273550"/>
          <p14:tracePt t="13266" x="2082800" y="4200525"/>
          <p14:tracePt t="13273" x="2082800" y="4146550"/>
          <p14:tracePt t="13281" x="2082800" y="4090988"/>
          <p14:tracePt t="13289" x="2082800" y="4027488"/>
          <p14:tracePt t="13297" x="2109788" y="3944938"/>
          <p14:tracePt t="13305" x="2136775" y="3889375"/>
          <p14:tracePt t="13314" x="2155825" y="3825875"/>
          <p14:tracePt t="13321" x="2173288" y="3808413"/>
          <p14:tracePt t="13331" x="2192338" y="3771900"/>
          <p14:tracePt t="13337" x="2219325" y="3743325"/>
          <p14:tracePt t="13347" x="2236788" y="3716338"/>
          <p14:tracePt t="13353" x="2246313" y="3670300"/>
          <p14:tracePt t="13361" x="2273300" y="3643313"/>
          <p14:tracePt t="13369" x="2292350" y="3625850"/>
          <p14:tracePt t="13377" x="2301875" y="3589338"/>
          <p14:tracePt t="13385" x="2309813" y="3570288"/>
          <p14:tracePt t="13394" x="2328863" y="3543300"/>
          <p14:tracePt t="13401" x="2346325" y="3524250"/>
          <p14:tracePt t="13410" x="2382838" y="3487738"/>
          <p14:tracePt t="13418" x="2401888" y="3470275"/>
          <p14:tracePt t="13425" x="2447925" y="3451225"/>
          <p14:tracePt t="13434" x="2493963" y="3424238"/>
          <p14:tracePt t="13441" x="2511425" y="3414713"/>
          <p14:tracePt t="13450" x="2530475" y="3397250"/>
          <p14:tracePt t="13457" x="2547938" y="3387725"/>
          <p14:tracePt t="13465" x="2557463" y="3370263"/>
          <p14:tracePt t="13473" x="2557463" y="3351213"/>
          <p14:tracePt t="13482" x="2566988" y="3341688"/>
          <p14:tracePt t="13489" x="2574925" y="3324225"/>
          <p14:tracePt t="13506" x="2584450" y="3314700"/>
          <p14:tracePt t="13513" x="2603500" y="3297238"/>
          <p14:tracePt t="13521" x="2611438" y="3287713"/>
          <p14:tracePt t="13532" x="2647950" y="3268663"/>
          <p14:tracePt t="13537" x="2667000" y="3251200"/>
          <p14:tracePt t="13547" x="2703513" y="3224213"/>
          <p14:tracePt t="13553" x="2713038" y="3224213"/>
          <p14:tracePt t="13561" x="2740025" y="3195638"/>
          <p14:tracePt t="13569" x="2757488" y="3187700"/>
          <p14:tracePt t="13579" x="2786063" y="3168650"/>
          <p14:tracePt t="13585" x="2813050" y="3151188"/>
          <p14:tracePt t="13593" x="2849563" y="3132138"/>
          <p14:tracePt t="13601" x="2867025" y="3122613"/>
          <p14:tracePt t="13609" x="2895600" y="3095625"/>
          <p14:tracePt t="13617" x="2932113" y="3086100"/>
          <p14:tracePt t="13625" x="2968625" y="3068638"/>
          <p14:tracePt t="13634" x="2986088" y="3049588"/>
          <p14:tracePt t="13641" x="3049588" y="3022600"/>
          <p14:tracePt t="13650" x="3095625" y="3005138"/>
          <p14:tracePt t="13658" x="3122613" y="2986088"/>
          <p14:tracePt t="13666" x="3168650" y="2949575"/>
          <p14:tracePt t="13673" x="3187700" y="2940050"/>
          <p14:tracePt t="13682" x="3214688" y="2922588"/>
          <p14:tracePt t="13689" x="3224213" y="2913063"/>
          <p14:tracePt t="13699" x="3241675" y="2903538"/>
          <p14:tracePt t="13705" x="3251200" y="2894013"/>
          <p14:tracePt t="13714" x="3260725" y="2886075"/>
          <p14:tracePt t="13721" x="3270250" y="2876550"/>
          <p14:tracePt t="13729" x="3287713" y="2876550"/>
          <p14:tracePt t="13737" x="3306763" y="2857500"/>
          <p14:tracePt t="13747" x="3314700" y="2849563"/>
          <p14:tracePt t="13753" x="3343275" y="2830513"/>
          <p14:tracePt t="13761" x="3370263" y="2813050"/>
          <p14:tracePt t="13769" x="3397250" y="2803525"/>
          <p14:tracePt t="13777" x="3424238" y="2794000"/>
          <p14:tracePt t="13785" x="3489325" y="2784475"/>
          <p14:tracePt t="13794" x="3525838" y="2767013"/>
          <p14:tracePt t="13801" x="3533775" y="2767013"/>
          <p14:tracePt t="13810" x="3543300" y="2767013"/>
          <p14:tracePt t="13817" x="3562350" y="2757488"/>
          <p14:tracePt t="13826" x="3579813" y="2747963"/>
          <p14:tracePt t="13841" x="3589338" y="2747963"/>
          <p14:tracePt t="13850" x="3598863" y="2747963"/>
          <p14:tracePt t="13857" x="3598863" y="2740025"/>
          <p14:tracePt t="13866" x="3625850" y="2730500"/>
          <p14:tracePt t="13881" x="3643313" y="2720975"/>
          <p14:tracePt t="13889" x="3662363" y="2720975"/>
          <p14:tracePt t="13899" x="3679825" y="2711450"/>
          <p14:tracePt t="13930" x="3689350" y="2711450"/>
          <p14:tracePt t="14253" x="3716338" y="2711450"/>
          <p14:tracePt t="14261" x="3744913" y="2711450"/>
          <p14:tracePt t="14269" x="3789363" y="2703513"/>
          <p14:tracePt t="14278" x="3817938" y="2703513"/>
          <p14:tracePt t="14285" x="3862388" y="2703513"/>
          <p14:tracePt t="14289" x="3917950" y="2684463"/>
          <p14:tracePt t="14293" x="3990975" y="2674938"/>
          <p14:tracePt t="14302" x="4090988" y="2657475"/>
          <p14:tracePt t="14309" x="4164013" y="2657475"/>
          <p14:tracePt t="14317" x="4256088" y="2647950"/>
          <p14:tracePt t="14326" x="4346575" y="2647950"/>
          <p14:tracePt t="14334" x="4438650" y="2647950"/>
          <p14:tracePt t="14341" x="4529138" y="2630488"/>
          <p14:tracePt t="14350" x="4630738" y="2620963"/>
          <p14:tracePt t="14353" x="4721225" y="2620963"/>
          <p14:tracePt t="14362" x="4794250" y="2620963"/>
          <p14:tracePt t="14369" x="4867275" y="2620963"/>
          <p14:tracePt t="14377" x="4940300" y="2620963"/>
          <p14:tracePt t="14385" x="5013325" y="2620963"/>
          <p14:tracePt t="14394" x="5095875" y="2620963"/>
          <p14:tracePt t="14401" x="5187950" y="2620963"/>
          <p14:tracePt t="14409" x="5278438" y="2620963"/>
          <p14:tracePt t="14417" x="5351463" y="2620963"/>
          <p14:tracePt t="14425" x="5443538" y="2620963"/>
          <p14:tracePt t="14434" x="5516563" y="2611438"/>
          <p14:tracePt t="14441" x="5597525" y="2611438"/>
          <p14:tracePt t="14450" x="5626100" y="2611438"/>
          <p14:tracePt t="14458" x="5653088" y="2611438"/>
          <p14:tracePt t="14466" x="5680075" y="2611438"/>
          <p14:tracePt t="14473" x="5689600" y="2611438"/>
          <p14:tracePt t="14483" x="5708650" y="2611438"/>
          <p14:tracePt t="14498" x="5726113" y="2611438"/>
          <p14:tracePt t="14514" x="5753100" y="2611438"/>
          <p14:tracePt t="14521" x="5772150" y="2611438"/>
          <p14:tracePt t="14531" x="5799138" y="2611438"/>
          <p14:tracePt t="14538" x="5854700" y="2611438"/>
          <p14:tracePt t="14547" x="5899150" y="2611438"/>
          <p14:tracePt t="14553" x="5964238" y="2611438"/>
          <p14:tracePt t="14561" x="6018213" y="2611438"/>
          <p14:tracePt t="14569" x="6091238" y="2611438"/>
          <p14:tracePt t="14578" x="6137275" y="2611438"/>
          <p14:tracePt t="14585" x="6154738" y="2611438"/>
          <p14:tracePt t="14593" x="6183313" y="2611438"/>
          <p14:tracePt t="14601" x="6191250" y="2611438"/>
          <p14:tracePt t="14833" x="6200775" y="2611438"/>
          <p14:tracePt t="14906" x="6210300" y="2611438"/>
          <p14:tracePt t="14913" x="6227763" y="2611438"/>
          <p14:tracePt t="14921" x="6283325" y="2620963"/>
          <p14:tracePt t="14929" x="6319838" y="2620963"/>
          <p14:tracePt t="14937" x="6365875" y="2620963"/>
          <p14:tracePt t="14948" x="6402388" y="2620963"/>
          <p14:tracePt t="14953" x="6456363" y="2620963"/>
          <p14:tracePt t="14962" x="6529388" y="2620963"/>
          <p14:tracePt t="14969" x="6594475" y="2620963"/>
          <p14:tracePt t="14977" x="6630988" y="2620963"/>
          <p14:tracePt t="14985" x="6684963" y="2620963"/>
          <p14:tracePt t="14993" x="6757988" y="2620963"/>
          <p14:tracePt t="15001" x="6840538" y="2630488"/>
          <p14:tracePt t="15009" x="6931025" y="2630488"/>
          <p14:tracePt t="15017" x="7004050" y="2647950"/>
          <p14:tracePt t="15025" x="7096125" y="2657475"/>
          <p14:tracePt t="15034" x="7186613" y="2657475"/>
          <p14:tracePt t="15041" x="7288213" y="2657475"/>
          <p14:tracePt t="15050" x="7424738" y="2657475"/>
          <p14:tracePt t="15057" x="7570788" y="2657475"/>
          <p14:tracePt t="15065" x="7772400" y="2657475"/>
          <p14:tracePt t="15073" x="8018463" y="2657475"/>
          <p14:tracePt t="15081" x="8283575" y="2657475"/>
          <p14:tracePt t="15089" x="8621713" y="2657475"/>
          <p14:tracePt t="15098" x="9032875" y="2657475"/>
          <p14:tracePt t="15105" x="9405938" y="2657475"/>
          <p14:tracePt t="15114" x="9744075" y="2657475"/>
          <p14:tracePt t="15121" x="10118725" y="2684463"/>
          <p14:tracePt t="15131" x="10393363" y="2703513"/>
          <p14:tracePt t="15138" x="10629900" y="2711450"/>
          <p14:tracePt t="15146" x="10812463" y="2730500"/>
          <p14:tracePt t="15153" x="10958513" y="2747963"/>
          <p14:tracePt t="15161" x="11068050" y="2757488"/>
          <p14:tracePt t="15166" x="11104563" y="2767013"/>
          <p14:tracePt t="15173" x="11133138" y="2776538"/>
          <p14:tracePt t="15185" x="11150600" y="2776538"/>
          <p14:tracePt t="15193" x="11160125" y="2776538"/>
          <p14:tracePt t="15201" x="11187113" y="2776538"/>
          <p14:tracePt t="15209" x="11214100" y="2794000"/>
          <p14:tracePt t="15217" x="11269663" y="2813050"/>
          <p14:tracePt t="15225" x="11306175" y="2820988"/>
          <p14:tracePt t="15234" x="11369675" y="2849563"/>
          <p14:tracePt t="15241" x="11452225" y="2876550"/>
          <p14:tracePt t="15250" x="11571288" y="2913063"/>
          <p14:tracePt t="15258" x="11717338" y="2959100"/>
          <p14:tracePt t="15266" x="11890375" y="3022600"/>
          <p14:tracePt t="15273" x="12036425" y="3068638"/>
          <p14:tracePt t="15282" x="12182475" y="3132138"/>
          <p14:tracePt t="17969" x="12155488" y="4081463"/>
          <p14:tracePt t="17978" x="12145963" y="4081463"/>
          <p14:tracePt t="17985" x="12128500" y="4081463"/>
          <p14:tracePt t="17993" x="12109450" y="4081463"/>
          <p14:tracePt t="18001" x="12099925" y="4081463"/>
          <p14:tracePt t="18010" x="12063413" y="4081463"/>
          <p14:tracePt t="18017" x="12036425" y="4081463"/>
          <p14:tracePt t="18025" x="12009438" y="4081463"/>
          <p14:tracePt t="18034" x="11953875" y="4081463"/>
          <p14:tracePt t="18041" x="11909425" y="4081463"/>
          <p14:tracePt t="18050" x="11853863" y="4081463"/>
          <p14:tracePt t="18057" x="11799888" y="4073525"/>
          <p14:tracePt t="18066" x="11734800" y="4064000"/>
          <p14:tracePt t="18073" x="11680825" y="4064000"/>
          <p14:tracePt t="18082" x="11653838" y="4064000"/>
          <p14:tracePt t="18089" x="11580813" y="4064000"/>
          <p14:tracePt t="18098" x="11507788" y="4064000"/>
          <p14:tracePt t="18105" x="11415713" y="4064000"/>
          <p14:tracePt t="18114" x="11306175" y="4064000"/>
          <p14:tracePt t="18121" x="11196638" y="4044950"/>
          <p14:tracePt t="18132" x="11060113" y="4017963"/>
          <p14:tracePt t="18137" x="10931525" y="4000500"/>
          <p14:tracePt t="18147" x="10785475" y="3990975"/>
          <p14:tracePt t="18153" x="10639425" y="3971925"/>
          <p14:tracePt t="18163" x="10493375" y="3954463"/>
          <p14:tracePt t="18169" x="10364788" y="3944938"/>
          <p14:tracePt t="18178" x="10237788" y="3927475"/>
          <p14:tracePt t="18185" x="10101263" y="3917950"/>
          <p14:tracePt t="18193" x="9972675" y="3898900"/>
          <p14:tracePt t="18201" x="9863138" y="3889375"/>
          <p14:tracePt t="18209" x="9753600" y="3889375"/>
          <p14:tracePt t="18217" x="9661525" y="3871913"/>
          <p14:tracePt t="18225" x="9561513" y="3844925"/>
          <p14:tracePt t="18233" x="9488488" y="3835400"/>
          <p14:tracePt t="18242" x="9405938" y="3816350"/>
          <p14:tracePt t="18249" x="9332913" y="3816350"/>
          <p14:tracePt t="18257" x="9278938" y="3808413"/>
          <p14:tracePt t="18266" x="9215438" y="3798888"/>
          <p14:tracePt t="18273" x="9159875" y="3779838"/>
          <p14:tracePt t="18278" x="9142413" y="3779838"/>
          <p14:tracePt t="18285" x="9096375" y="3771900"/>
          <p14:tracePt t="18299" x="9050338" y="3762375"/>
          <p14:tracePt t="18305" x="9023350" y="3762375"/>
          <p14:tracePt t="18313" x="8996363" y="3752850"/>
          <p14:tracePt t="18321" x="8967788" y="3743325"/>
          <p14:tracePt t="18330" x="8931275" y="3735388"/>
          <p14:tracePt t="18338" x="8913813" y="3725863"/>
          <p14:tracePt t="18348" x="8885238" y="3716338"/>
          <p14:tracePt t="18353" x="8840788" y="3689350"/>
          <p14:tracePt t="18362" x="8794750" y="3670300"/>
          <p14:tracePt t="18369" x="8739188" y="3662363"/>
          <p14:tracePt t="18379" x="8675688" y="3616325"/>
          <p14:tracePt t="18385" x="8629650" y="3597275"/>
          <p14:tracePt t="18394" x="8566150" y="3570288"/>
          <p14:tracePt t="18401" x="8502650" y="3543300"/>
          <p14:tracePt t="18410" x="8439150" y="3506788"/>
          <p14:tracePt t="18417" x="8393113" y="3470275"/>
          <p14:tracePt t="18425" x="8329613" y="3433763"/>
          <p14:tracePt t="18434" x="8301038" y="3406775"/>
          <p14:tracePt t="18441" x="8256588" y="3378200"/>
          <p14:tracePt t="18450" x="8191500" y="3351213"/>
          <p14:tracePt t="18457" x="8147050" y="3333750"/>
          <p14:tracePt t="18466" x="8101013" y="3297238"/>
          <p14:tracePt t="18473" x="8064500" y="3278188"/>
          <p14:tracePt t="18482" x="8035925" y="3260725"/>
          <p14:tracePt t="18489" x="8008938" y="3251200"/>
          <p14:tracePt t="18498" x="7962900" y="3195638"/>
          <p14:tracePt t="18505" x="7935913" y="3178175"/>
          <p14:tracePt t="18515" x="7908925" y="3151188"/>
          <p14:tracePt t="18521" x="7889875" y="3132138"/>
          <p14:tracePt t="18530" x="7881938" y="3114675"/>
          <p14:tracePt t="18537" x="7862888" y="3095625"/>
          <p14:tracePt t="18547" x="7862888" y="3086100"/>
          <p14:tracePt t="18553" x="7845425" y="3068638"/>
          <p14:tracePt t="18561" x="7835900" y="3059113"/>
          <p14:tracePt t="18577" x="7835900" y="3049588"/>
          <p14:tracePt t="18586" x="7826375" y="3041650"/>
          <p14:tracePt t="18594" x="7816850" y="3032125"/>
          <p14:tracePt t="18597" x="7808913" y="3022600"/>
          <p14:tracePt t="18625" x="7789863" y="3005138"/>
          <p14:tracePt t="18641" x="7772400" y="2995613"/>
          <p14:tracePt t="18651" x="7753350" y="2995613"/>
          <p14:tracePt t="18658" x="7716838" y="2968625"/>
          <p14:tracePt t="18666" x="7699375" y="2968625"/>
          <p14:tracePt t="18674" x="7670800" y="2959100"/>
          <p14:tracePt t="18682" x="7653338" y="2959100"/>
          <p14:tracePt t="18689" x="7634288" y="2949575"/>
          <p14:tracePt t="18698" x="7607300" y="2940050"/>
          <p14:tracePt t="18705" x="7589838" y="2930525"/>
          <p14:tracePt t="18714" x="7553325" y="2922588"/>
          <p14:tracePt t="18721" x="7543800" y="2922588"/>
          <p14:tracePt t="18729" x="7497763" y="2913063"/>
          <p14:tracePt t="18737" x="7480300" y="2903538"/>
          <p14:tracePt t="18749" x="7451725" y="2903538"/>
          <p14:tracePt t="18753" x="7415213" y="2894013"/>
          <p14:tracePt t="18762" x="7378700" y="2886075"/>
          <p14:tracePt t="18770" x="7342188" y="2876550"/>
          <p14:tracePt t="18778" x="7315200" y="2876550"/>
          <p14:tracePt t="18785" x="7288213" y="2857500"/>
          <p14:tracePt t="18793" x="7259638" y="2857500"/>
          <p14:tracePt t="18801" x="7242175" y="2857500"/>
          <p14:tracePt t="18809" x="7223125" y="2857500"/>
          <p14:tracePt t="18817" x="7215188" y="2857500"/>
          <p14:tracePt t="18825" x="7205663" y="2857500"/>
          <p14:tracePt t="18882" x="7186613" y="2857500"/>
          <p14:tracePt t="18889" x="7186613" y="2849563"/>
          <p14:tracePt t="18914" x="7178675" y="2840038"/>
          <p14:tracePt t="18921" x="7169150" y="2830513"/>
          <p14:tracePt t="19033" x="7159625" y="2820988"/>
          <p14:tracePt t="19545" x="7169150" y="2820988"/>
          <p14:tracePt t="19553" x="7178675" y="2820988"/>
          <p14:tracePt t="19569" x="7186613" y="2820988"/>
          <p14:tracePt t="19578" x="7196138" y="2820988"/>
          <p14:tracePt t="19649" x="7205663" y="2820988"/>
          <p14:tracePt t="19657" x="7215188" y="2820988"/>
          <p14:tracePt t="19666" x="7223125" y="2820988"/>
          <p14:tracePt t="19674" x="7232650" y="2820988"/>
          <p14:tracePt t="19689" x="7251700" y="2820988"/>
          <p14:tracePt t="19698" x="7269163" y="2820988"/>
          <p14:tracePt t="19701" x="7288213" y="2820988"/>
          <p14:tracePt t="19709" x="7315200" y="2820988"/>
          <p14:tracePt t="19717" x="7334250" y="2820988"/>
          <p14:tracePt t="19725" x="7370763" y="2830513"/>
          <p14:tracePt t="19734" x="7388225" y="2840038"/>
          <p14:tracePt t="19741" x="7407275" y="2849563"/>
          <p14:tracePt t="19757" x="7424738" y="2857500"/>
          <p14:tracePt t="19765" x="7434263" y="2867025"/>
          <p14:tracePt t="19801" x="7434263" y="2876550"/>
          <p14:tracePt t="19810" x="7451725" y="2903538"/>
          <p14:tracePt t="19817" x="7451725" y="2913063"/>
          <p14:tracePt t="19825" x="7451725" y="2930525"/>
          <p14:tracePt t="19833" x="7451725" y="2949575"/>
          <p14:tracePt t="19841" x="7461250" y="2968625"/>
          <p14:tracePt t="19849" x="7461250" y="2976563"/>
          <p14:tracePt t="19866" x="7461250" y="2995613"/>
          <p14:tracePt t="19873" x="7461250" y="3013075"/>
          <p14:tracePt t="19882" x="7461250" y="3068638"/>
          <p14:tracePt t="19889" x="7461250" y="3078163"/>
          <p14:tracePt t="19893" x="7461250" y="3086100"/>
          <p14:tracePt t="19902" x="7461250" y="3095625"/>
          <p14:tracePt t="19932" x="7461250" y="3105150"/>
          <p14:tracePt t="19945" x="7461250" y="3114675"/>
          <p14:tracePt t="19953" x="7461250" y="3122613"/>
          <p14:tracePt t="19969" x="7461250" y="3132138"/>
          <p14:tracePt t="19978" x="7461250" y="3141663"/>
          <p14:tracePt t="19985" x="7461250" y="3151188"/>
          <p14:tracePt t="19993" x="7461250" y="3159125"/>
          <p14:tracePt t="20017" x="7461250" y="3168650"/>
          <p14:tracePt t="20025" x="7461250" y="3178175"/>
          <p14:tracePt t="20034" x="7451725" y="3195638"/>
          <p14:tracePt t="20057" x="7451725" y="3205163"/>
          <p14:tracePt t="20067" x="7443788" y="3224213"/>
          <p14:tracePt t="20086" x="7434263" y="3232150"/>
          <p14:tracePt t="20105" x="7424738" y="3232150"/>
          <p14:tracePt t="20121" x="7415213" y="3241675"/>
          <p14:tracePt t="20130" x="7407275" y="3251200"/>
          <p14:tracePt t="20137" x="7407275" y="3260725"/>
          <p14:tracePt t="20147" x="7397750" y="3268663"/>
          <p14:tracePt t="20150" x="7388225" y="3278188"/>
          <p14:tracePt t="20157" x="7378700" y="3278188"/>
          <p14:tracePt t="20166" x="7361238" y="3278188"/>
          <p14:tracePt t="20178" x="7351713" y="3278188"/>
          <p14:tracePt t="20565" x="7361238" y="3278188"/>
          <p14:tracePt t="20569" x="7378700" y="3278188"/>
          <p14:tracePt t="20573" x="7407275" y="3278188"/>
          <p14:tracePt t="20582" x="7415213" y="3278188"/>
          <p14:tracePt t="20589" x="7434263" y="3278188"/>
          <p14:tracePt t="20594" x="7451725" y="3278188"/>
          <p14:tracePt t="20598" x="7480300" y="3287713"/>
          <p14:tracePt t="20605" x="7524750" y="3297238"/>
          <p14:tracePt t="20614" x="7580313" y="3305175"/>
          <p14:tracePt t="20621" x="7643813" y="3324225"/>
          <p14:tracePt t="20630" x="7680325" y="3324225"/>
          <p14:tracePt t="20637" x="7753350" y="3324225"/>
          <p14:tracePt t="20646" x="7862888" y="3324225"/>
          <p14:tracePt t="20653" x="7991475" y="3324225"/>
          <p14:tracePt t="20657" x="8137525" y="3324225"/>
          <p14:tracePt t="20666" x="8283575" y="3324225"/>
          <p14:tracePt t="20673" x="8410575" y="3324225"/>
          <p14:tracePt t="20682" x="8556625" y="3324225"/>
          <p14:tracePt t="20689" x="8685213" y="3314700"/>
          <p14:tracePt t="20698" x="8812213" y="3314700"/>
          <p14:tracePt t="20706" x="8921750" y="3297238"/>
          <p14:tracePt t="20714" x="9050338" y="3287713"/>
          <p14:tracePt t="20721" x="9159875" y="3268663"/>
          <p14:tracePt t="20730" x="9278938" y="3260725"/>
          <p14:tracePt t="20737" x="9369425" y="3260725"/>
          <p14:tracePt t="20746" x="9461500" y="3241675"/>
          <p14:tracePt t="20754" x="9544050" y="3232150"/>
          <p14:tracePt t="20763" x="9634538" y="3214688"/>
          <p14:tracePt t="20769" x="9707563" y="3205163"/>
          <p14:tracePt t="20779" x="9799638" y="3205163"/>
          <p14:tracePt t="20785" x="9890125" y="3205163"/>
          <p14:tracePt t="20794" x="9999663" y="3205163"/>
          <p14:tracePt t="20801" x="10128250" y="3205163"/>
          <p14:tracePt t="20809" x="10237788" y="3205163"/>
          <p14:tracePt t="20817" x="10356850" y="3205163"/>
          <p14:tracePt t="20826" x="10466388" y="3205163"/>
          <p14:tracePt t="20833" x="10593388" y="3205163"/>
          <p14:tracePt t="20841" x="10721975" y="3205163"/>
          <p14:tracePt t="20849" x="10848975" y="3205163"/>
          <p14:tracePt t="20857" x="10968038" y="3205163"/>
          <p14:tracePt t="20865" x="11096625" y="3205163"/>
          <p14:tracePt t="20873" x="11223625" y="3205163"/>
          <p14:tracePt t="20882" x="11323638" y="3205163"/>
          <p14:tracePt t="20889" x="11434763" y="3205163"/>
          <p14:tracePt t="20915" x="11690350" y="3224213"/>
          <p14:tracePt t="20921" x="11753850" y="3232150"/>
          <p14:tracePt t="20930" x="11780838" y="3232150"/>
          <p14:tracePt t="20937" x="11826875" y="3241675"/>
          <p14:tracePt t="20946" x="11872913" y="3268663"/>
          <p14:tracePt t="20953" x="11890375" y="3268663"/>
          <p14:tracePt t="20963" x="11917363" y="3278188"/>
          <p14:tracePt t="20969" x="11936413" y="3278188"/>
          <p14:tracePt t="20978" x="11963400" y="3297238"/>
          <p14:tracePt t="20985" x="11999913" y="3314700"/>
          <p14:tracePt t="20994" x="12026900" y="3333750"/>
          <p14:tracePt t="21001" x="12072938" y="3351213"/>
          <p14:tracePt t="21009" x="12118975" y="3370263"/>
          <p14:tracePt t="21017" x="12172950" y="3387725"/>
          <p14:tracePt t="23985" x="11953875" y="3871913"/>
          <p14:tracePt t="23994" x="11853863" y="3898900"/>
          <p14:tracePt t="23999" x="11744325" y="3927475"/>
          <p14:tracePt t="24010" x="11644313" y="3954463"/>
          <p14:tracePt t="24017" x="11552238" y="3990975"/>
          <p14:tracePt t="24025" x="11415713" y="4017963"/>
          <p14:tracePt t="24033" x="11287125" y="4044950"/>
          <p14:tracePt t="24041" x="11160125" y="4054475"/>
          <p14:tracePt t="24050" x="11031538" y="4090988"/>
          <p14:tracePt t="24057" x="10877550" y="4100513"/>
          <p14:tracePt t="24066" x="10731500" y="4117975"/>
          <p14:tracePt t="24073" x="10585450" y="4117975"/>
          <p14:tracePt t="24082" x="10437813" y="4117975"/>
          <p14:tracePt t="24089" x="10301288" y="4117975"/>
          <p14:tracePt t="24099" x="10164763" y="4110038"/>
          <p14:tracePt t="24105" x="10018713" y="4081463"/>
          <p14:tracePt t="24115" x="9890125" y="4064000"/>
          <p14:tracePt t="24121" x="9763125" y="4054475"/>
          <p14:tracePt t="24129" x="9653588" y="4037013"/>
          <p14:tracePt t="24137" x="9534525" y="4027488"/>
          <p14:tracePt t="24145" x="9442450" y="4008438"/>
          <p14:tracePt t="24153" x="9332913" y="4000500"/>
          <p14:tracePt t="24162" x="9215438" y="3981450"/>
          <p14:tracePt t="24169" x="9105900" y="3954463"/>
          <p14:tracePt t="24180" x="9013825" y="3944938"/>
          <p14:tracePt t="24185" x="8913813" y="3927475"/>
          <p14:tracePt t="24189" x="8821738" y="3917950"/>
          <p14:tracePt t="24200" x="8739188" y="3889375"/>
          <p14:tracePt t="24205" x="8666163" y="3871913"/>
          <p14:tracePt t="24217" x="8602663" y="3862388"/>
          <p14:tracePt t="24225" x="8548688" y="3852863"/>
          <p14:tracePt t="24233" x="8520113" y="3852863"/>
          <p14:tracePt t="24241" x="8483600" y="3844925"/>
          <p14:tracePt t="24250" x="8456613" y="3835400"/>
          <p14:tracePt t="24257" x="8429625" y="3835400"/>
          <p14:tracePt t="24266" x="8402638" y="3825875"/>
          <p14:tracePt t="24273" x="8337550" y="3798888"/>
          <p14:tracePt t="24282" x="8320088" y="3779838"/>
          <p14:tracePt t="24289" x="8283575" y="3771900"/>
          <p14:tracePt t="24298" x="8237538" y="3762375"/>
          <p14:tracePt t="24305" x="8191500" y="3735388"/>
          <p14:tracePt t="24313" x="8128000" y="3698875"/>
          <p14:tracePt t="24321" x="8108950" y="3689350"/>
          <p14:tracePt t="24329" x="8064500" y="3662363"/>
          <p14:tracePt t="24337" x="7999413" y="3625850"/>
          <p14:tracePt t="24345" x="7954963" y="3589338"/>
          <p14:tracePt t="24353" x="7926388" y="3579813"/>
          <p14:tracePt t="24363" x="7908925" y="3560763"/>
          <p14:tracePt t="24369" x="7899400" y="3552825"/>
          <p14:tracePt t="24379" x="7889875" y="3543300"/>
          <p14:tracePt t="24389" x="7881938" y="3543300"/>
          <p14:tracePt t="24406" x="7872413" y="3533775"/>
          <p14:tracePt t="24441" x="7872413" y="3524250"/>
          <p14:tracePt t="24457" x="7862888" y="3516313"/>
          <p14:tracePt t="24515" x="7853363" y="3516313"/>
          <p14:tracePt t="24529" x="7845425" y="3516313"/>
          <p14:tracePt t="24534" x="7816850" y="3524250"/>
          <p14:tracePt t="24541" x="7808913" y="3543300"/>
          <p14:tracePt t="24550" x="7789863" y="3552825"/>
          <p14:tracePt t="24557" x="7789863" y="3560763"/>
          <p14:tracePt t="24566" x="7772400" y="3579813"/>
          <p14:tracePt t="24573" x="7762875" y="3589338"/>
          <p14:tracePt t="24585" x="7753350" y="3597275"/>
          <p14:tracePt t="24594" x="7743825" y="3606800"/>
          <p14:tracePt t="24601" x="7726363" y="3616325"/>
          <p14:tracePt t="24610" x="7716838" y="3625850"/>
          <p14:tracePt t="24617" x="7707313" y="3633788"/>
          <p14:tracePt t="24625" x="7699375" y="3643313"/>
          <p14:tracePt t="24633" x="7662863" y="3652838"/>
          <p14:tracePt t="24641" x="7653338" y="3662363"/>
          <p14:tracePt t="24649" x="7634288" y="3662363"/>
          <p14:tracePt t="24657" x="7589838" y="3670300"/>
          <p14:tracePt t="24666" x="7543800" y="3679825"/>
          <p14:tracePt t="24674" x="7516813" y="3689350"/>
          <p14:tracePt t="24682" x="7497763" y="3706813"/>
          <p14:tracePt t="24690" x="7470775" y="3716338"/>
          <p14:tracePt t="24698" x="7424738" y="3735388"/>
          <p14:tracePt t="24705" x="7415213" y="3743325"/>
          <p14:tracePt t="24713" x="7388225" y="3752850"/>
          <p14:tracePt t="24721" x="7378700" y="3762375"/>
          <p14:tracePt t="24741" x="7370763" y="3771900"/>
          <p14:tracePt t="24762" x="7370763" y="3789363"/>
          <p14:tracePt t="24778" x="7370763" y="3808413"/>
          <p14:tracePt t="24789" x="7370763" y="3835400"/>
          <p14:tracePt t="24799" x="7370763" y="3844925"/>
          <p14:tracePt t="24805" x="7370763" y="3862388"/>
          <p14:tracePt t="24813" x="7361238" y="3881438"/>
          <p14:tracePt t="24821" x="7361238" y="3889375"/>
          <p14:tracePt t="24834" x="7361238" y="3898900"/>
          <p14:tracePt t="24841" x="7342188" y="3927475"/>
          <p14:tracePt t="24850" x="7342188" y="3935413"/>
          <p14:tracePt t="24866" x="7334250" y="3944938"/>
          <p14:tracePt t="24873" x="7324725" y="3954463"/>
          <p14:tracePt t="24898" x="7315200" y="3954463"/>
          <p14:tracePt t="24915" x="7305675" y="3963988"/>
          <p14:tracePt t="24945" x="7296150" y="3971925"/>
          <p14:tracePt t="24961" x="7288213" y="3971925"/>
          <p14:tracePt t="24969" x="7288213" y="3981450"/>
          <p14:tracePt t="25081" x="7288213" y="3963988"/>
          <p14:tracePt t="25089" x="7288213" y="3954463"/>
          <p14:tracePt t="25098" x="7296150" y="3917950"/>
          <p14:tracePt t="25106" x="7296150" y="3898900"/>
          <p14:tracePt t="25113" x="7315200" y="3871913"/>
          <p14:tracePt t="25121" x="7334250" y="3844925"/>
          <p14:tracePt t="25131" x="7342188" y="3816350"/>
          <p14:tracePt t="25138" x="7351713" y="3789363"/>
          <p14:tracePt t="25145" x="7361238" y="3762375"/>
          <p14:tracePt t="25153" x="7361238" y="3743325"/>
          <p14:tracePt t="25162" x="7370763" y="3706813"/>
          <p14:tracePt t="25169" x="7378700" y="3679825"/>
          <p14:tracePt t="25180" x="7397750" y="3652838"/>
          <p14:tracePt t="25185" x="7397750" y="3616325"/>
          <p14:tracePt t="25190" x="7397750" y="3589338"/>
          <p14:tracePt t="25198" x="7415213" y="3560763"/>
          <p14:tracePt t="25209" x="7424738" y="3543300"/>
          <p14:tracePt t="25217" x="7424738" y="3516313"/>
          <p14:tracePt t="25226" x="7424738" y="3497263"/>
          <p14:tracePt t="25233" x="7424738" y="3470275"/>
          <p14:tracePt t="25241" x="7424738" y="3451225"/>
          <p14:tracePt t="25249" x="7424738" y="3433763"/>
          <p14:tracePt t="25253" x="7424738" y="3414713"/>
          <p14:tracePt t="25264" x="7434263" y="3387725"/>
          <p14:tracePt t="25269" x="7434263" y="3378200"/>
          <p14:tracePt t="25282" x="7434263" y="3360738"/>
          <p14:tracePt t="25289" x="7434263" y="3341688"/>
          <p14:tracePt t="25305" x="7434263" y="3324225"/>
          <p14:tracePt t="25313" x="7434263" y="3305175"/>
          <p14:tracePt t="25321" x="7434263" y="3297238"/>
          <p14:tracePt t="25332" x="7434263" y="3278188"/>
          <p14:tracePt t="25346" x="7434263" y="3260725"/>
          <p14:tracePt t="25353" x="7434263" y="3251200"/>
          <p14:tracePt t="25369" x="7434263" y="3232150"/>
          <p14:tracePt t="25390" x="7424738" y="3224213"/>
          <p14:tracePt t="25401" x="7415213" y="3214688"/>
          <p14:tracePt t="25441" x="7407275" y="3205163"/>
          <p14:tracePt t="25513" x="7407275" y="3187700"/>
          <p14:tracePt t="25521" x="7424738" y="3168650"/>
          <p14:tracePt t="25530" x="7434263" y="3151188"/>
          <p14:tracePt t="25537" x="7443788" y="3141663"/>
          <p14:tracePt t="25547" x="7443788" y="3132138"/>
          <p14:tracePt t="25553" x="7451725" y="3114675"/>
          <p14:tracePt t="25563" x="7451725" y="3105150"/>
          <p14:tracePt t="25569" x="7461250" y="3095625"/>
          <p14:tracePt t="25578" x="7461250" y="3086100"/>
          <p14:tracePt t="25593" x="7461250" y="3049588"/>
          <p14:tracePt t="25601" x="7461250" y="3032125"/>
          <p14:tracePt t="25610" x="7461250" y="2995613"/>
          <p14:tracePt t="25625" x="7461250" y="2976563"/>
          <p14:tracePt t="25633" x="7461250" y="2968625"/>
          <p14:tracePt t="25641" x="7461250" y="2949575"/>
          <p14:tracePt t="25650" x="7461250" y="2930525"/>
          <p14:tracePt t="25657" x="7461250" y="2913063"/>
          <p14:tracePt t="25666" x="7461250" y="2903538"/>
          <p14:tracePt t="25673" x="7461250" y="2894013"/>
          <p14:tracePt t="25678" x="7461250" y="2876550"/>
          <p14:tracePt t="25698" x="7451725" y="2840038"/>
          <p14:tracePt t="25730" x="7434263" y="2813050"/>
          <p14:tracePt t="25741" x="7424738" y="2803525"/>
          <p14:tracePt t="25757" x="7415213" y="2794000"/>
          <p14:tracePt t="25773" x="7407275" y="2784475"/>
          <p14:tracePt t="25802" x="7388225" y="2767013"/>
          <p14:tracePt t="25833" x="7370763" y="2757488"/>
          <p14:tracePt t="25850" x="7351713" y="2757488"/>
          <p14:tracePt t="25858" x="7334250" y="2757488"/>
          <p14:tracePt t="25865" x="7324725" y="2757488"/>
          <p14:tracePt t="25869" x="7288213" y="2757488"/>
          <p14:tracePt t="25878" x="7269163" y="2757488"/>
          <p14:tracePt t="25890" x="7215188" y="2740025"/>
          <p14:tracePt t="25899" x="7205663" y="2730500"/>
          <p14:tracePt t="25914" x="7196138" y="2720975"/>
          <p14:tracePt t="26009" x="7186613" y="2711450"/>
          <p14:tracePt t="26617" x="7186613" y="2720975"/>
          <p14:tracePt t="26621" x="7205663" y="2730500"/>
          <p14:tracePt t="26625" x="7215188" y="2740025"/>
          <p14:tracePt t="26633" x="7223125" y="2747963"/>
          <p14:tracePt t="26641" x="7232650" y="2757488"/>
          <p14:tracePt t="26649" x="7251700" y="2757488"/>
          <p14:tracePt t="26657" x="7269163" y="2784475"/>
          <p14:tracePt t="26673" x="7278688" y="2784475"/>
          <p14:tracePt t="26678" x="7288213" y="2794000"/>
          <p14:tracePt t="26689" x="7288213" y="2803525"/>
          <p14:tracePt t="26705" x="7296150" y="2813050"/>
          <p14:tracePt t="26721" x="7305675" y="2820988"/>
          <p14:tracePt t="26761" x="7305675" y="2830513"/>
          <p14:tracePt t="26826" x="7305675" y="2840038"/>
          <p14:tracePt t="26841" x="7305675" y="2849563"/>
          <p14:tracePt t="26877" x="7305675" y="2857500"/>
          <p14:tracePt t="26898" x="7305675" y="2867025"/>
          <p14:tracePt t="26906" x="7296150" y="2876550"/>
          <p14:tracePt t="26917" x="7288213" y="2876550"/>
          <p14:tracePt t="26925" x="7269163" y="2876550"/>
          <p14:tracePt t="26933" x="7251700" y="2876550"/>
          <p14:tracePt t="26941" x="7232650" y="2876550"/>
          <p14:tracePt t="26949" x="7223125" y="2876550"/>
          <p14:tracePt t="26958" x="7205663" y="2876550"/>
          <p14:tracePt t="26969" x="7205663" y="2886075"/>
          <p14:tracePt t="27057" x="7196138" y="2886075"/>
          <p14:tracePt t="27066" x="7186613" y="2886075"/>
          <p14:tracePt t="27073" x="7178675" y="2894013"/>
          <p14:tracePt t="27082" x="7169150" y="2894013"/>
          <p14:tracePt t="27089" x="7159625" y="2903538"/>
          <p14:tracePt t="27113" x="7150100" y="2903538"/>
          <p14:tracePt t="27145" x="7150100" y="2913063"/>
          <p14:tracePt t="27194" x="7150100" y="2930525"/>
          <p14:tracePt t="27202" x="7150100" y="2940050"/>
          <p14:tracePt t="27211" x="7178675" y="2949575"/>
          <p14:tracePt t="27217" x="7196138" y="2959100"/>
          <p14:tracePt t="27225" x="7242175" y="2959100"/>
          <p14:tracePt t="27233" x="7288213" y="2976563"/>
          <p14:tracePt t="27241" x="7315200" y="2986088"/>
          <p14:tracePt t="27249" x="7342188" y="3013075"/>
          <p14:tracePt t="27257" x="7407275" y="3032125"/>
          <p14:tracePt t="27266" x="7434263" y="3049588"/>
          <p14:tracePt t="27273" x="7451725" y="3059113"/>
          <p14:tracePt t="27282" x="7480300" y="3086100"/>
          <p14:tracePt t="27289" x="7488238" y="3086100"/>
          <p14:tracePt t="27298" x="7516813" y="3095625"/>
          <p14:tracePt t="27305" x="7524750" y="3122613"/>
          <p14:tracePt t="27310" x="7534275" y="3122613"/>
          <p14:tracePt t="27317" x="7534275" y="3132138"/>
          <p14:tracePt t="27326" x="7534275" y="3151188"/>
          <p14:tracePt t="27333" x="7534275" y="3168650"/>
          <p14:tracePt t="27341" x="7543800" y="3195638"/>
          <p14:tracePt t="27349" x="7543800" y="3214688"/>
          <p14:tracePt t="27357" x="7543800" y="3224213"/>
          <p14:tracePt t="27370" x="7543800" y="3241675"/>
          <p14:tracePt t="27378" x="7534275" y="3251200"/>
          <p14:tracePt t="27385" x="7516813" y="3278188"/>
          <p14:tracePt t="27394" x="7516813" y="3287713"/>
          <p14:tracePt t="27401" x="7507288" y="3287713"/>
          <p14:tracePt t="27409" x="7497763" y="3297238"/>
          <p14:tracePt t="27418" x="7480300" y="3314700"/>
          <p14:tracePt t="27425" x="7470775" y="3324225"/>
          <p14:tracePt t="27442" x="7451725" y="3333750"/>
          <p14:tracePt t="27449" x="7434263" y="3333750"/>
          <p14:tracePt t="27457" x="7415213" y="3333750"/>
          <p14:tracePt t="27466" x="7407275" y="3341688"/>
          <p14:tracePt t="27482" x="7397750" y="3341688"/>
          <p14:tracePt t="27489" x="7388225" y="3351213"/>
          <p14:tracePt t="27561" x="7378700" y="3351213"/>
          <p14:tracePt t="27593" x="7370763" y="3360738"/>
          <p14:tracePt t="27633" x="7370763" y="3378200"/>
          <p14:tracePt t="27641" x="7370763" y="3387725"/>
          <p14:tracePt t="27657" x="7370763" y="3397250"/>
          <p14:tracePt t="27669" x="7370763" y="3406775"/>
          <p14:tracePt t="27679" x="7370763" y="3424238"/>
          <p14:tracePt t="27698" x="7370763" y="3443288"/>
          <p14:tracePt t="27714" x="7370763" y="3451225"/>
          <p14:tracePt t="27721" x="7370763" y="3460750"/>
          <p14:tracePt t="27730" x="7370763" y="3479800"/>
          <p14:tracePt t="27733" x="7378700" y="3497263"/>
          <p14:tracePt t="27746" x="7388225" y="3506788"/>
          <p14:tracePt t="27753" x="7397750" y="3524250"/>
          <p14:tracePt t="27762" x="7397750" y="3533775"/>
          <p14:tracePt t="27778" x="7407275" y="3543300"/>
          <p14:tracePt t="27795" x="7415213" y="3570288"/>
          <p14:tracePt t="27805" x="7424738" y="3570288"/>
          <p14:tracePt t="27821" x="7424738" y="3589338"/>
          <p14:tracePt t="27837" x="7424738" y="3616325"/>
          <p14:tracePt t="27866" x="7424738" y="3633788"/>
          <p14:tracePt t="27882" x="7424738" y="3652838"/>
          <p14:tracePt t="27905" x="7424738" y="3662363"/>
          <p14:tracePt t="27921" x="7424738" y="3679825"/>
          <p14:tracePt t="27925" x="7424738" y="3689350"/>
          <p14:tracePt t="27933" x="7424738" y="3698875"/>
          <p14:tracePt t="27953" x="7424738" y="3716338"/>
          <p14:tracePt t="27969" x="7424738" y="3735388"/>
          <p14:tracePt t="27979" x="7415213" y="3743325"/>
          <p14:tracePt t="27985" x="7407275" y="3762375"/>
          <p14:tracePt t="27989" x="7397750" y="3771900"/>
          <p14:tracePt t="27999" x="7388225" y="3779838"/>
          <p14:tracePt t="28014" x="7388225" y="3789363"/>
          <p14:tracePt t="28057" x="7388225" y="3798888"/>
          <p14:tracePt t="28073" x="7388225" y="3816350"/>
          <p14:tracePt t="28082" x="7378700" y="3825875"/>
          <p14:tracePt t="28098" x="7378700" y="3835400"/>
          <p14:tracePt t="28106" x="7378700" y="3844925"/>
          <p14:tracePt t="28114" x="7370763" y="3844925"/>
          <p14:tracePt t="28153" x="7361238" y="3852863"/>
          <p14:tracePt t="28169" x="7351713" y="3862388"/>
          <p14:tracePt t="28185" x="7342188" y="3871913"/>
          <p14:tracePt t="28198" x="7324725" y="3881438"/>
          <p14:tracePt t="28213" x="7305675" y="3881438"/>
          <p14:tracePt t="28273" x="7305675" y="3889375"/>
          <p14:tracePt t="28989" x="7296150" y="3898900"/>
          <p14:tracePt t="30065" x="7296150" y="3908425"/>
          <p14:tracePt t="30146" x="7305675" y="3908425"/>
          <p14:tracePt t="30154" x="7324725" y="3908425"/>
          <p14:tracePt t="30171" x="7351713" y="3908425"/>
          <p14:tracePt t="30178" x="7388225" y="3908425"/>
          <p14:tracePt t="30185" x="7424738" y="3927475"/>
          <p14:tracePt t="30195" x="7488238" y="3935413"/>
          <p14:tracePt t="30201" x="7524750" y="3935413"/>
          <p14:tracePt t="30205" x="7570788" y="3935413"/>
          <p14:tracePt t="30217" x="7597775" y="3954463"/>
          <p14:tracePt t="30241" x="7607300" y="3954463"/>
          <p14:tracePt t="30293" x="7616825" y="3954463"/>
          <p14:tracePt t="30426" x="7607300" y="3954463"/>
          <p14:tracePt t="30433" x="7589838" y="3954463"/>
          <p14:tracePt t="30441" x="7570788" y="3954463"/>
          <p14:tracePt t="30449" x="7553325" y="3954463"/>
          <p14:tracePt t="30457" x="7543800" y="3954463"/>
          <p14:tracePt t="30465" x="7534275" y="3954463"/>
          <p14:tracePt t="30482" x="7497763" y="3954463"/>
          <p14:tracePt t="30489" x="7497763" y="3963988"/>
          <p14:tracePt t="30498" x="7488238" y="3971925"/>
          <p14:tracePt t="30505" x="7470775" y="4000500"/>
          <p14:tracePt t="30510" x="7461250" y="4000500"/>
          <p14:tracePt t="30517" x="7451725" y="4008438"/>
          <p14:tracePt t="30531" x="7434263" y="4008438"/>
          <p14:tracePt t="30537" x="7415213" y="4008438"/>
          <p14:tracePt t="30546" x="7397750" y="4017963"/>
          <p14:tracePt t="30553" x="7388225" y="4017963"/>
          <p14:tracePt t="30562" x="7388225" y="4027488"/>
          <p14:tracePt t="30569" x="7378700" y="4037013"/>
          <p14:tracePt t="30573" x="7370763" y="4044950"/>
          <p14:tracePt t="30598" x="7361238" y="4054475"/>
          <p14:tracePt t="30617" x="7351713" y="4064000"/>
          <p14:tracePt t="30633" x="7351713" y="4073525"/>
          <p14:tracePt t="30642" x="7342188" y="4073525"/>
          <p14:tracePt t="30657" x="7334250" y="4081463"/>
          <p14:tracePt t="30666" x="7334250" y="4090988"/>
          <p14:tracePt t="30682" x="7334250" y="4110038"/>
          <p14:tracePt t="30689" x="7305675" y="4127500"/>
          <p14:tracePt t="30701" x="7288213" y="4146550"/>
          <p14:tracePt t="30710" x="7278688" y="4154488"/>
          <p14:tracePt t="30721" x="7278688" y="4164013"/>
          <p14:tracePt t="30730" x="7269163" y="4191000"/>
          <p14:tracePt t="30738" x="7259638" y="4210050"/>
          <p14:tracePt t="30753" x="7232650" y="4227513"/>
          <p14:tracePt t="30761" x="7232650" y="4237038"/>
          <p14:tracePt t="30766" x="7223125" y="4246563"/>
          <p14:tracePt t="30773" x="7215188" y="4246563"/>
          <p14:tracePt t="30781" x="7205663" y="4246563"/>
          <p14:tracePt t="30789" x="7196138" y="4256088"/>
          <p14:tracePt t="30798" x="7186613" y="4256088"/>
          <p14:tracePt t="30814" x="7178675" y="4264025"/>
          <p14:tracePt t="30821" x="7169150" y="4273550"/>
          <p14:tracePt t="30830" x="7150100" y="4283075"/>
          <p14:tracePt t="30842" x="7142163" y="4292600"/>
          <p14:tracePt t="30849" x="7123113" y="4300538"/>
          <p14:tracePt t="30857" x="7105650" y="4319588"/>
          <p14:tracePt t="30874" x="7096125" y="4329113"/>
          <p14:tracePt t="30882" x="7077075" y="4346575"/>
          <p14:tracePt t="30901" x="7059613" y="4356100"/>
          <p14:tracePt t="30910" x="7050088" y="4365625"/>
          <p14:tracePt t="30930" x="7050088" y="4373563"/>
          <p14:tracePt t="30933" x="7032625" y="4383088"/>
          <p14:tracePt t="30950" x="7023100" y="4392613"/>
          <p14:tracePt t="30961" x="7013575" y="4402138"/>
          <p14:tracePt t="30969" x="6996113" y="4410075"/>
          <p14:tracePt t="30979" x="6986588" y="4419600"/>
          <p14:tracePt t="30985" x="6977063" y="4429125"/>
          <p14:tracePt t="30994" x="6967538" y="4438650"/>
          <p14:tracePt t="31001" x="6967538" y="4446588"/>
          <p14:tracePt t="31021" x="6967538" y="4456113"/>
          <p14:tracePt t="31045" x="6967538" y="4465638"/>
          <p14:tracePt t="31053" x="6967538" y="4475163"/>
          <p14:tracePt t="31069" x="6967538" y="4492625"/>
          <p14:tracePt t="31115" x="6959600" y="4502150"/>
          <p14:tracePt t="31409" x="6959600" y="4492625"/>
          <p14:tracePt t="31417" x="6959600" y="4475163"/>
          <p14:tracePt t="31426" x="6959600" y="4446588"/>
          <p14:tracePt t="31433" x="6967538" y="4410075"/>
          <p14:tracePt t="31441" x="6967538" y="4383088"/>
          <p14:tracePt t="31449" x="6967538" y="4346575"/>
          <p14:tracePt t="31457" x="6977063" y="4310063"/>
          <p14:tracePt t="31466" x="6977063" y="4292600"/>
          <p14:tracePt t="31482" x="6977063" y="4273550"/>
          <p14:tracePt t="31494" x="6977063" y="4256088"/>
          <p14:tracePt t="31501" x="6977063" y="4237038"/>
          <p14:tracePt t="31511" x="6977063" y="4219575"/>
          <p14:tracePt t="31517" x="6977063" y="4210050"/>
          <p14:tracePt t="31525" x="6977063" y="4191000"/>
          <p14:tracePt t="31533" x="6977063" y="4164013"/>
          <p14:tracePt t="31541" x="6977063" y="4146550"/>
          <p14:tracePt t="31549" x="6977063" y="4110038"/>
          <p14:tracePt t="31563" x="6977063" y="4090988"/>
          <p14:tracePt t="31569" x="6967538" y="4044950"/>
          <p14:tracePt t="31578" x="6967538" y="4017963"/>
          <p14:tracePt t="31585" x="6940550" y="3944938"/>
          <p14:tracePt t="31595" x="6940550" y="3917950"/>
          <p14:tracePt t="31601" x="6923088" y="3871913"/>
          <p14:tracePt t="31610" x="6913563" y="3825875"/>
          <p14:tracePt t="31614" x="6904038" y="3789363"/>
          <p14:tracePt t="31621" x="6886575" y="3725863"/>
          <p14:tracePt t="31633" x="6877050" y="3689350"/>
          <p14:tracePt t="31641" x="6867525" y="3652838"/>
          <p14:tracePt t="31649" x="6858000" y="3616325"/>
          <p14:tracePt t="31657" x="6850063" y="3579813"/>
          <p14:tracePt t="31665" x="6821488" y="3543300"/>
          <p14:tracePt t="31673" x="6804025" y="3506788"/>
          <p14:tracePt t="31677" x="6784975" y="3479800"/>
          <p14:tracePt t="31685" x="6757988" y="3433763"/>
          <p14:tracePt t="31694" x="6740525" y="3406775"/>
          <p14:tracePt t="31701" x="6721475" y="3370263"/>
          <p14:tracePt t="31710" x="6704013" y="3351213"/>
          <p14:tracePt t="31717" x="6684963" y="3333750"/>
          <p14:tracePt t="31731" x="6667500" y="3314700"/>
          <p14:tracePt t="31737" x="6638925" y="3297238"/>
          <p14:tracePt t="31745" x="6611938" y="3278188"/>
          <p14:tracePt t="31753" x="6584950" y="3241675"/>
          <p14:tracePt t="31761" x="6575425" y="3232150"/>
          <p14:tracePt t="31770" x="6557963" y="3214688"/>
          <p14:tracePt t="31778" x="6521450" y="3195638"/>
          <p14:tracePt t="31785" x="6521450" y="3187700"/>
          <p14:tracePt t="31794" x="6475413" y="3159125"/>
          <p14:tracePt t="31801" x="6465888" y="3151188"/>
          <p14:tracePt t="31806" x="6438900" y="3132138"/>
          <p14:tracePt t="31814" x="6419850" y="3122613"/>
          <p14:tracePt t="31821" x="6419850" y="3114675"/>
          <p14:tracePt t="31833" x="6410325" y="3105150"/>
          <p14:tracePt t="31841" x="6402388" y="3105150"/>
          <p14:tracePt t="31849" x="6392863" y="3105150"/>
          <p14:tracePt t="31857" x="6383338" y="3095625"/>
          <p14:tracePt t="31866" x="6373813" y="3086100"/>
          <p14:tracePt t="31893" x="6365875" y="3086100"/>
          <p14:tracePt t="32113" x="6356350" y="3086100"/>
          <p14:tracePt t="32129" x="6346825" y="3095625"/>
          <p14:tracePt t="32157" x="6346825" y="3105150"/>
          <p14:tracePt t="32162" x="6346825" y="3122613"/>
          <p14:tracePt t="32165" x="6346825" y="3141663"/>
          <p14:tracePt t="32174" x="6346825" y="3159125"/>
          <p14:tracePt t="32182" x="6346825" y="3187700"/>
          <p14:tracePt t="32189" x="6346825" y="3232150"/>
          <p14:tracePt t="32198" x="6346825" y="3260725"/>
          <p14:tracePt t="32205" x="6346825" y="3314700"/>
          <p14:tracePt t="32214" x="6346825" y="3370263"/>
          <p14:tracePt t="32221" x="6356350" y="3414713"/>
          <p14:tracePt t="32226" x="6365875" y="3443288"/>
          <p14:tracePt t="32233" x="6383338" y="3497263"/>
          <p14:tracePt t="32241" x="6392863" y="3543300"/>
          <p14:tracePt t="32249" x="6392863" y="3570288"/>
          <p14:tracePt t="32257" x="6402388" y="3606800"/>
          <p14:tracePt t="32265" x="6402388" y="3633788"/>
          <p14:tracePt t="32273" x="6410325" y="3652838"/>
          <p14:tracePt t="32281" x="6410325" y="3670300"/>
          <p14:tracePt t="32285" x="6419850" y="3698875"/>
          <p14:tracePt t="32294" x="6419850" y="3706813"/>
          <p14:tracePt t="32305" x="6419850" y="3752850"/>
          <p14:tracePt t="32314" x="6419850" y="3771900"/>
          <p14:tracePt t="32321" x="6419850" y="3789363"/>
          <p14:tracePt t="32331" x="6429375" y="3808413"/>
          <p14:tracePt t="32337" x="6429375" y="3835400"/>
          <p14:tracePt t="32345" x="6429375" y="3852863"/>
          <p14:tracePt t="32349" x="6429375" y="3862388"/>
          <p14:tracePt t="32357" x="6429375" y="3889375"/>
          <p14:tracePt t="32365" x="6429375" y="3908425"/>
          <p14:tracePt t="32373" x="6429375" y="3927475"/>
          <p14:tracePt t="32382" x="6429375" y="3935413"/>
          <p14:tracePt t="32389" x="6429375" y="3944938"/>
          <p14:tracePt t="32401" x="6429375" y="3954463"/>
          <p14:tracePt t="32411" x="6429375" y="3963988"/>
          <p14:tracePt t="32417" x="6429375" y="3971925"/>
          <p14:tracePt t="32426" x="6429375" y="3990975"/>
          <p14:tracePt t="32441" x="6429375" y="4000500"/>
          <p14:tracePt t="32457" x="6429375" y="4008438"/>
          <p14:tracePt t="32673" x="6429375" y="4017963"/>
          <p14:tracePt t="32681" x="6429375" y="4027488"/>
          <p14:tracePt t="32689" x="6429375" y="4037013"/>
          <p14:tracePt t="32698" x="6429375" y="4044950"/>
          <p14:tracePt t="32705" x="6429375" y="4064000"/>
          <p14:tracePt t="32714" x="6429375" y="4090988"/>
          <p14:tracePt t="32717" x="6429375" y="4117975"/>
          <p14:tracePt t="32721" x="6429375" y="4154488"/>
          <p14:tracePt t="32730" x="6429375" y="4200525"/>
          <p14:tracePt t="32737" x="6429375" y="4256088"/>
          <p14:tracePt t="32745" x="6429375" y="4283075"/>
          <p14:tracePt t="32753" x="6429375" y="4310063"/>
          <p14:tracePt t="32761" x="6429375" y="4356100"/>
          <p14:tracePt t="32769" x="6429375" y="4365625"/>
          <p14:tracePt t="32777" x="6429375" y="4373563"/>
          <p14:tracePt t="32822" x="6429375" y="4383088"/>
          <p14:tracePt t="32877" x="6438900" y="4383088"/>
          <p14:tracePt t="32898" x="6446838" y="4383088"/>
          <p14:tracePt t="32905" x="6456363" y="4392613"/>
          <p14:tracePt t="32914" x="6465888" y="4392613"/>
          <p14:tracePt t="32930" x="6492875" y="4392613"/>
          <p14:tracePt t="32937" x="6502400" y="4392613"/>
          <p14:tracePt t="32946" x="6529388" y="4392613"/>
          <p14:tracePt t="32949" x="6557963" y="4392613"/>
          <p14:tracePt t="32958" x="6602413" y="4392613"/>
          <p14:tracePt t="32965" x="6638925" y="4392613"/>
          <p14:tracePt t="32973" x="6694488" y="4392613"/>
          <p14:tracePt t="32985" x="6757988" y="4402138"/>
          <p14:tracePt t="32995" x="6784975" y="4402138"/>
          <p14:tracePt t="33001" x="6850063" y="4402138"/>
          <p14:tracePt t="33011" x="6931025" y="4419600"/>
          <p14:tracePt t="33014" x="7023100" y="4419600"/>
          <p14:tracePt t="33021" x="7132638" y="4419600"/>
          <p14:tracePt t="33031" x="7242175" y="4419600"/>
          <p14:tracePt t="33037" x="7351713" y="4419600"/>
          <p14:tracePt t="33046" x="7480300" y="4429125"/>
          <p14:tracePt t="33053" x="7607300" y="4446588"/>
          <p14:tracePt t="33061" x="7743825" y="4475163"/>
          <p14:tracePt t="33069" x="7872413" y="4492625"/>
          <p14:tracePt t="33081" x="8018463" y="4502150"/>
          <p14:tracePt t="33089" x="8147050" y="4502150"/>
          <p14:tracePt t="33097" x="8274050" y="4519613"/>
          <p14:tracePt t="33105" x="8402638" y="4519613"/>
          <p14:tracePt t="33114" x="8512175" y="4519613"/>
          <p14:tracePt t="33121" x="8621713" y="4519613"/>
          <p14:tracePt t="33130" x="8712200" y="4519613"/>
          <p14:tracePt t="33137" x="8804275" y="4519613"/>
          <p14:tracePt t="33141" x="8904288" y="4519613"/>
          <p14:tracePt t="33149" x="8977313" y="4519613"/>
          <p14:tracePt t="33157" x="9050338" y="4519613"/>
          <p14:tracePt t="33165" x="9123363" y="4502150"/>
          <p14:tracePt t="33173" x="9205913" y="4492625"/>
          <p14:tracePt t="33182" x="9288463" y="4465638"/>
          <p14:tracePt t="33196" x="9361488" y="4446588"/>
          <p14:tracePt t="33201" x="9415463" y="4438650"/>
          <p14:tracePt t="33205" x="9478963" y="4429125"/>
          <p14:tracePt t="33214" x="9534525" y="4419600"/>
          <p14:tracePt t="33221" x="9571038" y="4402138"/>
          <p14:tracePt t="33230" x="9598025" y="4392613"/>
          <p14:tracePt t="33237" x="9653588" y="4383088"/>
          <p14:tracePt t="33246" x="9717088" y="4373563"/>
          <p14:tracePt t="33254" x="9772650" y="4365625"/>
          <p14:tracePt t="33261" x="9853613" y="4346575"/>
          <p14:tracePt t="33269" x="9890125" y="4337050"/>
          <p14:tracePt t="33282" x="9955213" y="4310063"/>
          <p14:tracePt t="33289" x="9982200" y="4310063"/>
          <p14:tracePt t="33298" x="10028238" y="4310063"/>
          <p14:tracePt t="33305" x="10091738" y="4310063"/>
          <p14:tracePt t="33314" x="10174288" y="4300538"/>
          <p14:tracePt t="33321" x="10264775" y="4300538"/>
          <p14:tracePt t="33330" x="10337800" y="4283075"/>
          <p14:tracePt t="33333" x="10437813" y="4273550"/>
          <p14:tracePt t="33341" x="10510838" y="4264025"/>
          <p14:tracePt t="33349" x="10575925" y="4237038"/>
          <p14:tracePt t="33357" x="10639425" y="4210050"/>
          <p14:tracePt t="33365" x="10694988" y="4183063"/>
          <p14:tracePt t="33373" x="10739438" y="4164013"/>
          <p14:tracePt t="33382" x="10775950" y="4154488"/>
          <p14:tracePt t="33395" x="10812463" y="4127500"/>
          <p14:tracePt t="33398" x="10841038" y="4110038"/>
          <p14:tracePt t="33405" x="10848975" y="4110038"/>
          <p14:tracePt t="33414" x="10885488" y="4100513"/>
          <p14:tracePt t="33421" x="10922000" y="4090988"/>
          <p14:tracePt t="33430" x="10941050" y="4073525"/>
          <p14:tracePt t="33437" x="10987088" y="4064000"/>
          <p14:tracePt t="33447" x="11031538" y="4037013"/>
          <p14:tracePt t="33453" x="11077575" y="4037013"/>
          <p14:tracePt t="33461" x="11133138" y="4017963"/>
          <p14:tracePt t="33469" x="11196638" y="3990975"/>
          <p14:tracePt t="33478" x="11233150" y="3981450"/>
          <p14:tracePt t="33489" x="11260138" y="3981450"/>
          <p14:tracePt t="33498" x="11306175" y="3981450"/>
          <p14:tracePt t="33505" x="11379200" y="3971925"/>
          <p14:tracePt t="33515" x="11471275" y="3971925"/>
          <p14:tracePt t="33521" x="11561763" y="3954463"/>
          <p14:tracePt t="33525" x="11671300" y="3944938"/>
          <p14:tracePt t="33533" x="11790363" y="3927475"/>
          <p14:tracePt t="33541" x="11899900" y="3927475"/>
          <p14:tracePt t="33549" x="12026900" y="3917950"/>
          <p14:tracePt t="33557" x="12136438" y="3917950"/>
          <p14:tracePt t="37862" x="12099925" y="4008438"/>
          <p14:tracePt t="37869" x="12018963" y="4064000"/>
          <p14:tracePt t="37877" x="11972925" y="4090988"/>
          <p14:tracePt t="37885" x="11926888" y="4110038"/>
          <p14:tracePt t="37894" x="11899900" y="4127500"/>
          <p14:tracePt t="37913" x="11844338" y="4146550"/>
          <p14:tracePt t="37917" x="11826875" y="4164013"/>
          <p14:tracePt t="37926" x="11807825" y="4164013"/>
          <p14:tracePt t="37933" x="11763375" y="4183063"/>
          <p14:tracePt t="37941" x="11698288" y="4219575"/>
          <p14:tracePt t="37949" x="11617325" y="4264025"/>
          <p14:tracePt t="37957" x="11544300" y="4273550"/>
          <p14:tracePt t="37965" x="11461750" y="4300538"/>
          <p14:tracePt t="37973" x="11434763" y="4310063"/>
          <p14:tracePt t="37981" x="11379200" y="4337050"/>
          <p14:tracePt t="37989" x="11279188" y="4346575"/>
          <p14:tracePt t="37998" x="11187113" y="4365625"/>
          <p14:tracePt t="38005" x="11104563" y="4392613"/>
          <p14:tracePt t="38014" x="11031538" y="4419600"/>
          <p14:tracePt t="38021" x="10968038" y="4429125"/>
          <p14:tracePt t="38030" x="10914063" y="4456113"/>
          <p14:tracePt t="38037" x="10868025" y="4465638"/>
          <p14:tracePt t="38046" x="10821988" y="4483100"/>
          <p14:tracePt t="38053" x="10775950" y="4511675"/>
          <p14:tracePt t="38063" x="10712450" y="4529138"/>
          <p14:tracePt t="38069" x="10648950" y="4575175"/>
          <p14:tracePt t="38078" x="10566400" y="4611688"/>
          <p14:tracePt t="38085" x="10493375" y="4648200"/>
          <p14:tracePt t="38093" x="10393363" y="4694238"/>
          <p14:tracePt t="38101" x="10274300" y="4738688"/>
          <p14:tracePt t="38110" x="10164763" y="4767263"/>
          <p14:tracePt t="38117" x="10028238" y="4794250"/>
          <p14:tracePt t="38127" x="9918700" y="4821238"/>
          <p14:tracePt t="38133" x="9809163" y="4848225"/>
          <p14:tracePt t="38141" x="9726613" y="4867275"/>
          <p14:tracePt t="38149" x="9671050" y="4876800"/>
          <p14:tracePt t="38159" x="9634538" y="4884738"/>
          <p14:tracePt t="38165" x="9607550" y="4894263"/>
          <p14:tracePt t="38173" x="9571038" y="4894263"/>
          <p14:tracePt t="38181" x="9534525" y="4903788"/>
          <p14:tracePt t="38189" x="9515475" y="4903788"/>
          <p14:tracePt t="38197" x="9488488" y="4913313"/>
          <p14:tracePt t="38205" x="9451975" y="4913313"/>
          <p14:tracePt t="38214" x="9405938" y="4922838"/>
          <p14:tracePt t="38221" x="9351963" y="4922838"/>
          <p14:tracePt t="38230" x="9269413" y="4940300"/>
          <p14:tracePt t="38237" x="9196388" y="4940300"/>
          <p14:tracePt t="38246" x="9132888" y="4967288"/>
          <p14:tracePt t="38253" x="9077325" y="4976813"/>
          <p14:tracePt t="38262" x="9004300" y="4976813"/>
          <p14:tracePt t="38269" x="8931275" y="4976813"/>
          <p14:tracePt t="38277" x="8885238" y="4976813"/>
          <p14:tracePt t="38285" x="8831263" y="4976813"/>
          <p14:tracePt t="38294" x="8775700" y="4976813"/>
          <p14:tracePt t="38301" x="8702675" y="4976813"/>
          <p14:tracePt t="38311" x="8648700" y="4976813"/>
          <p14:tracePt t="38317" x="8585200" y="4986338"/>
          <p14:tracePt t="38327" x="8556625" y="4986338"/>
          <p14:tracePt t="38334" x="8529638" y="4986338"/>
          <p14:tracePt t="38342" x="8483600" y="4986338"/>
          <p14:tracePt t="38349" x="8447088" y="4986338"/>
          <p14:tracePt t="38358" x="8393113" y="4986338"/>
          <p14:tracePt t="38365" x="8320088" y="4986338"/>
          <p14:tracePt t="38374" x="8256588" y="4986338"/>
          <p14:tracePt t="38381" x="8228013" y="4986338"/>
          <p14:tracePt t="38389" x="8174038" y="4986338"/>
          <p14:tracePt t="38397" x="8101013" y="4986338"/>
          <p14:tracePt t="38405" x="8027988" y="4986338"/>
          <p14:tracePt t="38414" x="7954963" y="4986338"/>
          <p14:tracePt t="38421" x="7881938" y="4986338"/>
          <p14:tracePt t="38430" x="7826375" y="4986338"/>
          <p14:tracePt t="38437" x="7762875" y="4986338"/>
          <p14:tracePt t="38446" x="7707313" y="4986338"/>
          <p14:tracePt t="38453" x="7680325" y="4986338"/>
          <p14:tracePt t="38462" x="7653338" y="4986338"/>
          <p14:tracePt t="38469" x="7616825" y="4995863"/>
          <p14:tracePt t="38485" x="7589838" y="5003800"/>
          <p14:tracePt t="38501" x="7580313" y="5003800"/>
          <p14:tracePt t="38511" x="7570788" y="5003800"/>
          <p14:tracePt t="38517" x="7553325" y="5003800"/>
          <p14:tracePt t="38609" x="7543800" y="5003800"/>
          <p14:tracePt t="38626" x="7534275" y="5003800"/>
          <p14:tracePt t="38693" x="7534275" y="4995863"/>
          <p14:tracePt t="38709" x="7534275" y="4986338"/>
          <p14:tracePt t="38718" x="7534275" y="4976813"/>
          <p14:tracePt t="38733" x="7534275" y="4967288"/>
          <p14:tracePt t="38741" x="7534275" y="4959350"/>
          <p14:tracePt t="38749" x="7534275" y="4949825"/>
          <p14:tracePt t="38781" x="7534275" y="4940300"/>
          <p14:tracePt t="38797" x="7534275" y="4930775"/>
          <p14:tracePt t="38805" x="7524750" y="4922838"/>
          <p14:tracePt t="38821" x="7516813" y="4903788"/>
          <p14:tracePt t="38837" x="7507288" y="4894263"/>
          <p14:tracePt t="38846" x="7507288" y="4884738"/>
          <p14:tracePt t="38863" x="7497763" y="4876800"/>
          <p14:tracePt t="38870" x="7488238" y="4867275"/>
          <p14:tracePt t="38893" x="7480300" y="4857750"/>
          <p14:tracePt t="38901" x="7480300" y="4848225"/>
          <p14:tracePt t="38914" x="7470775" y="4848225"/>
          <p14:tracePt t="38917" x="7461250" y="4848225"/>
          <p14:tracePt t="38927" x="7443788" y="4840288"/>
          <p14:tracePt t="38933" x="7424738" y="4830763"/>
          <p14:tracePt t="38941" x="7407275" y="4830763"/>
          <p14:tracePt t="38949" x="7378700" y="4821238"/>
          <p14:tracePt t="38957" x="7370763" y="4811713"/>
          <p14:tracePt t="38965" x="7342188" y="4803775"/>
          <p14:tracePt t="38973" x="7334250" y="4803775"/>
          <p14:tracePt t="38981" x="7315200" y="4784725"/>
          <p14:tracePt t="38998" x="7288213" y="4775200"/>
          <p14:tracePt t="39021" x="7278688" y="4757738"/>
          <p14:tracePt t="39030" x="7278688" y="4748213"/>
          <p14:tracePt t="39037" x="7269163" y="4721225"/>
          <p14:tracePt t="39046" x="7269163" y="4711700"/>
          <p14:tracePt t="39053" x="7269163" y="4702175"/>
          <p14:tracePt t="39061" x="7269163" y="4675188"/>
          <p14:tracePt t="39069" x="7269163" y="4648200"/>
          <p14:tracePt t="39079" x="7269163" y="4638675"/>
          <p14:tracePt t="39085" x="7269163" y="4621213"/>
          <p14:tracePt t="39094" x="7269163" y="4592638"/>
          <p14:tracePt t="39101" x="7269163" y="4575175"/>
          <p14:tracePt t="39110" x="7269163" y="4556125"/>
          <p14:tracePt t="39117" x="7269163" y="4548188"/>
          <p14:tracePt t="39127" x="7269163" y="4529138"/>
          <p14:tracePt t="39133" x="7278688" y="4511675"/>
          <p14:tracePt t="39142" x="7288213" y="4502150"/>
          <p14:tracePt t="39149" x="7288213" y="4483100"/>
          <p14:tracePt t="39165" x="7305675" y="4456113"/>
          <p14:tracePt t="39181" x="7305675" y="4446588"/>
          <p14:tracePt t="39189" x="7315200" y="4438650"/>
          <p14:tracePt t="39205" x="7315200" y="4429125"/>
          <p14:tracePt t="39214" x="7315200" y="4419600"/>
          <p14:tracePt t="39230" x="7315200" y="4410075"/>
          <p14:tracePt t="39237" x="7324725" y="4402138"/>
          <p14:tracePt t="39253" x="7342188" y="4383088"/>
          <p14:tracePt t="39262" x="7342188" y="4365625"/>
          <p14:tracePt t="39269" x="7351713" y="4329113"/>
          <p14:tracePt t="39277" x="7361238" y="4310063"/>
          <p14:tracePt t="39285" x="7361238" y="4283075"/>
          <p14:tracePt t="39293" x="7370763" y="4256088"/>
          <p14:tracePt t="39301" x="7397750" y="4210050"/>
          <p14:tracePt t="39313" x="7397750" y="4191000"/>
          <p14:tracePt t="39317" x="7407275" y="4164013"/>
          <p14:tracePt t="39326" x="7407275" y="4146550"/>
          <p14:tracePt t="39333" x="7407275" y="4127500"/>
          <p14:tracePt t="39342" x="7407275" y="4100513"/>
          <p14:tracePt t="39349" x="7415213" y="4073525"/>
          <p14:tracePt t="39357" x="7424738" y="4064000"/>
          <p14:tracePt t="39365" x="7434263" y="4037013"/>
          <p14:tracePt t="39373" x="7443788" y="4017963"/>
          <p14:tracePt t="39381" x="7443788" y="4008438"/>
          <p14:tracePt t="39389" x="7451725" y="4000500"/>
          <p14:tracePt t="39399" x="7461250" y="3971925"/>
          <p14:tracePt t="39405" x="7480300" y="3954463"/>
          <p14:tracePt t="39413" x="7497763" y="3935413"/>
          <p14:tracePt t="39421" x="7497763" y="3917950"/>
          <p14:tracePt t="39430" x="7507288" y="3889375"/>
          <p14:tracePt t="39437" x="7524750" y="3862388"/>
          <p14:tracePt t="39446" x="7534275" y="3862388"/>
          <p14:tracePt t="39453" x="7543800" y="3835400"/>
          <p14:tracePt t="39463" x="7561263" y="3798888"/>
          <p14:tracePt t="39469" x="7561263" y="3789363"/>
          <p14:tracePt t="39479" x="7570788" y="3771900"/>
          <p14:tracePt t="39485" x="7580313" y="3743325"/>
          <p14:tracePt t="39493" x="7589838" y="3725863"/>
          <p14:tracePt t="39501" x="7597775" y="3725863"/>
          <p14:tracePt t="39510" x="7607300" y="3706813"/>
          <p14:tracePt t="39517" x="7607300" y="3689350"/>
          <p14:tracePt t="39529" x="7616825" y="3643313"/>
          <p14:tracePt t="39533" x="7626350" y="3633788"/>
          <p14:tracePt t="39542" x="7626350" y="3625850"/>
          <p14:tracePt t="39549" x="7634288" y="3579813"/>
          <p14:tracePt t="39557" x="7634288" y="3533775"/>
          <p14:tracePt t="39565" x="7643813" y="3533775"/>
          <p14:tracePt t="39573" x="7653338" y="3506788"/>
          <p14:tracePt t="39581" x="7670800" y="3460750"/>
          <p14:tracePt t="39589" x="7689850" y="3443288"/>
          <p14:tracePt t="39597" x="7699375" y="3414713"/>
          <p14:tracePt t="39605" x="7699375" y="3378200"/>
          <p14:tracePt t="39614" x="7707313" y="3360738"/>
          <p14:tracePt t="39621" x="7707313" y="3333750"/>
          <p14:tracePt t="39630" x="7716838" y="3305175"/>
          <p14:tracePt t="39637" x="7726363" y="3268663"/>
          <p14:tracePt t="39646" x="7726363" y="3260725"/>
          <p14:tracePt t="39653" x="7726363" y="3241675"/>
          <p14:tracePt t="39661" x="7726363" y="3205163"/>
          <p14:tracePt t="39669" x="7726363" y="3178175"/>
          <p14:tracePt t="39677" x="7726363" y="3159125"/>
          <p14:tracePt t="39685" x="7726363" y="3141663"/>
          <p14:tracePt t="39694" x="7726363" y="3122613"/>
          <p14:tracePt t="39701" x="7726363" y="3114675"/>
          <p14:tracePt t="39714" x="7726363" y="3078163"/>
          <p14:tracePt t="39717" x="7726363" y="3059113"/>
          <p14:tracePt t="39726" x="7726363" y="3049588"/>
          <p14:tracePt t="39733" x="7726363" y="3041650"/>
          <p14:tracePt t="39741" x="7716838" y="3005138"/>
          <p14:tracePt t="39749" x="7707313" y="2995613"/>
          <p14:tracePt t="39757" x="7707313" y="2986088"/>
          <p14:tracePt t="39765" x="7699375" y="2976563"/>
          <p14:tracePt t="39773" x="7699375" y="2959100"/>
          <p14:tracePt t="39781" x="7689850" y="2940050"/>
          <p14:tracePt t="39789" x="7680325" y="2922588"/>
          <p14:tracePt t="39805" x="7670800" y="2894013"/>
          <p14:tracePt t="39815" x="7662863" y="2876550"/>
          <p14:tracePt t="39821" x="7653338" y="2857500"/>
          <p14:tracePt t="39830" x="7634288" y="2830513"/>
          <p14:tracePt t="39837" x="7626350" y="2830513"/>
          <p14:tracePt t="39846" x="7616825" y="2820988"/>
          <p14:tracePt t="39853" x="7597775" y="2803525"/>
          <p14:tracePt t="39862" x="7580313" y="2767013"/>
          <p14:tracePt t="39869" x="7570788" y="2767013"/>
          <p14:tracePt t="39877" x="7553325" y="2747963"/>
          <p14:tracePt t="39885" x="7543800" y="2740025"/>
          <p14:tracePt t="39893" x="7524750" y="2720975"/>
          <p14:tracePt t="39901" x="7507288" y="2703513"/>
          <p14:tracePt t="39913" x="7488238" y="2684463"/>
          <p14:tracePt t="39917" x="7480300" y="2674938"/>
          <p14:tracePt t="39926" x="7461250" y="2657475"/>
          <p14:tracePt t="39933" x="7451725" y="2647950"/>
          <p14:tracePt t="39942" x="7434263" y="2638425"/>
          <p14:tracePt t="39949" x="7415213" y="2630488"/>
          <p14:tracePt t="39958" x="7397750" y="2620963"/>
          <p14:tracePt t="39965" x="7378700" y="2611438"/>
          <p14:tracePt t="39974" x="7370763" y="2611438"/>
          <p14:tracePt t="39981" x="7361238" y="2601913"/>
          <p14:tracePt t="39989" x="7342188" y="2601913"/>
          <p14:tracePt t="39997" x="7324725" y="2601913"/>
          <p14:tracePt t="40005" x="7296150" y="2601913"/>
          <p14:tracePt t="40014" x="7278688" y="2593975"/>
          <p14:tracePt t="40021" x="7232650" y="2593975"/>
          <p14:tracePt t="40030" x="7215188" y="2593975"/>
          <p14:tracePt t="40037" x="7186613" y="2593975"/>
          <p14:tracePt t="40046" x="7159625" y="2593975"/>
          <p14:tracePt t="40053" x="7142163" y="2593975"/>
          <p14:tracePt t="40062" x="7113588" y="2593975"/>
          <p14:tracePt t="40069" x="7096125" y="2593975"/>
          <p14:tracePt t="40077" x="7077075" y="2593975"/>
          <p14:tracePt t="40085" x="7050088" y="2593975"/>
          <p14:tracePt t="40101" x="7032625" y="2593975"/>
          <p14:tracePt t="40110" x="7013575" y="2593975"/>
          <p14:tracePt t="40118" x="7004050" y="2593975"/>
          <p14:tracePt t="40127" x="6986588" y="2593975"/>
          <p14:tracePt t="40133" x="6967538" y="2593975"/>
          <p14:tracePt t="40141" x="6959600" y="2593975"/>
          <p14:tracePt t="40149" x="6931025" y="2593975"/>
          <p14:tracePt t="40158" x="6904038" y="2593975"/>
          <p14:tracePt t="40165" x="6877050" y="2593975"/>
          <p14:tracePt t="40173" x="6850063" y="2593975"/>
          <p14:tracePt t="40181" x="6821488" y="2593975"/>
          <p14:tracePt t="40189" x="6804025" y="2593975"/>
          <p14:tracePt t="40198" x="6767513" y="2593975"/>
          <p14:tracePt t="40205" x="6740525" y="2593975"/>
          <p14:tracePt t="40214" x="6721475" y="2593975"/>
          <p14:tracePt t="40221" x="6704013" y="2593975"/>
          <p14:tracePt t="40237" x="6684963" y="2593975"/>
          <p14:tracePt t="40269" x="6667500" y="2593975"/>
          <p14:tracePt t="40277" x="6648450" y="2593975"/>
          <p14:tracePt t="40285" x="6638925" y="2593975"/>
          <p14:tracePt t="40296" x="6630988" y="2593975"/>
          <p14:tracePt t="40301" x="6621463" y="2593975"/>
          <p14:tracePt t="40310" x="6602413" y="2593975"/>
          <p14:tracePt t="40327" x="6584950" y="2593975"/>
          <p14:tracePt t="40333" x="6557963" y="2593975"/>
          <p14:tracePt t="40341" x="6538913" y="2593975"/>
          <p14:tracePt t="40349" x="6521450" y="2593975"/>
          <p14:tracePt t="40358" x="6492875" y="2593975"/>
          <p14:tracePt t="40365" x="6475413" y="2593975"/>
          <p14:tracePt t="40374" x="6456363" y="2593975"/>
          <p14:tracePt t="40381" x="6446838" y="2593975"/>
          <p14:tracePt t="40389" x="6429375" y="2593975"/>
          <p14:tracePt t="40398" x="6410325" y="2593975"/>
          <p14:tracePt t="40405" x="6383338" y="2593975"/>
          <p14:tracePt t="40414" x="6373813" y="2593975"/>
          <p14:tracePt t="40421" x="6346825" y="2601913"/>
          <p14:tracePt t="40430" x="6329363" y="2601913"/>
          <p14:tracePt t="40437" x="6300788" y="2611438"/>
          <p14:tracePt t="40446" x="6292850" y="2611438"/>
          <p14:tracePt t="40453" x="6264275" y="2620963"/>
          <p14:tracePt t="40462" x="6246813" y="2630488"/>
          <p14:tracePt t="40469" x="6219825" y="2638425"/>
          <p14:tracePt t="40478" x="6173788" y="2647950"/>
          <p14:tracePt t="40485" x="6127750" y="2674938"/>
          <p14:tracePt t="40494" x="6110288" y="2684463"/>
          <p14:tracePt t="40501" x="6064250" y="2703513"/>
          <p14:tracePt t="40511" x="6027738" y="2711450"/>
          <p14:tracePt t="40517" x="5981700" y="2720975"/>
          <p14:tracePt t="40527" x="5954713" y="2757488"/>
          <p14:tracePt t="40533" x="5908675" y="2776538"/>
          <p14:tracePt t="40541" x="5891213" y="2803525"/>
          <p14:tracePt t="40549" x="5854700" y="2830513"/>
          <p14:tracePt t="40558" x="5826125" y="2840038"/>
          <p14:tracePt t="40565" x="5818188" y="2857500"/>
          <p14:tracePt t="40573" x="5781675" y="2894013"/>
          <p14:tracePt t="40581" x="5762625" y="2913063"/>
          <p14:tracePt t="40589" x="5753100" y="2922588"/>
          <p14:tracePt t="40597" x="5735638" y="2959100"/>
          <p14:tracePt t="40605" x="5735638" y="2968625"/>
          <p14:tracePt t="40614" x="5716588" y="2976563"/>
          <p14:tracePt t="40621" x="5708650" y="2986088"/>
          <p14:tracePt t="40630" x="5708650" y="3005138"/>
          <p14:tracePt t="40637" x="5708650" y="3022600"/>
          <p14:tracePt t="40646" x="5708650" y="3049588"/>
          <p14:tracePt t="40653" x="5708650" y="3068638"/>
          <p14:tracePt t="40662" x="5708650" y="3095625"/>
          <p14:tracePt t="40670" x="5708650" y="3141663"/>
          <p14:tracePt t="40678" x="5708650" y="3168650"/>
          <p14:tracePt t="40685" x="5708650" y="3214688"/>
          <p14:tracePt t="40693" x="5708650" y="3232150"/>
          <p14:tracePt t="40701" x="5708650" y="3268663"/>
          <p14:tracePt t="40710" x="5708650" y="3297238"/>
          <p14:tracePt t="40717" x="5716588" y="3341688"/>
          <p14:tracePt t="40727" x="5726113" y="3370263"/>
          <p14:tracePt t="40733" x="5735638" y="3414713"/>
          <p14:tracePt t="40742" x="5745163" y="3443288"/>
          <p14:tracePt t="40749" x="5753100" y="3487738"/>
          <p14:tracePt t="40758" x="5762625" y="3487738"/>
          <p14:tracePt t="40765" x="5772150" y="3516313"/>
          <p14:tracePt t="40773" x="5781675" y="3552825"/>
          <p14:tracePt t="40781" x="5781675" y="3570288"/>
          <p14:tracePt t="40790" x="5818188" y="3625850"/>
          <p14:tracePt t="40797" x="5826125" y="3633788"/>
          <p14:tracePt t="40805" x="5845175" y="3670300"/>
          <p14:tracePt t="40814" x="5854700" y="3698875"/>
          <p14:tracePt t="40821" x="5872163" y="3725863"/>
          <p14:tracePt t="40830" x="5881688" y="3752850"/>
          <p14:tracePt t="40837" x="5899150" y="3779838"/>
          <p14:tracePt t="40846" x="5918200" y="3808413"/>
          <p14:tracePt t="40853" x="5927725" y="3852863"/>
          <p14:tracePt t="40863" x="5945188" y="3871913"/>
          <p14:tracePt t="40869" x="5964238" y="3917950"/>
          <p14:tracePt t="40878" x="5972175" y="3944938"/>
          <p14:tracePt t="40885" x="5972175" y="3954463"/>
          <p14:tracePt t="40893" x="5991225" y="3990975"/>
          <p14:tracePt t="40901" x="5991225" y="4000500"/>
          <p14:tracePt t="40914" x="6008688" y="4027488"/>
          <p14:tracePt t="40917" x="6008688" y="4037013"/>
          <p14:tracePt t="40927" x="6018213" y="4054475"/>
          <p14:tracePt t="40933" x="6018213" y="4064000"/>
          <p14:tracePt t="40941" x="6037263" y="4081463"/>
          <p14:tracePt t="40957" x="6045200" y="4090988"/>
          <p14:tracePt t="40989" x="6064250" y="4110038"/>
          <p14:tracePt t="40998" x="6081713" y="4127500"/>
          <p14:tracePt t="41005" x="6100763" y="4154488"/>
          <p14:tracePt t="41014" x="6110288" y="4154488"/>
          <p14:tracePt t="41021" x="6146800" y="4173538"/>
          <p14:tracePt t="41030" x="6164263" y="4200525"/>
          <p14:tracePt t="41037" x="6210300" y="4210050"/>
          <p14:tracePt t="41046" x="6256338" y="4246563"/>
          <p14:tracePt t="41053" x="6273800" y="4256088"/>
          <p14:tracePt t="41062" x="6319838" y="4273550"/>
          <p14:tracePt t="41069" x="6365875" y="4300538"/>
          <p14:tracePt t="41078" x="6410325" y="4319588"/>
          <p14:tracePt t="41085" x="6429375" y="4329113"/>
          <p14:tracePt t="41093" x="6456363" y="4337050"/>
          <p14:tracePt t="41101" x="6521450" y="4365625"/>
          <p14:tracePt t="41110" x="6557963" y="4373563"/>
          <p14:tracePt t="41118" x="6594475" y="4373563"/>
          <p14:tracePt t="41127" x="6648450" y="4383088"/>
          <p14:tracePt t="41133" x="6694488" y="4410075"/>
          <p14:tracePt t="41142" x="6711950" y="4410075"/>
          <p14:tracePt t="41149" x="6740525" y="4429125"/>
          <p14:tracePt t="41158" x="6757988" y="4429125"/>
          <p14:tracePt t="41165" x="6784975" y="4429125"/>
          <p14:tracePt t="41173" x="6794500" y="4429125"/>
          <p14:tracePt t="41181" x="6804025" y="4429125"/>
          <p14:tracePt t="41189" x="6813550" y="4429125"/>
          <p14:tracePt t="41213" x="6821488" y="4429125"/>
          <p14:tracePt t="41221" x="6831013" y="4429125"/>
          <p14:tracePt t="41230" x="6850063" y="4429125"/>
          <p14:tracePt t="41237" x="6867525" y="4419600"/>
          <p14:tracePt t="41246" x="6877050" y="4419600"/>
          <p14:tracePt t="41253" x="6886575" y="4410075"/>
          <p14:tracePt t="41262" x="6913563" y="4392613"/>
          <p14:tracePt t="41269" x="6923088" y="4383088"/>
          <p14:tracePt t="41279" x="6940550" y="4373563"/>
          <p14:tracePt t="41285" x="6940550" y="4365625"/>
          <p14:tracePt t="41293" x="6959600" y="4356100"/>
          <p14:tracePt t="41301" x="6967538" y="4356100"/>
          <p14:tracePt t="41310" x="6986588" y="4356100"/>
          <p14:tracePt t="41317" x="7004050" y="4346575"/>
          <p14:tracePt t="41326" x="7013575" y="4346575"/>
          <p14:tracePt t="41333" x="7032625" y="4329113"/>
          <p14:tracePt t="41341" x="7050088" y="4329113"/>
          <p14:tracePt t="41349" x="7069138" y="4319588"/>
          <p14:tracePt t="41358" x="7086600" y="4310063"/>
          <p14:tracePt t="41365" x="7105650" y="4300538"/>
          <p14:tracePt t="41373" x="7123113" y="4300538"/>
          <p14:tracePt t="41381" x="7142163" y="4273550"/>
          <p14:tracePt t="41390" x="7159625" y="4273550"/>
          <p14:tracePt t="41397" x="7178675" y="4256088"/>
          <p14:tracePt t="41414" x="7205663" y="4246563"/>
          <p14:tracePt t="41421" x="7223125" y="4237038"/>
          <p14:tracePt t="41430" x="7232650" y="4227513"/>
          <p14:tracePt t="41437" x="7242175" y="4210050"/>
          <p14:tracePt t="41446" x="7251700" y="4210050"/>
          <p14:tracePt t="41453" x="7269163" y="4191000"/>
          <p14:tracePt t="41462" x="7278688" y="4173538"/>
          <p14:tracePt t="41469" x="7288213" y="4164013"/>
          <p14:tracePt t="41478" x="7296150" y="4154488"/>
          <p14:tracePt t="41485" x="7305675" y="4127500"/>
          <p14:tracePt t="41494" x="7315200" y="4110038"/>
          <p14:tracePt t="41501" x="7334250" y="4064000"/>
          <p14:tracePt t="41510" x="7351713" y="4044950"/>
          <p14:tracePt t="41517" x="7361238" y="4027488"/>
          <p14:tracePt t="41526" x="7370763" y="4008438"/>
          <p14:tracePt t="41533" x="7388225" y="3990975"/>
          <p14:tracePt t="41542" x="7397750" y="3954463"/>
          <p14:tracePt t="41549" x="7424738" y="3927475"/>
          <p14:tracePt t="41559" x="7443788" y="3898900"/>
          <p14:tracePt t="41565" x="7443788" y="3881438"/>
          <p14:tracePt t="41573" x="7461250" y="3844925"/>
          <p14:tracePt t="41581" x="7461250" y="3835400"/>
          <p14:tracePt t="41589" x="7470775" y="3808413"/>
          <p14:tracePt t="41597" x="7488238" y="3779838"/>
          <p14:tracePt t="41605" x="7488238" y="3771900"/>
          <p14:tracePt t="41614" x="7497763" y="3735388"/>
          <p14:tracePt t="41621" x="7507288" y="3725863"/>
          <p14:tracePt t="41630" x="7516813" y="3716338"/>
          <p14:tracePt t="41637" x="7534275" y="3689350"/>
          <p14:tracePt t="41646" x="7534275" y="3670300"/>
          <p14:tracePt t="41653" x="7553325" y="3652838"/>
          <p14:tracePt t="41663" x="7561263" y="3633788"/>
          <p14:tracePt t="41669" x="7561263" y="3625850"/>
          <p14:tracePt t="41677" x="7561263" y="3616325"/>
          <p14:tracePt t="41685" x="7589838" y="3589338"/>
          <p14:tracePt t="41693" x="7589838" y="3579813"/>
          <p14:tracePt t="41701" x="7597775" y="3543300"/>
          <p14:tracePt t="41710" x="7597775" y="3516313"/>
          <p14:tracePt t="41718" x="7607300" y="3497263"/>
          <p14:tracePt t="41727" x="7616825" y="3470275"/>
          <p14:tracePt t="41733" x="7634288" y="3424238"/>
          <p14:tracePt t="41742" x="7643813" y="3406775"/>
          <p14:tracePt t="41749" x="7653338" y="3360738"/>
          <p14:tracePt t="41758" x="7662863" y="3333750"/>
          <p14:tracePt t="41765" x="7680325" y="3314700"/>
          <p14:tracePt t="41773" x="7680325" y="3287713"/>
          <p14:tracePt t="41781" x="7689850" y="3251200"/>
          <p14:tracePt t="41790" x="7689850" y="3224213"/>
          <p14:tracePt t="41797" x="7699375" y="3187700"/>
          <p14:tracePt t="41805" x="7707313" y="3168650"/>
          <p14:tracePt t="41814" x="7707313" y="3159125"/>
          <p14:tracePt t="41821" x="7707313" y="3105150"/>
          <p14:tracePt t="41830" x="7716838" y="3086100"/>
          <p14:tracePt t="41837" x="7716838" y="3059113"/>
          <p14:tracePt t="41846" x="7716838" y="3041650"/>
          <p14:tracePt t="41853" x="7716838" y="3013075"/>
          <p14:tracePt t="41862" x="7716838" y="2976563"/>
          <p14:tracePt t="41869" x="7716838" y="2968625"/>
          <p14:tracePt t="41877" x="7716838" y="2940050"/>
          <p14:tracePt t="41885" x="7716838" y="2930525"/>
          <p14:tracePt t="41894" x="7716838" y="2894013"/>
          <p14:tracePt t="41902" x="7716838" y="2886075"/>
          <p14:tracePt t="41914" x="7716838" y="2857500"/>
          <p14:tracePt t="41917" x="7707313" y="2830513"/>
          <p14:tracePt t="41926" x="7707313" y="2820988"/>
          <p14:tracePt t="41933" x="7689850" y="2803525"/>
          <p14:tracePt t="41941" x="7670800" y="2784475"/>
          <p14:tracePt t="41950" x="7643813" y="2767013"/>
          <p14:tracePt t="41957" x="7626350" y="2757488"/>
          <p14:tracePt t="41965" x="7607300" y="2730500"/>
          <p14:tracePt t="41973" x="7589838" y="2703513"/>
          <p14:tracePt t="41981" x="7570788" y="2693988"/>
          <p14:tracePt t="41989" x="7524750" y="2674938"/>
          <p14:tracePt t="41997" x="7497763" y="2667000"/>
          <p14:tracePt t="42005" x="7480300" y="2657475"/>
          <p14:tracePt t="42014" x="7434263" y="2630488"/>
          <p14:tracePt t="42021" x="7407275" y="2611438"/>
          <p14:tracePt t="42030" x="7370763" y="2601913"/>
          <p14:tracePt t="42037" x="7334250" y="2593975"/>
          <p14:tracePt t="42046" x="7296150" y="2574925"/>
          <p14:tracePt t="42053" x="7269163" y="2574925"/>
          <p14:tracePt t="42062" x="7259638" y="2565400"/>
          <p14:tracePt t="42069" x="7223125" y="2557463"/>
          <p14:tracePt t="42078" x="7178675" y="2528888"/>
          <p14:tracePt t="42085" x="7142163" y="2528888"/>
          <p14:tracePt t="42093" x="7096125" y="2511425"/>
          <p14:tracePt t="42101" x="7077075" y="2501900"/>
          <p14:tracePt t="42110" x="7032625" y="2492375"/>
          <p14:tracePt t="42117" x="6996113" y="2484438"/>
          <p14:tracePt t="42126" x="6950075" y="2484438"/>
          <p14:tracePt t="42133" x="6913563" y="2474913"/>
          <p14:tracePt t="42142" x="6867525" y="2455863"/>
          <p14:tracePt t="42149" x="6850063" y="2455863"/>
          <p14:tracePt t="42157" x="6794500" y="2447925"/>
          <p14:tracePt t="42165" x="6777038" y="2447925"/>
          <p14:tracePt t="42173" x="6748463" y="2447925"/>
          <p14:tracePt t="42181" x="6721475" y="2447925"/>
          <p14:tracePt t="42189" x="6684963" y="2447925"/>
          <p14:tracePt t="42197" x="6657975" y="2447925"/>
          <p14:tracePt t="42205" x="6621463" y="2447925"/>
          <p14:tracePt t="42214" x="6575425" y="2447925"/>
          <p14:tracePt t="42221" x="6548438" y="2447925"/>
          <p14:tracePt t="42230" x="6492875" y="2447925"/>
          <p14:tracePt t="42237" x="6429375" y="2465388"/>
          <p14:tracePt t="42246" x="6402388" y="2474913"/>
          <p14:tracePt t="42253" x="6356350" y="2484438"/>
          <p14:tracePt t="42262" x="6329363" y="2501900"/>
          <p14:tracePt t="42269" x="6292850" y="2511425"/>
          <p14:tracePt t="42278" x="6256338" y="2520950"/>
          <p14:tracePt t="42285" x="6227763" y="2547938"/>
          <p14:tracePt t="42293" x="6210300" y="2565400"/>
          <p14:tracePt t="42301" x="6173788" y="2584450"/>
          <p14:tracePt t="42309" x="6154738" y="2593975"/>
          <p14:tracePt t="42317" x="6137275" y="2611438"/>
          <p14:tracePt t="42326" x="6118225" y="2630488"/>
          <p14:tracePt t="42333" x="6100763" y="2667000"/>
          <p14:tracePt t="42342" x="6091238" y="2693988"/>
          <p14:tracePt t="42349" x="6073775" y="2711450"/>
          <p14:tracePt t="42358" x="6045200" y="2757488"/>
          <p14:tracePt t="42365" x="6037263" y="2803525"/>
          <p14:tracePt t="42373" x="6027738" y="2830513"/>
          <p14:tracePt t="42381" x="6018213" y="2867025"/>
          <p14:tracePt t="42389" x="6018213" y="2930525"/>
          <p14:tracePt t="42398" x="6008688" y="2959100"/>
          <p14:tracePt t="42405" x="6008688" y="3013075"/>
          <p14:tracePt t="42414" x="6000750" y="3041650"/>
          <p14:tracePt t="42421" x="6000750" y="3095625"/>
          <p14:tracePt t="42430" x="6000750" y="3141663"/>
          <p14:tracePt t="42437" x="6000750" y="3195638"/>
          <p14:tracePt t="42446" x="6000750" y="3224213"/>
          <p14:tracePt t="42453" x="6000750" y="3260725"/>
          <p14:tracePt t="42463" x="6000750" y="3305175"/>
          <p14:tracePt t="42469" x="6000750" y="3341688"/>
          <p14:tracePt t="42477" x="6000750" y="3378200"/>
          <p14:tracePt t="42485" x="6000750" y="3406775"/>
          <p14:tracePt t="42494" x="6000750" y="3424238"/>
          <p14:tracePt t="42501" x="6000750" y="3433763"/>
          <p14:tracePt t="42510" x="6000750" y="3443288"/>
          <p14:tracePt t="42517" x="6000750" y="3460750"/>
          <p14:tracePt t="42528" x="6000750" y="3479800"/>
          <p14:tracePt t="42533" x="6000750" y="3497263"/>
          <p14:tracePt t="42542" x="6000750" y="3516313"/>
          <p14:tracePt t="42549" x="6000750" y="3533775"/>
          <p14:tracePt t="42557" x="6000750" y="3570288"/>
          <p14:tracePt t="42565" x="6000750" y="3579813"/>
          <p14:tracePt t="42573" x="6000750" y="3606800"/>
          <p14:tracePt t="42581" x="6000750" y="3633788"/>
          <p14:tracePt t="42589" x="6000750" y="3643313"/>
          <p14:tracePt t="42597" x="6000750" y="3698875"/>
          <p14:tracePt t="42605" x="6008688" y="3725863"/>
          <p14:tracePt t="42614" x="6018213" y="3762375"/>
          <p14:tracePt t="42621" x="6018213" y="3779838"/>
          <p14:tracePt t="42630" x="6027738" y="3852863"/>
          <p14:tracePt t="42637" x="6027738" y="3881438"/>
          <p14:tracePt t="42646" x="6037263" y="3935413"/>
          <p14:tracePt t="42653" x="6054725" y="3971925"/>
          <p14:tracePt t="42662" x="6054725" y="3990975"/>
          <p14:tracePt t="42669" x="6064250" y="4027488"/>
          <p14:tracePt t="42678" x="6073775" y="4044950"/>
          <p14:tracePt t="42685" x="6073775" y="4054475"/>
          <p14:tracePt t="42693" x="6073775" y="4064000"/>
          <p14:tracePt t="42701" x="6081713" y="4081463"/>
          <p14:tracePt t="42726" x="6081713" y="4090988"/>
          <p14:tracePt t="42742" x="6081713" y="4100513"/>
          <p14:tracePt t="43353" x="6091238" y="4100513"/>
          <p14:tracePt t="43374" x="6100763" y="4100513"/>
          <p14:tracePt t="43389" x="6110288" y="4090988"/>
          <p14:tracePt t="43569" x="6110288" y="4100513"/>
          <p14:tracePt t="43577" x="6110288" y="4110038"/>
          <p14:tracePt t="43585" x="6110288" y="4117975"/>
          <p14:tracePt t="43594" x="6110288" y="4137025"/>
          <p14:tracePt t="43597" x="6091238" y="4173538"/>
          <p14:tracePt t="43610" x="6073775" y="4219575"/>
          <p14:tracePt t="43617" x="6064250" y="4237038"/>
          <p14:tracePt t="43626" x="6054725" y="4264025"/>
          <p14:tracePt t="43633" x="6027738" y="4310063"/>
          <p14:tracePt t="43642" x="6018213" y="4337050"/>
          <p14:tracePt t="43649" x="6008688" y="4365625"/>
          <p14:tracePt t="43658" x="6000750" y="4402138"/>
          <p14:tracePt t="43662" x="5991225" y="4438650"/>
          <p14:tracePt t="43669" x="5972175" y="4475163"/>
          <p14:tracePt t="43678" x="5954713" y="4529138"/>
          <p14:tracePt t="43685" x="5945188" y="4556125"/>
          <p14:tracePt t="43693" x="5935663" y="4602163"/>
          <p14:tracePt t="43701" x="5918200" y="4629150"/>
          <p14:tracePt t="43710" x="5908675" y="4657725"/>
          <p14:tracePt t="43717" x="5899150" y="4702175"/>
          <p14:tracePt t="43727" x="5891213" y="4730750"/>
          <p14:tracePt t="43733" x="5891213" y="4738688"/>
          <p14:tracePt t="43742" x="5881688" y="4767263"/>
          <p14:tracePt t="43749" x="5872163" y="4784725"/>
          <p14:tracePt t="43765" x="5872163" y="4794250"/>
          <p14:tracePt t="43774" x="5872163" y="4811713"/>
          <p14:tracePt t="43781" x="5872163" y="4821238"/>
          <p14:tracePt t="43790" x="5862638" y="4830763"/>
          <p14:tracePt t="43797" x="5862638" y="4840288"/>
          <p14:tracePt t="43805" x="5862638" y="4857750"/>
          <p14:tracePt t="43814" x="5862638" y="4867275"/>
          <p14:tracePt t="43821" x="5862638" y="4894263"/>
          <p14:tracePt t="43830" x="5854700" y="4913313"/>
          <p14:tracePt t="43837" x="5854700" y="4922838"/>
          <p14:tracePt t="43846" x="5845175" y="4949825"/>
          <p14:tracePt t="43853" x="5845175" y="4967288"/>
          <p14:tracePt t="43862" x="5845175" y="4976813"/>
          <p14:tracePt t="43869" x="5835650" y="5003800"/>
          <p14:tracePt t="43877" x="5835650" y="5032375"/>
          <p14:tracePt t="43885" x="5818188" y="5059363"/>
          <p14:tracePt t="43895" x="5818188" y="5076825"/>
          <p14:tracePt t="43901" x="5818188" y="5086350"/>
          <p14:tracePt t="43910" x="5808663" y="5113338"/>
          <p14:tracePt t="43930" x="5781675" y="5159375"/>
          <p14:tracePt t="43933" x="5772150" y="5186363"/>
          <p14:tracePt t="43941" x="5772150" y="5195888"/>
          <p14:tracePt t="43949" x="5762625" y="5222875"/>
          <p14:tracePt t="43958" x="5745163" y="5251450"/>
          <p14:tracePt t="43965" x="5735638" y="5278438"/>
          <p14:tracePt t="43973" x="5726113" y="5278438"/>
          <p14:tracePt t="43981" x="5708650" y="5295900"/>
          <p14:tracePt t="43989" x="5699125" y="5314950"/>
          <p14:tracePt t="43997" x="5680075" y="5341938"/>
          <p14:tracePt t="44006" x="5670550" y="5368925"/>
          <p14:tracePt t="44014" x="5662613" y="5378450"/>
          <p14:tracePt t="44021" x="5653088" y="5387975"/>
          <p14:tracePt t="44031" x="5643563" y="5397500"/>
          <p14:tracePt t="44037" x="5643563" y="5405438"/>
          <p14:tracePt t="44046" x="5634038" y="5414963"/>
          <p14:tracePt t="44062" x="5626100" y="5424488"/>
          <p14:tracePt t="44069" x="5616575" y="5441950"/>
          <p14:tracePt t="44078" x="5607050" y="5451475"/>
          <p14:tracePt t="44085" x="5589588" y="5461000"/>
          <p14:tracePt t="44094" x="5580063" y="5461000"/>
          <p14:tracePt t="44101" x="5561013" y="5478463"/>
          <p14:tracePt t="44117" x="5543550" y="5478463"/>
          <p14:tracePt t="44127" x="5516563" y="5487988"/>
          <p14:tracePt t="44133" x="5487988" y="5497513"/>
          <p14:tracePt t="44143" x="5480050" y="5497513"/>
          <p14:tracePt t="44149" x="5443538" y="5497513"/>
          <p14:tracePt t="44158" x="5424488" y="5497513"/>
          <p14:tracePt t="44165" x="5407025" y="5507038"/>
          <p14:tracePt t="44173" x="5387975" y="5507038"/>
          <p14:tracePt t="44181" x="5351463" y="5507038"/>
          <p14:tracePt t="44189" x="5334000" y="5507038"/>
          <p14:tracePt t="44198" x="5297488" y="5507038"/>
          <p14:tracePt t="44205" x="5251450" y="5507038"/>
          <p14:tracePt t="44214" x="5214938" y="5507038"/>
          <p14:tracePt t="44222" x="5141913" y="5507038"/>
          <p14:tracePt t="44229" x="5078413" y="5497513"/>
          <p14:tracePt t="44237" x="5041900" y="5497513"/>
          <p14:tracePt t="44246" x="4995863" y="5487988"/>
          <p14:tracePt t="44253" x="4940300" y="5470525"/>
          <p14:tracePt t="44262" x="4857750" y="5441950"/>
          <p14:tracePt t="44269" x="4794250" y="5424488"/>
          <p14:tracePt t="44278" x="4757738" y="5414963"/>
          <p14:tracePt t="44285" x="4694238" y="5405438"/>
          <p14:tracePt t="44294" x="4638675" y="5378450"/>
          <p14:tracePt t="44301" x="4575175" y="5368925"/>
          <p14:tracePt t="44309" x="4538663" y="5368925"/>
          <p14:tracePt t="44317" x="4475163" y="5360988"/>
          <p14:tracePt t="44326" x="4448175" y="5360988"/>
          <p14:tracePt t="44333" x="4392613" y="5332413"/>
          <p14:tracePt t="44341" x="4375150" y="5332413"/>
          <p14:tracePt t="44350" x="4329113" y="5324475"/>
          <p14:tracePt t="44357" x="4292600" y="5324475"/>
          <p14:tracePt t="44365" x="4265613" y="5324475"/>
          <p14:tracePt t="44373" x="4219575" y="5324475"/>
          <p14:tracePt t="44381" x="4210050" y="5324475"/>
          <p14:tracePt t="44390" x="4173538" y="5324475"/>
          <p14:tracePt t="44397" x="4156075" y="5324475"/>
          <p14:tracePt t="44405" x="4127500" y="5324475"/>
          <p14:tracePt t="44413" x="4110038" y="5324475"/>
          <p14:tracePt t="44421" x="4083050" y="5324475"/>
          <p14:tracePt t="44430" x="4054475" y="5324475"/>
          <p14:tracePt t="44437" x="4037013" y="5324475"/>
          <p14:tracePt t="44446" x="4017963" y="5324475"/>
          <p14:tracePt t="44453" x="3990975" y="5324475"/>
          <p14:tracePt t="44462" x="3971925" y="5324475"/>
          <p14:tracePt t="44469" x="3954463" y="5324475"/>
          <p14:tracePt t="44478" x="3935413" y="5324475"/>
          <p14:tracePt t="44485" x="3917950" y="5324475"/>
          <p14:tracePt t="44493" x="3898900" y="5324475"/>
          <p14:tracePt t="44501" x="3890963" y="5324475"/>
          <p14:tracePt t="44517" x="3881438" y="5324475"/>
          <p14:tracePt t="44527" x="3854450" y="5324475"/>
          <p14:tracePt t="44533" x="3835400" y="5324475"/>
          <p14:tracePt t="44542" x="3808413" y="5324475"/>
          <p14:tracePt t="44549" x="3762375" y="5324475"/>
          <p14:tracePt t="44557" x="3735388" y="5324475"/>
          <p14:tracePt t="44565" x="3716338" y="5324475"/>
          <p14:tracePt t="44573" x="3689350" y="5324475"/>
          <p14:tracePt t="44581" x="3671888" y="5324475"/>
          <p14:tracePt t="44589" x="3662363" y="5324475"/>
          <p14:tracePt t="44597" x="3635375" y="5324475"/>
          <p14:tracePt t="44614" x="3625850" y="5332413"/>
          <p14:tracePt t="44621" x="3616325" y="5332413"/>
          <p14:tracePt t="44630" x="3606800" y="5332413"/>
          <p14:tracePt t="44637" x="3589338" y="5332413"/>
          <p14:tracePt t="44646" x="3570288" y="5341938"/>
          <p14:tracePt t="44653" x="3562350" y="5341938"/>
          <p14:tracePt t="44669" x="3543300" y="5341938"/>
          <p14:tracePt t="44693" x="3533775" y="5351463"/>
          <p14:tracePt t="44813" x="3525838" y="5360988"/>
          <p14:tracePt t="44853" x="3533775" y="5360988"/>
          <p14:tracePt t="44869" x="3543300" y="5360988"/>
          <p14:tracePt t="44885" x="3562350" y="5360988"/>
          <p14:tracePt t="44894" x="3570288" y="5368925"/>
          <p14:tracePt t="44909" x="3579813" y="5378450"/>
          <p14:tracePt t="44917" x="3598863" y="5378450"/>
          <p14:tracePt t="44925" x="3616325" y="5387975"/>
          <p14:tracePt t="44934" x="3635375" y="5397500"/>
          <p14:tracePt t="44942" x="3652838" y="5397500"/>
          <p14:tracePt t="44949" x="3662363" y="5397500"/>
          <p14:tracePt t="44958" x="3671888" y="5397500"/>
          <p14:tracePt t="44966" x="3689350" y="5405438"/>
          <p14:tracePt t="44981" x="3698875" y="5405438"/>
          <p14:tracePt t="44989" x="3725863" y="5405438"/>
          <p14:tracePt t="45005" x="3735388" y="5405438"/>
          <p14:tracePt t="45014" x="3762375" y="5424488"/>
          <p14:tracePt t="45021" x="3771900" y="5424488"/>
          <p14:tracePt t="45030" x="3798888" y="5424488"/>
          <p14:tracePt t="45037" x="3817938" y="5424488"/>
          <p14:tracePt t="45046" x="3835400" y="5424488"/>
          <p14:tracePt t="45053" x="3854450" y="5434013"/>
          <p14:tracePt t="45062" x="3871913" y="5434013"/>
          <p14:tracePt t="45069" x="3890963" y="5441950"/>
          <p14:tracePt t="45077" x="3898900" y="5441950"/>
          <p14:tracePt t="45085" x="3917950" y="5451475"/>
          <p14:tracePt t="45101" x="3935413" y="5451475"/>
          <p14:tracePt t="45117" x="3954463" y="5461000"/>
          <p14:tracePt t="45128" x="3963988" y="5461000"/>
          <p14:tracePt t="45133" x="3981450" y="5470525"/>
          <p14:tracePt t="45149" x="3990975" y="5470525"/>
          <p14:tracePt t="45165" x="4008438" y="5478463"/>
          <p14:tracePt t="45189" x="4017963" y="5478463"/>
          <p14:tracePt t="45206" x="4017963" y="5487988"/>
          <p14:tracePt t="45215" x="4027488" y="5487988"/>
          <p14:tracePt t="45230" x="4037013" y="5487988"/>
          <p14:tracePt t="45237" x="4044950" y="5487988"/>
          <p14:tracePt t="45246" x="4054475" y="5487988"/>
          <p14:tracePt t="45253" x="4064000" y="5497513"/>
          <p14:tracePt t="45262" x="4073525" y="5497513"/>
          <p14:tracePt t="45278" x="4090988" y="5497513"/>
          <p14:tracePt t="45285" x="4119563" y="5497513"/>
          <p14:tracePt t="45301" x="4137025" y="5497513"/>
          <p14:tracePt t="45317" x="4156075" y="5497513"/>
          <p14:tracePt t="45933" x="4164013" y="5497513"/>
          <p14:tracePt t="45957" x="4173538" y="5497513"/>
          <p14:tracePt t="45973" x="4183063" y="5497513"/>
          <p14:tracePt t="45981" x="4192588" y="5497513"/>
          <p14:tracePt t="45989" x="4200525" y="5497513"/>
          <p14:tracePt t="46005" x="4210050" y="5497513"/>
          <p14:tracePt t="46021" x="4219575" y="5497513"/>
          <p14:tracePt t="46029" x="4237038" y="5497513"/>
          <p14:tracePt t="46037" x="4246563" y="5507038"/>
          <p14:tracePt t="46046" x="4283075" y="5524500"/>
          <p14:tracePt t="46062" x="4310063" y="5543550"/>
          <p14:tracePt t="46065" x="4346575" y="5551488"/>
          <p14:tracePt t="46073" x="4383088" y="5570538"/>
          <p14:tracePt t="46081" x="4419600" y="5588000"/>
          <p14:tracePt t="46090" x="4456113" y="5616575"/>
          <p14:tracePt t="46097" x="4492625" y="5634038"/>
          <p14:tracePt t="46106" x="4538663" y="5653088"/>
          <p14:tracePt t="46113" x="4565650" y="5680075"/>
          <p14:tracePt t="46121" x="4611688" y="5697538"/>
          <p14:tracePt t="46125" x="4630738" y="5716588"/>
          <p14:tracePt t="46133" x="4675188" y="5734050"/>
          <p14:tracePt t="46142" x="4694238" y="5743575"/>
          <p14:tracePt t="46149" x="4721225" y="5770563"/>
          <p14:tracePt t="46157" x="4767263" y="5780088"/>
          <p14:tracePt t="46165" x="4803775" y="5789613"/>
          <p14:tracePt t="46174" x="4867275" y="5799138"/>
          <p14:tracePt t="46181" x="4903788" y="5807075"/>
          <p14:tracePt t="46190" x="4968875" y="5835650"/>
          <p14:tracePt t="46197" x="4995863" y="5835650"/>
          <p14:tracePt t="46206" x="5059363" y="5843588"/>
          <p14:tracePt t="46214" x="5114925" y="5862638"/>
          <p14:tracePt t="46221" x="5159375" y="5862638"/>
          <p14:tracePt t="46230" x="5187950" y="5862638"/>
          <p14:tracePt t="46238" x="5205413" y="5862638"/>
          <p14:tracePt t="46246" x="5224463" y="5862638"/>
          <p14:tracePt t="46278" x="5232400" y="5862638"/>
          <p14:tracePt t="46309" x="5241925" y="5862638"/>
          <p14:tracePt t="46318" x="5251450" y="5862638"/>
          <p14:tracePt t="46326" x="5268913" y="5862638"/>
          <p14:tracePt t="46334" x="5278438" y="5862638"/>
          <p14:tracePt t="46342" x="5305425" y="5862638"/>
          <p14:tracePt t="46350" x="5324475" y="5843588"/>
          <p14:tracePt t="46358" x="5334000" y="5835650"/>
          <p14:tracePt t="46366" x="5370513" y="5816600"/>
          <p14:tracePt t="46374" x="5378450" y="5816600"/>
          <p14:tracePt t="46381" x="5407025" y="5807075"/>
          <p14:tracePt t="46389" x="5414963" y="5799138"/>
          <p14:tracePt t="46397" x="5414963" y="5789613"/>
          <p14:tracePt t="46406" x="5434013" y="5789613"/>
          <p14:tracePt t="46413" x="5443538" y="5789613"/>
          <p14:tracePt t="46421" x="5451475" y="5789613"/>
          <p14:tracePt t="46430" x="5461000" y="5780088"/>
          <p14:tracePt t="46437" x="5480050" y="5770563"/>
          <p14:tracePt t="46453" x="5534025" y="5762625"/>
          <p14:tracePt t="46463" x="5589588" y="5762625"/>
          <p14:tracePt t="46469" x="5616575" y="5762625"/>
          <p14:tracePt t="46478" x="5708650" y="5753100"/>
          <p14:tracePt t="46485" x="5835650" y="5753100"/>
          <p14:tracePt t="46493" x="5981700" y="5753100"/>
          <p14:tracePt t="46501" x="6154738" y="5753100"/>
          <p14:tracePt t="46509" x="6383338" y="5753100"/>
          <p14:tracePt t="46517" x="6675438" y="5753100"/>
          <p14:tracePt t="46526" x="6986588" y="5734050"/>
          <p14:tracePt t="46533" x="7296150" y="5716588"/>
          <p14:tracePt t="46543" x="7570788" y="5697538"/>
          <p14:tracePt t="46550" x="7881938" y="5670550"/>
          <p14:tracePt t="46558" x="8108950" y="5661025"/>
          <p14:tracePt t="46565" x="8310563" y="5643563"/>
          <p14:tracePt t="46574" x="8475663" y="5616575"/>
          <p14:tracePt t="46581" x="8629650" y="5580063"/>
          <p14:tracePt t="46589" x="8758238" y="5551488"/>
          <p14:tracePt t="46597" x="8894763" y="5507038"/>
          <p14:tracePt t="46605" x="9023350" y="5470525"/>
          <p14:tracePt t="46614" x="9159875" y="5405438"/>
          <p14:tracePt t="46621" x="9288463" y="5360988"/>
          <p14:tracePt t="46629" x="9424988" y="5314950"/>
          <p14:tracePt t="46637" x="9534525" y="5259388"/>
          <p14:tracePt t="46647" x="9653588" y="5214938"/>
          <p14:tracePt t="46653" x="9772650" y="5178425"/>
          <p14:tracePt t="46662" x="9882188" y="5113338"/>
          <p14:tracePt t="46669" x="9963150" y="5059363"/>
          <p14:tracePt t="46678" x="10036175" y="5003800"/>
          <p14:tracePt t="46685" x="10101263" y="4967288"/>
          <p14:tracePt t="46694" x="10155238" y="4940300"/>
          <p14:tracePt t="46701" x="10218738" y="4922838"/>
          <p14:tracePt t="46710" x="10283825" y="4894263"/>
          <p14:tracePt t="46717" x="10328275" y="4876800"/>
          <p14:tracePt t="46725" x="10393363" y="4848225"/>
          <p14:tracePt t="46733" x="10437813" y="4821238"/>
          <p14:tracePt t="46742" x="10483850" y="4803775"/>
          <p14:tracePt t="46749" x="10539413" y="4775200"/>
          <p14:tracePt t="46757" x="10602913" y="4748213"/>
          <p14:tracePt t="46765" x="10685463" y="4730750"/>
          <p14:tracePt t="46773" x="10785475" y="4684713"/>
          <p14:tracePt t="46781" x="10877550" y="4638675"/>
          <p14:tracePt t="46789" x="10977563" y="4611688"/>
          <p14:tracePt t="46797" x="11077575" y="4575175"/>
          <p14:tracePt t="46805" x="11169650" y="4529138"/>
          <p14:tracePt t="46813" x="11250613" y="4492625"/>
          <p14:tracePt t="46821" x="11333163" y="4465638"/>
          <p14:tracePt t="46829" x="11398250" y="4438650"/>
          <p14:tracePt t="46837" x="11461750" y="4402138"/>
          <p14:tracePt t="46845" x="11525250" y="4365625"/>
          <p14:tracePt t="46853" x="11552238" y="4329113"/>
          <p14:tracePt t="46863" x="11598275" y="4292600"/>
          <p14:tracePt t="46869" x="11634788" y="4283075"/>
          <p14:tracePt t="46878" x="11661775" y="4256088"/>
          <p14:tracePt t="46885" x="11707813" y="4227513"/>
          <p14:tracePt t="46894" x="11734800" y="4210050"/>
          <p14:tracePt t="46913" x="11807825" y="4183063"/>
          <p14:tracePt t="46917" x="11844338" y="4173538"/>
          <p14:tracePt t="46926" x="11899900" y="4146550"/>
          <p14:tracePt t="46933" x="11963400" y="4117975"/>
          <p14:tracePt t="46943" x="12018963" y="4110038"/>
          <p14:tracePt t="46949" x="12099925" y="4081463"/>
          <p14:tracePt t="46958" x="12165013" y="4054475"/>
          <p14:tracePt t="48733" x="11661775" y="3871913"/>
          <p14:tracePt t="48745" x="11515725" y="3889375"/>
          <p14:tracePt t="48749" x="11369675" y="3898900"/>
          <p14:tracePt t="48759" x="11242675" y="3935413"/>
          <p14:tracePt t="48765" x="11123613" y="3944938"/>
          <p14:tracePt t="48773" x="11014075" y="3963988"/>
          <p14:tracePt t="48781" x="10904538" y="3971925"/>
          <p14:tracePt t="48789" x="10804525" y="4000500"/>
          <p14:tracePt t="48797" x="10731500" y="4027488"/>
          <p14:tracePt t="48805" x="10666413" y="4037013"/>
          <p14:tracePt t="48813" x="10612438" y="4054475"/>
          <p14:tracePt t="48821" x="10547350" y="4064000"/>
          <p14:tracePt t="48830" x="10520363" y="4073525"/>
          <p14:tracePt t="48837" x="10474325" y="4081463"/>
          <p14:tracePt t="48846" x="10447338" y="4081463"/>
          <p14:tracePt t="48853" x="10401300" y="4110038"/>
          <p14:tracePt t="48862" x="10364788" y="4110038"/>
          <p14:tracePt t="48869" x="10320338" y="4110038"/>
          <p14:tracePt t="48878" x="10247313" y="4127500"/>
          <p14:tracePt t="48889" x="10191750" y="4146550"/>
          <p14:tracePt t="48911" x="10072688" y="4164013"/>
          <p14:tracePt t="48916" x="9991725" y="4183063"/>
          <p14:tracePt t="48921" x="9918700" y="4183063"/>
          <p14:tracePt t="48930" x="9882188" y="4183063"/>
          <p14:tracePt t="48933" x="9826625" y="4183063"/>
          <p14:tracePt t="48943" x="9772650" y="4183063"/>
          <p14:tracePt t="48949" x="9726613" y="4183063"/>
          <p14:tracePt t="48959" x="9690100" y="4183063"/>
          <p14:tracePt t="48965" x="9653588" y="4183063"/>
          <p14:tracePt t="48973" x="9625013" y="4183063"/>
          <p14:tracePt t="48981" x="9598025" y="4183063"/>
          <p14:tracePt t="48989" x="9571038" y="4191000"/>
          <p14:tracePt t="48997" x="9544050" y="4191000"/>
          <p14:tracePt t="49005" x="9507538" y="4200525"/>
          <p14:tracePt t="49013" x="9471025" y="4200525"/>
          <p14:tracePt t="49021" x="9442450" y="4200525"/>
          <p14:tracePt t="49030" x="9424988" y="4200525"/>
          <p14:tracePt t="49037" x="9388475" y="4200525"/>
          <p14:tracePt t="49053" x="9378950" y="4200525"/>
          <p14:tracePt t="49062" x="9351963" y="4200525"/>
          <p14:tracePt t="49069" x="9342438" y="4210050"/>
          <p14:tracePt t="49078" x="9332913" y="4210050"/>
          <p14:tracePt t="49085" x="9315450" y="4210050"/>
          <p14:tracePt t="49093" x="9288463" y="4227513"/>
          <p14:tracePt t="49101" x="9269413" y="4227513"/>
          <p14:tracePt t="49110" x="9232900" y="4227513"/>
          <p14:tracePt t="49117" x="9196388" y="4227513"/>
          <p14:tracePt t="49125" x="9159875" y="4227513"/>
          <p14:tracePt t="49133" x="9105900" y="4227513"/>
          <p14:tracePt t="49142" x="9040813" y="4237038"/>
          <p14:tracePt t="49150" x="8986838" y="4237038"/>
          <p14:tracePt t="49159" x="8950325" y="4246563"/>
          <p14:tracePt t="49165" x="8904288" y="4246563"/>
          <p14:tracePt t="49174" x="8848725" y="4273550"/>
          <p14:tracePt t="49181" x="8785225" y="4283075"/>
          <p14:tracePt t="49189" x="8731250" y="4292600"/>
          <p14:tracePt t="49197" x="8666163" y="4300538"/>
          <p14:tracePt t="49206" x="8612188" y="4300538"/>
          <p14:tracePt t="49213" x="8566150" y="4329113"/>
          <p14:tracePt t="49221" x="8520113" y="4337050"/>
          <p14:tracePt t="49237" x="8502650" y="4346575"/>
          <p14:tracePt t="49246" x="8493125" y="4356100"/>
          <p14:tracePt t="49253" x="8483600" y="4356100"/>
          <p14:tracePt t="49529" x="8475663" y="4373563"/>
          <p14:tracePt t="49537" x="8466138" y="4373563"/>
          <p14:tracePt t="49546" x="8439150" y="4383088"/>
          <p14:tracePt t="49553" x="8402638" y="4383088"/>
          <p14:tracePt t="49562" x="8356600" y="4392613"/>
          <p14:tracePt t="49569" x="8320088" y="4402138"/>
          <p14:tracePt t="49578" x="8256588" y="4402138"/>
          <p14:tracePt t="49585" x="8201025" y="4402138"/>
          <p14:tracePt t="49595" x="8128000" y="4410075"/>
          <p14:tracePt t="49601" x="8064500" y="4429125"/>
          <p14:tracePt t="49611" x="8035925" y="4429125"/>
          <p14:tracePt t="49617" x="7981950" y="4429125"/>
          <p14:tracePt t="49621" x="7908925" y="4429125"/>
          <p14:tracePt t="49629" x="7835900" y="4429125"/>
          <p14:tracePt t="49637" x="7743825" y="4429125"/>
          <p14:tracePt t="49646" x="7670800" y="4429125"/>
          <p14:tracePt t="49653" x="7589838" y="4429125"/>
          <p14:tracePt t="49662" x="7516813" y="4429125"/>
          <p14:tracePt t="49670" x="7461250" y="4429125"/>
          <p14:tracePt t="49678" x="7407275" y="4429125"/>
          <p14:tracePt t="49685" x="7378700" y="4438650"/>
          <p14:tracePt t="49693" x="7324725" y="4438650"/>
          <p14:tracePt t="49701" x="7278688" y="4438650"/>
          <p14:tracePt t="49709" x="7259638" y="4438650"/>
          <p14:tracePt t="49717" x="7232650" y="4446588"/>
          <p14:tracePt t="49725" x="7215188" y="4456113"/>
          <p14:tracePt t="49733" x="7196138" y="4456113"/>
          <p14:tracePt t="49743" x="7186613" y="4456113"/>
          <p14:tracePt t="49774" x="7169150" y="4475163"/>
          <p14:tracePt t="49790" x="7150100" y="4483100"/>
          <p14:tracePt t="49798" x="7132638" y="4492625"/>
          <p14:tracePt t="49805" x="7123113" y="4502150"/>
          <p14:tracePt t="49813" x="7113588" y="4519613"/>
          <p14:tracePt t="49821" x="7086600" y="4538663"/>
          <p14:tracePt t="49830" x="7077075" y="4565650"/>
          <p14:tracePt t="49837" x="7059613" y="4584700"/>
          <p14:tracePt t="49845" x="7023100" y="4621213"/>
          <p14:tracePt t="49854" x="6996113" y="4638675"/>
          <p14:tracePt t="49862" x="6986588" y="4638675"/>
          <p14:tracePt t="49869" x="6959600" y="4648200"/>
          <p14:tracePt t="49878" x="6940550" y="4665663"/>
          <p14:tracePt t="49885" x="6931025" y="4665663"/>
          <p14:tracePt t="49894" x="6904038" y="4684713"/>
          <p14:tracePt t="49901" x="6894513" y="4694238"/>
          <p14:tracePt t="49909" x="6886575" y="4702175"/>
          <p14:tracePt t="49917" x="6886575" y="4711700"/>
          <p14:tracePt t="49929" x="6877050" y="4721225"/>
          <p14:tracePt t="49933" x="6867525" y="4730750"/>
          <p14:tracePt t="49949" x="6858000" y="4738688"/>
          <p14:tracePt t="49958" x="6858000" y="4767263"/>
          <p14:tracePt t="49965" x="6858000" y="4784725"/>
          <p14:tracePt t="49981" x="6858000" y="4794250"/>
          <p14:tracePt t="49989" x="6858000" y="4830763"/>
          <p14:tracePt t="49997" x="6858000" y="4840288"/>
          <p14:tracePt t="50005" x="6858000" y="4857750"/>
          <p14:tracePt t="50013" x="6858000" y="4884738"/>
          <p14:tracePt t="50021" x="6858000" y="4922838"/>
          <p14:tracePt t="50030" x="6867525" y="4959350"/>
          <p14:tracePt t="50038" x="6877050" y="4986338"/>
          <p14:tracePt t="50046" x="6904038" y="5013325"/>
          <p14:tracePt t="50054" x="6913563" y="5049838"/>
          <p14:tracePt t="50062" x="6923088" y="5068888"/>
          <p14:tracePt t="50069" x="6950075" y="5113338"/>
          <p14:tracePt t="50078" x="6959600" y="5113338"/>
          <p14:tracePt t="50085" x="6986588" y="5132388"/>
          <p14:tracePt t="50093" x="7004050" y="5159375"/>
          <p14:tracePt t="50101" x="7023100" y="5168900"/>
          <p14:tracePt t="50110" x="7040563" y="5178425"/>
          <p14:tracePt t="50117" x="7069138" y="5195888"/>
          <p14:tracePt t="50126" x="7096125" y="5205413"/>
          <p14:tracePt t="50133" x="7113588" y="5214938"/>
          <p14:tracePt t="50143" x="7132638" y="5222875"/>
          <p14:tracePt t="50149" x="7142163" y="5232400"/>
          <p14:tracePt t="50161" x="7150100" y="5241925"/>
          <p14:tracePt t="50191" x="7159625" y="5241925"/>
          <p14:tracePt t="50205" x="7169150" y="5268913"/>
          <p14:tracePt t="50213" x="7169150" y="5287963"/>
          <p14:tracePt t="50222" x="7169150" y="5314950"/>
          <p14:tracePt t="50229" x="7169150" y="5360988"/>
          <p14:tracePt t="50237" x="7169150" y="5387975"/>
          <p14:tracePt t="50245" x="7169150" y="5414963"/>
          <p14:tracePt t="50253" x="7169150" y="5470525"/>
          <p14:tracePt t="50262" x="7169150" y="5487988"/>
          <p14:tracePt t="50269" x="7169150" y="5514975"/>
          <p14:tracePt t="50278" x="7169150" y="5551488"/>
          <p14:tracePt t="50285" x="7169150" y="5580063"/>
          <p14:tracePt t="50293" x="7169150" y="5597525"/>
          <p14:tracePt t="50301" x="7169150" y="5616575"/>
          <p14:tracePt t="50309" x="7150100" y="5643563"/>
          <p14:tracePt t="50317" x="7132638" y="5661025"/>
          <p14:tracePt t="50326" x="7123113" y="5680075"/>
          <p14:tracePt t="50333" x="7113588" y="5716588"/>
          <p14:tracePt t="50342" x="7096125" y="5734050"/>
          <p14:tracePt t="50349" x="7086600" y="5753100"/>
          <p14:tracePt t="50358" x="7069138" y="5780088"/>
          <p14:tracePt t="50365" x="7059613" y="5799138"/>
          <p14:tracePt t="50374" x="7050088" y="5816600"/>
          <p14:tracePt t="50381" x="7040563" y="5826125"/>
          <p14:tracePt t="50390" x="7032625" y="5853113"/>
          <p14:tracePt t="50397" x="7023100" y="5872163"/>
          <p14:tracePt t="50406" x="7004050" y="5889625"/>
          <p14:tracePt t="50413" x="6996113" y="5899150"/>
          <p14:tracePt t="50421" x="6986588" y="5918200"/>
          <p14:tracePt t="50429" x="6977063" y="5926138"/>
          <p14:tracePt t="50437" x="6967538" y="5935663"/>
          <p14:tracePt t="50445" x="6959600" y="5945188"/>
          <p14:tracePt t="50453" x="6950075" y="5954713"/>
          <p14:tracePt t="50462" x="6950075" y="5962650"/>
          <p14:tracePt t="50469" x="6940550" y="5972175"/>
          <p14:tracePt t="50478" x="6931025" y="5981700"/>
          <p14:tracePt t="50486" x="6923088" y="5991225"/>
          <p14:tracePt t="50495" x="6913563" y="5999163"/>
          <p14:tracePt t="50501" x="6904038" y="6008688"/>
          <p14:tracePt t="50517" x="6886575" y="6008688"/>
          <p14:tracePt t="50525" x="6867525" y="6035675"/>
          <p14:tracePt t="50533" x="6858000" y="6035675"/>
          <p14:tracePt t="50543" x="6850063" y="6054725"/>
          <p14:tracePt t="50549" x="6813550" y="6072188"/>
          <p14:tracePt t="50559" x="6804025" y="6081713"/>
          <p14:tracePt t="50565" x="6784975" y="6091238"/>
          <p14:tracePt t="50581" x="6777038" y="6100763"/>
          <p14:tracePt t="50589" x="6767513" y="6108700"/>
          <p14:tracePt t="50597" x="6748463" y="6118225"/>
          <p14:tracePt t="50613" x="6740525" y="6127750"/>
          <p14:tracePt t="50621" x="6721475" y="6145213"/>
          <p14:tracePt t="50629" x="6704013" y="6164263"/>
          <p14:tracePt t="50637" x="6694488" y="6173788"/>
          <p14:tracePt t="50646" x="6675438" y="6181725"/>
          <p14:tracePt t="50653" x="6657975" y="6200775"/>
          <p14:tracePt t="50663" x="6648450" y="6210300"/>
          <p14:tracePt t="50678" x="6638925" y="6218238"/>
          <p14:tracePt t="50685" x="6630988" y="6227763"/>
          <p14:tracePt t="50695" x="6621463" y="6227763"/>
          <p14:tracePt t="50701" x="6611938" y="6237288"/>
          <p14:tracePt t="50710" x="6602413" y="6246813"/>
          <p14:tracePt t="50717" x="6584950" y="6254750"/>
          <p14:tracePt t="50749" x="6575425" y="6254750"/>
          <p14:tracePt t="50797" x="6565900" y="6254750"/>
          <p14:tracePt t="50821" x="6548438" y="6254750"/>
          <p14:tracePt t="50829" x="6538913" y="6254750"/>
          <p14:tracePt t="50837" x="6521450" y="6254750"/>
          <p14:tracePt t="50846" x="6502400" y="6254750"/>
          <p14:tracePt t="50853" x="6492875" y="6254750"/>
          <p14:tracePt t="50910" x="6483350" y="6254750"/>
          <p14:tracePt t="50917" x="6475413" y="6254750"/>
          <p14:tracePt t="50934" x="6465888" y="6254750"/>
          <p14:tracePt t="50949" x="6456363" y="6254750"/>
          <p14:tracePt t="50959" x="6438900" y="6254750"/>
          <p14:tracePt t="50973" x="6429375" y="6254750"/>
          <p14:tracePt t="50990" x="6419850" y="6254750"/>
          <p14:tracePt t="50997" x="6410325" y="6246813"/>
          <p14:tracePt t="51053" x="6402388" y="6237288"/>
          <p14:tracePt t="51181" x="6402388" y="6227763"/>
          <p14:tracePt t="51190" x="6419850" y="6227763"/>
          <p14:tracePt t="51197" x="6456363" y="6227763"/>
          <p14:tracePt t="51205" x="6511925" y="6227763"/>
          <p14:tracePt t="51213" x="6575425" y="6200775"/>
          <p14:tracePt t="51221" x="6611938" y="6200775"/>
          <p14:tracePt t="51229" x="6648450" y="6200775"/>
          <p14:tracePt t="51237" x="6684963" y="6200775"/>
          <p14:tracePt t="51246" x="6711950" y="6200775"/>
          <p14:tracePt t="51253" x="6721475" y="6200775"/>
          <p14:tracePt t="51262" x="6731000" y="6200775"/>
          <p14:tracePt t="51269" x="6740525" y="6200775"/>
          <p14:tracePt t="51301" x="6748463" y="6200775"/>
          <p14:tracePt t="51309" x="6757988" y="6200775"/>
          <p14:tracePt t="51325" x="6777038" y="6200775"/>
          <p14:tracePt t="51333" x="6794500" y="6200775"/>
          <p14:tracePt t="51342" x="6813550" y="6200775"/>
          <p14:tracePt t="51349" x="6840538" y="6200775"/>
          <p14:tracePt t="51359" x="6877050" y="6191250"/>
          <p14:tracePt t="51365" x="6886575" y="6191250"/>
          <p14:tracePt t="51374" x="6923088" y="6191250"/>
          <p14:tracePt t="51381" x="6950075" y="6181725"/>
          <p14:tracePt t="51469" x="6959600" y="6181725"/>
          <p14:tracePt t="51566" x="6967538" y="6181725"/>
          <p14:tracePt t="51574" x="6977063" y="6181725"/>
          <p14:tracePt t="51581" x="6996113" y="6181725"/>
          <p14:tracePt t="51589" x="7013575" y="6181725"/>
          <p14:tracePt t="51597" x="7032625" y="6181725"/>
          <p14:tracePt t="51605" x="7059613" y="6181725"/>
          <p14:tracePt t="51613" x="7096125" y="6181725"/>
          <p14:tracePt t="51621" x="7123113" y="6181725"/>
          <p14:tracePt t="51629" x="7186613" y="6181725"/>
          <p14:tracePt t="51638" x="7251700" y="6181725"/>
          <p14:tracePt t="51646" x="7324725" y="6181725"/>
          <p14:tracePt t="51653" x="7361238" y="6181725"/>
          <p14:tracePt t="51662" x="7415213" y="6181725"/>
          <p14:tracePt t="51669" x="7497763" y="6181725"/>
          <p14:tracePt t="51678" x="7589838" y="6200775"/>
          <p14:tracePt t="51685" x="7662863" y="6200775"/>
          <p14:tracePt t="51693" x="7735888" y="6210300"/>
          <p14:tracePt t="51701" x="7799388" y="6237288"/>
          <p14:tracePt t="51710" x="7816850" y="6237288"/>
          <p14:tracePt t="51717" x="7835900" y="6237288"/>
          <p14:tracePt t="51781" x="7845425" y="6237288"/>
          <p14:tracePt t="51790" x="7853363" y="6237288"/>
          <p14:tracePt t="51797" x="7862888" y="6237288"/>
          <p14:tracePt t="51806" x="7872413" y="6237288"/>
          <p14:tracePt t="51813" x="7881938" y="6237288"/>
          <p14:tracePt t="51821" x="7899400" y="6237288"/>
          <p14:tracePt t="51830" x="7918450" y="6237288"/>
          <p14:tracePt t="51837" x="7926388" y="6237288"/>
          <p14:tracePt t="51846" x="7945438" y="6237288"/>
          <p14:tracePt t="51853" x="7954963" y="6237288"/>
          <p14:tracePt t="51869" x="7962900" y="6237288"/>
          <p14:tracePt t="51878" x="7981950" y="6237288"/>
          <p14:tracePt t="51894" x="7999413" y="6237288"/>
          <p14:tracePt t="51912" x="8035925" y="6218238"/>
          <p14:tracePt t="51917" x="8064500" y="6218238"/>
          <p14:tracePt t="51926" x="8108950" y="6218238"/>
          <p14:tracePt t="51934" x="8137525" y="6218238"/>
          <p14:tracePt t="51943" x="8174038" y="6218238"/>
          <p14:tracePt t="51949" x="8210550" y="6218238"/>
          <p14:tracePt t="51959" x="8228013" y="6218238"/>
          <p14:tracePt t="52137" x="8247063" y="6218238"/>
          <p14:tracePt t="52163" x="8256588" y="6218238"/>
          <p14:tracePt t="52169" x="8274050" y="6210300"/>
          <p14:tracePt t="52185" x="8283575" y="6200775"/>
          <p14:tracePt t="53061" x="8301038" y="6200775"/>
          <p14:tracePt t="53069" x="8310563" y="6200775"/>
          <p14:tracePt t="53085" x="8320088" y="6200775"/>
          <p14:tracePt t="53094" x="8329613" y="6191250"/>
          <p14:tracePt t="53110" x="8337550" y="6191250"/>
          <p14:tracePt t="53112" x="8347075" y="6191250"/>
          <p14:tracePt t="53146" x="8356600" y="6191250"/>
          <p14:tracePt t="53153" x="8366125" y="6181725"/>
          <p14:tracePt t="53162" x="8366125" y="6173788"/>
          <p14:tracePt t="53169" x="8374063" y="6173788"/>
          <p14:tracePt t="53174" x="8383588" y="6173788"/>
          <p14:tracePt t="53181" x="8402638" y="6173788"/>
          <p14:tracePt t="53190" x="8410575" y="6173788"/>
          <p14:tracePt t="53197" x="8429625" y="6173788"/>
          <p14:tracePt t="53205" x="8429625" y="6164263"/>
          <p14:tracePt t="53213" x="8439150" y="6164263"/>
          <p14:tracePt t="53229" x="8447088" y="6164263"/>
          <p14:tracePt t="53237" x="8466138" y="6154738"/>
          <p14:tracePt t="53253" x="8475663" y="6154738"/>
          <p14:tracePt t="53262" x="8483600" y="6154738"/>
          <p14:tracePt t="53269" x="8493125" y="6154738"/>
          <p14:tracePt t="53279" x="8512175" y="6137275"/>
          <p14:tracePt t="53294" x="8520113" y="6137275"/>
          <p14:tracePt t="53301" x="8529638" y="6137275"/>
          <p14:tracePt t="53311" x="8539163" y="6127750"/>
          <p14:tracePt t="53317" x="8556625" y="6118225"/>
          <p14:tracePt t="53325" x="8566150" y="6118225"/>
          <p14:tracePt t="53333" x="8575675" y="6108700"/>
          <p14:tracePt t="53345" x="8593138" y="6100763"/>
          <p14:tracePt t="53358" x="8602663" y="6091238"/>
          <p14:tracePt t="53375" x="8612188" y="6091238"/>
          <p14:tracePt t="53381" x="8621713" y="6091238"/>
          <p14:tracePt t="53421" x="8629650" y="6081713"/>
          <p14:tracePt t="53446" x="8639175" y="6072188"/>
          <p14:tracePt t="53477" x="8648700" y="6072188"/>
          <p14:tracePt t="53493" x="8658225" y="6064250"/>
          <p14:tracePt t="53941" x="8666163" y="6054725"/>
          <p14:tracePt t="53949" x="8685213" y="6035675"/>
          <p14:tracePt t="53957" x="8712200" y="6035675"/>
          <p14:tracePt t="53965" x="8748713" y="6035675"/>
          <p14:tracePt t="53969" x="8775700" y="6035675"/>
          <p14:tracePt t="53974" x="8804275" y="6035675"/>
          <p14:tracePt t="53981" x="8821738" y="6035675"/>
          <p14:tracePt t="53990" x="8848725" y="6035675"/>
          <p14:tracePt t="53997" x="8877300" y="6035675"/>
          <p14:tracePt t="54005" x="8894763" y="6035675"/>
          <p14:tracePt t="54013" x="8921750" y="6035675"/>
          <p14:tracePt t="54021" x="8959850" y="6035675"/>
          <p14:tracePt t="54029" x="8977313" y="6035675"/>
          <p14:tracePt t="54033" x="9013825" y="6035675"/>
          <p14:tracePt t="54042" x="9059863" y="6035675"/>
          <p14:tracePt t="54049" x="9086850" y="6035675"/>
          <p14:tracePt t="54059" x="9123363" y="6035675"/>
          <p14:tracePt t="54065" x="9178925" y="6035675"/>
          <p14:tracePt t="54074" x="9232900" y="6035675"/>
          <p14:tracePt t="54081" x="9296400" y="6035675"/>
          <p14:tracePt t="54089" x="9369425" y="6035675"/>
          <p14:tracePt t="54094" x="9442450" y="6054725"/>
          <p14:tracePt t="54101" x="9488488" y="6064250"/>
          <p14:tracePt t="54112" x="9525000" y="6064250"/>
          <p14:tracePt t="54117" x="9551988" y="6064250"/>
          <p14:tracePt t="54125" x="9588500" y="6064250"/>
          <p14:tracePt t="54133" x="9617075" y="6064250"/>
          <p14:tracePt t="54141" x="9634538" y="6064250"/>
          <p14:tracePt t="54149" x="9644063" y="6064250"/>
          <p14:tracePt t="54159" x="9653588" y="6064250"/>
          <p14:tracePt t="54165" x="9661525" y="6064250"/>
          <p14:tracePt t="54175" x="9680575" y="6064250"/>
          <p14:tracePt t="54181" x="9698038" y="6064250"/>
          <p14:tracePt t="54190" x="9717088" y="6064250"/>
          <p14:tracePt t="54197" x="9734550" y="6064250"/>
          <p14:tracePt t="54206" x="9753600" y="6064250"/>
          <p14:tracePt t="54213" x="9763125" y="6064250"/>
          <p14:tracePt t="54221" x="9780588" y="6064250"/>
          <p14:tracePt t="54238" x="9799638" y="6064250"/>
          <p14:tracePt t="54246" x="9817100" y="6064250"/>
          <p14:tracePt t="54253" x="9836150" y="6064250"/>
          <p14:tracePt t="54262" x="9853613" y="6064250"/>
          <p14:tracePt t="54269" x="9882188" y="6064250"/>
          <p14:tracePt t="54278" x="9890125" y="6064250"/>
          <p14:tracePt t="55157" x="9899650" y="6064250"/>
          <p14:tracePt t="55182" x="9890125" y="6072188"/>
          <p14:tracePt t="55190" x="9882188" y="6081713"/>
          <p14:tracePt t="55207" x="9863138" y="6091238"/>
          <p14:tracePt t="55213" x="9853613" y="6100763"/>
          <p14:tracePt t="55221" x="9836150" y="6127750"/>
          <p14:tracePt t="55229" x="9826625" y="6137275"/>
          <p14:tracePt t="55237" x="9799638" y="6137275"/>
          <p14:tracePt t="55245" x="9744075" y="6145213"/>
          <p14:tracePt t="55253" x="9717088" y="6145213"/>
          <p14:tracePt t="55262" x="9671050" y="6173788"/>
          <p14:tracePt t="55269" x="9617075" y="6173788"/>
          <p14:tracePt t="55278" x="9571038" y="6173788"/>
          <p14:tracePt t="55285" x="9534525" y="6173788"/>
          <p14:tracePt t="55294" x="9488488" y="6173788"/>
          <p14:tracePt t="55301" x="9461500" y="6173788"/>
          <p14:tracePt t="55310" x="9451975" y="6173788"/>
          <p14:tracePt t="55317" x="9442450" y="6164263"/>
          <p14:tracePt t="55381" x="9424988" y="6154738"/>
          <p14:tracePt t="55406" x="9415463" y="6145213"/>
          <p14:tracePt t="55415" x="9398000" y="6137275"/>
          <p14:tracePt t="55421" x="9378950" y="6137275"/>
          <p14:tracePt t="55429" x="9351963" y="6118225"/>
          <p14:tracePt t="55438" x="9332913" y="6108700"/>
          <p14:tracePt t="55454" x="9305925" y="6100763"/>
          <p14:tracePt t="55469" x="9305925" y="6091238"/>
          <p14:tracePt t="55525" x="9296400" y="6081713"/>
          <p14:tracePt t="55573" x="9288463" y="6072188"/>
          <p14:tracePt t="55930" x="9278938" y="6072188"/>
          <p14:tracePt t="55946" x="9269413" y="6072188"/>
          <p14:tracePt t="55962" x="9259888" y="6064250"/>
          <p14:tracePt t="55974" x="9259888" y="6054725"/>
          <p14:tracePt t="55990" x="9242425" y="6045200"/>
          <p14:tracePt t="56005" x="9242425" y="6035675"/>
          <p14:tracePt t="56013" x="9242425" y="6027738"/>
          <p14:tracePt t="56021" x="9242425" y="6008688"/>
          <p14:tracePt t="56037" x="9242425" y="5999163"/>
          <p14:tracePt t="56046" x="9242425" y="5981700"/>
          <p14:tracePt t="56053" x="9242425" y="5962650"/>
          <p14:tracePt t="56062" x="9242425" y="5954713"/>
          <p14:tracePt t="56069" x="9242425" y="5945188"/>
          <p14:tracePt t="56078" x="9242425" y="5926138"/>
          <p14:tracePt t="56085" x="9242425" y="5918200"/>
          <p14:tracePt t="56094" x="9242425" y="5908675"/>
          <p14:tracePt t="56101" x="9242425" y="5899150"/>
          <p14:tracePt t="56110" x="9242425" y="5889625"/>
          <p14:tracePt t="56118" x="9242425" y="5881688"/>
          <p14:tracePt t="56126" x="9242425" y="5853113"/>
          <p14:tracePt t="56133" x="9242425" y="5835650"/>
          <p14:tracePt t="56142" x="9242425" y="5816600"/>
          <p14:tracePt t="56149" x="9242425" y="5799138"/>
          <p14:tracePt t="56166" x="9242425" y="5789613"/>
          <p14:tracePt t="56175" x="9242425" y="5770563"/>
          <p14:tracePt t="56181" x="9242425" y="5762625"/>
          <p14:tracePt t="56190" x="9242425" y="5743575"/>
          <p14:tracePt t="56197" x="9242425" y="5726113"/>
          <p14:tracePt t="56206" x="9242425" y="5716588"/>
          <p14:tracePt t="56221" x="9242425" y="5707063"/>
          <p14:tracePt t="56229" x="9242425" y="5689600"/>
          <p14:tracePt t="56237" x="9242425" y="5680075"/>
          <p14:tracePt t="56253" x="9242425" y="5670550"/>
          <p14:tracePt t="56262" x="9242425" y="5661025"/>
          <p14:tracePt t="56278" x="9232900" y="5653088"/>
          <p14:tracePt t="56285" x="9215438" y="5624513"/>
          <p14:tracePt t="56294" x="9205913" y="5624513"/>
          <p14:tracePt t="56301" x="9196388" y="5624513"/>
          <p14:tracePt t="56309" x="9178925" y="5616575"/>
          <p14:tracePt t="56317" x="9159875" y="5607050"/>
          <p14:tracePt t="56326" x="9150350" y="5597525"/>
          <p14:tracePt t="56333" x="9142413" y="5597525"/>
          <p14:tracePt t="56342" x="9123363" y="5588000"/>
          <p14:tracePt t="56349" x="9096375" y="5580063"/>
          <p14:tracePt t="56360" x="9086850" y="5570538"/>
          <p14:tracePt t="56365" x="9059863" y="5561013"/>
          <p14:tracePt t="56381" x="9040813" y="5561013"/>
          <p14:tracePt t="56390" x="9023350" y="5551488"/>
          <p14:tracePt t="56397" x="9004300" y="5543550"/>
          <p14:tracePt t="56406" x="8977313" y="5543550"/>
          <p14:tracePt t="56413" x="8959850" y="5543550"/>
          <p14:tracePt t="56421" x="8931275" y="5543550"/>
          <p14:tracePt t="56429" x="8904288" y="5543550"/>
          <p14:tracePt t="56438" x="8867775" y="5524500"/>
          <p14:tracePt t="56453" x="8831263" y="5524500"/>
          <p14:tracePt t="56462" x="8812213" y="5514975"/>
          <p14:tracePt t="56469" x="8794750" y="5514975"/>
          <p14:tracePt t="56478" x="8775700" y="5514975"/>
          <p14:tracePt t="56485" x="8758238" y="5514975"/>
          <p14:tracePt t="56494" x="8721725" y="5497513"/>
          <p14:tracePt t="56501" x="8694738" y="5487988"/>
          <p14:tracePt t="56510" x="8685213" y="5487988"/>
          <p14:tracePt t="56517" x="8648700" y="5487988"/>
          <p14:tracePt t="56526" x="8629650" y="5487988"/>
          <p14:tracePt t="56533" x="8602663" y="5487988"/>
          <p14:tracePt t="56541" x="8585200" y="5487988"/>
          <p14:tracePt t="56549" x="8575675" y="5487988"/>
          <p14:tracePt t="56558" x="8556625" y="5487988"/>
          <p14:tracePt t="56565" x="8520113" y="5487988"/>
          <p14:tracePt t="56575" x="8502650" y="5487988"/>
          <p14:tracePt t="56581" x="8475663" y="5487988"/>
          <p14:tracePt t="56590" x="8456613" y="5487988"/>
          <p14:tracePt t="56597" x="8429625" y="5487988"/>
          <p14:tracePt t="56607" x="8410575" y="5487988"/>
          <p14:tracePt t="56613" x="8393113" y="5487988"/>
          <p14:tracePt t="56621" x="8366125" y="5487988"/>
          <p14:tracePt t="56629" x="8347075" y="5487988"/>
          <p14:tracePt t="56638" x="8329613" y="5487988"/>
          <p14:tracePt t="56645" x="8310563" y="5487988"/>
          <p14:tracePt t="56653" x="8293100" y="5487988"/>
          <p14:tracePt t="56661" x="8274050" y="5487988"/>
          <p14:tracePt t="56670" x="8256588" y="5497513"/>
          <p14:tracePt t="56677" x="8237538" y="5497513"/>
          <p14:tracePt t="56685" x="8220075" y="5507038"/>
          <p14:tracePt t="56701" x="8210550" y="5514975"/>
          <p14:tracePt t="56717" x="8191500" y="5524500"/>
          <p14:tracePt t="56727" x="8183563" y="5534025"/>
          <p14:tracePt t="56741" x="8174038" y="5543550"/>
          <p14:tracePt t="56750" x="8164513" y="5551488"/>
          <p14:tracePt t="56758" x="8154988" y="5561013"/>
          <p14:tracePt t="56765" x="8137525" y="5580063"/>
          <p14:tracePt t="56781" x="8128000" y="5597525"/>
          <p14:tracePt t="56797" x="8108950" y="5616575"/>
          <p14:tracePt t="56806" x="8101013" y="5624513"/>
          <p14:tracePt t="56813" x="8091488" y="5653088"/>
          <p14:tracePt t="56821" x="8081963" y="5661025"/>
          <p14:tracePt t="56829" x="8072438" y="5670550"/>
          <p14:tracePt t="56837" x="8072438" y="5689600"/>
          <p14:tracePt t="56845" x="8064500" y="5707063"/>
          <p14:tracePt t="56853" x="8064500" y="5716588"/>
          <p14:tracePt t="56861" x="8054975" y="5716588"/>
          <p14:tracePt t="56869" x="8054975" y="5726113"/>
          <p14:tracePt t="56878" x="8054975" y="5734050"/>
          <p14:tracePt t="56885" x="8054975" y="5762625"/>
          <p14:tracePt t="56911" x="8054975" y="5789613"/>
          <p14:tracePt t="56917" x="8054975" y="5807075"/>
          <p14:tracePt t="56925" x="8054975" y="5826125"/>
          <p14:tracePt t="56941" x="8054975" y="5843588"/>
          <p14:tracePt t="56949" x="8064500" y="5862638"/>
          <p14:tracePt t="56958" x="8072438" y="5899150"/>
          <p14:tracePt t="56975" x="8081963" y="5918200"/>
          <p14:tracePt t="56981" x="8101013" y="5935663"/>
          <p14:tracePt t="56997" x="8128000" y="5962650"/>
          <p14:tracePt t="57005" x="8137525" y="5972175"/>
          <p14:tracePt t="57013" x="8147050" y="5991225"/>
          <p14:tracePt t="57021" x="8154988" y="5999163"/>
          <p14:tracePt t="57029" x="8154988" y="6008688"/>
          <p14:tracePt t="57037" x="8174038" y="6027738"/>
          <p14:tracePt t="57046" x="8183563" y="6045200"/>
          <p14:tracePt t="57053" x="8191500" y="6045200"/>
          <p14:tracePt t="57065" x="8201025" y="6054725"/>
          <p14:tracePt t="57075" x="8210550" y="6064250"/>
          <p14:tracePt t="57093" x="8228013" y="6081713"/>
          <p14:tracePt t="57101" x="8237538" y="6091238"/>
          <p14:tracePt t="57111" x="8237538" y="6100763"/>
          <p14:tracePt t="57117" x="8247063" y="6118225"/>
          <p14:tracePt t="57126" x="8256588" y="6127750"/>
          <p14:tracePt t="57130" x="8264525" y="6127750"/>
          <p14:tracePt t="57137" x="8274050" y="6137275"/>
          <p14:tracePt t="57145" x="8283575" y="6145213"/>
          <p14:tracePt t="57153" x="8293100" y="6145213"/>
          <p14:tracePt t="57162" x="8320088" y="6164263"/>
          <p14:tracePt t="57169" x="8320088" y="6173788"/>
          <p14:tracePt t="57178" x="8329613" y="6173788"/>
          <p14:tracePt t="57185" x="8347075" y="6181725"/>
          <p14:tracePt t="57197" x="8366125" y="6181725"/>
          <p14:tracePt t="57206" x="8374063" y="6181725"/>
          <p14:tracePt t="57213" x="8383588" y="6181725"/>
          <p14:tracePt t="57221" x="8402638" y="6181725"/>
          <p14:tracePt t="57229" x="8429625" y="6191250"/>
          <p14:tracePt t="57237" x="8439150" y="6191250"/>
          <p14:tracePt t="57245" x="8447088" y="6191250"/>
          <p14:tracePt t="57253" x="8475663" y="6191250"/>
          <p14:tracePt t="57262" x="8483600" y="6191250"/>
          <p14:tracePt t="57269" x="8502650" y="6191250"/>
          <p14:tracePt t="57278" x="8539163" y="6191250"/>
          <p14:tracePt t="57285" x="8566150" y="6191250"/>
          <p14:tracePt t="57294" x="8585200" y="6191250"/>
          <p14:tracePt t="57302" x="8602663" y="6191250"/>
          <p14:tracePt t="57309" x="8629650" y="6191250"/>
          <p14:tracePt t="57317" x="8648700" y="6191250"/>
          <p14:tracePt t="57325" x="8666163" y="6191250"/>
          <p14:tracePt t="57341" x="8675688" y="6191250"/>
          <p14:tracePt t="57349" x="8702675" y="6191250"/>
          <p14:tracePt t="57358" x="8712200" y="6191250"/>
          <p14:tracePt t="57374" x="8731250" y="6191250"/>
          <p14:tracePt t="57381" x="8748713" y="6200775"/>
          <p14:tracePt t="57390" x="8767763" y="6200775"/>
          <p14:tracePt t="57397" x="8785225" y="6200775"/>
          <p14:tracePt t="57406" x="8812213" y="6200775"/>
          <p14:tracePt t="57413" x="8840788" y="6200775"/>
          <p14:tracePt t="57421" x="8867775" y="6200775"/>
          <p14:tracePt t="57429" x="8904288" y="6200775"/>
          <p14:tracePt t="57437" x="8931275" y="6200775"/>
          <p14:tracePt t="57446" x="8950325" y="6200775"/>
          <p14:tracePt t="57453" x="8986838" y="6200775"/>
          <p14:tracePt t="57462" x="8996363" y="6200775"/>
          <p14:tracePt t="57469" x="9013825" y="6200775"/>
          <p14:tracePt t="57478" x="9032875" y="6200775"/>
          <p14:tracePt t="57485" x="9040813" y="6200775"/>
          <p14:tracePt t="57501" x="9050338" y="6200775"/>
          <p14:tracePt t="57510" x="9059863" y="6200775"/>
          <p14:tracePt t="57526" x="9077325" y="6191250"/>
          <p14:tracePt t="57542" x="9086850" y="6181725"/>
          <p14:tracePt t="57549" x="9096375" y="6181725"/>
          <p14:tracePt t="57560" x="9123363" y="6173788"/>
          <p14:tracePt t="57565" x="9132888" y="6164263"/>
          <p14:tracePt t="57575" x="9142413" y="6164263"/>
          <p14:tracePt t="57581" x="9150350" y="6164263"/>
          <p14:tracePt t="57591" x="9169400" y="6154738"/>
          <p14:tracePt t="57597" x="9186863" y="6145213"/>
          <p14:tracePt t="57614" x="9196388" y="6145213"/>
          <p14:tracePt t="57621" x="9215438" y="6137275"/>
          <p14:tracePt t="57637" x="9223375" y="6127750"/>
          <p14:tracePt t="57653" x="9242425" y="6118225"/>
          <p14:tracePt t="57669" x="9251950" y="6108700"/>
          <p14:tracePt t="57678" x="9251950" y="6091238"/>
          <p14:tracePt t="57685" x="9251950" y="6072188"/>
          <p14:tracePt t="57695" x="9259888" y="6064250"/>
          <p14:tracePt t="57709" x="9259888" y="6054725"/>
          <p14:tracePt t="57717" x="9259888" y="6045200"/>
          <p14:tracePt t="57726" x="9269413" y="6027738"/>
          <p14:tracePt t="57733" x="9269413" y="6018213"/>
          <p14:tracePt t="57749" x="9269413" y="6008688"/>
          <p14:tracePt t="57790" x="9269413" y="5999163"/>
          <p14:tracePt t="60625" x="9269413" y="6008688"/>
          <p14:tracePt t="60681" x="9269413" y="6018213"/>
          <p14:tracePt t="60801" x="9269413" y="6035675"/>
          <p14:tracePt t="60893" x="9269413" y="6045200"/>
          <p14:tracePt t="60926" x="9269413" y="6054725"/>
          <p14:tracePt t="63185" x="9269413" y="6064250"/>
          <p14:tracePt t="64285" x="9259888" y="6064250"/>
          <p14:tracePt t="64294" x="9251950" y="6054725"/>
          <p14:tracePt t="64301" x="9242425" y="6045200"/>
          <p14:tracePt t="64317" x="9232900" y="6027738"/>
          <p14:tracePt t="64326" x="9223375" y="6008688"/>
          <p14:tracePt t="64333" x="9215438" y="5999163"/>
          <p14:tracePt t="64342" x="9215438" y="5991225"/>
          <p14:tracePt t="64357" x="9205913" y="5962650"/>
          <p14:tracePt t="64366" x="9196388" y="5945188"/>
          <p14:tracePt t="64381" x="9186863" y="5926138"/>
          <p14:tracePt t="64385" x="9169400" y="5899150"/>
          <p14:tracePt t="64395" x="9169400" y="5889625"/>
          <p14:tracePt t="64401" x="9159875" y="5881688"/>
          <p14:tracePt t="64410" x="9142413" y="5862638"/>
          <p14:tracePt t="64417" x="9132888" y="5843588"/>
          <p14:tracePt t="64426" x="9123363" y="5826125"/>
          <p14:tracePt t="64433" x="9113838" y="5807075"/>
          <p14:tracePt t="64443" x="9096375" y="5789613"/>
          <p14:tracePt t="64444" x="9077325" y="5762625"/>
          <p14:tracePt t="64453" x="9069388" y="5753100"/>
          <p14:tracePt t="64461" x="9050338" y="5734050"/>
          <p14:tracePt t="64469" x="9032875" y="5716588"/>
          <p14:tracePt t="64477" x="9023350" y="5707063"/>
          <p14:tracePt t="64485" x="9013825" y="5697538"/>
          <p14:tracePt t="64494" x="8996363" y="5680075"/>
          <p14:tracePt t="64501" x="8977313" y="5661025"/>
          <p14:tracePt t="64518" x="8959850" y="5653088"/>
          <p14:tracePt t="64526" x="8950325" y="5653088"/>
          <p14:tracePt t="64533" x="8931275" y="5643563"/>
          <p14:tracePt t="64543" x="8894763" y="5634038"/>
          <p14:tracePt t="64558" x="8848725" y="5624513"/>
          <p14:tracePt t="64565" x="8831263" y="5616575"/>
          <p14:tracePt t="64573" x="8804275" y="5616575"/>
          <p14:tracePt t="64581" x="8748713" y="5616575"/>
          <p14:tracePt t="64591" x="8685213" y="5597525"/>
          <p14:tracePt t="64597" x="8648700" y="5597525"/>
          <p14:tracePt t="64607" x="8575675" y="5597525"/>
          <p14:tracePt t="64613" x="8520113" y="5588000"/>
          <p14:tracePt t="64621" x="8439150" y="5561013"/>
          <p14:tracePt t="64629" x="8410575" y="5561013"/>
          <p14:tracePt t="64638" x="8366125" y="5561013"/>
          <p14:tracePt t="64645" x="8329613" y="5561013"/>
          <p14:tracePt t="64653" x="8256588" y="5551488"/>
          <p14:tracePt t="64662" x="8183563" y="5534025"/>
          <p14:tracePt t="64669" x="8101013" y="5524500"/>
          <p14:tracePt t="64677" x="8027988" y="5514975"/>
          <p14:tracePt t="64685" x="7935913" y="5497513"/>
          <p14:tracePt t="64694" x="7862888" y="5497513"/>
          <p14:tracePt t="64701" x="7799388" y="5497513"/>
          <p14:tracePt t="64710" x="7762875" y="5497513"/>
          <p14:tracePt t="64718" x="7716838" y="5487988"/>
          <p14:tracePt t="64726" x="7699375" y="5487988"/>
          <p14:tracePt t="64733" x="7689850" y="5487988"/>
          <p14:tracePt t="64749" x="7670800" y="5487988"/>
          <p14:tracePt t="64773" x="7662863" y="5487988"/>
          <p14:tracePt t="64781" x="7643813" y="5487988"/>
          <p14:tracePt t="64791" x="7634288" y="5487988"/>
          <p14:tracePt t="64797" x="7616825" y="5487988"/>
          <p14:tracePt t="64807" x="7607300" y="5487988"/>
          <p14:tracePt t="64813" x="7561263" y="5487988"/>
          <p14:tracePt t="64821" x="7516813" y="5514975"/>
          <p14:tracePt t="64829" x="7497763" y="5524500"/>
          <p14:tracePt t="64838" x="7470775" y="5534025"/>
          <p14:tracePt t="64845" x="7434263" y="5551488"/>
          <p14:tracePt t="64853" x="7407275" y="5561013"/>
          <p14:tracePt t="64862" x="7388225" y="5570538"/>
          <p14:tracePt t="64869" x="7378700" y="5580063"/>
          <p14:tracePt t="64878" x="7370763" y="5588000"/>
          <p14:tracePt t="64885" x="7361238" y="5597525"/>
          <p14:tracePt t="64894" x="7351713" y="5616575"/>
          <p14:tracePt t="64926" x="7351713" y="5624513"/>
          <p14:tracePt t="64933" x="7351713" y="5634038"/>
          <p14:tracePt t="64942" x="7342188" y="5643563"/>
          <p14:tracePt t="64965" x="7342188" y="5653088"/>
          <p14:tracePt t="64973" x="7334250" y="5661025"/>
          <p14:tracePt t="64991" x="7334250" y="5670550"/>
          <p14:tracePt t="65007" x="7324725" y="5680075"/>
          <p14:tracePt t="65038" x="7324725" y="5689600"/>
          <p14:tracePt t="65070" x="7324725" y="5697538"/>
          <p14:tracePt t="65181" x="7334250" y="5697538"/>
          <p14:tracePt t="65189" x="7351713" y="5689600"/>
          <p14:tracePt t="65197" x="7370763" y="5670550"/>
          <p14:tracePt t="65206" x="7424738" y="5643563"/>
          <p14:tracePt t="65213" x="7480300" y="5607050"/>
          <p14:tracePt t="65221" x="7524750" y="5588000"/>
          <p14:tracePt t="65229" x="7553325" y="5570538"/>
          <p14:tracePt t="65237" x="7597775" y="5543550"/>
          <p14:tracePt t="65245" x="7662863" y="5507038"/>
          <p14:tracePt t="65253" x="7707313" y="5487988"/>
          <p14:tracePt t="65261" x="7735888" y="5478463"/>
          <p14:tracePt t="65269" x="7780338" y="5441950"/>
          <p14:tracePt t="65278" x="7808913" y="5441950"/>
          <p14:tracePt t="65285" x="7853363" y="5414963"/>
          <p14:tracePt t="65294" x="7872413" y="5397500"/>
          <p14:tracePt t="65301" x="7899400" y="5387975"/>
          <p14:tracePt t="65310" x="7945438" y="5378450"/>
          <p14:tracePt t="65317" x="7972425" y="5368925"/>
          <p14:tracePt t="65325" x="8008938" y="5351463"/>
          <p14:tracePt t="65333" x="8008938" y="5341938"/>
          <p14:tracePt t="65342" x="8035925" y="5341938"/>
          <p14:tracePt t="65349" x="8054975" y="5324475"/>
          <p14:tracePt t="65359" x="8081963" y="5305425"/>
          <p14:tracePt t="65365" x="8108950" y="5305425"/>
          <p14:tracePt t="65373" x="8147050" y="5287963"/>
          <p14:tracePt t="65381" x="8183563" y="5278438"/>
          <p14:tracePt t="65391" x="8210550" y="5278438"/>
          <p14:tracePt t="65397" x="8247063" y="5278438"/>
          <p14:tracePt t="65407" x="8301038" y="5278438"/>
          <p14:tracePt t="65413" x="8347075" y="5278438"/>
          <p14:tracePt t="65421" x="8402638" y="5278438"/>
          <p14:tracePt t="65429" x="8429625" y="5278438"/>
          <p14:tracePt t="65437" x="8483600" y="5278438"/>
          <p14:tracePt t="65445" x="8539163" y="5278438"/>
          <p14:tracePt t="65454" x="8593138" y="5278438"/>
          <p14:tracePt t="65462" x="8666163" y="5278438"/>
          <p14:tracePt t="65469" x="8748713" y="5287963"/>
          <p14:tracePt t="65477" x="8821738" y="5287963"/>
          <p14:tracePt t="65485" x="8894763" y="5295900"/>
          <p14:tracePt t="65494" x="8959850" y="5324475"/>
          <p14:tracePt t="65501" x="8977313" y="5332413"/>
          <p14:tracePt t="65511" x="9013825" y="5351463"/>
          <p14:tracePt t="65517" x="9013825" y="5360988"/>
          <p14:tracePt t="65534" x="9023350" y="5368925"/>
          <p14:tracePt t="65549" x="9023350" y="5405438"/>
          <p14:tracePt t="65558" x="9032875" y="5434013"/>
          <p14:tracePt t="65574" x="9050338" y="5461000"/>
          <p14:tracePt t="65581" x="9059863" y="5497513"/>
          <p14:tracePt t="65591" x="9059863" y="5514975"/>
          <p14:tracePt t="65597" x="9077325" y="5543550"/>
          <p14:tracePt t="65605" x="9096375" y="5588000"/>
          <p14:tracePt t="65613" x="9096375" y="5597525"/>
          <p14:tracePt t="65622" x="9105900" y="5607050"/>
          <p14:tracePt t="65629" x="9113838" y="5643563"/>
          <p14:tracePt t="65637" x="9123363" y="5661025"/>
          <p14:tracePt t="65645" x="9123363" y="5670550"/>
          <p14:tracePt t="65653" x="9123363" y="5680075"/>
          <p14:tracePt t="65661" x="9132888" y="5680075"/>
          <p14:tracePt t="65669" x="9132888" y="5689600"/>
          <p14:tracePt t="65685" x="9132888" y="5697538"/>
          <p14:tracePt t="65701" x="9132888" y="5707063"/>
          <p14:tracePt t="65717" x="9132888" y="5716588"/>
          <p14:tracePt t="65874" x="9132888" y="5707063"/>
          <p14:tracePt t="65881" x="9123363" y="5689600"/>
          <p14:tracePt t="65890" x="9105900" y="5653088"/>
          <p14:tracePt t="65897" x="9086850" y="5624513"/>
          <p14:tracePt t="65907" x="9050338" y="5597525"/>
          <p14:tracePt t="65913" x="9032875" y="5580063"/>
          <p14:tracePt t="65927" x="8959850" y="5524500"/>
          <p14:tracePt t="65934" x="8913813" y="5487988"/>
          <p14:tracePt t="65941" x="8877300" y="5478463"/>
          <p14:tracePt t="65950" x="8840788" y="5470525"/>
          <p14:tracePt t="65957" x="8785225" y="5434013"/>
          <p14:tracePt t="65965" x="8767763" y="5405438"/>
          <p14:tracePt t="65973" x="8712200" y="5387975"/>
          <p14:tracePt t="65981" x="8666163" y="5360988"/>
          <p14:tracePt t="65990" x="8648700" y="5351463"/>
          <p14:tracePt t="65997" x="8593138" y="5332413"/>
          <p14:tracePt t="66007" x="8548688" y="5324475"/>
          <p14:tracePt t="66013" x="8529638" y="5314950"/>
          <p14:tracePt t="66022" x="8502650" y="5305425"/>
          <p14:tracePt t="66029" x="8456613" y="5305425"/>
          <p14:tracePt t="66037" x="8439150" y="5295900"/>
          <p14:tracePt t="66045" x="8383588" y="5268913"/>
          <p14:tracePt t="66053" x="8366125" y="5268913"/>
          <p14:tracePt t="66062" x="8337550" y="5259388"/>
          <p14:tracePt t="66069" x="8301038" y="5259388"/>
          <p14:tracePt t="66077" x="8274050" y="5259388"/>
          <p14:tracePt t="66085" x="8256588" y="5259388"/>
          <p14:tracePt t="66094" x="8228013" y="5251450"/>
          <p14:tracePt t="66101" x="8210550" y="5251450"/>
          <p14:tracePt t="66110" x="8191500" y="5251450"/>
          <p14:tracePt t="66117" x="8164513" y="5251450"/>
          <p14:tracePt t="66126" x="8147050" y="5251450"/>
          <p14:tracePt t="66133" x="8118475" y="5251450"/>
          <p14:tracePt t="66142" x="8101013" y="5251450"/>
          <p14:tracePt t="66149" x="8081963" y="5251450"/>
          <p14:tracePt t="66160" x="8054975" y="5259388"/>
          <p14:tracePt t="66165" x="8018463" y="5259388"/>
          <p14:tracePt t="66173" x="7991475" y="5268913"/>
          <p14:tracePt t="66181" x="7962900" y="5278438"/>
          <p14:tracePt t="66190" x="7935913" y="5278438"/>
          <p14:tracePt t="66197" x="7899400" y="5278438"/>
          <p14:tracePt t="66207" x="7881938" y="5287963"/>
          <p14:tracePt t="66213" x="7853363" y="5287963"/>
          <p14:tracePt t="66221" x="7835900" y="5295900"/>
          <p14:tracePt t="66229" x="7816850" y="5314950"/>
          <p14:tracePt t="66237" x="7799388" y="5314950"/>
          <p14:tracePt t="66245" x="7772400" y="5341938"/>
          <p14:tracePt t="66253" x="7735888" y="5351463"/>
          <p14:tracePt t="66261" x="7716838" y="5351463"/>
          <p14:tracePt t="66269" x="7716838" y="5360988"/>
          <p14:tracePt t="66277" x="7699375" y="5368925"/>
          <p14:tracePt t="66285" x="7689850" y="5368925"/>
          <p14:tracePt t="66294" x="7680325" y="5378450"/>
          <p14:tracePt t="66301" x="7670800" y="5387975"/>
          <p14:tracePt t="66317" x="7662863" y="5397500"/>
          <p14:tracePt t="66326" x="7653338" y="5414963"/>
          <p14:tracePt t="66333" x="7643813" y="5424488"/>
          <p14:tracePt t="66342" x="7643813" y="5434013"/>
          <p14:tracePt t="66357" x="7626350" y="5461000"/>
          <p14:tracePt t="66373" x="7616825" y="5478463"/>
          <p14:tracePt t="66381" x="7607300" y="5487988"/>
          <p14:tracePt t="66391" x="7597775" y="5497513"/>
          <p14:tracePt t="66397" x="7589838" y="5514975"/>
          <p14:tracePt t="66407" x="7580313" y="5534025"/>
          <p14:tracePt t="66413" x="7570788" y="5551488"/>
          <p14:tracePt t="66422" x="7561263" y="5561013"/>
          <p14:tracePt t="66429" x="7553325" y="5597525"/>
          <p14:tracePt t="66445" x="7553325" y="5624513"/>
          <p14:tracePt t="66453" x="7553325" y="5634038"/>
          <p14:tracePt t="66462" x="7553325" y="5643563"/>
          <p14:tracePt t="67041" x="7553325" y="5653088"/>
          <p14:tracePt t="67049" x="7580313" y="5643563"/>
          <p14:tracePt t="67053" x="7607300" y="5624513"/>
          <p14:tracePt t="67062" x="7626350" y="5597525"/>
          <p14:tracePt t="67069" x="7662863" y="5580063"/>
          <p14:tracePt t="67078" x="7670800" y="5570538"/>
          <p14:tracePt t="67085" x="7689850" y="5561013"/>
          <p14:tracePt t="67091" x="7689850" y="5551488"/>
          <p14:tracePt t="67094" x="7716838" y="5543550"/>
          <p14:tracePt t="67101" x="7726363" y="5534025"/>
          <p14:tracePt t="67110" x="7743825" y="5524500"/>
          <p14:tracePt t="67117" x="7762875" y="5514975"/>
          <p14:tracePt t="67126" x="7789863" y="5507038"/>
          <p14:tracePt t="67134" x="7816850" y="5478463"/>
          <p14:tracePt t="67141" x="7835900" y="5470525"/>
          <p14:tracePt t="67150" x="7853363" y="5470525"/>
          <p14:tracePt t="67153" x="7881938" y="5451475"/>
          <p14:tracePt t="67161" x="7889875" y="5434013"/>
          <p14:tracePt t="67169" x="7918450" y="5414963"/>
          <p14:tracePt t="67177" x="7935913" y="5405438"/>
          <p14:tracePt t="67185" x="7954963" y="5397500"/>
          <p14:tracePt t="67194" x="7999413" y="5368925"/>
          <p14:tracePt t="67201" x="8027988" y="5360988"/>
          <p14:tracePt t="67210" x="8064500" y="5341938"/>
          <p14:tracePt t="67213" x="8091488" y="5324475"/>
          <p14:tracePt t="67222" x="8118475" y="5314950"/>
          <p14:tracePt t="67229" x="8154988" y="5295900"/>
          <p14:tracePt t="67237" x="8174038" y="5268913"/>
          <p14:tracePt t="67245" x="8191500" y="5259388"/>
          <p14:tracePt t="67253" x="8220075" y="5251450"/>
          <p14:tracePt t="67261" x="8228013" y="5241925"/>
          <p14:tracePt t="67269" x="8237538" y="5241925"/>
          <p14:tracePt t="67278" x="8256588" y="5232400"/>
          <p14:tracePt t="67285" x="8264525" y="5232400"/>
          <p14:tracePt t="67294" x="8274050" y="5222875"/>
          <p14:tracePt t="67310" x="8301038" y="5214938"/>
          <p14:tracePt t="67317" x="8337550" y="5205413"/>
          <p14:tracePt t="67326" x="8356600" y="5205413"/>
          <p14:tracePt t="67333" x="8383588" y="5178425"/>
          <p14:tracePt t="67342" x="8439150" y="5178425"/>
          <p14:tracePt t="67349" x="8512175" y="5168900"/>
          <p14:tracePt t="67358" x="8575675" y="5168900"/>
          <p14:tracePt t="67365" x="8621713" y="5149850"/>
          <p14:tracePt t="67373" x="8675688" y="5149850"/>
          <p14:tracePt t="67381" x="8731250" y="5149850"/>
          <p14:tracePt t="67390" x="8758238" y="5149850"/>
          <p14:tracePt t="67397" x="8804275" y="5149850"/>
          <p14:tracePt t="67407" x="8840788" y="5132388"/>
          <p14:tracePt t="67413" x="8885238" y="5132388"/>
          <p14:tracePt t="67421" x="8921750" y="5132388"/>
          <p14:tracePt t="67429" x="8950325" y="5132388"/>
          <p14:tracePt t="67437" x="8986838" y="5132388"/>
          <p14:tracePt t="67445" x="9023350" y="5132388"/>
          <p14:tracePt t="67453" x="9050338" y="5132388"/>
          <p14:tracePt t="67461" x="9086850" y="5141913"/>
          <p14:tracePt t="67469" x="9105900" y="5149850"/>
          <p14:tracePt t="67485" x="9123363" y="5159375"/>
          <p14:tracePt t="67494" x="9132888" y="5159375"/>
          <p14:tracePt t="67501" x="9142413" y="5168900"/>
          <p14:tracePt t="67511" x="9150350" y="5178425"/>
          <p14:tracePt t="67517" x="9169400" y="5195888"/>
          <p14:tracePt t="67526" x="9186863" y="5214938"/>
          <p14:tracePt t="67533" x="9196388" y="5222875"/>
          <p14:tracePt t="67542" x="9215438" y="5251450"/>
          <p14:tracePt t="67549" x="9223375" y="5259388"/>
          <p14:tracePt t="67559" x="9242425" y="5278438"/>
          <p14:tracePt t="67565" x="9251950" y="5295900"/>
          <p14:tracePt t="67574" x="9259888" y="5324475"/>
          <p14:tracePt t="67581" x="9269413" y="5332413"/>
          <p14:tracePt t="67590" x="9269413" y="5351463"/>
          <p14:tracePt t="67606" x="9288463" y="5378450"/>
          <p14:tracePt t="67613" x="9288463" y="5387975"/>
          <p14:tracePt t="67621" x="9288463" y="5405438"/>
          <p14:tracePt t="67629" x="9288463" y="5424488"/>
          <p14:tracePt t="67637" x="9288463" y="5434013"/>
          <p14:tracePt t="67645" x="9315450" y="5470525"/>
          <p14:tracePt t="67653" x="9315450" y="5478463"/>
          <p14:tracePt t="67661" x="9315450" y="5487988"/>
          <p14:tracePt t="67670" x="9324975" y="5524500"/>
          <p14:tracePt t="67677" x="9332913" y="5534025"/>
          <p14:tracePt t="67685" x="9332913" y="5551488"/>
          <p14:tracePt t="67694" x="9332913" y="5570538"/>
          <p14:tracePt t="67701" x="9332913" y="5588000"/>
          <p14:tracePt t="67710" x="9332913" y="5624513"/>
          <p14:tracePt t="67717" x="9332913" y="5634038"/>
          <p14:tracePt t="67726" x="9332913" y="5670550"/>
          <p14:tracePt t="67733" x="9332913" y="5697538"/>
          <p14:tracePt t="67742" x="9332913" y="5716588"/>
          <p14:tracePt t="67749" x="9332913" y="5743575"/>
          <p14:tracePt t="67757" x="9332913" y="5762625"/>
          <p14:tracePt t="67765" x="9332913" y="5770563"/>
          <p14:tracePt t="67773" x="9332913" y="5789613"/>
          <p14:tracePt t="67781" x="9332913" y="5799138"/>
          <p14:tracePt t="67790" x="9332913" y="5807075"/>
          <p14:tracePt t="67797" x="9332913" y="5826125"/>
          <p14:tracePt t="67807" x="9332913" y="5835650"/>
          <p14:tracePt t="67813" x="9332913" y="5843588"/>
          <p14:tracePt t="67829" x="9332913" y="5853113"/>
          <p14:tracePt t="67845" x="9332913" y="5872163"/>
          <p14:tracePt t="67870" x="9332913" y="5889625"/>
          <p14:tracePt t="67885" x="9332913" y="5908675"/>
          <p14:tracePt t="67901" x="9332913" y="5918200"/>
          <p14:tracePt t="67910" x="9332913" y="5935663"/>
          <p14:tracePt t="67917" x="9332913" y="5945188"/>
          <p14:tracePt t="67933" x="9332913" y="5954713"/>
          <p14:tracePt t="67942" x="9332913" y="5972175"/>
          <p14:tracePt t="67949" x="9332913" y="5981700"/>
          <p14:tracePt t="67957" x="9332913" y="5991225"/>
          <p14:tracePt t="67965" x="9332913" y="5999163"/>
          <p14:tracePt t="67973" x="9332913" y="6018213"/>
          <p14:tracePt t="68013" x="9332913" y="6027738"/>
          <p14:tracePt t="68022" x="9332913" y="6035675"/>
          <p14:tracePt t="68038" x="9332913" y="6054725"/>
          <p14:tracePt t="68053" x="9324975" y="6064250"/>
          <p14:tracePt t="68085" x="9315450" y="6072188"/>
          <p14:tracePt t="68110" x="9315450" y="6081713"/>
          <p14:tracePt t="68117" x="9315450" y="6091238"/>
          <p14:tracePt t="68134" x="9315450" y="6108700"/>
          <p14:tracePt t="68143" x="9305925" y="6118225"/>
          <p14:tracePt t="68158" x="9296400" y="6127750"/>
          <p14:tracePt t="68433" x="9288463" y="6127750"/>
          <p14:tracePt t="72921" x="9288463" y="6118225"/>
          <p14:tracePt t="72953" x="9278938" y="6108700"/>
          <p14:tracePt t="72981" x="9269413" y="6108700"/>
          <p14:tracePt t="72997" x="9259888" y="6100763"/>
          <p14:tracePt t="73005" x="9242425" y="6091238"/>
          <p14:tracePt t="73021" x="9232900" y="6081713"/>
          <p14:tracePt t="73029" x="9223375" y="6081713"/>
          <p14:tracePt t="73070" x="9205913" y="6081713"/>
          <p14:tracePt t="73077" x="9196388" y="6072188"/>
          <p14:tracePt t="73085" x="9186863" y="6064250"/>
          <p14:tracePt t="73101" x="9178925" y="6054725"/>
          <p14:tracePt t="73111" x="9159875" y="6045200"/>
          <p14:tracePt t="73126" x="9142413" y="6035675"/>
          <p14:tracePt t="73143" x="9132888" y="6035675"/>
          <p14:tracePt t="73150" x="9123363" y="6027738"/>
          <p14:tracePt t="73165" x="9113838" y="6018213"/>
          <p14:tracePt t="73197" x="9105900" y="6018213"/>
          <p14:tracePt t="73229" x="9086850" y="6018213"/>
          <p14:tracePt t="73238" x="9077325" y="6008688"/>
          <p14:tracePt t="73245" x="9069388" y="6008688"/>
          <p14:tracePt t="73253" x="9050338" y="6008688"/>
          <p14:tracePt t="73269" x="9023350" y="6008688"/>
          <p14:tracePt t="73285" x="9013825" y="6008688"/>
          <p14:tracePt t="73309" x="8996363" y="6008688"/>
          <p14:tracePt t="73317" x="8986838" y="6008688"/>
          <p14:tracePt t="73333" x="8977313" y="6018213"/>
          <p14:tracePt t="73389" x="8967788" y="6018213"/>
          <p14:tracePt t="73405" x="8959850" y="6018213"/>
          <p14:tracePt t="73422" x="8950325" y="6027738"/>
          <p14:tracePt t="73429" x="8940800" y="6035675"/>
          <p14:tracePt t="73453" x="8931275" y="6035675"/>
          <p14:tracePt t="73461" x="8921750" y="6045200"/>
          <p14:tracePt t="73469" x="8913813" y="6045200"/>
          <p14:tracePt t="73477" x="8904288" y="6054725"/>
          <p14:tracePt t="73501" x="8894763" y="6054725"/>
          <p14:tracePt t="73517" x="8877300" y="6054725"/>
          <p14:tracePt t="73526" x="8858250" y="6064250"/>
          <p14:tracePt t="73543" x="8840788" y="6064250"/>
          <p14:tracePt t="73558" x="8821738" y="6072188"/>
          <p14:tracePt t="73581" x="8812213" y="6072188"/>
          <p14:tracePt t="73597" x="8804275" y="6072188"/>
          <p14:tracePt t="73613" x="8785225" y="6072188"/>
          <p14:tracePt t="73623" x="8767763" y="6072188"/>
          <p14:tracePt t="73639" x="8758238" y="6072188"/>
          <p14:tracePt t="73645" x="8748713" y="6072188"/>
          <p14:tracePt t="73654" x="8731250" y="6072188"/>
          <p14:tracePt t="73661" x="8721725" y="6072188"/>
          <p14:tracePt t="73685" x="8712200" y="6072188"/>
          <p14:tracePt t="73711" x="8702675" y="6072188"/>
          <p14:tracePt t="73734" x="8694738" y="6072188"/>
          <p14:tracePt t="73742" x="8685213" y="6072188"/>
          <p14:tracePt t="73758" x="8675688" y="6072188"/>
          <p14:tracePt t="73773" x="8666163" y="6072188"/>
          <p14:tracePt t="73789" x="8648700" y="6072188"/>
          <p14:tracePt t="73821" x="8629650" y="6072188"/>
          <p14:tracePt t="73829" x="8621713" y="6072188"/>
          <p14:tracePt t="73837" x="8612188" y="6072188"/>
          <p14:tracePt t="73845" x="8602663" y="6072188"/>
          <p14:tracePt t="73854" x="8585200" y="6072188"/>
          <p14:tracePt t="73861" x="8566150" y="6072188"/>
          <p14:tracePt t="73877" x="8556625" y="6072188"/>
          <p14:tracePt t="73885" x="8548688" y="6072188"/>
          <p14:tracePt t="73909" x="8539163" y="6072188"/>
          <p14:tracePt t="73911" x="8529638" y="6072188"/>
          <p14:tracePt t="73958" x="8520113" y="6072188"/>
          <p14:tracePt t="73965" x="8512175" y="6072188"/>
          <p14:tracePt t="73982" x="8502650" y="6072188"/>
          <p14:tracePt t="73989" x="8493125" y="6072188"/>
          <p14:tracePt t="73997" x="8475663" y="6072188"/>
          <p14:tracePt t="74006" x="8466138" y="6072188"/>
          <p14:tracePt t="74024" x="8447088" y="6072188"/>
          <p14:tracePt t="74038" x="8439150" y="6081713"/>
          <p14:tracePt t="74045" x="8429625" y="6081713"/>
          <p14:tracePt t="74061" x="8420100" y="6081713"/>
          <p14:tracePt t="74069" x="8410575" y="6081713"/>
          <p14:tracePt t="74145" x="8402638" y="6081713"/>
          <p14:tracePt t="74153" x="8383588" y="6081713"/>
          <p14:tracePt t="74167" x="8374063" y="6081713"/>
          <p14:tracePt t="74173" x="8337550" y="6081713"/>
          <p14:tracePt t="74181" x="8320088" y="6081713"/>
          <p14:tracePt t="74189" x="8293100" y="6081713"/>
          <p14:tracePt t="74197" x="8274050" y="6081713"/>
          <p14:tracePt t="74205" x="8256588" y="6081713"/>
          <p14:tracePt t="74245" x="8247063" y="6081713"/>
          <p14:tracePt t="74701" x="8247063" y="6100763"/>
          <p14:tracePt t="75325" x="8264525" y="6100763"/>
          <p14:tracePt t="75338" x="8264525" y="6091238"/>
          <p14:tracePt t="75346" x="8274050" y="6081713"/>
          <p14:tracePt t="75354" x="8274050" y="6072188"/>
          <p14:tracePt t="75361" x="8274050" y="6064250"/>
          <p14:tracePt t="75369" x="8274050" y="6054725"/>
          <p14:tracePt t="75377" x="8274050" y="6045200"/>
          <p14:tracePt t="75385" x="8283575" y="6018213"/>
          <p14:tracePt t="75390" x="8293100" y="6008688"/>
          <p14:tracePt t="75393" x="8293100" y="5999163"/>
          <p14:tracePt t="75401" x="8293100" y="5991225"/>
          <p14:tracePt t="75410" x="8293100" y="5981700"/>
          <p14:tracePt t="75417" x="8293100" y="5962650"/>
          <p14:tracePt t="75433" x="8293100" y="5945188"/>
          <p14:tracePt t="75443" x="8301038" y="5935663"/>
          <p14:tracePt t="75469" x="8301038" y="5926138"/>
          <p14:tracePt t="75477" x="8301038" y="5918200"/>
          <p14:tracePt t="75501" x="8301038" y="5908675"/>
          <p14:tracePt t="75525" x="8301038" y="5899150"/>
          <p14:tracePt t="75549" x="8301038" y="5889625"/>
          <p14:tracePt t="75574" x="8301038" y="5881688"/>
          <p14:tracePt t="75693" x="8301038" y="5889625"/>
          <p14:tracePt t="75701" x="8301038" y="5918200"/>
          <p14:tracePt t="75717" x="8301038" y="5926138"/>
          <p14:tracePt t="75726" x="8301038" y="5945188"/>
          <p14:tracePt t="75733" x="8301038" y="5954713"/>
          <p14:tracePt t="75758" x="8301038" y="5962650"/>
          <p14:tracePt t="75765" x="8301038" y="5972175"/>
          <p14:tracePt t="75781" x="8301038" y="5981700"/>
          <p14:tracePt t="75805" x="8301038" y="5991225"/>
          <p14:tracePt t="75822" x="8301038" y="5999163"/>
          <p14:tracePt t="75829" x="8301038" y="6008688"/>
          <p14:tracePt t="75870" x="8301038" y="6018213"/>
          <p14:tracePt t="75885" x="8301038" y="6027738"/>
          <p14:tracePt t="75965" x="8301038" y="6018213"/>
          <p14:tracePt t="75973" x="8301038" y="6008688"/>
          <p14:tracePt t="75981" x="8301038" y="5981700"/>
          <p14:tracePt t="75989" x="8301038" y="5972175"/>
          <p14:tracePt t="75997" x="8301038" y="5962650"/>
          <p14:tracePt t="76005" x="8310563" y="5935663"/>
          <p14:tracePt t="76022" x="8310563" y="5918200"/>
          <p14:tracePt t="76029" x="8310563" y="5908675"/>
          <p14:tracePt t="76039" x="8310563" y="5899150"/>
          <p14:tracePt t="76054" x="8310563" y="5889625"/>
          <p14:tracePt t="76166" x="8310563" y="5908675"/>
          <p14:tracePt t="76174" x="8301038" y="5918200"/>
          <p14:tracePt t="76181" x="8293100" y="5935663"/>
          <p14:tracePt t="76189" x="8293100" y="5945188"/>
          <p14:tracePt t="76205" x="8293100" y="5962650"/>
          <p14:tracePt t="76214" x="8283575" y="5972175"/>
          <p14:tracePt t="76238" x="8283575" y="5981700"/>
          <p14:tracePt t="76245" x="8283575" y="5991225"/>
          <p14:tracePt t="76261" x="8283575" y="5999163"/>
          <p14:tracePt t="76349" x="8283575" y="5991225"/>
          <p14:tracePt t="76358" x="8283575" y="5972175"/>
          <p14:tracePt t="76365" x="8283575" y="5954713"/>
          <p14:tracePt t="76374" x="8283575" y="5935663"/>
          <p14:tracePt t="76381" x="8283575" y="5908675"/>
          <p14:tracePt t="76397" x="8293100" y="5899150"/>
          <p14:tracePt t="76413" x="8293100" y="5889625"/>
          <p14:tracePt t="76453" x="8293100" y="5881688"/>
          <p14:tracePt t="76509" x="8293100" y="5899150"/>
          <p14:tracePt t="76517" x="8293100" y="5926138"/>
          <p14:tracePt t="76526" x="8293100" y="5945188"/>
          <p14:tracePt t="76533" x="8301038" y="5962650"/>
          <p14:tracePt t="76542" x="8301038" y="5972175"/>
          <p14:tracePt t="76549" x="8301038" y="5981700"/>
          <p14:tracePt t="76557" x="8301038" y="5991225"/>
          <p14:tracePt t="76613" x="8310563" y="5991225"/>
          <p14:tracePt t="76629" x="8320088" y="5999163"/>
          <p14:tracePt t="76645" x="8329613" y="5999163"/>
          <p14:tracePt t="76653" x="8366125" y="5999163"/>
          <p14:tracePt t="76661" x="8420100" y="5999163"/>
          <p14:tracePt t="76669" x="8502650" y="5999163"/>
          <p14:tracePt t="76677" x="8575675" y="5972175"/>
          <p14:tracePt t="76685" x="8621713" y="5962650"/>
          <p14:tracePt t="76693" x="8694738" y="5945188"/>
          <p14:tracePt t="76701" x="8812213" y="5935663"/>
          <p14:tracePt t="76710" x="8921750" y="5935663"/>
          <p14:tracePt t="76717" x="9013825" y="5935663"/>
          <p14:tracePt t="76726" x="9069388" y="5935663"/>
          <p14:tracePt t="76733" x="9123363" y="5935663"/>
          <p14:tracePt t="76821" x="9132888" y="5935663"/>
          <p14:tracePt t="76829" x="9142413" y="5935663"/>
          <p14:tracePt t="76838" x="9150350" y="5935663"/>
          <p14:tracePt t="76845" x="9159875" y="5935663"/>
          <p14:tracePt t="76854" x="9178925" y="5935663"/>
          <p14:tracePt t="76861" x="9186863" y="5935663"/>
          <p14:tracePt t="76870" x="9205913" y="5935663"/>
          <p14:tracePt t="76877" x="9215438" y="5935663"/>
          <p14:tracePt t="76885" x="9223375" y="5935663"/>
          <p14:tracePt t="76893" x="9232900" y="5945188"/>
          <p14:tracePt t="76917" x="9242425" y="5954713"/>
          <p14:tracePt t="76942" x="9251950" y="5962650"/>
          <p14:tracePt t="77013" x="9259888" y="5962650"/>
          <p14:tracePt t="77045" x="9269413" y="5972175"/>
          <p14:tracePt t="77149" x="9269413" y="5981700"/>
          <p14:tracePt t="77181" x="9269413" y="5999163"/>
          <p14:tracePt t="77294" x="9269413" y="6008688"/>
          <p14:tracePt t="77309" x="9269413" y="6018213"/>
          <p14:tracePt t="77326" x="9259888" y="6035675"/>
          <p14:tracePt t="77357" x="9251950" y="6045200"/>
          <p14:tracePt t="77421" x="9251950" y="6054725"/>
          <p14:tracePt t="77509" x="9251950" y="6064250"/>
          <p14:tracePt t="79161" x="9232900" y="6072188"/>
          <p14:tracePt t="79261" x="9215438" y="6072188"/>
          <p14:tracePt t="79270" x="9186863" y="6072188"/>
          <p14:tracePt t="79277" x="9159875" y="6072188"/>
          <p14:tracePt t="79285" x="9113838" y="6072188"/>
          <p14:tracePt t="79293" x="9086850" y="6072188"/>
          <p14:tracePt t="79301" x="9040813" y="6064250"/>
          <p14:tracePt t="79309" x="8986838" y="6045200"/>
          <p14:tracePt t="79317" x="8931275" y="6045200"/>
          <p14:tracePt t="79325" x="8877300" y="6045200"/>
          <p14:tracePt t="79334" x="8812213" y="6045200"/>
          <p14:tracePt t="79342" x="8775700" y="6045200"/>
          <p14:tracePt t="79349" x="8731250" y="6045200"/>
          <p14:tracePt t="79358" x="8694738" y="6045200"/>
          <p14:tracePt t="79365" x="8648700" y="6045200"/>
          <p14:tracePt t="79373" x="8612188" y="6045200"/>
          <p14:tracePt t="79381" x="8585200" y="6045200"/>
          <p14:tracePt t="79390" x="8529638" y="6045200"/>
          <p14:tracePt t="79397" x="8502650" y="6045200"/>
          <p14:tracePt t="79405" x="8456613" y="6064250"/>
          <p14:tracePt t="79413" x="8402638" y="6064250"/>
          <p14:tracePt t="79422" x="8337550" y="6064250"/>
          <p14:tracePt t="79429" x="8283575" y="6064250"/>
          <p14:tracePt t="79438" x="8228013" y="6064250"/>
          <p14:tracePt t="79445" x="8191500" y="6064250"/>
          <p14:tracePt t="79455" x="8128000" y="6072188"/>
          <p14:tracePt t="79461" x="8091488" y="6081713"/>
          <p14:tracePt t="79469" x="8027988" y="6108700"/>
          <p14:tracePt t="79477" x="7981950" y="6108700"/>
          <p14:tracePt t="79485" x="7926388" y="6127750"/>
          <p14:tracePt t="79493" x="7881938" y="6154738"/>
          <p14:tracePt t="79501" x="7799388" y="6191250"/>
          <p14:tracePt t="79509" x="7726363" y="6191250"/>
          <p14:tracePt t="79518" x="7670800" y="6191250"/>
          <p14:tracePt t="79526" x="7597775" y="6210300"/>
          <p14:tracePt t="79533" x="7516813" y="6210300"/>
          <p14:tracePt t="79542" x="7461250" y="6210300"/>
          <p14:tracePt t="79549" x="7388225" y="6210300"/>
          <p14:tracePt t="79558" x="7334250" y="6218238"/>
          <p14:tracePt t="79565" x="7269163" y="6218238"/>
          <p14:tracePt t="79573" x="7242175" y="6218238"/>
          <p14:tracePt t="79581" x="7205663" y="6218238"/>
          <p14:tracePt t="79590" x="7159625" y="6227763"/>
          <p14:tracePt t="79597" x="7123113" y="6227763"/>
          <p14:tracePt t="79605" x="7069138" y="6227763"/>
          <p14:tracePt t="79613" x="7023100" y="6227763"/>
          <p14:tracePt t="79622" x="6967538" y="6227763"/>
          <p14:tracePt t="79629" x="6940550" y="6227763"/>
          <p14:tracePt t="79639" x="6886575" y="6227763"/>
          <p14:tracePt t="79645" x="6850063" y="6227763"/>
          <p14:tracePt t="79656" x="6804025" y="6237288"/>
          <p14:tracePt t="79661" x="6731000" y="6237288"/>
          <p14:tracePt t="79670" x="6684963" y="6237288"/>
          <p14:tracePt t="79677" x="6667500" y="6237288"/>
          <p14:tracePt t="79685" x="6630988" y="6237288"/>
          <p14:tracePt t="79693" x="6602413" y="6237288"/>
          <p14:tracePt t="79701" x="6575425" y="6237288"/>
          <p14:tracePt t="79709" x="6557963" y="6237288"/>
          <p14:tracePt t="79717" x="6538913" y="6237288"/>
          <p14:tracePt t="79725" x="6521450" y="6237288"/>
          <p14:tracePt t="79733" x="6502400" y="6237288"/>
          <p14:tracePt t="79742" x="6475413" y="6237288"/>
          <p14:tracePt t="79749" x="6456363" y="6237288"/>
          <p14:tracePt t="79758" x="6438900" y="6237288"/>
          <p14:tracePt t="79765" x="6410325" y="6246813"/>
          <p14:tracePt t="79773" x="6402388" y="6246813"/>
          <p14:tracePt t="79781" x="6383338" y="6246813"/>
          <p14:tracePt t="79790" x="6365875" y="6246813"/>
          <p14:tracePt t="79797" x="6346825" y="6246813"/>
          <p14:tracePt t="79805" x="6329363" y="6273800"/>
          <p14:tracePt t="79813" x="6319838" y="6273800"/>
          <p14:tracePt t="79822" x="6300788" y="6273800"/>
          <p14:tracePt t="79838" x="6273800" y="6273800"/>
          <p14:tracePt t="79845" x="6264275" y="6283325"/>
          <p14:tracePt t="79853" x="6246813" y="6291263"/>
          <p14:tracePt t="79861" x="6227763" y="6291263"/>
          <p14:tracePt t="79870" x="6210300" y="6291263"/>
          <p14:tracePt t="79877" x="6210300" y="6300788"/>
          <p14:tracePt t="79885" x="6191250" y="6300788"/>
          <p14:tracePt t="79893" x="6173788" y="6310313"/>
          <p14:tracePt t="79909" x="6164263" y="6310313"/>
          <p14:tracePt t="79917" x="6146800" y="6310313"/>
          <p14:tracePt t="79926" x="6137275" y="6319838"/>
          <p14:tracePt t="79942" x="6127750" y="6319838"/>
          <p14:tracePt t="79949" x="6118225" y="6327775"/>
          <p14:tracePt t="79974" x="6118225" y="6337300"/>
          <p14:tracePt t="79990" x="6118225" y="6346825"/>
          <p14:tracePt t="79997" x="6118225" y="6356350"/>
          <p14:tracePt t="80005" x="6118225" y="6364288"/>
          <p14:tracePt t="80013" x="6118225" y="6383338"/>
          <p14:tracePt t="80022" x="6118225" y="6392863"/>
          <p14:tracePt t="80029" x="6118225" y="6400800"/>
          <p14:tracePt t="80038" x="6118225" y="6419850"/>
          <p14:tracePt t="80058" x="6118225" y="6429375"/>
          <p14:tracePt t="80070" x="6118225" y="6446838"/>
          <p14:tracePt t="80109" x="6118225" y="6465888"/>
          <p14:tracePt t="80134" x="6118225" y="6473825"/>
          <p14:tracePt t="80159" x="6118225" y="6492875"/>
          <p14:tracePt t="80174" x="6118225" y="6502400"/>
          <p14:tracePt t="80213" x="6127750" y="6510338"/>
          <p14:tracePt t="80953" x="6127750" y="6519863"/>
          <p14:tracePt t="80974" x="6137275" y="6529388"/>
          <p14:tracePt t="80997" x="6146800" y="6529388"/>
          <p14:tracePt t="81013" x="6154738" y="6538913"/>
          <p14:tracePt t="81029" x="6173788" y="6538913"/>
          <p14:tracePt t="81054" x="6183313" y="6538913"/>
          <p14:tracePt t="81070" x="6191250" y="6538913"/>
          <p14:tracePt t="81077" x="6200775" y="6538913"/>
          <p14:tracePt t="81085" x="6210300" y="6538913"/>
          <p14:tracePt t="81093" x="6219825" y="6538913"/>
          <p14:tracePt t="81101" x="6237288" y="6538913"/>
          <p14:tracePt t="81118" x="6246813" y="6538913"/>
          <p14:tracePt t="81142" x="6256338" y="6538913"/>
          <p14:tracePt t="81149" x="6264275" y="6538913"/>
          <p14:tracePt t="81158" x="6273800" y="6538913"/>
          <p14:tracePt t="81165" x="6292850" y="6538913"/>
          <p14:tracePt t="81173" x="6300788" y="6538913"/>
          <p14:tracePt t="81181" x="6310313" y="6538913"/>
          <p14:tracePt t="81189" x="6329363" y="6546850"/>
          <p14:tracePt t="81197" x="6337300" y="6546850"/>
          <p14:tracePt t="81205" x="6356350" y="6556375"/>
          <p14:tracePt t="81214" x="6373813" y="6556375"/>
          <p14:tracePt t="81224" x="6383338" y="6556375"/>
          <p14:tracePt t="81229" x="6402388" y="6556375"/>
          <p14:tracePt t="81245" x="6410325" y="6565900"/>
          <p14:tracePt t="81261" x="6419850" y="6565900"/>
          <p14:tracePt t="81333" x="6429375" y="6565900"/>
          <p14:tracePt t="81349" x="6438900" y="6565900"/>
          <p14:tracePt t="81837" x="6446838" y="6565900"/>
          <p14:tracePt t="81845" x="6465888" y="6565900"/>
          <p14:tracePt t="81854" x="6475413" y="6565900"/>
          <p14:tracePt t="81860" x="6483350" y="6556375"/>
          <p14:tracePt t="81870" x="6521450" y="6538913"/>
          <p14:tracePt t="81886" x="6529388" y="6538913"/>
          <p14:tracePt t="81893" x="6548438" y="6529388"/>
          <p14:tracePt t="81909" x="6575425" y="6519863"/>
          <p14:tracePt t="81929" x="6584950" y="6519863"/>
          <p14:tracePt t="81939" x="6594475" y="6519863"/>
          <p14:tracePt t="81955" x="6602413" y="6519863"/>
          <p14:tracePt t="81961" x="6621463" y="6510338"/>
          <p14:tracePt t="81969" x="6630988" y="6510338"/>
          <p14:tracePt t="81977" x="6638925" y="6510338"/>
          <p14:tracePt t="81981" x="6657975" y="6510338"/>
          <p14:tracePt t="81990" x="6675438" y="6510338"/>
          <p14:tracePt t="81997" x="6711950" y="6510338"/>
          <p14:tracePt t="82007" x="6721475" y="6510338"/>
          <p14:tracePt t="82013" x="6767513" y="6510338"/>
          <p14:tracePt t="82021" x="6794500" y="6510338"/>
          <p14:tracePt t="82029" x="6821488" y="6510338"/>
          <p14:tracePt t="82038" x="6840538" y="6510338"/>
          <p14:tracePt t="82045" x="6867525" y="6510338"/>
          <p14:tracePt t="82055" x="6886575" y="6510338"/>
          <p14:tracePt t="82061" x="6904038" y="6510338"/>
          <p14:tracePt t="82141" x="6913563" y="6510338"/>
          <p14:tracePt t="82158" x="6931025" y="6510338"/>
          <p14:tracePt t="82174" x="6940550" y="6510338"/>
          <p14:tracePt t="82181" x="6950075" y="6510338"/>
          <p14:tracePt t="82198" x="6977063" y="6510338"/>
          <p14:tracePt t="82213" x="6996113" y="6519863"/>
          <p14:tracePt t="82229" x="7023100" y="6529388"/>
          <p14:tracePt t="82237" x="7040563" y="6538913"/>
          <p14:tracePt t="82245" x="7086600" y="6538913"/>
          <p14:tracePt t="82254" x="7113588" y="6546850"/>
          <p14:tracePt t="82261" x="7159625" y="6556375"/>
          <p14:tracePt t="82271" x="7186613" y="6556375"/>
          <p14:tracePt t="82277" x="7242175" y="6556375"/>
          <p14:tracePt t="82286" x="7288213" y="6556375"/>
          <p14:tracePt t="82293" x="7342188" y="6565900"/>
          <p14:tracePt t="82301" x="7378700" y="6565900"/>
          <p14:tracePt t="82309" x="7407275" y="6565900"/>
          <p14:tracePt t="82317" x="7451725" y="6565900"/>
          <p14:tracePt t="82326" x="7461250" y="6565900"/>
          <p14:tracePt t="82333" x="7480300" y="6565900"/>
          <p14:tracePt t="82349" x="7488238" y="6565900"/>
          <p14:tracePt t="82358" x="7497763" y="6565900"/>
          <p14:tracePt t="82365" x="7516813" y="6565900"/>
          <p14:tracePt t="82374" x="7524750" y="6565900"/>
          <p14:tracePt t="82381" x="7534275" y="6565900"/>
          <p14:tracePt t="82389" x="7561263" y="6565900"/>
          <p14:tracePt t="82406" x="7580313" y="6565900"/>
          <p14:tracePt t="82413" x="7589838" y="6565900"/>
          <p14:tracePt t="82422" x="7607300" y="6565900"/>
          <p14:tracePt t="82429" x="7616825" y="6565900"/>
          <p14:tracePt t="82439" x="7643813" y="6565900"/>
          <p14:tracePt t="82455" x="7653338" y="6575425"/>
          <p14:tracePt t="82461" x="7670800" y="6575425"/>
          <p14:tracePt t="82470" x="7699375" y="6575425"/>
          <p14:tracePt t="82477" x="7707313" y="6575425"/>
          <p14:tracePt t="82487" x="7743825" y="6575425"/>
          <p14:tracePt t="82493" x="7762875" y="6575425"/>
          <p14:tracePt t="82501" x="7808913" y="6583363"/>
          <p14:tracePt t="82509" x="7826375" y="6583363"/>
          <p14:tracePt t="82518" x="7835900" y="6583363"/>
          <p14:tracePt t="82526" x="7862888" y="6592888"/>
          <p14:tracePt t="82605" x="7881938" y="6592888"/>
          <p14:tracePt t="82613" x="7889875" y="6592888"/>
          <p14:tracePt t="82621" x="7899400" y="6592888"/>
          <p14:tracePt t="82629" x="7908925" y="6592888"/>
          <p14:tracePt t="82638" x="7926388" y="6592888"/>
          <p14:tracePt t="82669" x="7935913" y="6602413"/>
          <p14:tracePt t="83549" x="7945438" y="6602413"/>
          <p14:tracePt t="83557" x="7954963" y="6602413"/>
          <p14:tracePt t="83574" x="7962900" y="6602413"/>
          <p14:tracePt t="83590" x="7972425" y="6602413"/>
          <p14:tracePt t="83613" x="7981950" y="6602413"/>
          <p14:tracePt t="83634" x="7999413" y="6602413"/>
          <p14:tracePt t="83642" x="8008938" y="6602413"/>
          <p14:tracePt t="83649" x="8027988" y="6592888"/>
          <p14:tracePt t="83657" x="8045450" y="6592888"/>
          <p14:tracePt t="83665" x="8054975" y="6592888"/>
          <p14:tracePt t="83674" x="8081963" y="6592888"/>
          <p14:tracePt t="83677" x="8108950" y="6575425"/>
          <p14:tracePt t="83685" x="8137525" y="6575425"/>
          <p14:tracePt t="83693" x="8164513" y="6565900"/>
          <p14:tracePt t="83710" x="8174038" y="6565900"/>
          <p14:tracePt t="83718" x="8183563" y="6565900"/>
          <p14:tracePt t="83725" x="8191500" y="6565900"/>
          <p14:tracePt t="83733" x="8201025" y="6565900"/>
          <p14:tracePt t="83742" x="8210550" y="6565900"/>
          <p14:tracePt t="83765" x="8220075" y="6565900"/>
          <p14:tracePt t="83774" x="8228013" y="6565900"/>
          <p14:tracePt t="83781" x="8237538" y="6565900"/>
          <p14:tracePt t="83790" x="8247063" y="6565900"/>
          <p14:tracePt t="83797" x="8264525" y="6565900"/>
          <p14:tracePt t="83806" x="8274050" y="6565900"/>
          <p14:tracePt t="83813" x="8283575" y="6565900"/>
          <p14:tracePt t="83821" x="8293100" y="6565900"/>
          <p14:tracePt t="83829" x="8310563" y="6565900"/>
          <p14:tracePt t="83837" x="8329613" y="6565900"/>
          <p14:tracePt t="83845" x="8374063" y="6538913"/>
          <p14:tracePt t="83854" x="8402638" y="6538913"/>
          <p14:tracePt t="83861" x="8447088" y="6529388"/>
          <p14:tracePt t="83872" x="8456613" y="6529388"/>
          <p14:tracePt t="83877" x="8493125" y="6529388"/>
          <p14:tracePt t="83885" x="8502650" y="6519863"/>
          <p14:tracePt t="83943" x="8502650" y="6510338"/>
          <p14:tracePt t="84589" x="8512175" y="6502400"/>
          <p14:tracePt t="84597" x="8539163" y="6502400"/>
          <p14:tracePt t="84606" x="8593138" y="6502400"/>
          <p14:tracePt t="84613" x="8639175" y="6502400"/>
          <p14:tracePt t="84622" x="8694738" y="6502400"/>
          <p14:tracePt t="84626" x="8731250" y="6510338"/>
          <p14:tracePt t="84629" x="8794750" y="6519863"/>
          <p14:tracePt t="84639" x="8831263" y="6529388"/>
          <p14:tracePt t="84645" x="8867775" y="6529388"/>
          <p14:tracePt t="84655" x="8904288" y="6546850"/>
          <p14:tracePt t="84661" x="8921750" y="6546850"/>
          <p14:tracePt t="84671" x="8940800" y="6546850"/>
          <p14:tracePt t="84677" x="8959850" y="6556375"/>
          <p14:tracePt t="84686" x="8967788" y="6556375"/>
          <p14:tracePt t="84690" x="8996363" y="6565900"/>
          <p14:tracePt t="84697" x="9004300" y="6565900"/>
          <p14:tracePt t="84713" x="9023350" y="6565900"/>
          <p14:tracePt t="84722" x="9032875" y="6565900"/>
          <p14:tracePt t="84739" x="9050338" y="6565900"/>
          <p14:tracePt t="84745" x="9069388" y="6565900"/>
          <p14:tracePt t="84750" x="9086850" y="6565900"/>
          <p14:tracePt t="84758" x="9105900" y="6565900"/>
          <p14:tracePt t="84765" x="9142413" y="6565900"/>
          <p14:tracePt t="84774" x="9196388" y="6565900"/>
          <p14:tracePt t="84781" x="9259888" y="6565900"/>
          <p14:tracePt t="84790" x="9296400" y="6565900"/>
          <p14:tracePt t="84797" x="9324975" y="6565900"/>
          <p14:tracePt t="84805" x="9369425" y="6565900"/>
          <p14:tracePt t="84813" x="9388475" y="6565900"/>
          <p14:tracePt t="84822" x="9405938" y="6565900"/>
          <p14:tracePt t="85105" x="9424988" y="6565900"/>
          <p14:tracePt t="85113" x="9442450" y="6565900"/>
          <p14:tracePt t="85121" x="9471025" y="6556375"/>
          <p14:tracePt t="85130" x="9498013" y="6546850"/>
          <p14:tracePt t="85138" x="9551988" y="6538913"/>
          <p14:tracePt t="85145" x="9617075" y="6529388"/>
          <p14:tracePt t="85154" x="9653588" y="6529388"/>
          <p14:tracePt t="85161" x="9726613" y="6510338"/>
          <p14:tracePt t="85171" x="9790113" y="6492875"/>
          <p14:tracePt t="85177" x="9872663" y="6465888"/>
          <p14:tracePt t="85186" x="9945688" y="6465888"/>
          <p14:tracePt t="85190" x="9972675" y="6456363"/>
          <p14:tracePt t="85198" x="9991725" y="6446838"/>
          <p14:tracePt t="85205" x="10018713" y="6437313"/>
          <p14:tracePt t="85221" x="10028238" y="6437313"/>
          <p14:tracePt t="85261" x="10045700" y="6437313"/>
          <p14:tracePt t="85270" x="10064750" y="6429375"/>
          <p14:tracePt t="85277" x="10082213" y="6429375"/>
          <p14:tracePt t="85286" x="10109200" y="6410325"/>
          <p14:tracePt t="85293" x="10155238" y="6410325"/>
          <p14:tracePt t="85301" x="10182225" y="6410325"/>
          <p14:tracePt t="85310" x="10237788" y="6410325"/>
          <p14:tracePt t="85317" x="10291763" y="6410325"/>
          <p14:tracePt t="85326" x="10337800" y="6410325"/>
          <p14:tracePt t="85334" x="10401300" y="6410325"/>
          <p14:tracePt t="85342" x="10447338" y="6410325"/>
          <p14:tracePt t="85349" x="10483850" y="6419850"/>
          <p14:tracePt t="85358" x="10520363" y="6429375"/>
          <p14:tracePt t="85365" x="10539413" y="6437313"/>
          <p14:tracePt t="85381" x="10547350" y="6437313"/>
          <p14:tracePt t="85390" x="10556875" y="6437313"/>
          <p14:tracePt t="85397" x="10566400" y="6437313"/>
          <p14:tracePt t="85405" x="10575925" y="6437313"/>
          <p14:tracePt t="85413" x="10593388" y="6446838"/>
          <p14:tracePt t="85422" x="10602913" y="6446838"/>
          <p14:tracePt t="85438" x="10612438" y="6446838"/>
          <p14:tracePt t="85445" x="10629900" y="6446838"/>
          <p14:tracePt t="85455" x="10648950" y="6456363"/>
          <p14:tracePt t="85461" x="10658475" y="6456363"/>
          <p14:tracePt t="85470" x="10675938" y="6456363"/>
          <p14:tracePt t="85477" x="10694988" y="6456363"/>
          <p14:tracePt t="85486" x="10702925" y="6456363"/>
          <p14:tracePt t="85493" x="10712450" y="6465888"/>
          <p14:tracePt t="85509" x="10721975" y="6465888"/>
          <p14:tracePt t="86609" x="10731500" y="6465888"/>
          <p14:tracePt t="86617" x="10712450" y="6473825"/>
          <p14:tracePt t="86625" x="10685463" y="6483350"/>
          <p14:tracePt t="86633" x="10658475" y="6492875"/>
          <p14:tracePt t="86637" x="10612438" y="6492875"/>
          <p14:tracePt t="86641" x="10556875" y="6492875"/>
          <p14:tracePt t="86649" x="10520363" y="6502400"/>
          <p14:tracePt t="86657" x="10474325" y="6502400"/>
          <p14:tracePt t="86665" x="10420350" y="6502400"/>
          <p14:tracePt t="86674" x="10383838" y="6502400"/>
          <p14:tracePt t="86681" x="10320338" y="6510338"/>
          <p14:tracePt t="86690" x="10291763" y="6510338"/>
          <p14:tracePt t="86698" x="10264775" y="6510338"/>
          <p14:tracePt t="86701" x="10237788" y="6510338"/>
          <p14:tracePt t="86709" x="10210800" y="6519863"/>
          <p14:tracePt t="86718" x="10201275" y="6529388"/>
          <p14:tracePt t="86733" x="10174288" y="6538913"/>
          <p14:tracePt t="86742" x="10164763" y="6538913"/>
          <p14:tracePt t="86749" x="10145713" y="6556375"/>
          <p14:tracePt t="86758" x="10128250" y="6556375"/>
          <p14:tracePt t="86765" x="10109200" y="6575425"/>
          <p14:tracePt t="86774" x="10082213" y="6583363"/>
          <p14:tracePt t="86781" x="10045700" y="6592888"/>
          <p14:tracePt t="86789" x="10009188" y="6611938"/>
          <p14:tracePt t="86797" x="9972675" y="6629400"/>
          <p14:tracePt t="86806" x="9918700" y="6638925"/>
          <p14:tracePt t="86813" x="9863138" y="6648450"/>
          <p14:tracePt t="86822" x="9799638" y="6665913"/>
          <p14:tracePt t="86829" x="9744075" y="6665913"/>
          <p14:tracePt t="86837" x="9690100" y="6665913"/>
          <p14:tracePt t="86845" x="9644063" y="6665913"/>
          <p14:tracePt t="86854" x="9607550" y="6665913"/>
          <p14:tracePt t="86861" x="9580563" y="6665913"/>
          <p14:tracePt t="86871" x="9561513" y="6665913"/>
          <p14:tracePt t="86877" x="9515475" y="6665913"/>
          <p14:tracePt t="86886" x="9498013" y="6665913"/>
          <p14:tracePt t="86893" x="9478963" y="6665913"/>
          <p14:tracePt t="86901" x="9461500" y="6665913"/>
          <p14:tracePt t="86909" x="9451975" y="6665913"/>
          <p14:tracePt t="86917" x="9434513" y="6665913"/>
          <p14:tracePt t="86926" x="9424988" y="6665913"/>
          <p14:tracePt t="86933" x="9405938" y="6665913"/>
          <p14:tracePt t="86942" x="9378950" y="6665913"/>
          <p14:tracePt t="86949" x="9361488" y="6665913"/>
          <p14:tracePt t="86958" x="9351963" y="6665913"/>
          <p14:tracePt t="86965" x="9342438" y="6665913"/>
          <p14:tracePt t="86974" x="9332913" y="6665913"/>
          <p14:tracePt t="86981" x="9305925" y="6665913"/>
          <p14:tracePt t="86997" x="9288463" y="6665913"/>
          <p14:tracePt t="87006" x="9269413" y="6665913"/>
          <p14:tracePt t="87013" x="9259888" y="6665913"/>
          <p14:tracePt t="87021" x="9242425" y="6665913"/>
          <p14:tracePt t="87029" x="9215438" y="6665913"/>
          <p14:tracePt t="87037" x="9205913" y="6665913"/>
          <p14:tracePt t="87045" x="9196388" y="6665913"/>
          <p14:tracePt t="87055" x="9186863" y="6665913"/>
          <p14:tracePt t="87071" x="9178925" y="6665913"/>
          <p14:tracePt t="87337" x="9169400" y="6665913"/>
          <p14:tracePt t="87365" x="9150350" y="6665913"/>
          <p14:tracePt t="87373" x="9132888" y="6665913"/>
          <p14:tracePt t="87381" x="9113838" y="6665913"/>
          <p14:tracePt t="87385" x="9086850" y="6665913"/>
          <p14:tracePt t="87393" x="9077325" y="6665913"/>
          <p14:tracePt t="87401" x="9059863" y="6665913"/>
          <p14:tracePt t="87409" x="9040813" y="6665913"/>
          <p14:tracePt t="87425" x="9023350" y="6665913"/>
          <p14:tracePt t="87442" x="9013825" y="6665913"/>
          <p14:tracePt t="87541" x="9004300" y="6665913"/>
          <p14:tracePt t="87549" x="8996363" y="6665913"/>
          <p14:tracePt t="87565" x="8977313" y="6665913"/>
          <p14:tracePt t="87637" x="8967788" y="6665913"/>
          <p14:tracePt t="87654" x="8967788" y="6648450"/>
          <p14:tracePt t="87661" x="8967788" y="6638925"/>
          <p14:tracePt t="87670" x="8986838" y="6619875"/>
          <p14:tracePt t="87677" x="8996363" y="6611938"/>
          <p14:tracePt t="87687" x="9004300" y="6602413"/>
          <p14:tracePt t="87693" x="9013825" y="6602413"/>
          <p14:tracePt t="87701" x="9013825" y="6592888"/>
          <p14:tracePt t="87709" x="9023350" y="6583363"/>
          <p14:tracePt t="87717" x="9032875" y="6575425"/>
          <p14:tracePt t="87749" x="9032875" y="6565900"/>
          <p14:tracePt t="87758" x="9032875" y="6556375"/>
          <p14:tracePt t="87765" x="9040813" y="6538913"/>
          <p14:tracePt t="87781" x="9050338" y="6510338"/>
          <p14:tracePt t="87790" x="9050338" y="6502400"/>
          <p14:tracePt t="87797" x="9050338" y="6492875"/>
          <p14:tracePt t="87806" x="9059863" y="6483350"/>
          <p14:tracePt t="87813" x="9069388" y="6465888"/>
          <p14:tracePt t="87821" x="9069388" y="6456363"/>
          <p14:tracePt t="87829" x="9069388" y="6437313"/>
          <p14:tracePt t="87837" x="9069388" y="6419850"/>
          <p14:tracePt t="87845" x="9069388" y="6400800"/>
          <p14:tracePt t="87853" x="9069388" y="6383338"/>
          <p14:tracePt t="87861" x="9069388" y="6364288"/>
          <p14:tracePt t="87871" x="9069388" y="6346825"/>
          <p14:tracePt t="87877" x="9069388" y="6327775"/>
          <p14:tracePt t="87893" x="9069388" y="6310313"/>
          <p14:tracePt t="87901" x="9069388" y="6291263"/>
          <p14:tracePt t="87923" x="9050338" y="6254750"/>
          <p14:tracePt t="87933" x="9032875" y="6237288"/>
          <p14:tracePt t="87943" x="9023350" y="6227763"/>
          <p14:tracePt t="87949" x="9004300" y="6210300"/>
          <p14:tracePt t="87958" x="8996363" y="6210300"/>
          <p14:tracePt t="87965" x="8986838" y="6191250"/>
          <p14:tracePt t="87976" x="8967788" y="6164263"/>
          <p14:tracePt t="87990" x="8959850" y="6164263"/>
          <p14:tracePt t="87997" x="8940800" y="6145213"/>
          <p14:tracePt t="88006" x="8931275" y="6137275"/>
          <p14:tracePt t="88013" x="8931275" y="6127750"/>
          <p14:tracePt t="88021" x="8921750" y="6118225"/>
          <p14:tracePt t="88029" x="8904288" y="6118225"/>
          <p14:tracePt t="88037" x="8877300" y="6108700"/>
          <p14:tracePt t="88045" x="8858250" y="6100763"/>
          <p14:tracePt t="88053" x="8840788" y="6091238"/>
          <p14:tracePt t="88061" x="8821738" y="6091238"/>
          <p14:tracePt t="88071" x="8785225" y="6072188"/>
          <p14:tracePt t="88077" x="8739188" y="6045200"/>
          <p14:tracePt t="88086" x="8712200" y="6045200"/>
          <p14:tracePt t="88093" x="8685213" y="6035675"/>
          <p14:tracePt t="88101" x="8658225" y="6035675"/>
          <p14:tracePt t="88109" x="8612188" y="6027738"/>
          <p14:tracePt t="88117" x="8585200" y="6018213"/>
          <p14:tracePt t="88125" x="8556625" y="6008688"/>
          <p14:tracePt t="88133" x="8539163" y="5999163"/>
          <p14:tracePt t="88141" x="8502650" y="5999163"/>
          <p14:tracePt t="88149" x="8483600" y="5999163"/>
          <p14:tracePt t="88157" x="8456613" y="5999163"/>
          <p14:tracePt t="88165" x="8439150" y="5999163"/>
          <p14:tracePt t="88174" x="8402638" y="5999163"/>
          <p14:tracePt t="88181" x="8356600" y="5999163"/>
          <p14:tracePt t="88190" x="8301038" y="5999163"/>
          <p14:tracePt t="88197" x="8264525" y="5999163"/>
          <p14:tracePt t="88205" x="8220075" y="5999163"/>
          <p14:tracePt t="88213" x="8183563" y="5999163"/>
          <p14:tracePt t="88221" x="8154988" y="5999163"/>
          <p14:tracePt t="88229" x="8108950" y="5999163"/>
          <p14:tracePt t="88238" x="8081963" y="5999163"/>
          <p14:tracePt t="88245" x="8072438" y="5999163"/>
          <p14:tracePt t="88254" x="8054975" y="5999163"/>
          <p14:tracePt t="88262" x="8035925" y="5999163"/>
          <p14:tracePt t="88271" x="8018463" y="6018213"/>
          <p14:tracePt t="88278" x="7999413" y="6027738"/>
          <p14:tracePt t="88286" x="7981950" y="6035675"/>
          <p14:tracePt t="88293" x="7972425" y="6035675"/>
          <p14:tracePt t="88301" x="7962900" y="6035675"/>
          <p14:tracePt t="88309" x="7962900" y="6045200"/>
          <p14:tracePt t="88317" x="7935913" y="6045200"/>
          <p14:tracePt t="88325" x="7926388" y="6054725"/>
          <p14:tracePt t="88333" x="7918450" y="6064250"/>
          <p14:tracePt t="88342" x="7908925" y="6072188"/>
          <p14:tracePt t="88349" x="7899400" y="6081713"/>
          <p14:tracePt t="88357" x="7889875" y="6100763"/>
          <p14:tracePt t="88365" x="7872413" y="6118225"/>
          <p14:tracePt t="88374" x="7872413" y="6127750"/>
          <p14:tracePt t="88381" x="7862888" y="6145213"/>
          <p14:tracePt t="88390" x="7845425" y="6164263"/>
          <p14:tracePt t="88397" x="7835900" y="6173788"/>
          <p14:tracePt t="88406" x="7826375" y="6181725"/>
          <p14:tracePt t="88413" x="7826375" y="6191250"/>
          <p14:tracePt t="88421" x="7826375" y="6200775"/>
          <p14:tracePt t="88437" x="7826375" y="6237288"/>
          <p14:tracePt t="88454" x="7826375" y="6273800"/>
          <p14:tracePt t="88461" x="7826375" y="6291263"/>
          <p14:tracePt t="88470" x="7845425" y="6327775"/>
          <p14:tracePt t="88477" x="7845425" y="6346825"/>
          <p14:tracePt t="88486" x="7862888" y="6364288"/>
          <p14:tracePt t="88493" x="7881938" y="6400800"/>
          <p14:tracePt t="88501" x="7889875" y="6410325"/>
          <p14:tracePt t="88509" x="7908925" y="6429375"/>
          <p14:tracePt t="88517" x="7926388" y="6446838"/>
          <p14:tracePt t="88525" x="7945438" y="6465888"/>
          <p14:tracePt t="88533" x="7954963" y="6473825"/>
          <p14:tracePt t="88541" x="7962900" y="6483350"/>
          <p14:tracePt t="88549" x="7972425" y="6483350"/>
          <p14:tracePt t="88557" x="7972425" y="6492875"/>
          <p14:tracePt t="88565" x="7981950" y="6502400"/>
          <p14:tracePt t="88574" x="7991475" y="6510338"/>
          <p14:tracePt t="88581" x="7999413" y="6529388"/>
          <p14:tracePt t="88591" x="8008938" y="6538913"/>
          <p14:tracePt t="88597" x="8027988" y="6556375"/>
          <p14:tracePt t="88606" x="8045450" y="6575425"/>
          <p14:tracePt t="88613" x="8054975" y="6583363"/>
          <p14:tracePt t="88624" x="8081963" y="6602413"/>
          <p14:tracePt t="88629" x="8091488" y="6602413"/>
          <p14:tracePt t="88638" x="8108950" y="6602413"/>
          <p14:tracePt t="88645" x="8108950" y="6611938"/>
          <p14:tracePt t="88653" x="8118475" y="6611938"/>
          <p14:tracePt t="88661" x="8128000" y="6611938"/>
          <p14:tracePt t="88671" x="8137525" y="6619875"/>
          <p14:tracePt t="88693" x="8154988" y="6619875"/>
          <p14:tracePt t="88701" x="8183563" y="6629400"/>
          <p14:tracePt t="88709" x="8201025" y="6638925"/>
          <p14:tracePt t="88717" x="8228013" y="6638925"/>
          <p14:tracePt t="88725" x="8264525" y="6638925"/>
          <p14:tracePt t="88733" x="8283575" y="6648450"/>
          <p14:tracePt t="88741" x="8320088" y="6656388"/>
          <p14:tracePt t="88749" x="8366125" y="6656388"/>
          <p14:tracePt t="88758" x="8383588" y="6656388"/>
          <p14:tracePt t="88765" x="8420100" y="6656388"/>
          <p14:tracePt t="88774" x="8447088" y="6656388"/>
          <p14:tracePt t="88781" x="8466138" y="6656388"/>
          <p14:tracePt t="88791" x="8512175" y="6656388"/>
          <p14:tracePt t="88797" x="8520113" y="6656388"/>
          <p14:tracePt t="88806" x="8529638" y="6656388"/>
          <p14:tracePt t="88813" x="8539163" y="6656388"/>
          <p14:tracePt t="88829" x="8556625" y="6656388"/>
          <p14:tracePt t="88845" x="8575675" y="6656388"/>
          <p14:tracePt t="88861" x="8585200" y="6656388"/>
          <p14:tracePt t="88877" x="8602663" y="6656388"/>
          <p14:tracePt t="88886" x="8621713" y="6656388"/>
          <p14:tracePt t="88893" x="8639175" y="6648450"/>
          <p14:tracePt t="88901" x="8658225" y="6638925"/>
          <p14:tracePt t="88921" x="8666163" y="6638925"/>
          <p14:tracePt t="88926" x="8675688" y="6638925"/>
          <p14:tracePt t="89013" x="8675688" y="6629400"/>
          <p14:tracePt t="89022" x="8685213" y="6629400"/>
          <p14:tracePt t="89037" x="8694738" y="6629400"/>
          <p14:tracePt t="89045" x="8702675" y="6619875"/>
          <p14:tracePt t="89053" x="8712200" y="6611938"/>
          <p14:tracePt t="89061" x="8721725" y="6611938"/>
          <p14:tracePt t="89094" x="8731250" y="6602413"/>
          <p14:tracePt t="89141" x="8739188" y="6602413"/>
          <p14:tracePt t="89149" x="8748713" y="6592888"/>
          <p14:tracePt t="89166" x="8758238" y="6583363"/>
          <p14:tracePt t="89181" x="8775700" y="6575425"/>
          <p14:tracePt t="89197" x="8785225" y="6565900"/>
          <p14:tracePt t="89206" x="8804275" y="6556375"/>
          <p14:tracePt t="89221" x="8804275" y="6546850"/>
          <p14:tracePt t="89245" x="8804275" y="6538913"/>
          <p14:tracePt t="89253" x="8804275" y="6529388"/>
          <p14:tracePt t="89261" x="8812213" y="6519863"/>
          <p14:tracePt t="96221" x="8775700" y="6519863"/>
          <p14:tracePt t="96229" x="8767763" y="6519863"/>
          <p14:tracePt t="96237" x="8758238" y="6519863"/>
          <p14:tracePt t="96253" x="8748713" y="6519863"/>
          <p14:tracePt t="96277" x="8739188" y="6519863"/>
          <p14:tracePt t="96286" x="8731250" y="6519863"/>
          <p14:tracePt t="96317" x="8721725" y="6519863"/>
          <p14:tracePt t="96365" x="8712200" y="6519863"/>
          <p14:tracePt t="96373" x="8702675" y="6510338"/>
          <p14:tracePt t="96381" x="8694738" y="6510338"/>
          <p14:tracePt t="96390" x="8685213" y="6510338"/>
          <p14:tracePt t="96397" x="8666163" y="6492875"/>
          <p14:tracePt t="96413" x="8629650" y="6492875"/>
          <p14:tracePt t="96422" x="8612188" y="6483350"/>
          <p14:tracePt t="96429" x="8593138" y="6473825"/>
          <p14:tracePt t="96437" x="8585200" y="6473825"/>
          <p14:tracePt t="96490" x="8575675" y="6473825"/>
          <p14:tracePt t="96513" x="8566150" y="6473825"/>
          <p14:tracePt t="96529" x="8556625" y="6473825"/>
          <p14:tracePt t="96733" x="8556625" y="6465888"/>
          <p14:tracePt t="96837" x="8556625" y="6456363"/>
          <p14:tracePt t="96845" x="8556625" y="6446838"/>
          <p14:tracePt t="96862" x="8556625" y="6437313"/>
          <p14:tracePt t="96909" x="8556625" y="6429375"/>
          <p14:tracePt t="96925" x="8556625" y="6419850"/>
          <p14:tracePt t="96981" x="8556625" y="6410325"/>
          <p14:tracePt t="97054" x="8556625" y="6392863"/>
          <p14:tracePt t="97301" x="8556625" y="6410325"/>
          <p14:tracePt t="97310" x="8548688" y="6410325"/>
          <p14:tracePt t="97317" x="8548688" y="6419850"/>
          <p14:tracePt t="97326" x="8539163" y="6429375"/>
          <p14:tracePt t="97334" x="8529638" y="6437313"/>
          <p14:tracePt t="97350" x="8520113" y="6446838"/>
          <p14:tracePt t="97361" x="8520113" y="6465888"/>
          <p14:tracePt t="97377" x="8512175" y="6473825"/>
          <p14:tracePt t="97387" x="8502650" y="6473825"/>
          <p14:tracePt t="97402" x="8493125" y="6483350"/>
          <p14:tracePt t="97409" x="8483600" y="6492875"/>
          <p14:tracePt t="97413" x="8475663" y="6502400"/>
          <p14:tracePt t="97422" x="8466138" y="6519863"/>
          <p14:tracePt t="97430" x="8456613" y="6519863"/>
          <p14:tracePt t="97439" x="8456613" y="6529388"/>
          <p14:tracePt t="97445" x="8439150" y="6538913"/>
          <p14:tracePt t="97455" x="8420100" y="6538913"/>
          <p14:tracePt t="97461" x="8402638" y="6538913"/>
          <p14:tracePt t="97470" x="8374063" y="6546850"/>
          <p14:tracePt t="97477" x="8356600" y="6556375"/>
          <p14:tracePt t="97487" x="8320088" y="6565900"/>
          <p14:tracePt t="97493" x="8301038" y="6565900"/>
          <p14:tracePt t="97502" x="8283575" y="6565900"/>
          <p14:tracePt t="97509" x="8247063" y="6583363"/>
          <p14:tracePt t="97518" x="8228013" y="6583363"/>
          <p14:tracePt t="97525" x="8220075" y="6592888"/>
          <p14:tracePt t="97533" x="8191500" y="6592888"/>
          <p14:tracePt t="97541" x="8164513" y="6602413"/>
          <p14:tracePt t="97550" x="8128000" y="6611938"/>
          <p14:tracePt t="97557" x="8101013" y="6611938"/>
          <p14:tracePt t="97565" x="8054975" y="6638925"/>
          <p14:tracePt t="97574" x="8018463" y="6638925"/>
          <p14:tracePt t="97581" x="7972425" y="6648450"/>
          <p14:tracePt t="97590" x="7945438" y="6648450"/>
          <p14:tracePt t="97597" x="7889875" y="6656388"/>
          <p14:tracePt t="97606" x="7845425" y="6665913"/>
          <p14:tracePt t="97613" x="7816850" y="6675438"/>
          <p14:tracePt t="97623" x="7789863" y="6684963"/>
          <p14:tracePt t="97629" x="7762875" y="6684963"/>
          <p14:tracePt t="97637" x="7753350" y="6684963"/>
          <p14:tracePt t="97645" x="7735888" y="6684963"/>
          <p14:tracePt t="97653" x="7716838" y="6684963"/>
          <p14:tracePt t="97661" x="7707313" y="6684963"/>
          <p14:tracePt t="97670" x="7689850" y="6684963"/>
          <p14:tracePt t="97677" x="7662863" y="6702425"/>
          <p14:tracePt t="97689" x="7643813" y="6702425"/>
          <p14:tracePt t="97693" x="7616825" y="6702425"/>
          <p14:tracePt t="97702" x="7570788" y="6702425"/>
          <p14:tracePt t="97709" x="7543800" y="6702425"/>
          <p14:tracePt t="97718" x="7516813" y="6702425"/>
          <p14:tracePt t="97725" x="7470775" y="6692900"/>
          <p14:tracePt t="97735" x="7451725" y="6692900"/>
          <p14:tracePt t="97741" x="7434263" y="6684963"/>
          <p14:tracePt t="97749" x="7415213" y="6675438"/>
          <p14:tracePt t="97757" x="7388225" y="6665913"/>
          <p14:tracePt t="97765" x="7378700" y="6656388"/>
          <p14:tracePt t="97774" x="7361238" y="6638925"/>
          <p14:tracePt t="97791" x="7351713" y="6638925"/>
          <p14:tracePt t="97797" x="7334250" y="6592888"/>
          <p14:tracePt t="97806" x="7324725" y="6592888"/>
          <p14:tracePt t="97813" x="7324725" y="6583363"/>
          <p14:tracePt t="97822" x="7315200" y="6565900"/>
          <p14:tracePt t="97837" x="7288213" y="6519863"/>
          <p14:tracePt t="97845" x="7278688" y="6510338"/>
          <p14:tracePt t="97861" x="7278688" y="6492875"/>
          <p14:tracePt t="97877" x="7278688" y="6483350"/>
          <p14:tracePt t="97893" x="7278688" y="6465888"/>
          <p14:tracePt t="97922" x="7278688" y="6456363"/>
          <p14:tracePt t="97942" x="7278688" y="6446838"/>
          <p14:tracePt t="98201" x="7296150" y="6465888"/>
          <p14:tracePt t="98205" x="7305675" y="6473825"/>
          <p14:tracePt t="98222" x="7324725" y="6492875"/>
          <p14:tracePt t="98229" x="7324725" y="6502400"/>
          <p14:tracePt t="98238" x="7342188" y="6510338"/>
          <p14:tracePt t="98253" x="7361238" y="6538913"/>
          <p14:tracePt t="98269" x="7370763" y="6538913"/>
          <p14:tracePt t="98285" x="7378700" y="6546850"/>
          <p14:tracePt t="98293" x="7388225" y="6556375"/>
          <p14:tracePt t="98302" x="7388225" y="6565900"/>
          <p14:tracePt t="98309" x="7397750" y="6575425"/>
          <p14:tracePt t="98318" x="7415213" y="6583363"/>
          <p14:tracePt t="98325" x="7424738" y="6592888"/>
          <p14:tracePt t="98334" x="7451725" y="6602413"/>
          <p14:tracePt t="98341" x="7480300" y="6619875"/>
          <p14:tracePt t="98349" x="7497763" y="6619875"/>
          <p14:tracePt t="98357" x="7543800" y="6638925"/>
          <p14:tracePt t="98365" x="7589838" y="6648450"/>
          <p14:tracePt t="98373" x="7643813" y="6665913"/>
          <p14:tracePt t="98381" x="7670800" y="6675438"/>
          <p14:tracePt t="98389" x="7735888" y="6684963"/>
          <p14:tracePt t="98397" x="7762875" y="6692900"/>
          <p14:tracePt t="98406" x="7808913" y="6702425"/>
          <p14:tracePt t="98413" x="7835900" y="6702425"/>
          <p14:tracePt t="98422" x="7872413" y="6711950"/>
          <p14:tracePt t="98429" x="7908925" y="6711950"/>
          <p14:tracePt t="98438" x="7935913" y="6711950"/>
          <p14:tracePt t="98445" x="7954963" y="6711950"/>
          <p14:tracePt t="98454" x="7981950" y="6729413"/>
          <p14:tracePt t="98461" x="8008938" y="6729413"/>
          <p14:tracePt t="98469" x="8054975" y="6738938"/>
          <p14:tracePt t="98477" x="8072438" y="6748463"/>
          <p14:tracePt t="98486" x="8101013" y="6757988"/>
          <p14:tracePt t="98493" x="8128000" y="6757988"/>
          <p14:tracePt t="98502" x="8174038" y="6757988"/>
          <p14:tracePt t="98509" x="8210550" y="6765925"/>
          <p14:tracePt t="98518" x="8274050" y="6775450"/>
          <p14:tracePt t="98525" x="8310563" y="6775450"/>
          <p14:tracePt t="98534" x="8383588" y="6794500"/>
          <p14:tracePt t="98541" x="8429625" y="6802438"/>
          <p14:tracePt t="98550" x="8466138" y="6811963"/>
          <p14:tracePt t="98557" x="8502650" y="6811963"/>
          <p14:tracePt t="98566" x="8529638" y="6821488"/>
          <p14:tracePt t="98574" x="8548688" y="6821488"/>
          <p14:tracePt t="98581" x="8556625" y="6821488"/>
          <p14:tracePt t="98590" x="8575675" y="6821488"/>
          <p14:tracePt t="98599" x="8593138" y="6831013"/>
          <p14:tracePt t="98613" x="8602663" y="6831013"/>
          <p14:tracePt t="98622" x="8621713" y="6831013"/>
          <p14:tracePt t="98629" x="8639175" y="6831013"/>
          <p14:tracePt t="98637" x="8658225" y="6831013"/>
          <p14:tracePt t="98645" x="8675688" y="6821488"/>
          <p14:tracePt t="98654" x="8721725" y="6802438"/>
          <p14:tracePt t="98661" x="8731250" y="6802438"/>
          <p14:tracePt t="98669" x="8748713" y="6784975"/>
          <p14:tracePt t="98677" x="8758238" y="6748463"/>
          <p14:tracePt t="98687" x="8775700" y="6729413"/>
          <p14:tracePt t="98693" x="8794750" y="6702425"/>
          <p14:tracePt t="98703" x="8812213" y="6684963"/>
          <p14:tracePt t="98709" x="8821738" y="6648450"/>
          <p14:tracePt t="98718" x="8831263" y="6648450"/>
          <p14:tracePt t="98725" x="8840788" y="6619875"/>
          <p14:tracePt t="98734" x="8840788" y="6611938"/>
          <p14:tracePt t="98741" x="8840788" y="6592888"/>
          <p14:tracePt t="98749" x="8840788" y="6583363"/>
          <p14:tracePt t="98757" x="8840788" y="6575425"/>
          <p14:tracePt t="98765" x="8840788" y="6565900"/>
          <p14:tracePt t="98773" x="8840788" y="6556375"/>
          <p14:tracePt t="98781" x="8840788" y="6546850"/>
          <p14:tracePt t="98790" x="8840788" y="6538913"/>
          <p14:tracePt t="98797" x="8840788" y="6529388"/>
          <p14:tracePt t="98829" x="8840788" y="6519863"/>
          <p14:tracePt t="98838" x="8840788" y="6502400"/>
          <p14:tracePt t="98845" x="8831263" y="6492875"/>
          <p14:tracePt t="98853" x="8821738" y="6492875"/>
          <p14:tracePt t="98869" x="8775700" y="6465888"/>
          <p14:tracePt t="98877" x="8758238" y="6446838"/>
          <p14:tracePt t="98885" x="8721725" y="6437313"/>
          <p14:tracePt t="98893" x="8702675" y="6419850"/>
          <p14:tracePt t="98922" x="8675688" y="6400800"/>
          <p14:tracePt t="98981" x="8648700" y="6400800"/>
          <p14:tracePt t="98989" x="8648700" y="6410325"/>
          <p14:tracePt t="98997" x="8629650" y="6429375"/>
          <p14:tracePt t="99006" x="8612188" y="6465888"/>
          <p14:tracePt t="99013" x="8602663" y="6483350"/>
          <p14:tracePt t="99022" x="8585200" y="6529388"/>
          <p14:tracePt t="99029" x="8566150" y="6546850"/>
          <p14:tracePt t="99038" x="8556625" y="6592888"/>
          <p14:tracePt t="99045" x="8548688" y="6619875"/>
          <p14:tracePt t="99055" x="8520113" y="6648450"/>
          <p14:tracePt t="99061" x="8512175" y="6675438"/>
          <p14:tracePt t="99069" x="8502650" y="6702425"/>
          <p14:tracePt t="99077" x="8493125" y="6721475"/>
          <p14:tracePt t="99088" x="8483600" y="6738938"/>
          <p14:tracePt t="99093" x="8475663" y="6757988"/>
          <p14:tracePt t="99102" x="8466138" y="6775450"/>
          <p14:tracePt t="99109" x="8456613" y="6784975"/>
          <p14:tracePt t="99125" x="8447088" y="6794500"/>
          <p14:tracePt t="99133" x="8447088" y="6802438"/>
          <p14:tracePt t="99141" x="8439150" y="6802438"/>
          <p14:tracePt t="99157" x="8410575" y="6802438"/>
          <p14:tracePt t="99165" x="8393113" y="6811963"/>
          <p14:tracePt t="99173" x="8366125" y="6831013"/>
          <p14:tracePt t="99182" x="8329613" y="6831013"/>
          <p14:tracePt t="99189" x="8301038" y="6831013"/>
          <p14:tracePt t="99197" x="8264525" y="6831013"/>
          <p14:tracePt t="99206" x="8210550" y="6831013"/>
          <p14:tracePt t="99213" x="8147050" y="6831013"/>
          <p14:tracePt t="99223" x="8118475" y="6831013"/>
          <p14:tracePt t="99229" x="8091488" y="6831013"/>
          <p14:tracePt t="99238" x="8035925" y="6831013"/>
          <p14:tracePt t="99245" x="7999413" y="6831013"/>
          <p14:tracePt t="99253" x="7954963" y="6831013"/>
          <p14:tracePt t="99261" x="7926388" y="6831013"/>
          <p14:tracePt t="99269" x="7899400" y="6831013"/>
          <p14:tracePt t="99277" x="7853363" y="6831013"/>
          <p14:tracePt t="99286" x="7816850" y="6831013"/>
          <p14:tracePt t="99293" x="7772400" y="6821488"/>
          <p14:tracePt t="99304" x="7743825" y="6821488"/>
          <p14:tracePt t="99309" x="7726363" y="6821488"/>
          <p14:tracePt t="99320" x="7680325" y="6811963"/>
          <p14:tracePt t="99325" x="7653338" y="6794500"/>
          <p14:tracePt t="99334" x="7626350" y="6775450"/>
          <p14:tracePt t="99341" x="7589838" y="6757988"/>
          <p14:tracePt t="99349" x="7580313" y="6757988"/>
          <p14:tracePt t="99357" x="7570788" y="6748463"/>
          <p14:tracePt t="99365" x="7534275" y="6721475"/>
          <p14:tracePt t="99374" x="7507288" y="6721475"/>
          <p14:tracePt t="99381" x="7497763" y="6721475"/>
          <p14:tracePt t="99391" x="7480300" y="6711950"/>
          <p14:tracePt t="99397" x="7461250" y="6702425"/>
          <p14:tracePt t="99406" x="7451725" y="6692900"/>
          <p14:tracePt t="99429" x="7451725" y="6684963"/>
          <p14:tracePt t="99437" x="7443788" y="6675438"/>
          <p14:tracePt t="99446" x="7443788" y="6665913"/>
          <p14:tracePt t="99461" x="7443788" y="6656388"/>
          <p14:tracePt t="99477" x="7443788" y="6648450"/>
          <p14:tracePt t="99509" x="7443788" y="6638925"/>
          <p14:tracePt t="100565" x="7443788" y="6629400"/>
          <p14:tracePt t="100581" x="7443788" y="6619875"/>
          <p14:tracePt t="100598" x="7443788" y="6611938"/>
          <p14:tracePt t="100606" x="7451725" y="6611938"/>
          <p14:tracePt t="100629" x="7461250" y="6602413"/>
          <p14:tracePt t="100913" x="7470775" y="6602413"/>
          <p14:tracePt t="101090" x="7480300" y="6592888"/>
          <p14:tracePt t="101117" x="7488238" y="6592888"/>
          <p14:tracePt t="101129" x="7507288" y="6592888"/>
          <p14:tracePt t="101139" x="7516813" y="6583363"/>
          <p14:tracePt t="101153" x="7524750" y="6575425"/>
          <p14:tracePt t="101185" x="7534275" y="6565900"/>
          <p14:tracePt t="101213" x="7543800" y="6565900"/>
          <p14:tracePt t="101229" x="7553325" y="6565900"/>
          <p14:tracePt t="101245" x="7570788" y="6556375"/>
          <p14:tracePt t="101253" x="7589838" y="6556375"/>
          <p14:tracePt t="101257" x="7607300" y="6556375"/>
          <p14:tracePt t="101265" x="7634288" y="6556375"/>
          <p14:tracePt t="101277" x="7670800" y="6556375"/>
          <p14:tracePt t="101286" x="7707313" y="6556375"/>
          <p14:tracePt t="101293" x="7753350" y="6556375"/>
          <p14:tracePt t="101303" x="7789863" y="6556375"/>
          <p14:tracePt t="101309" x="7816850" y="6556375"/>
          <p14:tracePt t="101319" x="7835900" y="6556375"/>
          <p14:tracePt t="101325" x="7862888" y="6556375"/>
          <p14:tracePt t="101334" x="7899400" y="6565900"/>
          <p14:tracePt t="101349" x="7918450" y="6565900"/>
          <p14:tracePt t="101365" x="7935913" y="6575425"/>
          <p14:tracePt t="101373" x="7945438" y="6575425"/>
          <p14:tracePt t="101381" x="7954963" y="6575425"/>
          <p14:tracePt t="101390" x="7972425" y="6575425"/>
          <p14:tracePt t="101397" x="8008938" y="6575425"/>
          <p14:tracePt t="101406" x="8035925" y="6583363"/>
          <p14:tracePt t="101413" x="8064500" y="6592888"/>
          <p14:tracePt t="101422" x="8118475" y="6611938"/>
          <p14:tracePt t="101429" x="8137525" y="6619875"/>
          <p14:tracePt t="101438" x="8174038" y="6619875"/>
          <p14:tracePt t="101445" x="8191500" y="6629400"/>
          <p14:tracePt t="101454" x="8228013" y="6638925"/>
          <p14:tracePt t="101461" x="8237538" y="6648450"/>
          <p14:tracePt t="101470" x="8264525" y="6656388"/>
          <p14:tracePt t="101477" x="8283575" y="6656388"/>
          <p14:tracePt t="101485" x="8301038" y="6656388"/>
          <p14:tracePt t="101493" x="8329613" y="6665913"/>
          <p14:tracePt t="101502" x="8347075" y="6665913"/>
          <p14:tracePt t="101509" x="8374063" y="6665913"/>
          <p14:tracePt t="101518" x="8402638" y="6665913"/>
          <p14:tracePt t="101525" x="8439150" y="6665913"/>
          <p14:tracePt t="101534" x="8466138" y="6665913"/>
          <p14:tracePt t="101541" x="8520113" y="6665913"/>
          <p14:tracePt t="101549" x="8548688" y="6665913"/>
          <p14:tracePt t="101557" x="8575675" y="6665913"/>
          <p14:tracePt t="101565" x="8593138" y="6665913"/>
          <p14:tracePt t="101653" x="8602663" y="6675438"/>
          <p14:tracePt t="102041" x="8593138" y="6675438"/>
          <p14:tracePt t="102065" x="8585200" y="6675438"/>
          <p14:tracePt t="102093" x="8575675" y="6684963"/>
          <p14:tracePt t="102125" x="8566150" y="6684963"/>
          <p14:tracePt t="102133" x="8556625" y="6692900"/>
          <p14:tracePt t="102141" x="8548688" y="6702425"/>
          <p14:tracePt t="102157" x="8539163" y="6702425"/>
          <p14:tracePt t="102166" x="8529638" y="6702425"/>
          <p14:tracePt t="102173" x="8520113" y="6702425"/>
          <p14:tracePt t="102189" x="8512175" y="6711950"/>
          <p14:tracePt t="102209" x="8493125" y="6711950"/>
          <p14:tracePt t="102213" x="8483600" y="6711950"/>
          <p14:tracePt t="102222" x="8466138" y="6711950"/>
          <p14:tracePt t="102229" x="8456613" y="6711950"/>
          <p14:tracePt t="102238" x="8456613" y="6721475"/>
          <p14:tracePt t="102245" x="8439150" y="6721475"/>
          <p14:tracePt t="102254" x="8420100" y="6721475"/>
          <p14:tracePt t="102261" x="8402638" y="6729413"/>
          <p14:tracePt t="102270" x="8393113" y="6729413"/>
          <p14:tracePt t="102277" x="8374063" y="6729413"/>
          <p14:tracePt t="102286" x="8366125" y="6729413"/>
          <p14:tracePt t="102293" x="8347075" y="6729413"/>
          <p14:tracePt t="102302" x="8320088" y="6729413"/>
          <p14:tracePt t="102309" x="8301038" y="6729413"/>
          <p14:tracePt t="102318" x="8293100" y="6729413"/>
          <p14:tracePt t="102325" x="8274050" y="6729413"/>
          <p14:tracePt t="102334" x="8256588" y="6729413"/>
          <p14:tracePt t="102341" x="8237538" y="6729413"/>
          <p14:tracePt t="102349" x="8220075" y="6729413"/>
          <p14:tracePt t="102357" x="8191500" y="6729413"/>
          <p14:tracePt t="102365" x="8174038" y="6729413"/>
          <p14:tracePt t="102373" x="8164513" y="6729413"/>
          <p14:tracePt t="102381" x="8147050" y="6729413"/>
          <p14:tracePt t="102389" x="8118475" y="6729413"/>
          <p14:tracePt t="102397" x="8101013" y="6729413"/>
          <p14:tracePt t="102406" x="8091488" y="6729413"/>
          <p14:tracePt t="102422" x="8072438" y="6729413"/>
          <p14:tracePt t="102438" x="8064500" y="6729413"/>
          <p14:tracePt t="102461" x="8054975" y="6729413"/>
          <p14:tracePt t="102471" x="8045450" y="6729413"/>
          <p14:tracePt t="102486" x="8035925" y="6729413"/>
          <p14:tracePt t="102503" x="8027988" y="6721475"/>
          <p14:tracePt t="102525" x="8018463" y="6721475"/>
          <p14:tracePt t="102549" x="8008938" y="6721475"/>
          <p14:tracePt t="102565" x="7991475" y="6721475"/>
          <p14:tracePt t="102581" x="7981950" y="6721475"/>
          <p14:tracePt t="102589" x="7972425" y="6721475"/>
          <p14:tracePt t="102597" x="7962900" y="6721475"/>
          <p14:tracePt t="102606" x="7954963" y="6721475"/>
          <p14:tracePt t="102613" x="7945438" y="6721475"/>
          <p14:tracePt t="102622" x="7935913" y="6721475"/>
          <p14:tracePt t="102765" x="7926388" y="6721475"/>
          <p14:tracePt t="102797" x="7918450" y="6721475"/>
          <p14:tracePt t="102829" x="7908925" y="6721475"/>
          <p14:tracePt t="102838" x="7889875" y="6729413"/>
          <p14:tracePt t="102869" x="7881938" y="6729413"/>
          <p14:tracePt t="102877" x="7872413" y="6729413"/>
          <p14:tracePt t="102884" x="7862888" y="6738938"/>
          <p14:tracePt t="102893" x="7845425" y="6738938"/>
          <p14:tracePt t="102902" x="7835900" y="6738938"/>
          <p14:tracePt t="102922" x="7799388" y="6738938"/>
          <p14:tracePt t="102925" x="7780338" y="6757988"/>
          <p14:tracePt t="102933" x="7753350" y="6757988"/>
          <p14:tracePt t="102942" x="7735888" y="6757988"/>
          <p14:tracePt t="102949" x="7716838" y="6757988"/>
          <p14:tracePt t="102957" x="7699375" y="6757988"/>
          <p14:tracePt t="102965" x="7680325" y="6757988"/>
          <p14:tracePt t="102969" x="7670800" y="6757988"/>
          <p14:tracePt t="102981" x="7662863" y="6757988"/>
          <p14:tracePt t="102989" x="7653338" y="6757988"/>
          <p14:tracePt t="102997" x="7643813" y="6757988"/>
          <p14:tracePt t="103013" x="7634288" y="6757988"/>
          <p14:tracePt t="103029" x="7626350" y="6757988"/>
          <p14:tracePt t="103045" x="7607300" y="6757988"/>
          <p14:tracePt t="103061" x="7589838" y="6748463"/>
          <p14:tracePt t="103077" x="7580313" y="6738938"/>
          <p14:tracePt t="103086" x="7570788" y="6729413"/>
          <p14:tracePt t="103093" x="7553325" y="6721475"/>
          <p14:tracePt t="103102" x="7553325" y="6711950"/>
          <p14:tracePt t="103118" x="7534275" y="6692900"/>
          <p14:tracePt t="103125" x="7524750" y="6692900"/>
          <p14:tracePt t="103133" x="7524750" y="6684963"/>
          <p14:tracePt t="103141" x="7524750" y="6675438"/>
          <p14:tracePt t="103149" x="7516813" y="6665913"/>
          <p14:tracePt t="103157" x="7516813" y="6656388"/>
          <p14:tracePt t="103165" x="7507288" y="6638925"/>
          <p14:tracePt t="103173" x="7507288" y="6629400"/>
          <p14:tracePt t="103189" x="7507288" y="6611938"/>
          <p14:tracePt t="103197" x="7507288" y="6602413"/>
          <p14:tracePt t="103205" x="7507288" y="6592888"/>
          <p14:tracePt t="103213" x="7507288" y="6575425"/>
          <p14:tracePt t="103229" x="7507288" y="6565900"/>
          <p14:tracePt t="103261" x="7507288" y="6556375"/>
          <p14:tracePt t="103805" x="7507288" y="6546850"/>
          <p14:tracePt t="103834" x="7516813" y="6546850"/>
          <p14:tracePt t="103849" x="7524750" y="6546850"/>
          <p14:tracePt t="103873" x="7534275" y="6546850"/>
          <p14:tracePt t="103909" x="7543800" y="6546850"/>
          <p14:tracePt t="103925" x="7553325" y="6546850"/>
          <p14:tracePt t="103957" x="7561263" y="6546850"/>
          <p14:tracePt t="103998" x="7570788" y="6546850"/>
          <p14:tracePt t="104321" x="7580313" y="6546850"/>
          <p14:tracePt t="104729" x="7589838" y="6546850"/>
          <p14:tracePt t="104738" x="7597775" y="6546850"/>
          <p14:tracePt t="104745" x="7607300" y="6546850"/>
          <p14:tracePt t="104761" x="7616825" y="6546850"/>
          <p14:tracePt t="104769" x="7626350" y="6546850"/>
          <p14:tracePt t="104777" x="7634288" y="6546850"/>
          <p14:tracePt t="104789" x="7643813" y="6546850"/>
          <p14:tracePt t="104797" x="7662863" y="6546850"/>
          <p14:tracePt t="104806" x="7680325" y="6546850"/>
          <p14:tracePt t="104813" x="7699375" y="6546850"/>
          <p14:tracePt t="104822" x="7716838" y="6546850"/>
          <p14:tracePt t="104829" x="7743825" y="6546850"/>
          <p14:tracePt t="104838" x="7789863" y="6546850"/>
          <p14:tracePt t="104845" x="7826375" y="6546850"/>
          <p14:tracePt t="104853" x="7872413" y="6565900"/>
          <p14:tracePt t="104861" x="7889875" y="6575425"/>
          <p14:tracePt t="104871" x="7908925" y="6575425"/>
          <p14:tracePt t="104877" x="7926388" y="6583363"/>
          <p14:tracePt t="104885" x="7935913" y="6592888"/>
          <p14:tracePt t="104925" x="7954963" y="6592888"/>
          <p14:tracePt t="104933" x="7981950" y="6602413"/>
          <p14:tracePt t="104941" x="7991475" y="6602413"/>
          <p14:tracePt t="104950" x="8018463" y="6611938"/>
          <p14:tracePt t="104957" x="8054975" y="6629400"/>
          <p14:tracePt t="104965" x="8091488" y="6638925"/>
          <p14:tracePt t="104973" x="8118475" y="6648450"/>
          <p14:tracePt t="104977" x="8147050" y="6656388"/>
          <p14:tracePt t="104985" x="8154988" y="6656388"/>
          <p14:tracePt t="104997" x="8164513" y="6656388"/>
          <p14:tracePt t="105006" x="8183563" y="6656388"/>
          <p14:tracePt t="105045" x="8191500" y="6656388"/>
          <p14:tracePt t="105061" x="8220075" y="6665913"/>
          <p14:tracePt t="105077" x="8228013" y="6665913"/>
          <p14:tracePt t="105086" x="8247063" y="6675438"/>
          <p14:tracePt t="105093" x="8264525" y="6675438"/>
          <p14:tracePt t="105102" x="8274050" y="6684963"/>
          <p14:tracePt t="105105" x="8283575" y="6684963"/>
          <p14:tracePt t="105134" x="8301038" y="6684963"/>
          <p14:tracePt t="105141" x="8310563" y="6684963"/>
          <p14:tracePt t="105150" x="8320088" y="6684963"/>
          <p14:tracePt t="105165" x="8329613" y="6684963"/>
          <p14:tracePt t="105189" x="8337550" y="6684963"/>
          <p14:tracePt t="105206" x="8347075" y="6684963"/>
          <p14:tracePt t="105222" x="8356600" y="6684963"/>
          <p14:tracePt t="105238" x="8366125" y="6684963"/>
          <p14:tracePt t="105245" x="8383588" y="6684963"/>
          <p14:tracePt t="105261" x="8393113" y="6675438"/>
          <p14:tracePt t="105305" x="8402638" y="6665913"/>
          <p14:tracePt t="105350" x="8410575" y="6656388"/>
          <p14:tracePt t="105390" x="8420100" y="6656388"/>
          <p14:tracePt t="105397" x="8420100" y="6648450"/>
          <p14:tracePt t="105449" x="8429625" y="6638925"/>
          <p14:tracePt t="105469" x="8439150" y="6638925"/>
          <p14:tracePt t="105501" x="8447088" y="6629400"/>
          <p14:tracePt t="105541" x="8447088" y="6602413"/>
          <p14:tracePt t="105562" x="8456613" y="6592888"/>
          <p14:tracePt t="105653" x="8456613" y="6583363"/>
          <p14:tracePt t="105670" x="8456613" y="6575425"/>
          <p14:tracePt t="105693" x="8466138" y="6565900"/>
          <p14:tracePt t="105945" x="8475663" y="6565900"/>
          <p14:tracePt t="105949" x="8493125" y="6565900"/>
          <p14:tracePt t="105957" x="8502650" y="6565900"/>
          <p14:tracePt t="105965" x="8529638" y="6565900"/>
          <p14:tracePt t="105973" x="8548688" y="6565900"/>
          <p14:tracePt t="105981" x="8566150" y="6575425"/>
          <p14:tracePt t="105989" x="8585200" y="6575425"/>
          <p14:tracePt t="105993" x="8602663" y="6583363"/>
          <p14:tracePt t="105997" x="8612188" y="6583363"/>
          <p14:tracePt t="106005" x="8621713" y="6583363"/>
          <p14:tracePt t="106013" x="8629650" y="6583363"/>
          <p14:tracePt t="106029" x="8639175" y="6583363"/>
          <p14:tracePt t="106038" x="8658225" y="6592888"/>
          <p14:tracePt t="106045" x="8675688" y="6592888"/>
          <p14:tracePt t="106053" x="8721725" y="6611938"/>
          <p14:tracePt t="106057" x="8748713" y="6619875"/>
          <p14:tracePt t="106066" x="8767763" y="6619875"/>
          <p14:tracePt t="106073" x="8804275" y="6619875"/>
          <p14:tracePt t="106081" x="8848725" y="6619875"/>
          <p14:tracePt t="106089" x="8885238" y="6629400"/>
          <p14:tracePt t="106097" x="8921750" y="6675438"/>
          <p14:tracePt t="106106" x="8959850" y="6675438"/>
          <p14:tracePt t="106113" x="8967788" y="6675438"/>
          <p14:tracePt t="106118" x="9004300" y="6675438"/>
          <p14:tracePt t="106134" x="9013825" y="6675438"/>
          <p14:tracePt t="106141" x="9023350" y="6675438"/>
          <p14:tracePt t="106157" x="9040813" y="6675438"/>
          <p14:tracePt t="106165" x="9050338" y="6675438"/>
          <p14:tracePt t="106173" x="9069388" y="6675438"/>
          <p14:tracePt t="106181" x="9086850" y="6675438"/>
          <p14:tracePt t="106189" x="9105900" y="6675438"/>
          <p14:tracePt t="106197" x="9123363" y="6656388"/>
          <p14:tracePt t="106213" x="9132888" y="6656388"/>
          <p14:tracePt t="106229" x="9142413" y="6656388"/>
          <p14:tracePt t="106261" x="9150350" y="6648450"/>
          <p14:tracePt t="106277" x="9178925" y="6629400"/>
          <p14:tracePt t="106293" x="9196388" y="6619875"/>
          <p14:tracePt t="106301" x="9215438" y="6611938"/>
          <p14:tracePt t="106309" x="9232900" y="6602413"/>
          <p14:tracePt t="106320" x="9242425" y="6592888"/>
          <p14:tracePt t="106335" x="9259888" y="6583363"/>
          <p14:tracePt t="106341" x="9269413" y="6583363"/>
          <p14:tracePt t="106350" x="9278938" y="6575425"/>
          <p14:tracePt t="106357" x="9288463" y="6575425"/>
          <p14:tracePt t="106381" x="9288463" y="6565900"/>
          <p14:tracePt t="106397" x="9296400" y="6565900"/>
          <p14:tracePt t="106405" x="9305925" y="6565900"/>
          <p14:tracePt t="106438" x="9315450" y="6556375"/>
          <p14:tracePt t="106470" x="9315450" y="6538913"/>
          <p14:tracePt t="106477" x="9324975" y="6529388"/>
          <p14:tracePt t="106509" x="9332913" y="6519863"/>
          <p14:tracePt t="106645" x="9342438" y="6519863"/>
          <p14:tracePt t="106654" x="9342438" y="6510338"/>
          <p14:tracePt t="106661" x="9369425" y="6510338"/>
          <p14:tracePt t="106669" x="9388475" y="6510338"/>
          <p14:tracePt t="106677" x="9415463" y="6510338"/>
          <p14:tracePt t="106685" x="9461500" y="6510338"/>
          <p14:tracePt t="106693" x="9498013" y="6510338"/>
          <p14:tracePt t="106702" x="9571038" y="6510338"/>
          <p14:tracePt t="106709" x="9607550" y="6510338"/>
          <p14:tracePt t="106718" x="9661525" y="6510338"/>
          <p14:tracePt t="106725" x="9698038" y="6510338"/>
          <p14:tracePt t="106735" x="9726613" y="6510338"/>
          <p14:tracePt t="106741" x="9753600" y="6510338"/>
          <p14:tracePt t="106750" x="9763125" y="6510338"/>
          <p14:tracePt t="106757" x="9772650" y="6510338"/>
          <p14:tracePt t="106767" x="9790113" y="6510338"/>
          <p14:tracePt t="106789" x="9799638" y="6510338"/>
          <p14:tracePt t="106797" x="9817100" y="6510338"/>
          <p14:tracePt t="106805" x="9836150" y="6510338"/>
          <p14:tracePt t="106813" x="9853613" y="6510338"/>
          <p14:tracePt t="106822" x="9872663" y="6510338"/>
          <p14:tracePt t="106829" x="9899650" y="6510338"/>
          <p14:tracePt t="106838" x="9918700" y="6510338"/>
          <p14:tracePt t="106845" x="9945688" y="6510338"/>
          <p14:tracePt t="106854" x="9955213" y="6510338"/>
          <p14:tracePt t="106856" x="9972675" y="6510338"/>
          <p14:tracePt t="106865" x="9991725" y="6510338"/>
          <p14:tracePt t="106873" x="10009188" y="6510338"/>
          <p14:tracePt t="106889" x="10018713" y="6510338"/>
          <p14:tracePt t="106904" x="10028238" y="6510338"/>
          <p14:tracePt t="106909" x="10036175" y="6510338"/>
          <p14:tracePt t="106919" x="10045700" y="6510338"/>
          <p14:tracePt t="106925" x="10064750" y="6510338"/>
          <p14:tracePt t="106935" x="10082213" y="6510338"/>
          <p14:tracePt t="106941" x="10101263" y="6510338"/>
          <p14:tracePt t="106951" x="10118725" y="6510338"/>
          <p14:tracePt t="106957" x="10137775" y="6510338"/>
          <p14:tracePt t="106965" x="10164763" y="6510338"/>
          <p14:tracePt t="106973" x="10191750" y="6510338"/>
          <p14:tracePt t="106981" x="10218738" y="6510338"/>
          <p14:tracePt t="106985" x="10237788" y="6510338"/>
          <p14:tracePt t="106993" x="10255250" y="6510338"/>
          <p14:tracePt t="107002" x="10283825" y="6510338"/>
          <p14:tracePt t="107009" x="10301288" y="6510338"/>
          <p14:tracePt t="107022" x="10310813" y="6510338"/>
          <p14:tracePt t="107029" x="10320338" y="6510338"/>
          <p14:tracePt t="108493" x="10328275" y="6510338"/>
          <p14:tracePt t="108505" x="10328275" y="6519863"/>
          <p14:tracePt t="108545" x="10328275" y="6529388"/>
          <p14:tracePt t="108554" x="10328275" y="6546850"/>
          <p14:tracePt t="108561" x="10310813" y="6565900"/>
          <p14:tracePt t="108570" x="10291763" y="6565900"/>
          <p14:tracePt t="108577" x="10264775" y="6565900"/>
          <p14:tracePt t="108585" x="10247313" y="6565900"/>
          <p14:tracePt t="108593" x="10228263" y="6565900"/>
          <p14:tracePt t="108603" x="10218738" y="6565900"/>
          <p14:tracePt t="108609" x="10201275" y="6565900"/>
          <p14:tracePt t="108625" x="10191750" y="6565900"/>
          <p14:tracePt t="108638" x="10182225" y="6565900"/>
          <p14:tracePt t="108647" x="10164763" y="6565900"/>
          <p14:tracePt t="108663" x="10155238" y="6565900"/>
          <p14:tracePt t="108670" x="10145713" y="6565900"/>
          <p14:tracePt t="108677" x="10118725" y="6575425"/>
          <p14:tracePt t="108693" x="10101263" y="6575425"/>
          <p14:tracePt t="108701" x="10072688" y="6575425"/>
          <p14:tracePt t="108709" x="10064750" y="6575425"/>
          <p14:tracePt t="108719" x="10036175" y="6575425"/>
          <p14:tracePt t="108725" x="10028238" y="6575425"/>
          <p14:tracePt t="108734" x="10009188" y="6575425"/>
          <p14:tracePt t="108741" x="9999663" y="6575425"/>
          <p14:tracePt t="108745" x="9991725" y="6575425"/>
          <p14:tracePt t="108757" x="9982200" y="6575425"/>
          <p14:tracePt t="108765" x="9972675" y="6583363"/>
          <p14:tracePt t="108781" x="9955213" y="6583363"/>
          <p14:tracePt t="108789" x="9945688" y="6583363"/>
          <p14:tracePt t="108797" x="9936163" y="6583363"/>
          <p14:tracePt t="108813" x="9918700" y="6583363"/>
          <p14:tracePt t="108822" x="9909175" y="6583363"/>
          <p14:tracePt t="108839" x="9890125" y="6592888"/>
          <p14:tracePt t="108845" x="9872663" y="6592888"/>
          <p14:tracePt t="108854" x="9863138" y="6592888"/>
          <p14:tracePt t="108861" x="9853613" y="6592888"/>
          <p14:tracePt t="108870" x="9845675" y="6592888"/>
          <p14:tracePt t="108886" x="9836150" y="6592888"/>
          <p14:tracePt t="108893" x="9817100" y="6602413"/>
          <p14:tracePt t="108902" x="9790113" y="6602413"/>
          <p14:tracePt t="108922" x="9753600" y="6611938"/>
          <p14:tracePt t="108925" x="9734550" y="6619875"/>
          <p14:tracePt t="108935" x="9717088" y="6619875"/>
          <p14:tracePt t="108937" x="9690100" y="6619875"/>
          <p14:tracePt t="108945" x="9644063" y="6629400"/>
          <p14:tracePt t="108961" x="9634538" y="6629400"/>
          <p14:tracePt t="108973" x="9617075" y="6638925"/>
          <p14:tracePt t="108989" x="9607550" y="6638925"/>
          <p14:tracePt t="109022" x="9598025" y="6638925"/>
          <p14:tracePt t="109029" x="9580563" y="6638925"/>
          <p14:tracePt t="109038" x="9561513" y="6638925"/>
          <p14:tracePt t="109046" x="9534525" y="6638925"/>
          <p14:tracePt t="109054" x="9507538" y="6638925"/>
          <p14:tracePt t="109061" x="9461500" y="6638925"/>
          <p14:tracePt t="109070" x="9424988" y="6638925"/>
          <p14:tracePt t="109077" x="9378950" y="6638925"/>
          <p14:tracePt t="109085" x="9324975" y="6638925"/>
          <p14:tracePt t="109093" x="9296400" y="6638925"/>
          <p14:tracePt t="109102" x="9259888" y="6638925"/>
          <p14:tracePt t="109109" x="9223375" y="6638925"/>
          <p14:tracePt t="109118" x="9196388" y="6638925"/>
          <p14:tracePt t="109125" x="9178925" y="6638925"/>
          <p14:tracePt t="109129" x="9159875" y="6638925"/>
          <p14:tracePt t="109138" x="9142413" y="6638925"/>
          <p14:tracePt t="109146" x="9132888" y="6638925"/>
          <p14:tracePt t="109154" x="9123363" y="6638925"/>
          <p14:tracePt t="109161" x="9113838" y="6638925"/>
          <p14:tracePt t="109174" x="9096375" y="6638925"/>
          <p14:tracePt t="109181" x="9077325" y="6638925"/>
          <p14:tracePt t="109189" x="9050338" y="6638925"/>
          <p14:tracePt t="109198" x="9023350" y="6638925"/>
          <p14:tracePt t="109205" x="8986838" y="6638925"/>
          <p14:tracePt t="109213" x="8959850" y="6638925"/>
          <p14:tracePt t="109222" x="8931275" y="6619875"/>
          <p14:tracePt t="109229" x="8885238" y="6611938"/>
          <p14:tracePt t="109237" x="8848725" y="6611938"/>
          <p14:tracePt t="109245" x="8821738" y="6611938"/>
          <p14:tracePt t="109254" x="8775700" y="6611938"/>
          <p14:tracePt t="109257" x="8748713" y="6611938"/>
          <p14:tracePt t="109265" x="8721725" y="6611938"/>
          <p14:tracePt t="109273" x="8694738" y="6611938"/>
          <p14:tracePt t="109285" x="8675688" y="6611938"/>
          <p14:tracePt t="109293" x="8658225" y="6611938"/>
          <p14:tracePt t="109301" x="8648700" y="6602413"/>
          <p14:tracePt t="109318" x="8639175" y="6602413"/>
          <p14:tracePt t="109329" x="8629650" y="6602413"/>
          <p14:tracePt t="109345" x="8621713" y="6602413"/>
          <p14:tracePt t="109361" x="8612188" y="6602413"/>
          <p14:tracePt t="109374" x="8602663" y="6602413"/>
          <p14:tracePt t="109381" x="8593138" y="6602413"/>
          <p14:tracePt t="109397" x="8575675" y="6602413"/>
          <p14:tracePt t="109406" x="8556625" y="6602413"/>
          <p14:tracePt t="109413" x="8548688" y="6602413"/>
          <p14:tracePt t="109422" x="8529638" y="6602413"/>
          <p14:tracePt t="109429" x="8512175" y="6602413"/>
          <p14:tracePt t="109437" x="8483600" y="6602413"/>
          <p14:tracePt t="109445" x="8456613" y="6602413"/>
          <p14:tracePt t="109451" x="8429625" y="6602413"/>
          <p14:tracePt t="109461" x="8420100" y="6592888"/>
          <p14:tracePt t="109469" x="8393113" y="6592888"/>
          <p14:tracePt t="109477" x="8374063" y="6592888"/>
          <p14:tracePt t="109485" x="8366125" y="6592888"/>
          <p14:tracePt t="109493" x="8356600" y="6583363"/>
          <p14:tracePt t="109513" x="8347075" y="6575425"/>
          <p14:tracePt t="109561" x="8347075" y="6565900"/>
          <p14:tracePt t="109581" x="8337550" y="6546850"/>
          <p14:tracePt t="109614" x="8337550" y="6538913"/>
          <p14:tracePt t="109638" x="8337550" y="6529388"/>
          <p14:tracePt t="109645" x="8337550" y="6519863"/>
          <p14:tracePt t="109654" x="8347075" y="6510338"/>
          <p14:tracePt t="109670" x="8356600" y="6510338"/>
          <p14:tracePt t="109677" x="8366125" y="6502400"/>
          <p14:tracePt t="109693" x="8374063" y="6492875"/>
          <p14:tracePt t="109761" x="8383588" y="6492875"/>
          <p14:tracePt t="109771" x="8393113" y="6492875"/>
          <p14:tracePt t="110113" x="8393113" y="6483350"/>
          <p14:tracePt t="110121" x="8402638" y="6483350"/>
          <p14:tracePt t="110141" x="8402638" y="6473825"/>
          <p14:tracePt t="110150" x="8402638" y="6465888"/>
          <p14:tracePt t="110186" x="8402638" y="6446838"/>
          <p14:tracePt t="110193" x="8402638" y="6437313"/>
          <p14:tracePt t="110201" x="8402638" y="6429375"/>
          <p14:tracePt t="110241" x="8402638" y="6410325"/>
          <p14:tracePt t="110257" x="8402638" y="6400800"/>
          <p14:tracePt t="110270" x="8402638" y="6392863"/>
          <p14:tracePt t="110277" x="8402638" y="6383338"/>
          <p14:tracePt t="110285" x="8402638" y="6373813"/>
          <p14:tracePt t="110309" x="8402638" y="6356350"/>
          <p14:tracePt t="110346" x="8402638" y="6346825"/>
          <p14:tracePt t="110354" x="8402638" y="6337300"/>
          <p14:tracePt t="110366" x="8402638" y="6327775"/>
          <p14:tracePt t="110381" x="8402638" y="6319838"/>
          <p14:tracePt t="110390" x="8383588" y="6300788"/>
          <p14:tracePt t="110405" x="8366125" y="6283325"/>
          <p14:tracePt t="110421" x="8337550" y="6264275"/>
          <p14:tracePt t="110429" x="8329613" y="6246813"/>
          <p14:tracePt t="110445" x="8329613" y="6237288"/>
          <p14:tracePt t="110458" x="8320088" y="6227763"/>
          <p14:tracePt t="110465" x="8301038" y="6227763"/>
          <p14:tracePt t="110477" x="8283575" y="6218238"/>
          <p14:tracePt t="110485" x="8274050" y="6210300"/>
          <p14:tracePt t="110493" x="8264525" y="6210300"/>
          <p14:tracePt t="110502" x="8247063" y="6200775"/>
          <p14:tracePt t="110509" x="8228013" y="6173788"/>
          <p14:tracePt t="110518" x="8220075" y="6173788"/>
          <p14:tracePt t="110525" x="8210550" y="6173788"/>
          <p14:tracePt t="110534" x="8201025" y="6173788"/>
          <p14:tracePt t="110541" x="8191500" y="6164263"/>
          <p14:tracePt t="110551" x="8164513" y="6164263"/>
          <p14:tracePt t="110557" x="8147050" y="6154738"/>
          <p14:tracePt t="110566" x="8128000" y="6154738"/>
          <p14:tracePt t="110573" x="8101013" y="6154738"/>
          <p14:tracePt t="110581" x="8054975" y="6145213"/>
          <p14:tracePt t="110589" x="8035925" y="6145213"/>
          <p14:tracePt t="110597" x="8018463" y="6145213"/>
          <p14:tracePt t="110606" x="7999413" y="6137275"/>
          <p14:tracePt t="110613" x="7991475" y="6137275"/>
          <p14:tracePt t="110621" x="7981950" y="6137275"/>
          <p14:tracePt t="110629" x="7972425" y="6137275"/>
          <p14:tracePt t="110645" x="7954963" y="6127750"/>
          <p14:tracePt t="110651" x="7945438" y="6127750"/>
          <p14:tracePt t="110666" x="7935913" y="6127750"/>
          <p14:tracePt t="110673" x="7926388" y="6127750"/>
          <p14:tracePt t="110681" x="7918450" y="6127750"/>
          <p14:tracePt t="110698" x="7899400" y="6127750"/>
          <p14:tracePt t="110709" x="7881938" y="6127750"/>
          <p14:tracePt t="110717" x="7872413" y="6127750"/>
          <p14:tracePt t="110725" x="7862888" y="6127750"/>
          <p14:tracePt t="110736" x="7845425" y="6127750"/>
          <p14:tracePt t="110741" x="7826375" y="6127750"/>
          <p14:tracePt t="110751" x="7816850" y="6127750"/>
          <p14:tracePt t="110758" x="7799388" y="6127750"/>
          <p14:tracePt t="110766" x="7789863" y="6127750"/>
          <p14:tracePt t="110777" x="7772400" y="6127750"/>
          <p14:tracePt t="110786" x="7762875" y="6127750"/>
          <p14:tracePt t="110797" x="7753350" y="6137275"/>
          <p14:tracePt t="110813" x="7743825" y="6137275"/>
          <p14:tracePt t="110822" x="7735888" y="6145213"/>
          <p14:tracePt t="110845" x="7726363" y="6154738"/>
          <p14:tracePt t="110861" x="7726363" y="6164263"/>
          <p14:tracePt t="110877" x="7716838" y="6181725"/>
          <p14:tracePt t="110901" x="7716838" y="6200775"/>
          <p14:tracePt t="110920" x="7716838" y="6210300"/>
          <p14:tracePt t="110925" x="7716838" y="6218238"/>
          <p14:tracePt t="110934" x="7716838" y="6227763"/>
          <p14:tracePt t="110951" x="7716838" y="6237288"/>
          <p14:tracePt t="110957" x="7716838" y="6254750"/>
          <p14:tracePt t="110965" x="7716838" y="6273800"/>
          <p14:tracePt t="110989" x="7716838" y="6283325"/>
          <p14:tracePt t="110997" x="7716838" y="6300788"/>
          <p14:tracePt t="111006" x="7716838" y="6310313"/>
          <p14:tracePt t="111013" x="7716838" y="6327775"/>
          <p14:tracePt t="111022" x="7716838" y="6337300"/>
          <p14:tracePt t="111029" x="7726363" y="6356350"/>
          <p14:tracePt t="111034" x="7735888" y="6356350"/>
          <p14:tracePt t="111041" x="7753350" y="6373813"/>
          <p14:tracePt t="111052" x="7762875" y="6383338"/>
          <p14:tracePt t="111057" x="7772400" y="6400800"/>
          <p14:tracePt t="111086" x="7789863" y="6419850"/>
          <p14:tracePt t="111101" x="7799388" y="6437313"/>
          <p14:tracePt t="111117" x="7808913" y="6446838"/>
          <p14:tracePt t="111125" x="7816850" y="6456363"/>
          <p14:tracePt t="111141" x="7826375" y="6465888"/>
          <p14:tracePt t="111151" x="7835900" y="6473825"/>
          <p14:tracePt t="111173" x="7845425" y="6483350"/>
          <p14:tracePt t="111189" x="7853363" y="6492875"/>
          <p14:tracePt t="111206" x="7872413" y="6510338"/>
          <p14:tracePt t="111222" x="7881938" y="6510338"/>
          <p14:tracePt t="111225" x="7899400" y="6519863"/>
          <p14:tracePt t="111234" x="7908925" y="6529388"/>
          <p14:tracePt t="111251" x="7908925" y="6538913"/>
          <p14:tracePt t="111277" x="7918450" y="6546850"/>
          <p14:tracePt t="111309" x="7926388" y="6546850"/>
          <p14:tracePt t="111325" x="7935913" y="6546850"/>
          <p14:tracePt t="111349" x="7945438" y="6546850"/>
          <p14:tracePt t="111366" x="7954963" y="6546850"/>
          <p14:tracePt t="111374" x="7972425" y="6546850"/>
          <p14:tracePt t="111389" x="7981950" y="6546850"/>
          <p14:tracePt t="111397" x="7991475" y="6546850"/>
          <p14:tracePt t="111405" x="8008938" y="6546850"/>
          <p14:tracePt t="111413" x="8018463" y="6538913"/>
          <p14:tracePt t="111418" x="8027988" y="6538913"/>
          <p14:tracePt t="111435" x="8035925" y="6529388"/>
          <p14:tracePt t="111461" x="8045450" y="6519863"/>
          <p14:tracePt t="111477" x="8045450" y="6510338"/>
          <p14:tracePt t="111481" x="8064500" y="6502400"/>
          <p14:tracePt t="111489" x="8072438" y="6492875"/>
          <p14:tracePt t="111497" x="8081963" y="6492875"/>
          <p14:tracePt t="111514" x="8091488" y="6483350"/>
          <p14:tracePt t="111541" x="8101013" y="6473825"/>
          <p14:tracePt t="111613" x="8101013" y="6465888"/>
          <p14:tracePt t="111621" x="8101013" y="6456363"/>
          <p14:tracePt t="111637" x="8101013" y="6437313"/>
          <p14:tracePt t="111657" x="8101013" y="6419850"/>
          <p14:tracePt t="111666" x="8101013" y="6410325"/>
          <p14:tracePt t="111677" x="8101013" y="6400800"/>
          <p14:tracePt t="111685" x="8101013" y="6392863"/>
          <p14:tracePt t="111693" x="8101013" y="6373813"/>
          <p14:tracePt t="111709" x="8101013" y="6356350"/>
          <p14:tracePt t="111741" x="8101013" y="6346825"/>
          <p14:tracePt t="111750" x="8101013" y="6337300"/>
          <p14:tracePt t="111766" x="8101013" y="6327775"/>
          <p14:tracePt t="111773" x="8101013" y="6319838"/>
          <p14:tracePt t="111789" x="8101013" y="6310313"/>
          <p14:tracePt t="111806" x="8101013" y="6300788"/>
          <p14:tracePt t="111841" x="8101013" y="6273800"/>
          <p14:tracePt t="111885" x="8091488" y="6264275"/>
          <p14:tracePt t="111893" x="8081963" y="6254750"/>
          <p14:tracePt t="111917" x="8064500" y="6246813"/>
          <p14:tracePt t="111933" x="8054975" y="6246813"/>
          <p14:tracePt t="111941" x="8045450" y="6246813"/>
          <p14:tracePt t="111950" x="8035925" y="6237288"/>
          <p14:tracePt t="111957" x="8027988" y="6237288"/>
          <p14:tracePt t="111966" x="8018463" y="6237288"/>
          <p14:tracePt t="111973" x="8008938" y="6237288"/>
          <p14:tracePt t="111981" x="7991475" y="6227763"/>
          <p14:tracePt t="111989" x="7981950" y="6227763"/>
          <p14:tracePt t="111997" x="7972425" y="6227763"/>
          <p14:tracePt t="112005" x="7962900" y="6227763"/>
          <p14:tracePt t="112013" x="7945438" y="6227763"/>
          <p14:tracePt t="112021" x="7935913" y="6227763"/>
          <p14:tracePt t="112029" x="7926388" y="6227763"/>
          <p14:tracePt t="112037" x="7908925" y="6227763"/>
          <p14:tracePt t="112041" x="7899400" y="6227763"/>
          <p14:tracePt t="112057" x="7889875" y="6227763"/>
          <p14:tracePt t="112066" x="7881938" y="6227763"/>
          <p14:tracePt t="112073" x="7872413" y="6227763"/>
          <p14:tracePt t="112085" x="7862888" y="6227763"/>
          <p14:tracePt t="112093" x="7853363" y="6227763"/>
          <p14:tracePt t="112102" x="7845425" y="6227763"/>
          <p14:tracePt t="112110" x="7835900" y="6227763"/>
          <p14:tracePt t="112125" x="7826375" y="6237288"/>
          <p14:tracePt t="112149" x="7816850" y="6246813"/>
          <p14:tracePt t="112157" x="7816850" y="6254750"/>
          <p14:tracePt t="112167" x="7808913" y="6264275"/>
          <p14:tracePt t="112172" x="7799388" y="6264275"/>
          <p14:tracePt t="112177" x="7799388" y="6283325"/>
          <p14:tracePt t="112189" x="7799388" y="6291263"/>
          <p14:tracePt t="112197" x="7789863" y="6300788"/>
          <p14:tracePt t="112221" x="7789863" y="6319838"/>
          <p14:tracePt t="112234" x="7789863" y="6337300"/>
          <p14:tracePt t="112250" x="7789863" y="6346825"/>
          <p14:tracePt t="112258" x="7789863" y="6364288"/>
          <p14:tracePt t="112269" x="7789863" y="6373813"/>
          <p14:tracePt t="112277" x="7789863" y="6392863"/>
          <p14:tracePt t="112285" x="7789863" y="6400800"/>
          <p14:tracePt t="112293" x="7789863" y="6410325"/>
          <p14:tracePt t="112309" x="7789863" y="6419850"/>
          <p14:tracePt t="112325" x="7789863" y="6429375"/>
          <p14:tracePt t="112333" x="7789863" y="6437313"/>
          <p14:tracePt t="112357" x="7789863" y="6456363"/>
          <p14:tracePt t="112361" x="7789863" y="6465888"/>
          <p14:tracePt t="112422" x="7789863" y="6473825"/>
          <p14:tracePt t="112469" x="7789863" y="6483350"/>
          <p14:tracePt t="112486" x="7789863" y="6492875"/>
          <p14:tracePt t="112517" x="7789863" y="6502400"/>
          <p14:tracePt t="112525" x="7789863" y="6510338"/>
          <p14:tracePt t="112538" x="7808913" y="6519863"/>
          <p14:tracePt t="112545" x="7826375" y="6529388"/>
          <p14:tracePt t="112554" x="7845425" y="6529388"/>
          <p14:tracePt t="112566" x="7862888" y="6529388"/>
          <p14:tracePt t="112573" x="7881938" y="6538913"/>
          <p14:tracePt t="112581" x="7899400" y="6538913"/>
          <p14:tracePt t="112589" x="7918450" y="6546850"/>
          <p14:tracePt t="112597" x="7926388" y="6546850"/>
          <p14:tracePt t="112605" x="7935913" y="6546850"/>
          <p14:tracePt t="112641" x="7945438" y="6546850"/>
          <p14:tracePt t="112649" x="7954963" y="6546850"/>
          <p14:tracePt t="112657" x="7962900" y="6546850"/>
          <p14:tracePt t="112670" x="7972425" y="6546850"/>
          <p14:tracePt t="112677" x="7981950" y="6546850"/>
          <p14:tracePt t="112685" x="7991475" y="6546850"/>
          <p14:tracePt t="112693" x="8008938" y="6546850"/>
          <p14:tracePt t="112725" x="8027988" y="6546850"/>
          <p14:tracePt t="118253" x="8091488" y="6546850"/>
          <p14:tracePt t="118282" x="8147050" y="6546850"/>
          <p14:tracePt t="118289" x="8164513" y="6538913"/>
          <p14:tracePt t="118297" x="8201025" y="6538913"/>
          <p14:tracePt t="118305" x="8210550" y="6538913"/>
          <p14:tracePt t="118313" x="8220075" y="6538913"/>
          <p14:tracePt t="118321" x="8237538" y="6538913"/>
          <p14:tracePt t="118501" x="8228013" y="6538913"/>
          <p14:tracePt t="118525" x="8210550" y="6538913"/>
          <p14:tracePt t="118533" x="8201025" y="6538913"/>
          <p14:tracePt t="118541" x="8191500" y="6538913"/>
          <p14:tracePt t="118545" x="8174038" y="6556375"/>
          <p14:tracePt t="118561" x="8164513" y="6556375"/>
          <p14:tracePt t="118571" x="8154988" y="6565900"/>
          <p14:tracePt t="118577" x="8147050" y="6575425"/>
          <p14:tracePt t="118586" x="8128000" y="6575425"/>
          <p14:tracePt t="118593" x="8081963" y="6575425"/>
          <p14:tracePt t="118601" x="8045450" y="6575425"/>
          <p14:tracePt t="118609" x="7991475" y="6575425"/>
          <p14:tracePt t="118618" x="7926388" y="6575425"/>
          <p14:tracePt t="118625" x="7889875" y="6575425"/>
          <p14:tracePt t="118637" x="7862888" y="6575425"/>
          <p14:tracePt t="118645" x="7826375" y="6565900"/>
          <p14:tracePt t="118654" x="7808913" y="6556375"/>
          <p14:tracePt t="118661" x="7780338" y="6546850"/>
          <p14:tracePt t="118729" x="7772400" y="6538913"/>
          <p14:tracePt t="118745" x="7772400" y="6529388"/>
          <p14:tracePt t="118754" x="7772400" y="6519863"/>
          <p14:tracePt t="118761" x="7772400" y="6510338"/>
          <p14:tracePt t="118941" x="7780338" y="6510338"/>
          <p14:tracePt t="118957" x="7789863" y="6510338"/>
          <p14:tracePt t="118961" x="7799388" y="6510338"/>
          <p14:tracePt t="118978" x="7799388" y="6502400"/>
          <p14:tracePt t="119005" x="7808913" y="6502400"/>
          <p14:tracePt t="119018" x="7816850" y="6492875"/>
          <p14:tracePt t="119081" x="7835900" y="6492875"/>
          <p14:tracePt t="119109" x="7845425" y="6492875"/>
          <p14:tracePt t="119118" x="7853363" y="6492875"/>
          <p14:tracePt t="119122" x="7862888" y="6492875"/>
          <p14:tracePt t="119137" x="7872413" y="6492875"/>
          <p14:tracePt t="119145" x="7881938" y="6492875"/>
          <p14:tracePt t="119154" x="7899400" y="6502400"/>
          <p14:tracePt t="119161" x="7918450" y="6510338"/>
          <p14:tracePt t="119177" x="7926388" y="6510338"/>
          <p14:tracePt t="119186" x="7945438" y="6510338"/>
          <p14:tracePt t="119193" x="7962900" y="6519863"/>
          <p14:tracePt t="119201" x="7991475" y="6519863"/>
          <p14:tracePt t="119215" x="8045450" y="6519863"/>
          <p14:tracePt t="119221" x="8072438" y="6519863"/>
          <p14:tracePt t="119230" x="8101013" y="6519863"/>
          <p14:tracePt t="119237" x="8147050" y="6519863"/>
          <p14:tracePt t="119245" x="8201025" y="6510338"/>
          <p14:tracePt t="119250" x="8274050" y="6502400"/>
          <p14:tracePt t="119257" x="8356600" y="6492875"/>
          <p14:tracePt t="119267" x="8410575" y="6473825"/>
          <p14:tracePt t="119273" x="8475663" y="6465888"/>
          <p14:tracePt t="119281" x="8502650" y="6446838"/>
          <p14:tracePt t="119289" x="8520113" y="6437313"/>
          <p14:tracePt t="119298" x="8539163" y="6429375"/>
          <p14:tracePt t="119313" x="8548688" y="6419850"/>
          <p14:tracePt t="119341" x="8556625" y="6410325"/>
          <p14:tracePt t="119357" x="8556625" y="6400800"/>
          <p14:tracePt t="119377" x="8575675" y="6383338"/>
          <p14:tracePt t="119437" x="8575675" y="6373813"/>
          <p14:tracePt t="119541" x="8566150" y="6373813"/>
          <p14:tracePt t="119549" x="8556625" y="6373813"/>
          <p14:tracePt t="119566" x="8548688" y="6373813"/>
          <p14:tracePt t="119573" x="8539163" y="6373813"/>
          <p14:tracePt t="119582" x="8520113" y="6392863"/>
          <p14:tracePt t="119597" x="8512175" y="6400800"/>
          <p14:tracePt t="119605" x="8502650" y="6410325"/>
          <p14:tracePt t="119613" x="8502650" y="6419850"/>
          <p14:tracePt t="119621" x="8493125" y="6429375"/>
          <p14:tracePt t="119629" x="8483600" y="6446838"/>
          <p14:tracePt t="119637" x="8466138" y="6465888"/>
          <p14:tracePt t="119645" x="8456613" y="6483350"/>
          <p14:tracePt t="119657" x="8447088" y="6502400"/>
          <p14:tracePt t="119667" x="8439150" y="6510338"/>
          <p14:tracePt t="119673" x="8429625" y="6519863"/>
          <p14:tracePt t="119681" x="8429625" y="6529388"/>
          <p14:tracePt t="119689" x="8429625" y="6538913"/>
          <p14:tracePt t="119698" x="8420100" y="6546850"/>
          <p14:tracePt t="119705" x="8420100" y="6556375"/>
          <p14:tracePt t="119713" x="8410575" y="6565900"/>
          <p14:tracePt t="119721" x="8402638" y="6575425"/>
          <p14:tracePt t="119737" x="8393113" y="6583363"/>
          <p14:tracePt t="119745" x="8393113" y="6592888"/>
          <p14:tracePt t="119753" x="8393113" y="6602413"/>
          <p14:tracePt t="120301" x="8383588" y="6611938"/>
          <p14:tracePt t="120313" x="8374063" y="6611938"/>
          <p14:tracePt t="120321" x="8366125" y="6611938"/>
          <p14:tracePt t="120341" x="8356600" y="6611938"/>
          <p14:tracePt t="120345" x="8347075" y="6619875"/>
          <p14:tracePt t="120361" x="8329613" y="6638925"/>
          <p14:tracePt t="120386" x="8329613" y="6648450"/>
          <p14:tracePt t="120393" x="8320088" y="6656388"/>
          <p14:tracePt t="120413" x="8310563" y="6656388"/>
          <p14:tracePt t="120438" x="8301038" y="6665913"/>
          <p14:tracePt t="120466" x="8293100" y="6675438"/>
          <p14:tracePt t="120473" x="8283575" y="6675438"/>
          <p14:tracePt t="120653" x="8274050" y="6675438"/>
          <p14:tracePt t="120694" x="8274050" y="6665913"/>
          <p14:tracePt t="120703" x="8283575" y="6656388"/>
          <p14:tracePt t="120709" x="8293100" y="6648450"/>
          <p14:tracePt t="120725" x="8293100" y="6629400"/>
          <p14:tracePt t="120733" x="8293100" y="6619875"/>
          <p14:tracePt t="120737" x="8301038" y="6619875"/>
          <p14:tracePt t="120745" x="8301038" y="6611938"/>
          <p14:tracePt t="120753" x="8301038" y="6592888"/>
          <p14:tracePt t="120770" x="8310563" y="6575425"/>
          <p14:tracePt t="120782" x="8310563" y="6565900"/>
          <p14:tracePt t="120789" x="8320088" y="6546850"/>
          <p14:tracePt t="120798" x="8320088" y="6538913"/>
          <p14:tracePt t="120809" x="8320088" y="6519863"/>
          <p14:tracePt t="120825" x="8329613" y="6510338"/>
          <p14:tracePt t="120834" x="8337550" y="6502400"/>
          <p14:tracePt t="120841" x="8337550" y="6492875"/>
          <p14:tracePt t="120850" x="8337550" y="6483350"/>
          <p14:tracePt t="120857" x="8337550" y="6465888"/>
          <p14:tracePt t="120881" x="8347075" y="6446838"/>
          <p14:tracePt t="120902" x="8356600" y="6437313"/>
          <p14:tracePt t="120929" x="8366125" y="6429375"/>
          <p14:tracePt t="120945" x="8374063" y="6410325"/>
          <p14:tracePt t="120961" x="8374063" y="6400800"/>
          <p14:tracePt t="120982" x="8383588" y="6383338"/>
          <p14:tracePt t="120993" x="8383588" y="6364288"/>
          <p14:tracePt t="121003" x="8383588" y="6356350"/>
          <p14:tracePt t="121009" x="8402638" y="6327775"/>
          <p14:tracePt t="121025" x="8410575" y="6310313"/>
          <p14:tracePt t="121033" x="8420100" y="6300788"/>
          <p14:tracePt t="121050" x="8420100" y="6291263"/>
          <p14:tracePt t="121057" x="8420100" y="6273800"/>
          <p14:tracePt t="121073" x="8429625" y="6254750"/>
          <p14:tracePt t="121089" x="8429625" y="6246813"/>
          <p14:tracePt t="121105" x="8439150" y="6237288"/>
          <p14:tracePt t="121113" x="8447088" y="6218238"/>
          <p14:tracePt t="121129" x="8447088" y="6210300"/>
          <p14:tracePt t="121146" x="8466138" y="6191250"/>
          <p14:tracePt t="121177" x="8466138" y="6173788"/>
          <p14:tracePt t="121186" x="8475663" y="6164263"/>
          <p14:tracePt t="121210" x="8475663" y="6154738"/>
          <p14:tracePt t="121217" x="8475663" y="6145213"/>
          <p14:tracePt t="121225" x="8483600" y="6127750"/>
          <p14:tracePt t="121257" x="8483600" y="6118225"/>
          <p14:tracePt t="121365" x="8483600" y="6108700"/>
          <p14:tracePt t="121377" x="8483600" y="6100763"/>
          <p14:tracePt t="121393" x="8493125" y="6091238"/>
          <p14:tracePt t="121419" x="8502650" y="6081713"/>
          <p14:tracePt t="121517" x="8502650" y="6072188"/>
          <p14:tracePt t="121897" x="8512175" y="6064250"/>
          <p14:tracePt t="121905" x="8520113" y="6064250"/>
          <p14:tracePt t="121909" x="8529638" y="6064250"/>
          <p14:tracePt t="121913" x="8548688" y="6064250"/>
          <p14:tracePt t="121922" x="8575675" y="6072188"/>
          <p14:tracePt t="121929" x="8585200" y="6072188"/>
          <p14:tracePt t="121937" x="8593138" y="6072188"/>
          <p14:tracePt t="121945" x="8602663" y="6072188"/>
          <p14:tracePt t="121954" x="8621713" y="6072188"/>
          <p14:tracePt t="121961" x="8639175" y="6072188"/>
          <p14:tracePt t="121968" x="8658225" y="6072188"/>
          <p14:tracePt t="121970" x="8685213" y="6081713"/>
          <p14:tracePt t="121977" x="8694738" y="6081713"/>
          <p14:tracePt t="121986" x="8721725" y="6081713"/>
          <p14:tracePt t="121993" x="8739188" y="6091238"/>
          <p14:tracePt t="122002" x="8758238" y="6091238"/>
          <p14:tracePt t="122009" x="8785225" y="6091238"/>
          <p14:tracePt t="122018" x="8812213" y="6091238"/>
          <p14:tracePt t="122025" x="8831263" y="6091238"/>
          <p14:tracePt t="122029" x="8867775" y="6091238"/>
          <p14:tracePt t="122045" x="8885238" y="6091238"/>
          <p14:tracePt t="122054" x="8894763" y="6091238"/>
          <p14:tracePt t="122061" x="8904288" y="6091238"/>
          <p14:tracePt t="122077" x="8931275" y="6100763"/>
          <p14:tracePt t="122089" x="8940800" y="6100763"/>
          <p14:tracePt t="122098" x="8950325" y="6100763"/>
          <p14:tracePt t="122105" x="8959850" y="6100763"/>
          <p14:tracePt t="122113" x="8977313" y="6100763"/>
          <p14:tracePt t="122121" x="8986838" y="6100763"/>
          <p14:tracePt t="122129" x="9023350" y="6100763"/>
          <p14:tracePt t="122137" x="9032875" y="6100763"/>
          <p14:tracePt t="122145" x="9050338" y="6100763"/>
          <p14:tracePt t="122153" x="9077325" y="6100763"/>
          <p14:tracePt t="122161" x="9096375" y="6100763"/>
          <p14:tracePt t="122170" x="9123363" y="6108700"/>
          <p14:tracePt t="122177" x="9178925" y="6118225"/>
          <p14:tracePt t="122186" x="9186863" y="6118225"/>
          <p14:tracePt t="122193" x="9215438" y="6118225"/>
          <p14:tracePt t="122202" x="9232900" y="6127750"/>
          <p14:tracePt t="122209" x="9251950" y="6127750"/>
          <p14:tracePt t="122217" x="9269413" y="6137275"/>
          <p14:tracePt t="122225" x="9296400" y="6137275"/>
          <p14:tracePt t="122234" x="9315450" y="6137275"/>
          <p14:tracePt t="122241" x="9369425" y="6145213"/>
          <p14:tracePt t="122250" x="9398000" y="6145213"/>
          <p14:tracePt t="122257" x="9442450" y="6145213"/>
          <p14:tracePt t="122266" x="9471025" y="6145213"/>
          <p14:tracePt t="122273" x="9544050" y="6164263"/>
          <p14:tracePt t="122282" x="9571038" y="6164263"/>
          <p14:tracePt t="122289" x="9625013" y="6164263"/>
          <p14:tracePt t="122299" x="9680575" y="6164263"/>
          <p14:tracePt t="122305" x="9707563" y="6164263"/>
          <p14:tracePt t="122313" x="9744075" y="6164263"/>
          <p14:tracePt t="122321" x="9780588" y="6164263"/>
          <p14:tracePt t="122329" x="9799638" y="6164263"/>
          <p14:tracePt t="122337" x="9817100" y="6164263"/>
          <p14:tracePt t="122345" x="9826625" y="6164263"/>
          <p14:tracePt t="122370" x="9836150" y="6164263"/>
          <p14:tracePt t="123153" x="9826625" y="6164263"/>
          <p14:tracePt t="123161" x="9809163" y="6164263"/>
          <p14:tracePt t="123170" x="9799638" y="6164263"/>
          <p14:tracePt t="123177" x="9790113" y="6164263"/>
          <p14:tracePt t="123202" x="9772650" y="6164263"/>
          <p14:tracePt t="123205" x="9753600" y="6164263"/>
          <p14:tracePt t="123217" x="9734550" y="6164263"/>
          <p14:tracePt t="123225" x="9717088" y="6164263"/>
          <p14:tracePt t="123234" x="9698038" y="6164263"/>
          <p14:tracePt t="123241" x="9680575" y="6154738"/>
          <p14:tracePt t="123249" x="9671050" y="6154738"/>
          <p14:tracePt t="123257" x="9653588" y="6145213"/>
          <p14:tracePt t="123270" x="9625013" y="6145213"/>
          <p14:tracePt t="123277" x="9607550" y="6145213"/>
          <p14:tracePt t="123286" x="9580563" y="6137275"/>
          <p14:tracePt t="123293" x="9571038" y="6137275"/>
          <p14:tracePt t="123302" x="9551988" y="6137275"/>
          <p14:tracePt t="123310" x="9525000" y="6118225"/>
          <p14:tracePt t="123318" x="9507538" y="6118225"/>
          <p14:tracePt t="123325" x="9478963" y="6118225"/>
          <p14:tracePt t="123329" x="9451975" y="6118225"/>
          <p14:tracePt t="123337" x="9434513" y="6118225"/>
          <p14:tracePt t="123345" x="9398000" y="6118225"/>
          <p14:tracePt t="123354" x="9369425" y="6118225"/>
          <p14:tracePt t="123361" x="9332913" y="6118225"/>
          <p14:tracePt t="123370" x="9305925" y="6118225"/>
          <p14:tracePt t="123377" x="9288463" y="6118225"/>
          <p14:tracePt t="123386" x="9251950" y="6118225"/>
          <p14:tracePt t="123402" x="9223375" y="6118225"/>
          <p14:tracePt t="123409" x="9215438" y="6118225"/>
          <p14:tracePt t="123417" x="9205913" y="6118225"/>
          <p14:tracePt t="123425" x="9186863" y="6118225"/>
          <p14:tracePt t="123441" x="9178925" y="6118225"/>
          <p14:tracePt t="123450" x="9159875" y="6118225"/>
          <p14:tracePt t="123457" x="9142413" y="6137275"/>
          <p14:tracePt t="123467" x="9132888" y="6137275"/>
          <p14:tracePt t="123473" x="9123363" y="6137275"/>
          <p14:tracePt t="123483" x="9077325" y="6137275"/>
          <p14:tracePt t="123489" x="9059863" y="6154738"/>
          <p14:tracePt t="123497" x="9032875" y="6164263"/>
          <p14:tracePt t="123505" x="9004300" y="6164263"/>
          <p14:tracePt t="123514" x="8967788" y="6164263"/>
          <p14:tracePt t="123521" x="8940800" y="6173788"/>
          <p14:tracePt t="123529" x="8921750" y="6181725"/>
          <p14:tracePt t="123537" x="8885238" y="6181725"/>
          <p14:tracePt t="123545" x="8867775" y="6181725"/>
          <p14:tracePt t="123554" x="8858250" y="6191250"/>
          <p14:tracePt t="123561" x="8831263" y="6191250"/>
          <p14:tracePt t="123570" x="8812213" y="6200775"/>
          <p14:tracePt t="123577" x="8794750" y="6200775"/>
          <p14:tracePt t="123586" x="8785225" y="6200775"/>
          <p14:tracePt t="123593" x="8767763" y="6210300"/>
          <p14:tracePt t="123602" x="8748713" y="6227763"/>
          <p14:tracePt t="123618" x="8739188" y="6227763"/>
          <p14:tracePt t="123625" x="8721725" y="6237288"/>
          <p14:tracePt t="123635" x="8702675" y="6246813"/>
          <p14:tracePt t="123641" x="8694738" y="6254750"/>
          <p14:tracePt t="123657" x="8666163" y="6264275"/>
          <p14:tracePt t="123667" x="8648700" y="6283325"/>
          <p14:tracePt t="123673" x="8621713" y="6300788"/>
          <p14:tracePt t="123682" x="8612188" y="6310313"/>
          <p14:tracePt t="123689" x="8593138" y="6319838"/>
          <p14:tracePt t="123698" x="8575675" y="6327775"/>
          <p14:tracePt t="123705" x="8556625" y="6346825"/>
          <p14:tracePt t="123714" x="8529638" y="6356350"/>
          <p14:tracePt t="123721" x="8520113" y="6364288"/>
          <p14:tracePt t="123729" x="8512175" y="6373813"/>
          <p14:tracePt t="123737" x="8502650" y="6373813"/>
          <p14:tracePt t="123745" x="8483600" y="6392863"/>
          <p14:tracePt t="123753" x="8483600" y="6400800"/>
          <p14:tracePt t="123761" x="8475663" y="6410325"/>
          <p14:tracePt t="123770" x="8475663" y="6429375"/>
          <p14:tracePt t="123777" x="8466138" y="6446838"/>
          <p14:tracePt t="123793" x="8456613" y="6456363"/>
          <p14:tracePt t="123803" x="8439150" y="6465888"/>
          <p14:tracePt t="123819" x="8429625" y="6473825"/>
          <p14:tracePt t="123825" x="8420100" y="6473825"/>
          <p14:tracePt t="123841" x="8410575" y="6483350"/>
          <p14:tracePt t="123850" x="8402638" y="6492875"/>
          <p14:tracePt t="123881" x="8402638" y="6502400"/>
          <p14:tracePt t="123889" x="8393113" y="6502400"/>
          <p14:tracePt t="123899" x="8383588" y="6502400"/>
          <p14:tracePt t="123921" x="8366125" y="6510338"/>
          <p14:tracePt t="123929" x="8356600" y="6519863"/>
          <p14:tracePt t="124069" x="8347075" y="6519863"/>
          <p14:tracePt t="124101" x="8337550" y="6519863"/>
          <p14:tracePt t="124150" x="8337550" y="6529388"/>
          <p14:tracePt t="125049" x="8347075" y="6529388"/>
          <p14:tracePt t="125065" x="8356600" y="6529388"/>
          <p14:tracePt t="125077" x="8374063" y="6519863"/>
          <p14:tracePt t="125085" x="8383588" y="6510338"/>
          <p14:tracePt t="125102" x="8402638" y="6510338"/>
          <p14:tracePt t="125118" x="8420100" y="6510338"/>
          <p14:tracePt t="125145" x="8429625" y="6510338"/>
          <p14:tracePt t="125154" x="8439150" y="6510338"/>
          <p14:tracePt t="125170" x="8447088" y="6510338"/>
          <p14:tracePt t="125177" x="8456613" y="6502400"/>
          <p14:tracePt t="125186" x="8466138" y="6502400"/>
          <p14:tracePt t="125193" x="8483600" y="6492875"/>
          <p14:tracePt t="125209" x="8493125" y="6492875"/>
          <p14:tracePt t="125233" x="8502650" y="6492875"/>
          <p14:tracePt t="125281" x="8512175" y="6492875"/>
          <p14:tracePt t="125305" x="8520113" y="6483350"/>
          <p14:tracePt t="125365" x="8529638" y="6483350"/>
          <p14:tracePt t="125681" x="8539163" y="6483350"/>
          <p14:tracePt t="125689" x="8566150" y="6483350"/>
          <p14:tracePt t="125698" x="8621713" y="6483350"/>
          <p14:tracePt t="125705" x="8658225" y="6473825"/>
          <p14:tracePt t="125709" x="8712200" y="6473825"/>
          <p14:tracePt t="125717" x="8775700" y="6465888"/>
          <p14:tracePt t="125725" x="8831263" y="6465888"/>
          <p14:tracePt t="125734" x="8877300" y="6465888"/>
          <p14:tracePt t="125741" x="8913813" y="6465888"/>
          <p14:tracePt t="125750" x="8940800" y="6465888"/>
          <p14:tracePt t="125757" x="8959850" y="6456363"/>
          <p14:tracePt t="125803" x="8967788" y="6446838"/>
          <p14:tracePt t="125825" x="8977313" y="6446838"/>
          <p14:tracePt t="125833" x="8986838" y="6446838"/>
          <p14:tracePt t="125841" x="9004300" y="6437313"/>
          <p14:tracePt t="125857" x="9023350" y="6437313"/>
          <p14:tracePt t="125864" x="9050338" y="6437313"/>
          <p14:tracePt t="125873" x="9059863" y="6429375"/>
          <p14:tracePt t="125883" x="9077325" y="6419850"/>
          <p14:tracePt t="125902" x="9086850" y="6419850"/>
          <p14:tracePt t="126125" x="9096375" y="6410325"/>
          <p14:tracePt t="126141" x="9105900" y="6410325"/>
          <p14:tracePt t="126145" x="9113838" y="6410325"/>
          <p14:tracePt t="126153" x="9150350" y="6400800"/>
          <p14:tracePt t="126162" x="9178925" y="6400800"/>
          <p14:tracePt t="126169" x="9205913" y="6400800"/>
          <p14:tracePt t="126177" x="9278938" y="6400800"/>
          <p14:tracePt t="126186" x="9332913" y="6400800"/>
          <p14:tracePt t="126193" x="9405938" y="6400800"/>
          <p14:tracePt t="126202" x="9478963" y="6400800"/>
          <p14:tracePt t="126205" x="9515475" y="6400800"/>
          <p14:tracePt t="126213" x="9551988" y="6400800"/>
          <p14:tracePt t="126221" x="9607550" y="6410325"/>
          <p14:tracePt t="126229" x="9690100" y="6419850"/>
          <p14:tracePt t="126237" x="9717088" y="6419850"/>
          <p14:tracePt t="126245" x="9744075" y="6419850"/>
          <p14:tracePt t="126254" x="9790113" y="6429375"/>
          <p14:tracePt t="126261" x="9809163" y="6429375"/>
          <p14:tracePt t="126265" x="9836150" y="6429375"/>
          <p14:tracePt t="126273" x="9853613" y="6429375"/>
          <p14:tracePt t="126282" x="9882188" y="6437313"/>
          <p14:tracePt t="126289" x="9909175" y="6437313"/>
          <p14:tracePt t="126300" x="9936163" y="6437313"/>
          <p14:tracePt t="126305" x="9972675" y="6437313"/>
          <p14:tracePt t="126315" x="10009188" y="6437313"/>
          <p14:tracePt t="126321" x="10064750" y="6437313"/>
          <p14:tracePt t="126330" x="10118725" y="6437313"/>
          <p14:tracePt t="126337" x="10174288" y="6437313"/>
          <p14:tracePt t="126346" x="10237788" y="6437313"/>
          <p14:tracePt t="126353" x="10291763" y="6446838"/>
          <p14:tracePt t="126361" x="10347325" y="6446838"/>
          <p14:tracePt t="126369" x="10420350" y="6446838"/>
          <p14:tracePt t="126377" x="10466388" y="6446838"/>
          <p14:tracePt t="126386" x="10493375" y="6446838"/>
          <p14:tracePt t="126393" x="10520363" y="6446838"/>
          <p14:tracePt t="126402" x="10529888" y="6446838"/>
          <p14:tracePt t="126418" x="10539413" y="6456363"/>
          <p14:tracePt t="126653" x="10547350" y="6465888"/>
          <p14:tracePt t="127973" x="10529888" y="6465888"/>
          <p14:tracePt t="127977" x="10502900" y="6465888"/>
          <p14:tracePt t="127982" x="10466388" y="6465888"/>
          <p14:tracePt t="127986" x="10447338" y="6465888"/>
          <p14:tracePt t="127989" x="10393363" y="6465888"/>
          <p14:tracePt t="127999" x="10337800" y="6465888"/>
          <p14:tracePt t="128005" x="10255250" y="6465888"/>
          <p14:tracePt t="128013" x="10201275" y="6465888"/>
          <p14:tracePt t="128021" x="10145713" y="6465888"/>
          <p14:tracePt t="128030" x="10091738" y="6465888"/>
          <p14:tracePt t="128037" x="10028238" y="6483350"/>
          <p14:tracePt t="128042" x="9991725" y="6483350"/>
          <p14:tracePt t="128045" x="9963150" y="6483350"/>
          <p14:tracePt t="128053" x="9926638" y="6483350"/>
          <p14:tracePt t="128070" x="9918700" y="6483350"/>
          <p14:tracePt t="128077" x="9909175" y="6483350"/>
          <p14:tracePt t="128086" x="9890125" y="6483350"/>
          <p14:tracePt t="128102" x="9882188" y="6483350"/>
          <p14:tracePt t="128105" x="9872663" y="6483350"/>
          <p14:tracePt t="128114" x="9863138" y="6483350"/>
          <p14:tracePt t="128129" x="9853613" y="6483350"/>
          <p14:tracePt t="128137" x="9845675" y="6483350"/>
          <p14:tracePt t="128145" x="9836150" y="6483350"/>
          <p14:tracePt t="128155" x="9826625" y="6483350"/>
          <p14:tracePt t="128161" x="9799638" y="6483350"/>
          <p14:tracePt t="128169" x="9790113" y="6483350"/>
          <p14:tracePt t="128186" x="9780588" y="6483350"/>
          <p14:tracePt t="128202" x="9763125" y="6483350"/>
          <p14:tracePt t="128209" x="9744075" y="6483350"/>
          <p14:tracePt t="128218" x="9734550" y="6492875"/>
          <p14:tracePt t="128234" x="9726613" y="6492875"/>
          <p14:tracePt t="128289" x="9717088" y="6492875"/>
          <p14:tracePt t="128305" x="9707563" y="6502400"/>
          <p14:tracePt t="128321" x="9698038" y="6510338"/>
          <p14:tracePt t="128337" x="9690100" y="6519863"/>
          <p14:tracePt t="128345" x="9680575" y="6529388"/>
          <p14:tracePt t="128353" x="9661525" y="6538913"/>
          <p14:tracePt t="128361" x="9653588" y="6556375"/>
          <p14:tracePt t="128369" x="9634538" y="6565900"/>
          <p14:tracePt t="128377" x="9617075" y="6575425"/>
          <p14:tracePt t="128387" x="9588500" y="6583363"/>
          <p14:tracePt t="128393" x="9561513" y="6583363"/>
          <p14:tracePt t="128403" x="9525000" y="6602413"/>
          <p14:tracePt t="128409" x="9498013" y="6602413"/>
          <p14:tracePt t="128418" x="9471025" y="6602413"/>
          <p14:tracePt t="128425" x="9442450" y="6602413"/>
          <p14:tracePt t="128433" x="9424988" y="6611938"/>
          <p14:tracePt t="128441" x="9388475" y="6611938"/>
          <p14:tracePt t="128450" x="9388475" y="6619875"/>
          <p14:tracePt t="128466" x="9378950" y="6619875"/>
          <p14:tracePt t="128489" x="9361488" y="6619875"/>
          <p14:tracePt t="128515" x="9351963" y="6619875"/>
          <p14:tracePt t="128520" x="9342438" y="6619875"/>
          <p14:tracePt t="128537" x="9332913" y="6619875"/>
          <p14:tracePt t="128545" x="9324975" y="6619875"/>
          <p14:tracePt t="128561" x="9315450" y="6619875"/>
          <p14:tracePt t="128569" x="9305925" y="6619875"/>
          <p14:tracePt t="128577" x="9296400" y="6619875"/>
          <p14:tracePt t="128586" x="9288463" y="6619875"/>
          <p14:tracePt t="128602" x="9269413" y="6619875"/>
          <p14:tracePt t="128618" x="9251950" y="6619875"/>
          <p14:tracePt t="128633" x="9242425" y="6619875"/>
          <p14:tracePt t="128649" x="9232900" y="6619875"/>
          <p14:tracePt t="128658" x="9223375" y="6619875"/>
          <p14:tracePt t="128666" x="9215438" y="6619875"/>
          <p14:tracePt t="128689" x="9205913" y="6629400"/>
          <p14:tracePt t="128699" x="9196388" y="6629400"/>
          <p14:tracePt t="128714" x="9186863" y="6629400"/>
          <p14:tracePt t="128730" x="9178925" y="6629400"/>
          <p14:tracePt t="128754" x="9159875" y="6629400"/>
          <p14:tracePt t="128761" x="9150350" y="6638925"/>
          <p14:tracePt t="128769" x="9142413" y="6638925"/>
          <p14:tracePt t="128777" x="9123363" y="6638925"/>
          <p14:tracePt t="128785" x="9096375" y="6638925"/>
          <p14:tracePt t="128793" x="9086850" y="6648450"/>
          <p14:tracePt t="128802" x="9077325" y="6648450"/>
          <p14:tracePt t="128810" x="9069388" y="6648450"/>
          <p14:tracePt t="128818" x="9059863" y="6656388"/>
          <p14:tracePt t="128825" x="9040813" y="6665913"/>
          <p14:tracePt t="128849" x="9032875" y="6665913"/>
          <p14:tracePt t="128873" x="9013825" y="6665913"/>
          <p14:tracePt t="128889" x="9004300" y="6665913"/>
          <p14:tracePt t="128930" x="8996363" y="6665913"/>
          <p14:tracePt t="129545" x="8986838" y="6675438"/>
          <p14:tracePt t="129553" x="8977313" y="6675438"/>
          <p14:tracePt t="129561" x="8967788" y="6675438"/>
          <p14:tracePt t="129585" x="8959850" y="6675438"/>
          <p14:tracePt t="129609" x="8950325" y="6675438"/>
          <p14:tracePt t="129641" x="8950325" y="6684963"/>
          <p14:tracePt t="129657" x="8940800" y="6684963"/>
          <p14:tracePt t="129689" x="8931275" y="6684963"/>
          <p14:tracePt t="129721" x="8921750" y="6684963"/>
          <p14:tracePt t="129745" x="8913813" y="6684963"/>
          <p14:tracePt t="129777" x="8894763" y="6684963"/>
          <p14:tracePt t="129817" x="8885238" y="6684963"/>
          <p14:tracePt t="129841" x="8877300" y="6684963"/>
          <p14:tracePt t="129881" x="8867775" y="6684963"/>
          <p14:tracePt t="129889" x="8858250" y="6684963"/>
          <p14:tracePt t="130505" x="8848725" y="6684963"/>
          <p14:tracePt t="130546" x="8840788" y="6684963"/>
          <p14:tracePt t="130585" x="8821738" y="6665913"/>
          <p14:tracePt t="130617" x="8821738" y="6656388"/>
          <p14:tracePt t="130649" x="8812213" y="6648450"/>
          <p14:tracePt t="130673" x="8794750" y="6638925"/>
          <p14:tracePt t="130730" x="8775700" y="6619875"/>
          <p14:tracePt t="133489" x="8767763" y="6619875"/>
          <p14:tracePt t="133505" x="8758238" y="6638925"/>
          <p14:tracePt t="133521" x="8748713" y="6638925"/>
          <p14:tracePt t="133529" x="8721725" y="6656388"/>
          <p14:tracePt t="133537" x="8712200" y="6665913"/>
          <p14:tracePt t="133545" x="8675688" y="6675438"/>
          <p14:tracePt t="133553" x="8648700" y="6684963"/>
          <p14:tracePt t="133561" x="8593138" y="6684963"/>
          <p14:tracePt t="133569" x="8566150" y="6684963"/>
          <p14:tracePt t="133577" x="8520113" y="6692900"/>
          <p14:tracePt t="133586" x="8447088" y="6711950"/>
          <p14:tracePt t="133593" x="8347075" y="6721475"/>
          <p14:tracePt t="133601" x="8274050" y="6721475"/>
          <p14:tracePt t="133609" x="8183563" y="6729413"/>
          <p14:tracePt t="133618" x="8091488" y="6729413"/>
          <p14:tracePt t="133625" x="7981950" y="6729413"/>
          <p14:tracePt t="133634" x="7872413" y="6729413"/>
          <p14:tracePt t="133641" x="7780338" y="6729413"/>
          <p14:tracePt t="133650" x="7662863" y="6702425"/>
          <p14:tracePt t="133657" x="7534275" y="6675438"/>
          <p14:tracePt t="133666" x="7378700" y="6638925"/>
          <p14:tracePt t="133673" x="7215188" y="6592888"/>
          <p14:tracePt t="133681" x="7023100" y="6519863"/>
          <p14:tracePt t="133689" x="6704013" y="6364288"/>
          <p14:tracePt t="133699" x="6429375" y="6246813"/>
          <p14:tracePt t="133705" x="6110288" y="6100763"/>
          <p14:tracePt t="133715" x="5753100" y="5926138"/>
          <p14:tracePt t="133722" x="5351463" y="5716588"/>
          <p14:tracePt t="133730" x="4959350" y="5507038"/>
          <p14:tracePt t="133737" x="4594225" y="5268913"/>
          <p14:tracePt t="133746" x="4229100" y="5068888"/>
          <p14:tracePt t="133753" x="3854450" y="4840288"/>
          <p14:tracePt t="133761" x="3525838" y="4638675"/>
          <p14:tracePt t="133769" x="3232150" y="4446588"/>
          <p14:tracePt t="133777" x="2976563" y="4292600"/>
          <p14:tracePt t="133785" x="2786063" y="4173538"/>
          <p14:tracePt t="133793" x="2640013" y="4064000"/>
          <p14:tracePt t="133802" x="2501900" y="3954463"/>
          <p14:tracePt t="133809" x="2374900" y="3852863"/>
          <p14:tracePt t="133818" x="2273300" y="3752850"/>
          <p14:tracePt t="133825" x="2173288" y="3643313"/>
          <p14:tracePt t="133834" x="2073275" y="3543300"/>
          <p14:tracePt t="133841" x="1963738" y="3443288"/>
          <p14:tracePt t="133851" x="1863725" y="3341688"/>
          <p14:tracePt t="133858" x="1725613" y="3214688"/>
          <p14:tracePt t="133867" x="1606550" y="3114675"/>
          <p14:tracePt t="133873" x="1489075" y="3005138"/>
          <p14:tracePt t="133881" x="1379538" y="2903538"/>
          <p14:tracePt t="133889" x="1260475" y="2803525"/>
          <p14:tracePt t="133898" x="1177925" y="2693988"/>
          <p14:tracePt t="133905" x="1087438" y="2593975"/>
          <p14:tracePt t="133918" x="1004888" y="2492375"/>
          <p14:tracePt t="133921" x="931863" y="2411413"/>
          <p14:tracePt t="133929" x="858838" y="2309813"/>
          <p14:tracePt t="133937" x="785813" y="2192338"/>
          <p14:tracePt t="133946" x="730250" y="2090738"/>
          <p14:tracePt t="133953" x="657225" y="1990725"/>
          <p14:tracePt t="133961" x="584200" y="1890713"/>
          <p14:tracePt t="133969" x="530225" y="1808163"/>
          <p14:tracePt t="133977" x="493713" y="1725613"/>
          <p14:tracePt t="133985" x="438150" y="1643063"/>
          <p14:tracePt t="133993" x="411163" y="1579563"/>
          <p14:tracePt t="134001" x="365125" y="1497013"/>
          <p14:tracePt t="134009" x="355600" y="1470025"/>
          <p14:tracePt t="134018" x="347663" y="1416050"/>
          <p14:tracePt t="134025" x="338138" y="1387475"/>
          <p14:tracePt t="134034" x="311150" y="1314450"/>
          <p14:tracePt t="134041" x="301625" y="1296988"/>
          <p14:tracePt t="134051" x="292100" y="1241425"/>
          <p14:tracePt t="134057" x="274638" y="1196975"/>
          <p14:tracePt t="134065" x="265113" y="1160463"/>
          <p14:tracePt t="134073" x="238125" y="1123950"/>
          <p14:tracePt t="134082" x="219075" y="1077913"/>
          <p14:tracePt t="134089" x="173038" y="1014413"/>
          <p14:tracePt t="134099" x="165100" y="968375"/>
          <p14:tracePt t="134105" x="128588" y="903288"/>
          <p14:tracePt t="134115" x="119063" y="858838"/>
          <p14:tracePt t="134121" x="109538" y="822325"/>
          <p14:tracePt t="134130" x="100013" y="785813"/>
          <p14:tracePt t="134137" x="92075" y="749300"/>
          <p14:tracePt t="134145" x="73025" y="684213"/>
          <p14:tracePt t="134153" x="46038" y="611188"/>
          <p14:tracePt t="134166" x="36513" y="547688"/>
          <p14:tracePt t="134173" x="26988" y="474663"/>
          <p14:tracePt t="134177" x="26988" y="420688"/>
          <p14:tracePt t="134185" x="26988" y="355600"/>
          <p14:tracePt t="134193" x="26988" y="301625"/>
          <p14:tracePt t="134202" x="26988" y="265113"/>
          <p14:tracePt t="134209" x="36513" y="219075"/>
          <p14:tracePt t="134218" x="46038" y="173038"/>
          <p14:tracePt t="134225" x="55563" y="136525"/>
          <p14:tracePt t="134234" x="55563" y="92075"/>
          <p14:tracePt t="134241" x="55563" y="55563"/>
          <p14:tracePt t="134250" x="55563" y="95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CAC0-1883-4A14-8EFB-B7807081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800" dirty="0"/>
              <a:t>Πάμε να φτιάξουμε αιτιολογικές προτάσεις…</a:t>
            </a:r>
            <a:br>
              <a:rPr lang="el-GR" sz="2800" dirty="0"/>
            </a:br>
            <a:r>
              <a:rPr lang="el-GR" sz="2800" dirty="0"/>
              <a:t>Θα ξεκινώ την πρόταση και να τη συμπληρώνεις χρησιμοποιώντας έναν από τους αιτιολογικούς συνδέσμους.</a:t>
            </a:r>
            <a:br>
              <a:rPr lang="el-GR" sz="2800" dirty="0"/>
            </a:br>
            <a:r>
              <a:rPr lang="el-GR" sz="2800" dirty="0"/>
              <a:t>Έτσι σαν παιχνίδι! </a:t>
            </a:r>
            <a:br>
              <a:rPr lang="el-GR" sz="2800" dirty="0"/>
            </a:br>
            <a:endParaRPr lang="en-US" sz="2800" dirty="0"/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680278A2-4AAF-4F5E-8C7D-D5354DC8072E}"/>
              </a:ext>
            </a:extLst>
          </p:cNvPr>
          <p:cNvSpPr/>
          <p:nvPr/>
        </p:nvSpPr>
        <p:spPr>
          <a:xfrm>
            <a:off x="7991476" y="1752600"/>
            <a:ext cx="3600450" cy="460057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γιατί</a:t>
            </a:r>
          </a:p>
          <a:p>
            <a:pPr algn="ctr"/>
            <a:r>
              <a:rPr lang="el-GR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επειδή</a:t>
            </a:r>
            <a:r>
              <a:rPr lang="el-GR" sz="6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l-GR" sz="66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αφού</a:t>
            </a:r>
          </a:p>
          <a:p>
            <a:pPr algn="ctr"/>
            <a:r>
              <a:rPr lang="el-GR" sz="6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διότι</a:t>
            </a:r>
            <a:endParaRPr lang="en-US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01CED-043F-4BC2-85E7-DAE893208F8A}"/>
              </a:ext>
            </a:extLst>
          </p:cNvPr>
          <p:cNvSpPr txBox="1"/>
          <p:nvPr/>
        </p:nvSpPr>
        <p:spPr>
          <a:xfrm>
            <a:off x="457199" y="1701776"/>
            <a:ext cx="748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Η Ελένη δεν έκανε τα μαθήματά της,……………………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4828F-1827-41C6-817E-E981E43C3F2A}"/>
              </a:ext>
            </a:extLst>
          </p:cNvPr>
          <p:cNvSpPr txBox="1"/>
          <p:nvPr/>
        </p:nvSpPr>
        <p:spPr>
          <a:xfrm>
            <a:off x="600074" y="2590800"/>
            <a:ext cx="748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Έκλαιγε όλη μέρα ο Αντρέας, ……………………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7D8C4-F98F-44D4-96FB-5FD17D484A5E}"/>
              </a:ext>
            </a:extLst>
          </p:cNvPr>
          <p:cNvSpPr txBox="1"/>
          <p:nvPr/>
        </p:nvSpPr>
        <p:spPr>
          <a:xfrm>
            <a:off x="504825" y="3698230"/>
            <a:ext cx="748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Ο Παναγιώτης είναι πολύ χαρούμενος,……………………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3C03208-7D66-4E60-806F-8948C56C6D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37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1"/>
    </mc:Choice>
    <mc:Fallback xmlns="">
      <p:transition spd="slow" advTm="6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740" x="119063" y="4283075"/>
          <p14:tracePt t="748" x="274638" y="4356100"/>
          <p14:tracePt t="756" x="428625" y="4438650"/>
          <p14:tracePt t="764" x="574675" y="4511675"/>
          <p14:tracePt t="772" x="712788" y="4575175"/>
          <p14:tracePt t="780" x="839788" y="4611688"/>
          <p14:tracePt t="788" x="977900" y="4675188"/>
          <p14:tracePt t="797" x="1095375" y="4721225"/>
          <p14:tracePt t="804" x="1187450" y="4748213"/>
          <p14:tracePt t="813" x="1250950" y="4767263"/>
          <p14:tracePt t="820" x="1270000" y="4775200"/>
          <p14:tracePt t="885" x="1277938" y="4775200"/>
          <p14:tracePt t="893" x="1277938" y="4767263"/>
          <p14:tracePt t="901" x="1250950" y="4702175"/>
          <p14:tracePt t="908" x="1223963" y="4657725"/>
          <p14:tracePt t="918" x="1196975" y="4611688"/>
          <p14:tracePt t="924" x="1141413" y="4529138"/>
          <p14:tracePt t="933" x="1114425" y="4456113"/>
          <p14:tracePt t="940" x="1095375" y="4419600"/>
          <p14:tracePt t="948" x="1050925" y="4346575"/>
          <p14:tracePt t="956" x="977900" y="4246563"/>
          <p14:tracePt t="964" x="904875" y="4146550"/>
          <p14:tracePt t="972" x="831850" y="4044950"/>
          <p14:tracePt t="980" x="776288" y="3981450"/>
          <p14:tracePt t="988" x="720725" y="3917950"/>
          <p14:tracePt t="998" x="712788" y="3898900"/>
          <p14:tracePt t="1004" x="693738" y="3871913"/>
          <p14:tracePt t="1020" x="684213" y="3852863"/>
          <p14:tracePt t="1028" x="684213" y="3844925"/>
          <p14:tracePt t="1036" x="684213" y="3835400"/>
          <p14:tracePt t="1044" x="676275" y="3825875"/>
          <p14:tracePt t="1060" x="676275" y="3816350"/>
          <p14:tracePt t="1124" x="666750" y="3808413"/>
          <p14:tracePt t="1133" x="657225" y="3808413"/>
          <p14:tracePt t="1140" x="639763" y="3816350"/>
          <p14:tracePt t="1150" x="620713" y="3835400"/>
          <p14:tracePt t="1156" x="611188" y="3871913"/>
          <p14:tracePt t="1166" x="584200" y="3917950"/>
          <p14:tracePt t="1172" x="566738" y="3944938"/>
          <p14:tracePt t="1180" x="547688" y="3990975"/>
          <p14:tracePt t="1188" x="538163" y="4017963"/>
          <p14:tracePt t="1198" x="501650" y="4064000"/>
          <p14:tracePt t="1204" x="493713" y="4090988"/>
          <p14:tracePt t="1214" x="474663" y="4127500"/>
          <p14:tracePt t="1220" x="457200" y="4154488"/>
          <p14:tracePt t="1228" x="438150" y="4200525"/>
          <p14:tracePt t="1236" x="411163" y="4256088"/>
          <p14:tracePt t="1244" x="401638" y="4292600"/>
          <p14:tracePt t="1252" x="384175" y="4365625"/>
          <p14:tracePt t="1260" x="365125" y="4419600"/>
          <p14:tracePt t="1268" x="355600" y="4465638"/>
          <p14:tracePt t="1277" x="355600" y="4502150"/>
          <p14:tracePt t="1284" x="347663" y="4538663"/>
          <p14:tracePt t="1292" x="347663" y="4602163"/>
          <p14:tracePt t="1301" x="319088" y="4684713"/>
          <p14:tracePt t="1308" x="319088" y="4711700"/>
          <p14:tracePt t="1317" x="319088" y="4730750"/>
          <p14:tracePt t="1325" x="319088" y="4748213"/>
          <p14:tracePt t="1333" x="319088" y="4757738"/>
          <p14:tracePt t="1340" x="319088" y="4775200"/>
          <p14:tracePt t="1517" x="319088" y="4757738"/>
          <p14:tracePt t="1524" x="319088" y="4738688"/>
          <p14:tracePt t="1533" x="319088" y="4730750"/>
          <p14:tracePt t="1542" x="319088" y="4702175"/>
          <p14:tracePt t="1548" x="319088" y="4694238"/>
          <p14:tracePt t="1557" x="319088" y="4675188"/>
          <p14:tracePt t="1566" x="319088" y="4657725"/>
          <p14:tracePt t="1572" x="319088" y="4638675"/>
          <p14:tracePt t="1580" x="319088" y="4629150"/>
          <p14:tracePt t="1588" x="319088" y="4621213"/>
          <p14:tracePt t="1597" x="319088" y="4602163"/>
          <p14:tracePt t="1604" x="319088" y="4584700"/>
          <p14:tracePt t="1614" x="319088" y="4565650"/>
          <p14:tracePt t="1620" x="319088" y="4556125"/>
          <p14:tracePt t="1628" x="319088" y="4548188"/>
          <p14:tracePt t="1636" x="319088" y="4519613"/>
          <p14:tracePt t="1652" x="338138" y="4492625"/>
          <p14:tracePt t="1660" x="347663" y="4475163"/>
          <p14:tracePt t="1668" x="355600" y="4446588"/>
          <p14:tracePt t="1677" x="365125" y="4446588"/>
          <p14:tracePt t="1860" x="384175" y="4429125"/>
          <p14:tracePt t="1892" x="392113" y="4419600"/>
          <p14:tracePt t="1932" x="411163" y="4402138"/>
          <p14:tracePt t="1964" x="420688" y="4392613"/>
          <p14:tracePt t="2012" x="428625" y="4383088"/>
          <p14:tracePt t="2020" x="438150" y="4373563"/>
          <p14:tracePt t="2036" x="447675" y="4365625"/>
          <p14:tracePt t="2053" x="447675" y="4346575"/>
          <p14:tracePt t="2060" x="457200" y="4337050"/>
          <p14:tracePt t="2068" x="457200" y="4329113"/>
          <p14:tracePt t="2076" x="465138" y="4319588"/>
          <p14:tracePt t="2084" x="465138" y="4310063"/>
          <p14:tracePt t="2108" x="465138" y="4300538"/>
          <p14:tracePt t="2118" x="474663" y="4292600"/>
          <p14:tracePt t="2133" x="474663" y="4273550"/>
          <p14:tracePt t="2140" x="474663" y="4264025"/>
          <p14:tracePt t="2148" x="474663" y="4246563"/>
          <p14:tracePt t="2157" x="484188" y="4237038"/>
          <p14:tracePt t="2173" x="493713" y="4227513"/>
          <p14:tracePt t="2188" x="493713" y="4210050"/>
          <p14:tracePt t="2198" x="501650" y="4200525"/>
          <p14:tracePt t="2203" x="501650" y="4191000"/>
          <p14:tracePt t="2220" x="501650" y="4183063"/>
          <p14:tracePt t="2229" x="511175" y="4173538"/>
          <p14:tracePt t="2236" x="511175" y="4164013"/>
          <p14:tracePt t="2820" x="511175" y="4154488"/>
          <p14:tracePt t="2848" x="511175" y="4146550"/>
          <p14:tracePt t="2877" x="511175" y="4127500"/>
          <p14:tracePt t="2908" x="511175" y="4117975"/>
          <p14:tracePt t="2913" x="511175" y="4110038"/>
          <p14:tracePt t="2919" x="511175" y="4100513"/>
          <p14:tracePt t="2952" x="511175" y="4090988"/>
          <p14:tracePt t="2960" x="511175" y="4081463"/>
          <p14:tracePt t="2972" x="511175" y="4073525"/>
          <p14:tracePt t="2996" x="511175" y="4064000"/>
          <p14:tracePt t="3988" x="511175" y="4054475"/>
          <p14:tracePt t="4084" x="511175" y="4064000"/>
          <p14:tracePt t="4148" x="511175" y="4073525"/>
          <p14:tracePt t="4245" x="511175" y="4081463"/>
          <p14:tracePt t="4260" x="511175" y="4090988"/>
          <p14:tracePt t="5072" x="511175" y="4100513"/>
          <p14:tracePt t="5128" x="511175" y="4090988"/>
          <p14:tracePt t="5146" x="511175" y="4081463"/>
          <p14:tracePt t="5152" x="511175" y="4073525"/>
          <p14:tracePt t="5161" x="511175" y="4064000"/>
          <p14:tracePt t="5188" x="511175" y="4044950"/>
          <p14:tracePt t="5792" x="530225" y="4027488"/>
          <p14:tracePt t="5800" x="593725" y="3963988"/>
          <p14:tracePt t="5808" x="611188" y="3935413"/>
          <p14:tracePt t="5820" x="630238" y="3917950"/>
          <p14:tracePt t="5828" x="647700" y="3889375"/>
          <p14:tracePt t="5836" x="676275" y="3862388"/>
          <p14:tracePt t="5845" x="684213" y="3844925"/>
          <p14:tracePt t="5860" x="693738" y="3825875"/>
          <p14:tracePt t="5868" x="703263" y="3816350"/>
          <p14:tracePt t="5884" x="712788" y="3789363"/>
          <p14:tracePt t="5892" x="712788" y="3779838"/>
          <p14:tracePt t="5901" x="712788" y="3752850"/>
          <p14:tracePt t="5908" x="739775" y="3706813"/>
          <p14:tracePt t="5918" x="749300" y="3670300"/>
          <p14:tracePt t="5924" x="766763" y="3606800"/>
          <p14:tracePt t="5933" x="785813" y="3543300"/>
          <p14:tracePt t="5940" x="793750" y="3516313"/>
          <p14:tracePt t="5950" x="803275" y="3487738"/>
          <p14:tracePt t="5956" x="812800" y="3460750"/>
          <p14:tracePt t="5965" x="822325" y="3424238"/>
          <p14:tracePt t="5972" x="822325" y="3387725"/>
          <p14:tracePt t="5980" x="839788" y="3370263"/>
          <p14:tracePt t="5988" x="839788" y="3333750"/>
          <p14:tracePt t="5996" x="849313" y="3333750"/>
          <p14:tracePt t="6004" x="849313" y="3324225"/>
          <p14:tracePt t="6020" x="849313" y="3305175"/>
          <p14:tracePt t="6084" x="849313" y="3297238"/>
          <p14:tracePt t="6152" x="849313" y="3287713"/>
          <p14:tracePt t="6212" x="839788" y="3287713"/>
          <p14:tracePt t="6397" x="831850" y="3287713"/>
          <p14:tracePt t="6404" x="822325" y="3305175"/>
          <p14:tracePt t="6413" x="803275" y="3324225"/>
          <p14:tracePt t="6421" x="803275" y="3333750"/>
          <p14:tracePt t="6428" x="793750" y="3341688"/>
          <p14:tracePt t="6437" x="793750" y="3351213"/>
          <p14:tracePt t="6445" x="785813" y="3360738"/>
          <p14:tracePt t="6460" x="776288" y="3370263"/>
          <p14:tracePt t="6477" x="766763" y="3378200"/>
          <p14:tracePt t="6484" x="757238" y="3387725"/>
          <p14:tracePt t="6501" x="749300" y="3397250"/>
          <p14:tracePt t="6516" x="749300" y="3406775"/>
          <p14:tracePt t="6524" x="749300" y="3414713"/>
          <p14:tracePt t="6533" x="749300" y="3424238"/>
          <p14:tracePt t="6540" x="739775" y="3433763"/>
          <p14:tracePt t="6556" x="739775" y="3443288"/>
          <p14:tracePt t="6564" x="739775" y="3451225"/>
          <p14:tracePt t="6572" x="739775" y="3470275"/>
          <p14:tracePt t="6581" x="739775" y="3479800"/>
          <p14:tracePt t="6588" x="739775" y="3487738"/>
          <p14:tracePt t="6604" x="739775" y="3506788"/>
          <p14:tracePt t="6615" x="739775" y="3516313"/>
          <p14:tracePt t="6620" x="730250" y="3524250"/>
          <p14:tracePt t="6631" x="730250" y="3533775"/>
          <p14:tracePt t="6660" x="730250" y="3543300"/>
          <p14:tracePt t="7612" x="739775" y="3543300"/>
          <p14:tracePt t="7620" x="757238" y="3516313"/>
          <p14:tracePt t="7629" x="776288" y="3506788"/>
          <p14:tracePt t="7636" x="803275" y="3487738"/>
          <p14:tracePt t="7645" x="849313" y="3451225"/>
          <p14:tracePt t="7652" x="895350" y="3433763"/>
          <p14:tracePt t="7660" x="958850" y="3397250"/>
          <p14:tracePt t="7668" x="1041400" y="3341688"/>
          <p14:tracePt t="7677" x="1123950" y="3297238"/>
          <p14:tracePt t="7684" x="1150938" y="3287713"/>
          <p14:tracePt t="7692" x="1196975" y="3241675"/>
          <p14:tracePt t="7701" x="1287463" y="3187700"/>
          <p14:tracePt t="7708" x="1370013" y="3132138"/>
          <p14:tracePt t="7717" x="1460500" y="3078163"/>
          <p14:tracePt t="7724" x="1579563" y="3005138"/>
          <p14:tracePt t="7733" x="1698625" y="2930525"/>
          <p14:tracePt t="7740" x="1817688" y="2857500"/>
          <p14:tracePt t="7749" x="1936750" y="2784475"/>
          <p14:tracePt t="7756" x="2073275" y="2720975"/>
          <p14:tracePt t="7764" x="2200275" y="2647950"/>
          <p14:tracePt t="7772" x="2319338" y="2574925"/>
          <p14:tracePt t="7780" x="2419350" y="2520950"/>
          <p14:tracePt t="7788" x="2501900" y="2474913"/>
          <p14:tracePt t="7796" x="2584450" y="2419350"/>
          <p14:tracePt t="7804" x="2667000" y="2365375"/>
          <p14:tracePt t="7813" x="2730500" y="2328863"/>
          <p14:tracePt t="7820" x="2757488" y="2319338"/>
          <p14:tracePt t="7829" x="2786063" y="2292350"/>
          <p14:tracePt t="7836" x="2794000" y="2292350"/>
          <p14:tracePt t="7845" x="2803525" y="2282825"/>
          <p14:tracePt t="7852" x="2813050" y="2282825"/>
          <p14:tracePt t="7860" x="2822575" y="2282825"/>
          <p14:tracePt t="7868" x="2840038" y="2265363"/>
          <p14:tracePt t="7884" x="2859088" y="2246313"/>
          <p14:tracePt t="7892" x="2867025" y="2246313"/>
          <p14:tracePt t="7900" x="2886075" y="2236788"/>
          <p14:tracePt t="7908" x="2895600" y="2236788"/>
          <p14:tracePt t="7917" x="2922588" y="2236788"/>
          <p14:tracePt t="7924" x="2949575" y="2228850"/>
          <p14:tracePt t="7940" x="2959100" y="2228850"/>
          <p14:tracePt t="7948" x="2976563" y="2228850"/>
          <p14:tracePt t="7964" x="2986088" y="2228850"/>
          <p14:tracePt t="7972" x="2995613" y="2228850"/>
          <p14:tracePt t="7981" x="3013075" y="2228850"/>
          <p14:tracePt t="7988" x="3022600" y="2228850"/>
          <p14:tracePt t="7997" x="3041650" y="2228850"/>
          <p14:tracePt t="8003" x="3059113" y="2228850"/>
          <p14:tracePt t="8013" x="3086100" y="2236788"/>
          <p14:tracePt t="8020" x="3114675" y="2246313"/>
          <p14:tracePt t="8028" x="3132138" y="2255838"/>
          <p14:tracePt t="8036" x="3151188" y="2265363"/>
          <p14:tracePt t="8045" x="3195638" y="2282825"/>
          <p14:tracePt t="8052" x="3214688" y="2292350"/>
          <p14:tracePt t="8060" x="3251200" y="2309813"/>
          <p14:tracePt t="8068" x="3270250" y="2328863"/>
          <p14:tracePt t="8077" x="3278188" y="2338388"/>
          <p14:tracePt t="8084" x="3306763" y="2346325"/>
          <p14:tracePt t="8092" x="3324225" y="2365375"/>
          <p14:tracePt t="8100" x="3324225" y="2374900"/>
          <p14:tracePt t="8108" x="3333750" y="2374900"/>
          <p14:tracePt t="8116" x="3360738" y="2401888"/>
          <p14:tracePt t="8124" x="3370263" y="2419350"/>
          <p14:tracePt t="8132" x="3379788" y="2455863"/>
          <p14:tracePt t="8140" x="3416300" y="2511425"/>
          <p14:tracePt t="8150" x="3443288" y="2593975"/>
          <p14:tracePt t="8156" x="3470275" y="2638425"/>
          <p14:tracePt t="8165" x="3506788" y="2720975"/>
          <p14:tracePt t="8172" x="3562350" y="2803525"/>
          <p14:tracePt t="8181" x="3635375" y="2922588"/>
          <p14:tracePt t="8188" x="3725863" y="3022600"/>
          <p14:tracePt t="8196" x="3825875" y="3095625"/>
          <p14:tracePt t="8204" x="3927475" y="3132138"/>
          <p14:tracePt t="8213" x="4017963" y="3159125"/>
          <p14:tracePt t="8220" x="4110038" y="3178175"/>
          <p14:tracePt t="8229" x="4210050" y="3168650"/>
          <p14:tracePt t="8236" x="4283075" y="3141663"/>
          <p14:tracePt t="8245" x="4346575" y="3122613"/>
          <p14:tracePt t="8252" x="4411663" y="3095625"/>
          <p14:tracePt t="8260" x="4465638" y="3086100"/>
          <p14:tracePt t="8452" x="4429125" y="3122613"/>
          <p14:tracePt t="8460" x="4419600" y="3168650"/>
          <p14:tracePt t="8468" x="4383088" y="3195638"/>
          <p14:tracePt t="8477" x="4346575" y="3278188"/>
          <p14:tracePt t="8484" x="4265613" y="3351213"/>
          <p14:tracePt t="8492" x="4183063" y="3387725"/>
          <p14:tracePt t="8501" x="4137025" y="3424238"/>
          <p14:tracePt t="8508" x="4119563" y="3433763"/>
          <p14:tracePt t="8516" x="4054475" y="3470275"/>
          <p14:tracePt t="8520" x="4044950" y="3479800"/>
          <p14:tracePt t="8524" x="4037013" y="3487738"/>
          <p14:tracePt t="8540" x="4037013" y="3506788"/>
          <p14:tracePt t="8668" x="4037013" y="3516313"/>
          <p14:tracePt t="8692" x="4037013" y="3524250"/>
          <p14:tracePt t="8700" x="4037013" y="3533775"/>
          <p14:tracePt t="8740" x="4037013" y="3543300"/>
          <p14:tracePt t="8756" x="4037013" y="3552825"/>
          <p14:tracePt t="8772" x="4044950" y="3570288"/>
          <p14:tracePt t="8797" x="4044950" y="3579813"/>
          <p14:tracePt t="8804" x="4044950" y="3589338"/>
          <p14:tracePt t="8812" x="4044950" y="3597275"/>
          <p14:tracePt t="8829" x="4054475" y="3616325"/>
          <p14:tracePt t="8836" x="4054475" y="3625850"/>
          <p14:tracePt t="8852" x="4054475" y="3633788"/>
          <p14:tracePt t="8861" x="4064000" y="3633788"/>
          <p14:tracePt t="8868" x="4064000" y="3662363"/>
          <p14:tracePt t="8876" x="4064000" y="3670300"/>
          <p14:tracePt t="8884" x="4064000" y="3698875"/>
          <p14:tracePt t="8892" x="4064000" y="3706813"/>
          <p14:tracePt t="8901" x="4064000" y="3725863"/>
          <p14:tracePt t="8917" x="4083050" y="3743325"/>
          <p14:tracePt t="8924" x="4083050" y="3762375"/>
          <p14:tracePt t="8933" x="4083050" y="3779838"/>
          <p14:tracePt t="8950" x="4090988" y="3789363"/>
          <p14:tracePt t="8972" x="4090988" y="3798888"/>
          <p14:tracePt t="9004" x="4100513" y="3808413"/>
          <p14:tracePt t="9068" x="4100513" y="3816350"/>
          <p14:tracePt t="9304" x="4110038" y="3816350"/>
          <p14:tracePt t="9324" x="4119563" y="3816350"/>
          <p14:tracePt t="9373" x="4127500" y="3825875"/>
          <p14:tracePt t="9576" x="4146550" y="3825875"/>
          <p14:tracePt t="9584" x="4164013" y="3816350"/>
          <p14:tracePt t="9592" x="4183063" y="3789363"/>
          <p14:tracePt t="9600" x="4192588" y="3789363"/>
          <p14:tracePt t="9608" x="4210050" y="3771900"/>
          <p14:tracePt t="9616" x="4229100" y="3725863"/>
          <p14:tracePt t="9620" x="4265613" y="3689350"/>
          <p14:tracePt t="9629" x="4283075" y="3643313"/>
          <p14:tracePt t="9637" x="4319588" y="3579813"/>
          <p14:tracePt t="9645" x="4356100" y="3533775"/>
          <p14:tracePt t="9652" x="4429125" y="3451225"/>
          <p14:tracePt t="9660" x="4456113" y="3433763"/>
          <p14:tracePt t="9668" x="4538663" y="3370263"/>
          <p14:tracePt t="9677" x="4621213" y="3297238"/>
          <p14:tracePt t="9684" x="4703763" y="3214688"/>
          <p14:tracePt t="9692" x="4784725" y="3132138"/>
          <p14:tracePt t="9701" x="4903788" y="3059113"/>
          <p14:tracePt t="9708" x="5005388" y="2986088"/>
          <p14:tracePt t="9717" x="5122863" y="2894013"/>
          <p14:tracePt t="9724" x="5241925" y="2803525"/>
          <p14:tracePt t="9732" x="5360988" y="2711450"/>
          <p14:tracePt t="9740" x="5480050" y="2630488"/>
          <p14:tracePt t="9749" x="5597525" y="2538413"/>
          <p14:tracePt t="9756" x="5716588" y="2465388"/>
          <p14:tracePt t="9765" x="5835650" y="2374900"/>
          <p14:tracePt t="9772" x="5954713" y="2301875"/>
          <p14:tracePt t="9780" x="6073775" y="2228850"/>
          <p14:tracePt t="9788" x="6210300" y="2155825"/>
          <p14:tracePt t="9797" x="6319838" y="2090738"/>
          <p14:tracePt t="9804" x="6419850" y="2054225"/>
          <p14:tracePt t="9813" x="6521450" y="2009775"/>
          <p14:tracePt t="9820" x="6602413" y="1973263"/>
          <p14:tracePt t="9829" x="6684963" y="1927225"/>
          <p14:tracePt t="9836" x="6777038" y="1898650"/>
          <p14:tracePt t="9844" x="6858000" y="1881188"/>
          <p14:tracePt t="9852" x="6950075" y="1862138"/>
          <p14:tracePt t="9859" x="7059613" y="1854200"/>
          <p14:tracePt t="9867" x="7159625" y="1835150"/>
          <p14:tracePt t="9877" x="7269163" y="1825625"/>
          <p14:tracePt t="9884" x="7397750" y="1808163"/>
          <p14:tracePt t="9892" x="7543800" y="1781175"/>
          <p14:tracePt t="9900" x="7689850" y="1762125"/>
          <p14:tracePt t="9916" x="7853363" y="1762125"/>
          <p14:tracePt t="9918" x="8018463" y="1762125"/>
          <p14:tracePt t="9924" x="8201025" y="1744663"/>
          <p14:tracePt t="9933" x="8402638" y="1744663"/>
          <p14:tracePt t="9939" x="8602663" y="1744663"/>
          <p14:tracePt t="9949" x="8804275" y="1744663"/>
          <p14:tracePt t="9956" x="8996363" y="1744663"/>
          <p14:tracePt t="9965" x="9196388" y="1744663"/>
          <p14:tracePt t="9972" x="9378950" y="1744663"/>
          <p14:tracePt t="9980" x="9561513" y="1744663"/>
          <p14:tracePt t="9988" x="9707563" y="1744663"/>
          <p14:tracePt t="9996" x="9836150" y="1744663"/>
          <p14:tracePt t="10004" x="9945688" y="1744663"/>
          <p14:tracePt t="10013" x="10036175" y="1744663"/>
          <p14:tracePt t="10020" x="10109200" y="1744663"/>
          <p14:tracePt t="10031" x="10164763" y="1744663"/>
          <p14:tracePt t="10036" x="10218738" y="1744663"/>
          <p14:tracePt t="10047" x="10283825" y="1752600"/>
          <p14:tracePt t="10052" x="10374313" y="1781175"/>
          <p14:tracePt t="10061" x="10456863" y="1808163"/>
          <p14:tracePt t="10068" x="10556875" y="1835150"/>
          <p14:tracePt t="10078" x="10648950" y="1862138"/>
          <p14:tracePt t="10084" x="10748963" y="1890713"/>
          <p14:tracePt t="10092" x="10858500" y="1927225"/>
          <p14:tracePt t="10100" x="10977563" y="1973263"/>
          <p14:tracePt t="10107" x="11104563" y="2017713"/>
          <p14:tracePt t="10116" x="11223625" y="2046288"/>
          <p14:tracePt t="10124" x="11352213" y="2090738"/>
          <p14:tracePt t="10133" x="11488738" y="2119313"/>
          <p14:tracePt t="10140" x="11617325" y="2163763"/>
          <p14:tracePt t="10149" x="11734800" y="2209800"/>
          <p14:tracePt t="10156" x="11844338" y="2265363"/>
          <p14:tracePt t="10165" x="11945938" y="2319338"/>
          <p14:tracePt t="10172" x="12026900" y="2374900"/>
          <p14:tracePt t="10182" x="12109450" y="2428875"/>
          <p14:tracePt t="10188" x="12145963" y="2465388"/>
          <p14:tracePt t="14037" x="11734800" y="4665663"/>
          <p14:tracePt t="14044" x="11498263" y="4675188"/>
          <p14:tracePt t="14052" x="11269663" y="4675188"/>
          <p14:tracePt t="14061" x="11068050" y="4675188"/>
          <p14:tracePt t="14068" x="10877550" y="4675188"/>
          <p14:tracePt t="14077" x="10694988" y="4675188"/>
          <p14:tracePt t="14084" x="10529888" y="4675188"/>
          <p14:tracePt t="14092" x="10383838" y="4675188"/>
          <p14:tracePt t="14100" x="10255250" y="4675188"/>
          <p14:tracePt t="14108" x="10091738" y="4675188"/>
          <p14:tracePt t="14116" x="9945688" y="4648200"/>
          <p14:tracePt t="14124" x="9772650" y="4611688"/>
          <p14:tracePt t="14132" x="9561513" y="4565650"/>
          <p14:tracePt t="14140" x="9315450" y="4511675"/>
          <p14:tracePt t="14149" x="9023350" y="4456113"/>
          <p14:tracePt t="14156" x="8694738" y="4373563"/>
          <p14:tracePt t="14166" x="8347075" y="4264025"/>
          <p14:tracePt t="14172" x="7981950" y="4154488"/>
          <p14:tracePt t="14181" x="7607300" y="4064000"/>
          <p14:tracePt t="14188" x="7242175" y="3981450"/>
          <p14:tracePt t="14196" x="6913563" y="3898900"/>
          <p14:tracePt t="14204" x="6621463" y="3844925"/>
          <p14:tracePt t="14212" x="6329363" y="3762375"/>
          <p14:tracePt t="14220" x="6073775" y="3706813"/>
          <p14:tracePt t="14228" x="5818188" y="3652838"/>
          <p14:tracePt t="14237" x="5607050" y="3616325"/>
          <p14:tracePt t="14245" x="5424488" y="3606800"/>
          <p14:tracePt t="14252" x="5260975" y="3570288"/>
          <p14:tracePt t="14261" x="5114925" y="3560763"/>
          <p14:tracePt t="14267" x="4968875" y="3533775"/>
          <p14:tracePt t="14277" x="4813300" y="3516313"/>
          <p14:tracePt t="14284" x="4684713" y="3497263"/>
          <p14:tracePt t="14292" x="4575175" y="3487738"/>
          <p14:tracePt t="14300" x="4484688" y="3470275"/>
          <p14:tracePt t="14308" x="4402138" y="3460750"/>
          <p14:tracePt t="14316" x="4329113" y="3451225"/>
          <p14:tracePt t="14324" x="4310063" y="3443288"/>
          <p14:tracePt t="14333" x="4283075" y="3443288"/>
          <p14:tracePt t="14340" x="4265613" y="3443288"/>
          <p14:tracePt t="14412" x="4246563" y="3443288"/>
          <p14:tracePt t="14428" x="4229100" y="3443288"/>
          <p14:tracePt t="14444" x="4219575" y="3443288"/>
          <p14:tracePt t="14452" x="4210050" y="3443288"/>
          <p14:tracePt t="14461" x="4173538" y="3443288"/>
          <p14:tracePt t="14468" x="4164013" y="3443288"/>
          <p14:tracePt t="14477" x="4137025" y="3443288"/>
          <p14:tracePt t="14484" x="4110038" y="3479800"/>
          <p14:tracePt t="14492" x="4064000" y="3516313"/>
          <p14:tracePt t="14500" x="4000500" y="3552825"/>
          <p14:tracePt t="14508" x="3927475" y="3616325"/>
          <p14:tracePt t="14516" x="3844925" y="3662363"/>
          <p14:tracePt t="14524" x="3808413" y="3679825"/>
          <p14:tracePt t="14533" x="3752850" y="3716338"/>
          <p14:tracePt t="14540" x="3689350" y="3771900"/>
          <p14:tracePt t="14549" x="3652838" y="3816350"/>
          <p14:tracePt t="14556" x="3643313" y="3881438"/>
          <p14:tracePt t="14565" x="3635375" y="3908425"/>
          <p14:tracePt t="14572" x="3625850" y="3917950"/>
          <p14:tracePt t="14581" x="3625850" y="3935413"/>
          <p14:tracePt t="14587" x="3625850" y="3954463"/>
          <p14:tracePt t="14597" x="3616325" y="3981450"/>
          <p14:tracePt t="14604" x="3606800" y="4054475"/>
          <p14:tracePt t="14612" x="3589338" y="4110038"/>
          <p14:tracePt t="14620" x="3562350" y="4210050"/>
          <p14:tracePt t="14628" x="3533775" y="4356100"/>
          <p14:tracePt t="14636" x="3470275" y="4519613"/>
          <p14:tracePt t="14645" x="3387725" y="4721225"/>
          <p14:tracePt t="14652" x="3324225" y="4949825"/>
          <p14:tracePt t="14661" x="3232150" y="5178425"/>
          <p14:tracePt t="14668" x="3151188" y="5387975"/>
          <p14:tracePt t="14676" x="3059113" y="5588000"/>
          <p14:tracePt t="14684" x="3005138" y="5753100"/>
          <p14:tracePt t="14692" x="2959100" y="5889625"/>
          <p14:tracePt t="14700" x="2932113" y="5981700"/>
          <p14:tracePt t="14708" x="2913063" y="6018213"/>
          <p14:tracePt t="14716" x="2895600" y="6054725"/>
          <p14:tracePt t="14724" x="2895600" y="6081713"/>
          <p14:tracePt t="14733" x="2895600" y="6091238"/>
          <p14:tracePt t="14741" x="2876550" y="6108700"/>
          <p14:tracePt t="14749" x="2876550" y="6127750"/>
          <p14:tracePt t="14756" x="2849563" y="6173788"/>
          <p14:tracePt t="14765" x="2840038" y="6191250"/>
          <p14:tracePt t="14772" x="2830513" y="6264275"/>
          <p14:tracePt t="14780" x="2803525" y="6310313"/>
          <p14:tracePt t="14788" x="2794000" y="6346825"/>
          <p14:tracePt t="14796" x="2786063" y="6429375"/>
          <p14:tracePt t="14804" x="2757488" y="6473825"/>
          <p14:tracePt t="14812" x="2749550" y="6502400"/>
          <p14:tracePt t="14820" x="2740025" y="6538913"/>
          <p14:tracePt t="14828" x="2730500" y="6575425"/>
          <p14:tracePt t="14836" x="2730500" y="6602413"/>
          <p14:tracePt t="14845" x="2713038" y="6648450"/>
          <p14:tracePt t="14852" x="2684463" y="6711950"/>
          <p14:tracePt t="14861" x="2676525" y="6765925"/>
          <p14:tracePt t="14868" x="2657475" y="6838950"/>
          <p14:tracePt t="15077" x="6594475" y="6465888"/>
          <p14:tracePt t="15084" x="7881938" y="6127750"/>
          <p14:tracePt t="15092" x="9215438" y="5789613"/>
          <p14:tracePt t="15100" x="10493375" y="5478463"/>
          <p14:tracePt t="15108" x="11717338" y="5178425"/>
          <p14:tracePt t="24300" x="12026900" y="3241675"/>
          <p14:tracePt t="24308" x="11953875" y="3232150"/>
          <p14:tracePt t="24317" x="11890375" y="3224213"/>
          <p14:tracePt t="24324" x="11863388" y="3205163"/>
          <p14:tracePt t="24332" x="11844338" y="3195638"/>
          <p14:tracePt t="24340" x="11817350" y="3187700"/>
          <p14:tracePt t="24348" x="11780838" y="3168650"/>
          <p14:tracePt t="24364" x="11763375" y="3159125"/>
          <p14:tracePt t="24372" x="11744325" y="3151188"/>
          <p14:tracePt t="24381" x="11707813" y="3151188"/>
          <p14:tracePt t="24389" x="11661775" y="3141663"/>
          <p14:tracePt t="24397" x="11634788" y="3122613"/>
          <p14:tracePt t="24404" x="11571288" y="3095625"/>
          <p14:tracePt t="24412" x="11515725" y="3068638"/>
          <p14:tracePt t="24420" x="11479213" y="3059113"/>
          <p14:tracePt t="24430" x="11442700" y="3049588"/>
          <p14:tracePt t="24437" x="11360150" y="3041650"/>
          <p14:tracePt t="24447" x="11323638" y="3032125"/>
          <p14:tracePt t="24452" x="11260138" y="3005138"/>
          <p14:tracePt t="24460" x="11206163" y="3005138"/>
          <p14:tracePt t="24468" x="11160125" y="2995613"/>
          <p14:tracePt t="24477" x="11087100" y="2976563"/>
          <p14:tracePt t="24484" x="11023600" y="2968625"/>
          <p14:tracePt t="24492" x="10968038" y="2968625"/>
          <p14:tracePt t="24500" x="10885488" y="2940050"/>
          <p14:tracePt t="24508" x="10848975" y="2940050"/>
          <p14:tracePt t="24516" x="10821988" y="2930525"/>
          <p14:tracePt t="24524" x="10775950" y="2922588"/>
          <p14:tracePt t="24532" x="10702925" y="2903538"/>
          <p14:tracePt t="24540" x="10666413" y="2903538"/>
          <p14:tracePt t="24548" x="10612438" y="2903538"/>
          <p14:tracePt t="24556" x="10585450" y="2886075"/>
          <p14:tracePt t="24565" x="10547350" y="2886075"/>
          <p14:tracePt t="24572" x="10502900" y="2886075"/>
          <p14:tracePt t="24581" x="10456863" y="2876550"/>
          <p14:tracePt t="24588" x="10429875" y="2876550"/>
          <p14:tracePt t="24597" x="10401300" y="2876550"/>
          <p14:tracePt t="24604" x="10347325" y="2857500"/>
          <p14:tracePt t="24620" x="10301288" y="2840038"/>
          <p14:tracePt t="24629" x="10291763" y="2840038"/>
          <p14:tracePt t="24637" x="10264775" y="2840038"/>
          <p14:tracePt t="24645" x="10247313" y="2830513"/>
          <p14:tracePt t="24652" x="10210800" y="2830513"/>
          <p14:tracePt t="24661" x="10182225" y="2830513"/>
          <p14:tracePt t="24668" x="10164763" y="2820988"/>
          <p14:tracePt t="24678" x="10128250" y="2813050"/>
          <p14:tracePt t="24684" x="10109200" y="2813050"/>
          <p14:tracePt t="24701" x="10091738" y="2813050"/>
          <p14:tracePt t="24713" x="10082213" y="2813050"/>
          <p14:tracePt t="24720" x="10072688" y="2813050"/>
          <p14:tracePt t="24900" x="10091738" y="2830513"/>
          <p14:tracePt t="24908" x="10109200" y="2840038"/>
          <p14:tracePt t="24917" x="10137775" y="2867025"/>
          <p14:tracePt t="24924" x="10164763" y="2886075"/>
          <p14:tracePt t="24933" x="10210800" y="2930525"/>
          <p14:tracePt t="24940" x="10218738" y="2949575"/>
          <p14:tracePt t="24949" x="10247313" y="2976563"/>
          <p14:tracePt t="24956" x="10264775" y="2995613"/>
          <p14:tracePt t="24964" x="10283825" y="3013075"/>
          <p14:tracePt t="24972" x="10291763" y="3049588"/>
          <p14:tracePt t="24981" x="10310813" y="3078163"/>
          <p14:tracePt t="24988" x="10320338" y="3122613"/>
          <p14:tracePt t="24997" x="10337800" y="3151188"/>
          <p14:tracePt t="25004" x="10337800" y="3178175"/>
          <p14:tracePt t="25013" x="10337800" y="3205163"/>
          <p14:tracePt t="25020" x="10347325" y="3251200"/>
          <p14:tracePt t="25028" x="10356850" y="3268663"/>
          <p14:tracePt t="25037" x="10356850" y="3287713"/>
          <p14:tracePt t="25044" x="10356850" y="3314700"/>
          <p14:tracePt t="25052" x="10356850" y="3333750"/>
          <p14:tracePt t="25061" x="10356850" y="3360738"/>
          <p14:tracePt t="25068" x="10364788" y="3378200"/>
          <p14:tracePt t="25077" x="10364788" y="3387725"/>
          <p14:tracePt t="25084" x="10364788" y="3406775"/>
          <p14:tracePt t="25093" x="10364788" y="3414713"/>
          <p14:tracePt t="25100" x="10364788" y="3433763"/>
          <p14:tracePt t="25108" x="10364788" y="3451225"/>
          <p14:tracePt t="25117" x="10364788" y="3470275"/>
          <p14:tracePt t="25124" x="10364788" y="3479800"/>
          <p14:tracePt t="25132" x="10364788" y="3497263"/>
          <p14:tracePt t="25140" x="10364788" y="3533775"/>
          <p14:tracePt t="25148" x="10356850" y="3560763"/>
          <p14:tracePt t="25157" x="10356850" y="3589338"/>
          <p14:tracePt t="25164" x="10337800" y="3625850"/>
          <p14:tracePt t="25172" x="10310813" y="3652838"/>
          <p14:tracePt t="25181" x="10274300" y="3670300"/>
          <p14:tracePt t="25188" x="10237788" y="3706813"/>
          <p14:tracePt t="25197" x="10218738" y="3716338"/>
          <p14:tracePt t="25204" x="10174288" y="3735388"/>
          <p14:tracePt t="25213" x="10145713" y="3771900"/>
          <p14:tracePt t="25220" x="10128250" y="3771900"/>
          <p14:tracePt t="25229" x="10082213" y="3789363"/>
          <p14:tracePt t="25237" x="10055225" y="3798888"/>
          <p14:tracePt t="25244" x="10028238" y="3808413"/>
          <p14:tracePt t="25252" x="10009188" y="3808413"/>
          <p14:tracePt t="25260" x="9963150" y="3816350"/>
          <p14:tracePt t="25268" x="9936163" y="3816350"/>
          <p14:tracePt t="25277" x="9918700" y="3816350"/>
          <p14:tracePt t="25284" x="9899650" y="3816350"/>
          <p14:tracePt t="25294" x="9882188" y="3816350"/>
          <p14:tracePt t="25300" x="9872663" y="3816350"/>
          <p14:tracePt t="25324" x="9863138" y="3825875"/>
          <p14:tracePt t="25444" x="9882188" y="3852863"/>
          <p14:tracePt t="25453" x="9899650" y="3862388"/>
          <p14:tracePt t="25460" x="9936163" y="3889375"/>
          <p14:tracePt t="25468" x="9982200" y="3908425"/>
          <p14:tracePt t="25477" x="10028238" y="3944938"/>
          <p14:tracePt t="25484" x="10072688" y="3981450"/>
          <p14:tracePt t="25493" x="10137775" y="4027488"/>
          <p14:tracePt t="25499" x="10155238" y="4054475"/>
          <p14:tracePt t="25508" x="10191750" y="4100513"/>
          <p14:tracePt t="25516" x="10201275" y="4127500"/>
          <p14:tracePt t="25520" x="10210800" y="4137025"/>
          <p14:tracePt t="25532" x="10218738" y="4154488"/>
          <p14:tracePt t="25540" x="10218738" y="4173538"/>
          <p14:tracePt t="25557" x="10218738" y="4191000"/>
          <p14:tracePt t="25565" x="10228263" y="4210050"/>
          <p14:tracePt t="25572" x="10228263" y="4219575"/>
          <p14:tracePt t="25581" x="10228263" y="4246563"/>
          <p14:tracePt t="25588" x="10228263" y="4273550"/>
          <p14:tracePt t="25597" x="10228263" y="4300538"/>
          <p14:tracePt t="25604" x="10228263" y="4356100"/>
          <p14:tracePt t="25613" x="10228263" y="4429125"/>
          <p14:tracePt t="25620" x="10228263" y="4492625"/>
          <p14:tracePt t="25628" x="10228263" y="4548188"/>
          <p14:tracePt t="25636" x="10228263" y="4584700"/>
          <p14:tracePt t="25644" x="10228263" y="4638675"/>
          <p14:tracePt t="25652" x="10228263" y="4675188"/>
          <p14:tracePt t="25661" x="10228263" y="4702175"/>
          <p14:tracePt t="25668" x="10218738" y="4730750"/>
          <p14:tracePt t="25677" x="10210800" y="4748213"/>
          <p14:tracePt t="25684" x="10201275" y="4767263"/>
          <p14:tracePt t="25694" x="10191750" y="4784725"/>
          <p14:tracePt t="25700" x="10182225" y="4803775"/>
          <p14:tracePt t="25708" x="10155238" y="4840288"/>
          <p14:tracePt t="25724" x="10145713" y="4857750"/>
          <p14:tracePt t="25732" x="10137775" y="4884738"/>
          <p14:tracePt t="25740" x="10137775" y="4894263"/>
          <p14:tracePt t="25748" x="10118725" y="4913313"/>
          <p14:tracePt t="25765" x="10109200" y="4922838"/>
          <p14:tracePt t="25772" x="10091738" y="4922838"/>
          <p14:tracePt t="25781" x="10072688" y="4940300"/>
          <p14:tracePt t="25789" x="10036175" y="4949825"/>
          <p14:tracePt t="25798" x="10028238" y="4949825"/>
          <p14:tracePt t="25804" x="9991725" y="4949825"/>
          <p14:tracePt t="25812" x="9972675" y="4949825"/>
          <p14:tracePt t="25820" x="9945688" y="4949825"/>
          <p14:tracePt t="25828" x="9926638" y="4949825"/>
          <p14:tracePt t="25836" x="9918700" y="4949825"/>
          <p14:tracePt t="25844" x="9909175" y="4949825"/>
          <p14:tracePt t="25852" x="9890125" y="4949825"/>
          <p14:tracePt t="25860" x="9882188" y="4949825"/>
          <p14:tracePt t="25980" x="9882188" y="4959350"/>
          <p14:tracePt t="25988" x="9890125" y="4976813"/>
          <p14:tracePt t="25997" x="9909175" y="4995863"/>
          <p14:tracePt t="26004" x="9926638" y="5022850"/>
          <p14:tracePt t="26012" x="9972675" y="5068888"/>
          <p14:tracePt t="26020" x="10009188" y="5105400"/>
          <p14:tracePt t="26031" x="10036175" y="5132388"/>
          <p14:tracePt t="26036" x="10072688" y="5168900"/>
          <p14:tracePt t="26044" x="10091738" y="5195888"/>
          <p14:tracePt t="26052" x="10109200" y="5214938"/>
          <p14:tracePt t="26060" x="10118725" y="5232400"/>
          <p14:tracePt t="26068" x="10128250" y="5241925"/>
          <p14:tracePt t="26079" x="10145713" y="5259388"/>
          <p14:tracePt t="26085" x="10155238" y="5278438"/>
          <p14:tracePt t="26093" x="10174288" y="5295900"/>
          <p14:tracePt t="26100" x="10201275" y="5332413"/>
          <p14:tracePt t="26108" x="10228263" y="5351463"/>
          <p14:tracePt t="26116" x="10247313" y="5368925"/>
          <p14:tracePt t="26124" x="10274300" y="5397500"/>
          <p14:tracePt t="26132" x="10283825" y="5414963"/>
          <p14:tracePt t="26140" x="10301288" y="5451475"/>
          <p14:tracePt t="26148" x="10328275" y="5470525"/>
          <p14:tracePt t="26156" x="10337800" y="5487988"/>
          <p14:tracePt t="26164" x="10356850" y="5507038"/>
          <p14:tracePt t="26172" x="10356850" y="5514975"/>
          <p14:tracePt t="26181" x="10364788" y="5534025"/>
          <p14:tracePt t="26188" x="10374313" y="5551488"/>
          <p14:tracePt t="26197" x="10383838" y="5580063"/>
          <p14:tracePt t="26204" x="10393363" y="5597525"/>
          <p14:tracePt t="26213" x="10401300" y="5616575"/>
          <p14:tracePt t="26220" x="10401300" y="5624513"/>
          <p14:tracePt t="26229" x="10401300" y="5643563"/>
          <p14:tracePt t="26236" x="10401300" y="5661025"/>
          <p14:tracePt t="26245" x="10401300" y="5680075"/>
          <p14:tracePt t="26260" x="10401300" y="5689600"/>
          <p14:tracePt t="26268" x="10401300" y="5697538"/>
          <p14:tracePt t="26278" x="10401300" y="5707063"/>
          <p14:tracePt t="26284" x="10393363" y="5716588"/>
          <p14:tracePt t="26293" x="10383838" y="5716588"/>
          <p14:tracePt t="26300" x="10356850" y="5734050"/>
          <p14:tracePt t="26308" x="10347325" y="5734050"/>
          <p14:tracePt t="26316" x="10320338" y="5734050"/>
          <p14:tracePt t="26324" x="10301288" y="5743575"/>
          <p14:tracePt t="26332" x="10283825" y="5743575"/>
          <p14:tracePt t="26340" x="10255250" y="5753100"/>
          <p14:tracePt t="26347" x="10228263" y="5753100"/>
          <p14:tracePt t="26356" x="10201275" y="5762625"/>
          <p14:tracePt t="26364" x="10155238" y="5762625"/>
          <p14:tracePt t="26372" x="10128250" y="5762625"/>
          <p14:tracePt t="26381" x="10101263" y="5762625"/>
          <p14:tracePt t="26388" x="10036175" y="5789613"/>
          <p14:tracePt t="26397" x="9999663" y="5789613"/>
          <p14:tracePt t="26404" x="9972675" y="5789613"/>
          <p14:tracePt t="26413" x="9926638" y="5789613"/>
          <p14:tracePt t="26420" x="9918700" y="5789613"/>
          <p14:tracePt t="26792" x="9936163" y="5789613"/>
          <p14:tracePt t="26796" x="9963150" y="5789613"/>
          <p14:tracePt t="26800" x="9972675" y="5789613"/>
          <p14:tracePt t="26808" x="9991725" y="5789613"/>
          <p14:tracePt t="26817" x="10009188" y="5789613"/>
          <p14:tracePt t="26820" x="10018713" y="5780088"/>
          <p14:tracePt t="26824" x="10036175" y="5770563"/>
          <p14:tracePt t="26841" x="10045700" y="5762625"/>
          <p14:tracePt t="26848" x="10045700" y="5753100"/>
          <p14:tracePt t="26856" x="10045700" y="5743575"/>
          <p14:tracePt t="26864" x="10064750" y="5707063"/>
          <p14:tracePt t="26872" x="10072688" y="5697538"/>
          <p14:tracePt t="26881" x="10091738" y="5670550"/>
          <p14:tracePt t="26884" x="10118725" y="5624513"/>
          <p14:tracePt t="26893" x="10174288" y="5597525"/>
          <p14:tracePt t="26900" x="10201275" y="5561013"/>
          <p14:tracePt t="26913" x="10255250" y="5497513"/>
          <p14:tracePt t="26916" x="10310813" y="5434013"/>
          <p14:tracePt t="26925" x="10347325" y="5378450"/>
          <p14:tracePt t="26932" x="10410825" y="5295900"/>
          <p14:tracePt t="26940" x="10502900" y="5195888"/>
          <p14:tracePt t="26948" x="10602913" y="5076825"/>
          <p14:tracePt t="26956" x="10739438" y="4967288"/>
          <p14:tracePt t="26964" x="10904538" y="4840288"/>
          <p14:tracePt t="26972" x="11096625" y="4702175"/>
          <p14:tracePt t="26981" x="11279188" y="4584700"/>
          <p14:tracePt t="26988" x="11434763" y="4492625"/>
          <p14:tracePt t="26997" x="11544300" y="4438650"/>
          <p14:tracePt t="27004" x="11644313" y="4392613"/>
          <p14:tracePt t="27009" x="11680825" y="4365625"/>
          <p14:tracePt t="27016" x="11717338" y="4356100"/>
          <p14:tracePt t="27029" x="11753850" y="4329113"/>
          <p14:tracePt t="27036" x="11780838" y="4310063"/>
          <p14:tracePt t="27044" x="11807825" y="4300538"/>
          <p14:tracePt t="27052" x="11844338" y="4283075"/>
          <p14:tracePt t="27060" x="11853863" y="4273550"/>
          <p14:tracePt t="27068" x="11872913" y="4256088"/>
          <p14:tracePt t="27077" x="11909425" y="4219575"/>
          <p14:tracePt t="27084" x="11972925" y="4183063"/>
          <p14:tracePt t="27094" x="11999913" y="4173538"/>
          <p14:tracePt t="27100" x="12045950" y="4137025"/>
          <p14:tracePt t="27109" x="12109450" y="4090988"/>
          <p14:tracePt t="35080" x="11580813" y="2976563"/>
          <p14:tracePt t="35088" x="11214100" y="2894013"/>
          <p14:tracePt t="35096" x="10848975" y="2830513"/>
          <p14:tracePt t="35104" x="10466388" y="2784475"/>
          <p14:tracePt t="35113" x="10036175" y="2711450"/>
          <p14:tracePt t="35120" x="9634538" y="2647950"/>
          <p14:tracePt t="35125" x="9205913" y="2584450"/>
          <p14:tracePt t="35132" x="8702675" y="2511425"/>
          <p14:tracePt t="35140" x="8237538" y="2438400"/>
          <p14:tracePt t="35147" x="7772400" y="2392363"/>
          <p14:tracePt t="35156" x="7278688" y="2346325"/>
          <p14:tracePt t="35164" x="6858000" y="2301875"/>
          <p14:tracePt t="35172" x="6419850" y="2236788"/>
          <p14:tracePt t="35180" x="6037263" y="2192338"/>
          <p14:tracePt t="35188" x="5680075" y="2146300"/>
          <p14:tracePt t="35197" x="5360988" y="2109788"/>
          <p14:tracePt t="35204" x="5095875" y="2090738"/>
          <p14:tracePt t="35213" x="4867275" y="2090738"/>
          <p14:tracePt t="35220" x="4667250" y="2090738"/>
          <p14:tracePt t="35229" x="4484688" y="2090738"/>
          <p14:tracePt t="35237" x="4338638" y="2090738"/>
          <p14:tracePt t="35244" x="4173538" y="2100263"/>
          <p14:tracePt t="35248" x="4027488" y="2146300"/>
          <p14:tracePt t="35258" x="3881438" y="2173288"/>
          <p14:tracePt t="35264" x="3744913" y="2219325"/>
          <p14:tracePt t="35272" x="3616325" y="2255838"/>
          <p14:tracePt t="35280" x="3497263" y="2301875"/>
          <p14:tracePt t="35288" x="3397250" y="2346325"/>
          <p14:tracePt t="35300" x="3324225" y="2374900"/>
          <p14:tracePt t="35310" x="3241675" y="2401888"/>
          <p14:tracePt t="35316" x="3159125" y="2419350"/>
          <p14:tracePt t="35327" x="3105150" y="2447925"/>
          <p14:tracePt t="35332" x="3041650" y="2474913"/>
          <p14:tracePt t="35340" x="3022600" y="2484438"/>
          <p14:tracePt t="35348" x="3013075" y="2492375"/>
          <p14:tracePt t="35357" x="3005138" y="2501900"/>
          <p14:tracePt t="35364" x="2976563" y="2520950"/>
          <p14:tracePt t="35372" x="2959100" y="2538413"/>
          <p14:tracePt t="35377" x="2949575" y="2557463"/>
          <p14:tracePt t="35384" x="2922588" y="2630488"/>
          <p14:tracePt t="35392" x="2886075" y="2674938"/>
          <p14:tracePt t="35400" x="2840038" y="2720975"/>
          <p14:tracePt t="35412" x="2757488" y="2767013"/>
          <p14:tracePt t="35416" x="2676525" y="2820988"/>
          <p14:tracePt t="35424" x="2611438" y="2857500"/>
          <p14:tracePt t="35432" x="2530475" y="2886075"/>
          <p14:tracePt t="35440" x="2447925" y="2940050"/>
          <p14:tracePt t="35452" x="2382838" y="2976563"/>
          <p14:tracePt t="35460" x="2309813" y="3013075"/>
          <p14:tracePt t="35468" x="2246313" y="3032125"/>
          <p14:tracePt t="35476" x="2200275" y="3068638"/>
          <p14:tracePt t="35484" x="2119313" y="3105150"/>
          <p14:tracePt t="35493" x="2073275" y="3132138"/>
          <p14:tracePt t="35500" x="2027238" y="3151188"/>
          <p14:tracePt t="35512" x="1981200" y="3159125"/>
          <p14:tracePt t="35516" x="1908175" y="3178175"/>
          <p14:tracePt t="35526" x="1827213" y="3195638"/>
          <p14:tracePt t="35532" x="1771650" y="3224213"/>
          <p14:tracePt t="35541" x="1689100" y="3241675"/>
          <p14:tracePt t="35548" x="1616075" y="3260725"/>
          <p14:tracePt t="35557" x="1552575" y="3287713"/>
          <p14:tracePt t="35564" x="1489075" y="3324225"/>
          <p14:tracePt t="35568" x="1443038" y="3351213"/>
          <p14:tracePt t="35576" x="1416050" y="3360738"/>
          <p14:tracePt t="35588" x="1350963" y="3387725"/>
          <p14:tracePt t="35597" x="1333500" y="3397250"/>
          <p14:tracePt t="35604" x="1323975" y="3397250"/>
          <p14:tracePt t="35613" x="1314450" y="3397250"/>
          <p14:tracePt t="35620" x="1314450" y="3406775"/>
          <p14:tracePt t="35917" x="1323975" y="3406775"/>
          <p14:tracePt t="35925" x="1333500" y="3406775"/>
          <p14:tracePt t="35942" x="1343025" y="3406775"/>
          <p14:tracePt t="35956" x="1350963" y="3406775"/>
          <p14:tracePt t="36196" x="1360488" y="3406775"/>
          <p14:tracePt t="36204" x="1379538" y="3406775"/>
          <p14:tracePt t="36212" x="1406525" y="3397250"/>
          <p14:tracePt t="36220" x="1433513" y="3397250"/>
          <p14:tracePt t="36229" x="1452563" y="3378200"/>
          <p14:tracePt t="36236" x="1460500" y="3378200"/>
          <p14:tracePt t="36245" x="1497013" y="3370263"/>
          <p14:tracePt t="36248" x="1506538" y="3360738"/>
          <p14:tracePt t="36252" x="1533525" y="3351213"/>
          <p14:tracePt t="36260" x="1562100" y="3341688"/>
          <p14:tracePt t="36268" x="1570038" y="3333750"/>
          <p14:tracePt t="36300" x="1589088" y="3324225"/>
          <p14:tracePt t="36308" x="1589088" y="3314700"/>
          <p14:tracePt t="36320" x="1606550" y="3305175"/>
          <p14:tracePt t="36329" x="1625600" y="3297238"/>
          <p14:tracePt t="36336" x="1662113" y="3287713"/>
          <p14:tracePt t="36345" x="1698625" y="3278188"/>
          <p14:tracePt t="36352" x="1762125" y="3251200"/>
          <p14:tracePt t="36361" x="1844675" y="3232150"/>
          <p14:tracePt t="36368" x="1900238" y="3205163"/>
          <p14:tracePt t="36380" x="1981200" y="3187700"/>
          <p14:tracePt t="36388" x="2027238" y="3168650"/>
          <p14:tracePt t="36397" x="2082800" y="3168650"/>
          <p14:tracePt t="36404" x="2155825" y="3159125"/>
          <p14:tracePt t="36412" x="2219325" y="3141663"/>
          <p14:tracePt t="36420" x="2255838" y="3141663"/>
          <p14:tracePt t="36429" x="2328863" y="3132138"/>
          <p14:tracePt t="36436" x="2374900" y="3132138"/>
          <p14:tracePt t="36442" x="2411413" y="3132138"/>
          <p14:tracePt t="36448" x="2457450" y="3132138"/>
          <p14:tracePt t="36457" x="2484438" y="3132138"/>
          <p14:tracePt t="36464" x="2520950" y="3132138"/>
          <p14:tracePt t="36472" x="2566988" y="3132138"/>
          <p14:tracePt t="36480" x="2593975" y="3132138"/>
          <p14:tracePt t="36488" x="2620963" y="3132138"/>
          <p14:tracePt t="36496" x="2630488" y="3132138"/>
          <p14:tracePt t="36504" x="2640013" y="3132138"/>
          <p14:tracePt t="36520" x="2647950" y="3132138"/>
          <p14:tracePt t="36532" x="2667000" y="3132138"/>
          <p14:tracePt t="36548" x="2676525" y="3141663"/>
          <p14:tracePt t="36564" x="2703513" y="3159125"/>
          <p14:tracePt t="36572" x="2703513" y="3168650"/>
          <p14:tracePt t="36580" x="2713038" y="3187700"/>
          <p14:tracePt t="36597" x="2713038" y="3205163"/>
          <p14:tracePt t="36604" x="2720975" y="3214688"/>
          <p14:tracePt t="36613" x="2720975" y="3232150"/>
          <p14:tracePt t="36645" x="2720975" y="3241675"/>
          <p14:tracePt t="36732" x="2730500" y="3251200"/>
          <p14:tracePt t="36741" x="2740025" y="3251200"/>
          <p14:tracePt t="36748" x="2757488" y="3251200"/>
          <p14:tracePt t="36753" x="2776538" y="3251200"/>
          <p14:tracePt t="36760" x="2794000" y="3251200"/>
          <p14:tracePt t="36769" x="2849563" y="3251200"/>
          <p14:tracePt t="36776" x="2867025" y="3251200"/>
          <p14:tracePt t="36784" x="2895600" y="3251200"/>
          <p14:tracePt t="36792" x="2913063" y="3251200"/>
          <p14:tracePt t="36800" x="2932113" y="3251200"/>
          <p14:tracePt t="36811" x="2940050" y="3251200"/>
          <p14:tracePt t="36816" x="2968625" y="3251200"/>
          <p14:tracePt t="36824" x="2976563" y="3251200"/>
          <p14:tracePt t="36837" x="2995613" y="3251200"/>
          <p14:tracePt t="36844" x="3032125" y="3251200"/>
          <p14:tracePt t="36852" x="3068638" y="3251200"/>
          <p14:tracePt t="36860" x="3122613" y="3251200"/>
          <p14:tracePt t="36868" x="3168650" y="3251200"/>
          <p14:tracePt t="36877" x="3224213" y="3251200"/>
          <p14:tracePt t="36881" x="3251200" y="3232150"/>
          <p14:tracePt t="36888" x="3306763" y="3232150"/>
          <p14:tracePt t="36896" x="3333750" y="3232150"/>
          <p14:tracePt t="36914" x="3387725" y="3232150"/>
          <p14:tracePt t="36920" x="3397250" y="3232150"/>
          <p14:tracePt t="36928" x="3406775" y="3232150"/>
          <p14:tracePt t="36936" x="3416300" y="3232150"/>
          <p14:tracePt t="37008" x="3424238" y="3232150"/>
          <p14:tracePt t="37025" x="3433763" y="3232150"/>
          <p14:tracePt t="37037" x="3443288" y="3232150"/>
          <p14:tracePt t="37063" x="3452813" y="3232150"/>
          <p14:tracePt t="37068" x="3470275" y="3241675"/>
          <p14:tracePt t="37084" x="3479800" y="3251200"/>
          <p14:tracePt t="37091" x="3489325" y="3260725"/>
          <p14:tracePt t="37100" x="3497263" y="3260725"/>
          <p14:tracePt t="37109" x="3516313" y="3278188"/>
          <p14:tracePt t="37120" x="3516313" y="3287713"/>
          <p14:tracePt t="37184" x="3543300" y="3287713"/>
          <p14:tracePt t="37192" x="3562350" y="3287713"/>
          <p14:tracePt t="37204" x="3606800" y="3268663"/>
          <p14:tracePt t="37212" x="3671888" y="3260725"/>
          <p14:tracePt t="37220" x="3708400" y="3251200"/>
          <p14:tracePt t="37229" x="3752850" y="3251200"/>
          <p14:tracePt t="37237" x="3781425" y="3251200"/>
          <p14:tracePt t="37245" x="3817938" y="3241675"/>
          <p14:tracePt t="37252" x="3854450" y="3241675"/>
          <p14:tracePt t="37260" x="3890963" y="3232150"/>
          <p14:tracePt t="37268" x="3935413" y="3214688"/>
          <p14:tracePt t="37276" x="3971925" y="3214688"/>
          <p14:tracePt t="37284" x="3981450" y="3214688"/>
          <p14:tracePt t="37293" x="4008438" y="3214688"/>
          <p14:tracePt t="37300" x="4017963" y="3214688"/>
          <p14:tracePt t="37311" x="4037013" y="3214688"/>
          <p14:tracePt t="37316" x="4064000" y="3214688"/>
          <p14:tracePt t="37324" x="4083050" y="3214688"/>
          <p14:tracePt t="37332" x="4090988" y="3214688"/>
          <p14:tracePt t="37340" x="4119563" y="3214688"/>
          <p14:tracePt t="37348" x="4146550" y="3214688"/>
          <p14:tracePt t="37357" x="4164013" y="3214688"/>
          <p14:tracePt t="37364" x="4200525" y="3214688"/>
          <p14:tracePt t="37373" x="4229100" y="3214688"/>
          <p14:tracePt t="37380" x="4265613" y="3205163"/>
          <p14:tracePt t="37388" x="4302125" y="3205163"/>
          <p14:tracePt t="37397" x="4329113" y="3205163"/>
          <p14:tracePt t="37400" x="4365625" y="3205163"/>
          <p14:tracePt t="37409" x="4402138" y="3205163"/>
          <p14:tracePt t="37416" x="4429125" y="3205163"/>
          <p14:tracePt t="37429" x="4448175" y="3205163"/>
          <p14:tracePt t="37436" x="4465638" y="3205163"/>
          <p14:tracePt t="37445" x="4492625" y="3205163"/>
          <p14:tracePt t="37452" x="4502150" y="3205163"/>
          <p14:tracePt t="37461" x="4511675" y="3205163"/>
          <p14:tracePt t="37464" x="4521200" y="3205163"/>
          <p14:tracePt t="37537" x="4529138" y="3205163"/>
          <p14:tracePt t="37545" x="4538663" y="3214688"/>
          <p14:tracePt t="37561" x="4548188" y="3214688"/>
          <p14:tracePt t="37732" x="4557713" y="3224213"/>
          <p14:tracePt t="37748" x="4594225" y="3251200"/>
          <p14:tracePt t="37758" x="4602163" y="3251200"/>
          <p14:tracePt t="37764" x="4611688" y="3260725"/>
          <p14:tracePt t="37788" x="4621213" y="3268663"/>
          <p14:tracePt t="39057" x="4657725" y="3268663"/>
          <p14:tracePt t="39064" x="4684713" y="3260725"/>
          <p14:tracePt t="39068" x="4757738" y="3224213"/>
          <p14:tracePt t="39078" x="4803775" y="3187700"/>
          <p14:tracePt t="39084" x="4849813" y="3187700"/>
          <p14:tracePt t="39092" x="4876800" y="3168650"/>
          <p14:tracePt t="39100" x="4895850" y="3168650"/>
          <p14:tracePt t="39117" x="4903788" y="3168650"/>
          <p14:tracePt t="39128" x="4913313" y="3168650"/>
          <p14:tracePt t="39145" x="4922838" y="3168650"/>
          <p14:tracePt t="39152" x="4959350" y="3159125"/>
          <p14:tracePt t="39160" x="4995863" y="3159125"/>
          <p14:tracePt t="39168" x="5095875" y="3141663"/>
          <p14:tracePt t="39180" x="5260975" y="3132138"/>
          <p14:tracePt t="39188" x="5461000" y="3114675"/>
          <p14:tracePt t="39192" x="5662613" y="3114675"/>
          <p14:tracePt t="39200" x="5862638" y="3114675"/>
          <p14:tracePt t="39209" x="6054725" y="3114675"/>
          <p14:tracePt t="39216" x="6237288" y="3114675"/>
          <p14:tracePt t="39225" x="6419850" y="3114675"/>
          <p14:tracePt t="39232" x="6621463" y="3114675"/>
          <p14:tracePt t="39241" x="6784975" y="3114675"/>
          <p14:tracePt t="39248" x="6950075" y="3114675"/>
          <p14:tracePt t="39257" x="7077075" y="3105150"/>
          <p14:tracePt t="39265" x="7223125" y="3086100"/>
          <p14:tracePt t="39278" x="7351713" y="3068638"/>
          <p14:tracePt t="39284" x="7480300" y="3068638"/>
          <p14:tracePt t="39292" x="7626350" y="3059113"/>
          <p14:tracePt t="39300" x="7753350" y="3041650"/>
          <p14:tracePt t="39308" x="7899400" y="3041650"/>
          <p14:tracePt t="39317" x="8064500" y="3032125"/>
          <p14:tracePt t="39320" x="8228013" y="3032125"/>
          <p14:tracePt t="39329" x="8410575" y="3032125"/>
          <p14:tracePt t="39337" x="8612188" y="3032125"/>
          <p14:tracePt t="39345" x="8775700" y="3032125"/>
          <p14:tracePt t="39353" x="8921750" y="3032125"/>
          <p14:tracePt t="39360" x="9069388" y="3032125"/>
          <p14:tracePt t="39368" x="9196388" y="3032125"/>
          <p14:tracePt t="39376" x="9288463" y="3049588"/>
          <p14:tracePt t="39384" x="9305925" y="3049588"/>
          <p14:tracePt t="39392" x="9324975" y="3049588"/>
          <p14:tracePt t="39409" x="9332913" y="3049588"/>
          <p14:tracePt t="39452" x="9342438" y="3049588"/>
          <p14:tracePt t="39464" x="9369425" y="3049588"/>
          <p14:tracePt t="39473" x="9388475" y="3049588"/>
          <p14:tracePt t="39480" x="9415463" y="3022600"/>
          <p14:tracePt t="39488" x="9434513" y="3005138"/>
          <p14:tracePt t="39497" x="9434513" y="2995613"/>
          <p14:tracePt t="39504" x="9461500" y="2976563"/>
          <p14:tracePt t="39513" x="9471025" y="2976563"/>
          <p14:tracePt t="39525" x="9478963" y="2968625"/>
          <p14:tracePt t="39532" x="9498013" y="2959100"/>
          <p14:tracePt t="39541" x="9507538" y="2949575"/>
          <p14:tracePt t="39548" x="9507538" y="2940050"/>
          <p14:tracePt t="39557" x="9515475" y="2922588"/>
          <p14:tracePt t="39780" x="9525000" y="2930525"/>
          <p14:tracePt t="39788" x="9534525" y="2968625"/>
          <p14:tracePt t="39797" x="9561513" y="3032125"/>
          <p14:tracePt t="39805" x="9580563" y="3078163"/>
          <p14:tracePt t="39812" x="9588500" y="3122613"/>
          <p14:tracePt t="39820" x="9598025" y="3168650"/>
          <p14:tracePt t="39829" x="9617075" y="3205163"/>
          <p14:tracePt t="39836" x="9644063" y="3241675"/>
          <p14:tracePt t="39845" x="9671050" y="3305175"/>
          <p14:tracePt t="39852" x="9671050" y="3314700"/>
          <p14:tracePt t="39860" x="9680575" y="3351213"/>
          <p14:tracePt t="39868" x="9680575" y="3360738"/>
          <p14:tracePt t="39884" x="9690100" y="3370263"/>
          <p14:tracePt t="39910" x="9690100" y="3378200"/>
          <p14:tracePt t="39913" x="9698038" y="3387725"/>
          <p14:tracePt t="39930" x="9717088" y="3424238"/>
          <p14:tracePt t="39936" x="9717088" y="3433763"/>
          <p14:tracePt t="39945" x="9717088" y="3451225"/>
          <p14:tracePt t="39952" x="9717088" y="3479800"/>
          <p14:tracePt t="39961" x="9726613" y="3524250"/>
          <p14:tracePt t="39968" x="9726613" y="3552825"/>
          <p14:tracePt t="39976" x="9726613" y="3570288"/>
          <p14:tracePt t="39984" x="9726613" y="3589338"/>
          <p14:tracePt t="39992" x="9734550" y="3616325"/>
          <p14:tracePt t="40000" x="9734550" y="3643313"/>
          <p14:tracePt t="40012" x="9734550" y="3652838"/>
          <p14:tracePt t="40020" x="9734550" y="3670300"/>
          <p14:tracePt t="40028" x="9734550" y="3689350"/>
          <p14:tracePt t="40037" x="9734550" y="3706813"/>
          <p14:tracePt t="40044" x="9734550" y="3716338"/>
          <p14:tracePt t="40052" x="9734550" y="3725863"/>
          <p14:tracePt t="40060" x="9734550" y="3743325"/>
          <p14:tracePt t="40068" x="9734550" y="3762375"/>
          <p14:tracePt t="40076" x="9734550" y="3789363"/>
          <p14:tracePt t="40084" x="9734550" y="3798888"/>
          <p14:tracePt t="40092" x="9734550" y="3816350"/>
          <p14:tracePt t="40096" x="9726613" y="3825875"/>
          <p14:tracePt t="40104" x="9717088" y="3844925"/>
          <p14:tracePt t="40120" x="9707563" y="3852863"/>
          <p14:tracePt t="40140" x="9698038" y="3871913"/>
          <p14:tracePt t="40357" x="9690100" y="3889375"/>
          <p14:tracePt t="40364" x="9690100" y="3908425"/>
          <p14:tracePt t="40372" x="9707563" y="3944938"/>
          <p14:tracePt t="40380" x="9744075" y="4000500"/>
          <p14:tracePt t="40396" x="9780588" y="4064000"/>
          <p14:tracePt t="40404" x="9790113" y="4090988"/>
          <p14:tracePt t="40412" x="9799638" y="4117975"/>
          <p14:tracePt t="40420" x="9809163" y="4127500"/>
          <p14:tracePt t="40429" x="9836150" y="4164013"/>
          <p14:tracePt t="40436" x="9845675" y="4200525"/>
          <p14:tracePt t="40445" x="9845675" y="4227513"/>
          <p14:tracePt t="40452" x="9863138" y="4256088"/>
          <p14:tracePt t="40460" x="9882188" y="4292600"/>
          <p14:tracePt t="40468" x="9890125" y="4329113"/>
          <p14:tracePt t="40476" x="9899650" y="4356100"/>
          <p14:tracePt t="40484" x="9918700" y="4419600"/>
          <p14:tracePt t="40491" x="9918700" y="4446588"/>
          <p14:tracePt t="40500" x="9918700" y="4465638"/>
          <p14:tracePt t="40508" x="9918700" y="4483100"/>
          <p14:tracePt t="40516" x="9918700" y="4502150"/>
          <p14:tracePt t="40525" x="9918700" y="4529138"/>
          <p14:tracePt t="40530" x="9918700" y="4565650"/>
          <p14:tracePt t="40536" x="9918700" y="4602163"/>
          <p14:tracePt t="40546" x="9918700" y="4638675"/>
          <p14:tracePt t="40552" x="9918700" y="4657725"/>
          <p14:tracePt t="40560" x="9918700" y="4702175"/>
          <p14:tracePt t="40568" x="9918700" y="4721225"/>
          <p14:tracePt t="40581" x="9918700" y="4730750"/>
          <p14:tracePt t="40588" x="9909175" y="4757738"/>
          <p14:tracePt t="40596" x="9899650" y="4757738"/>
          <p14:tracePt t="40612" x="9899650" y="4767263"/>
          <p14:tracePt t="40620" x="9890125" y="4775200"/>
          <p14:tracePt t="40629" x="9882188" y="4794250"/>
          <p14:tracePt t="40644" x="9872663" y="4811713"/>
          <p14:tracePt t="40652" x="9853613" y="4821238"/>
          <p14:tracePt t="40657" x="9845675" y="4830763"/>
          <p14:tracePt t="40664" x="9836150" y="4840288"/>
          <p14:tracePt t="40672" x="9826625" y="4840288"/>
          <p14:tracePt t="40680" x="9817100" y="4840288"/>
          <p14:tracePt t="40688" x="9809163" y="4848225"/>
          <p14:tracePt t="40720" x="9799638" y="4857750"/>
          <p14:tracePt t="40893" x="9799638" y="4876800"/>
          <p14:tracePt t="40900" x="9817100" y="4913313"/>
          <p14:tracePt t="40908" x="9826625" y="4940300"/>
          <p14:tracePt t="40916" x="9853613" y="4967288"/>
          <p14:tracePt t="40926" x="9863138" y="5003800"/>
          <p14:tracePt t="40932" x="9890125" y="5032375"/>
          <p14:tracePt t="40940" x="9918700" y="5076825"/>
          <p14:tracePt t="40948" x="9918700" y="5105400"/>
          <p14:tracePt t="40957" x="9926638" y="5122863"/>
          <p14:tracePt t="40964" x="9936163" y="5141913"/>
          <p14:tracePt t="40972" x="9945688" y="5159375"/>
          <p14:tracePt t="40979" x="9945688" y="5168900"/>
          <p14:tracePt t="40984" x="9945688" y="5186363"/>
          <p14:tracePt t="40993" x="9955213" y="5205413"/>
          <p14:tracePt t="41000" x="9955213" y="5222875"/>
          <p14:tracePt t="41009" x="9963150" y="5241925"/>
          <p14:tracePt t="41016" x="9963150" y="5268913"/>
          <p14:tracePt t="41029" x="9963150" y="5314950"/>
          <p14:tracePt t="41037" x="9982200" y="5368925"/>
          <p14:tracePt t="41044" x="9982200" y="5424488"/>
          <p14:tracePt t="41052" x="9982200" y="5478463"/>
          <p14:tracePt t="41062" x="9982200" y="5524500"/>
          <p14:tracePt t="41068" x="9982200" y="5588000"/>
          <p14:tracePt t="41076" x="9982200" y="5653088"/>
          <p14:tracePt t="41084" x="9982200" y="5707063"/>
          <p14:tracePt t="41092" x="9982200" y="5734050"/>
          <p14:tracePt t="41100" x="9982200" y="5753100"/>
          <p14:tracePt t="41104" x="9982200" y="5780088"/>
          <p14:tracePt t="41113" x="9982200" y="5799138"/>
          <p14:tracePt t="41120" x="9982200" y="5807075"/>
          <p14:tracePt t="41128" x="9982200" y="5816600"/>
          <p14:tracePt t="41140" x="9982200" y="5826125"/>
          <p14:tracePt t="41157" x="9982200" y="5835650"/>
          <p14:tracePt t="41164" x="9972675" y="5843588"/>
          <p14:tracePt t="41168" x="9955213" y="5872163"/>
          <p14:tracePt t="41177" x="9945688" y="5872163"/>
          <p14:tracePt t="41184" x="9918700" y="5881688"/>
          <p14:tracePt t="41192" x="9899650" y="5889625"/>
          <p14:tracePt t="41201" x="9872663" y="5889625"/>
          <p14:tracePt t="41208" x="9845675" y="5899150"/>
          <p14:tracePt t="41217" x="9799638" y="5899150"/>
          <p14:tracePt t="41227" x="9772650" y="5899150"/>
          <p14:tracePt t="41232" x="9744075" y="5899150"/>
          <p14:tracePt t="41241" x="9734550" y="5899150"/>
          <p14:tracePt t="41248" x="9707563" y="5899150"/>
          <p14:tracePt t="41257" x="9698038" y="5899150"/>
          <p14:tracePt t="41268" x="9680575" y="5899150"/>
          <p14:tracePt t="41320" x="9671050" y="5899150"/>
          <p14:tracePt t="41432" x="9671050" y="5872163"/>
          <p14:tracePt t="41441" x="9680575" y="5853113"/>
          <p14:tracePt t="41448" x="9717088" y="5799138"/>
          <p14:tracePt t="41457" x="9734550" y="5762625"/>
          <p14:tracePt t="41464" x="9772650" y="5726113"/>
          <p14:tracePt t="41472" x="9799638" y="5689600"/>
          <p14:tracePt t="41480" x="9836150" y="5624513"/>
          <p14:tracePt t="41488" x="9872663" y="5597525"/>
          <p14:tracePt t="41496" x="9890125" y="5534025"/>
          <p14:tracePt t="41504" x="9926638" y="5487988"/>
          <p14:tracePt t="41512" x="9963150" y="5424488"/>
          <p14:tracePt t="41525" x="9991725" y="5378450"/>
          <p14:tracePt t="41532" x="10009188" y="5351463"/>
          <p14:tracePt t="41543" x="10045700" y="5314950"/>
          <p14:tracePt t="41548" x="10072688" y="5278438"/>
          <p14:tracePt t="41557" x="10109200" y="5259388"/>
          <p14:tracePt t="41564" x="10128250" y="5222875"/>
          <p14:tracePt t="41572" x="10145713" y="5205413"/>
          <p14:tracePt t="41576" x="10155238" y="5178425"/>
          <p14:tracePt t="41584" x="10174288" y="5149850"/>
          <p14:tracePt t="41592" x="10182225" y="5113338"/>
          <p14:tracePt t="41600" x="10191750" y="5095875"/>
          <p14:tracePt t="41608" x="10210800" y="5068888"/>
          <p14:tracePt t="41616" x="10218738" y="5013325"/>
          <p14:tracePt t="41629" x="10228263" y="4930775"/>
          <p14:tracePt t="41636" x="10228263" y="4876800"/>
          <p14:tracePt t="41645" x="10255250" y="4811713"/>
          <p14:tracePt t="41652" x="10255250" y="4738688"/>
          <p14:tracePt t="41663" x="10255250" y="4665663"/>
          <p14:tracePt t="41668" x="10264775" y="4629150"/>
          <p14:tracePt t="41676" x="10264775" y="4584700"/>
          <p14:tracePt t="41684" x="10264775" y="4529138"/>
          <p14:tracePt t="41692" x="10264775" y="4502150"/>
          <p14:tracePt t="41700" x="10264775" y="4446588"/>
          <p14:tracePt t="41704" x="10264775" y="4419600"/>
          <p14:tracePt t="41712" x="10264775" y="4392613"/>
          <p14:tracePt t="41720" x="10264775" y="4365625"/>
          <p14:tracePt t="41729" x="10264775" y="4356100"/>
          <p14:tracePt t="41736" x="10255250" y="4319588"/>
          <p14:tracePt t="41748" x="10255250" y="4310063"/>
          <p14:tracePt t="41764" x="10247313" y="4300538"/>
          <p14:tracePt t="41892" x="10247313" y="4283075"/>
          <p14:tracePt t="41901" x="10247313" y="4273550"/>
          <p14:tracePt t="41908" x="10247313" y="4246563"/>
          <p14:tracePt t="41917" x="10247313" y="4210050"/>
          <p14:tracePt t="41925" x="10247313" y="4164013"/>
          <p14:tracePt t="41930" x="10247313" y="4110038"/>
          <p14:tracePt t="41936" x="10255250" y="4064000"/>
          <p14:tracePt t="41948" x="10274300" y="4027488"/>
          <p14:tracePt t="41957" x="10283825" y="3981450"/>
          <p14:tracePt t="41964" x="10291763" y="3935413"/>
          <p14:tracePt t="41972" x="10291763" y="3908425"/>
          <p14:tracePt t="41980" x="10301288" y="3871913"/>
          <p14:tracePt t="41988" x="10310813" y="3825875"/>
          <p14:tracePt t="41993" x="10320338" y="3798888"/>
          <p14:tracePt t="42000" x="10320338" y="3752850"/>
          <p14:tracePt t="42008" x="10328275" y="3725863"/>
          <p14:tracePt t="42016" x="10328275" y="3679825"/>
          <p14:tracePt t="42025" x="10328275" y="3652838"/>
          <p14:tracePt t="42032" x="10337800" y="3625850"/>
          <p14:tracePt t="42041" x="10337800" y="3597275"/>
          <p14:tracePt t="42048" x="10337800" y="3579813"/>
          <p14:tracePt t="42061" x="10337800" y="3560763"/>
          <p14:tracePt t="42068" x="10337800" y="3552825"/>
          <p14:tracePt t="42076" x="10347325" y="3533775"/>
          <p14:tracePt t="42084" x="10347325" y="3516313"/>
          <p14:tracePt t="42093" x="10347325" y="3506788"/>
          <p14:tracePt t="42100" x="10347325" y="3497263"/>
          <p14:tracePt t="42116" x="10347325" y="3479800"/>
          <p14:tracePt t="42120" x="10347325" y="3470275"/>
          <p14:tracePt t="42129" x="10347325" y="3451225"/>
          <p14:tracePt t="42136" x="10347325" y="3433763"/>
          <p14:tracePt t="42145" x="10347325" y="3406775"/>
          <p14:tracePt t="42153" x="10347325" y="3387725"/>
          <p14:tracePt t="42161" x="10347325" y="3360738"/>
          <p14:tracePt t="42168" x="10347325" y="3333750"/>
          <p14:tracePt t="42176" x="10347325" y="3278188"/>
          <p14:tracePt t="42184" x="10364788" y="3232150"/>
          <p14:tracePt t="42193" x="10364788" y="3178175"/>
          <p14:tracePt t="42200" x="10374313" y="3114675"/>
          <p14:tracePt t="42208" x="10383838" y="3078163"/>
          <p14:tracePt t="42216" x="10393363" y="3013075"/>
          <p14:tracePt t="42225" x="10420350" y="2949575"/>
          <p14:tracePt t="42232" x="10447338" y="2894013"/>
          <p14:tracePt t="42245" x="10466388" y="2849563"/>
          <p14:tracePt t="42252" x="10483850" y="2784475"/>
          <p14:tracePt t="42261" x="10520363" y="2720975"/>
          <p14:tracePt t="42268" x="10529888" y="2684463"/>
          <p14:tracePt t="42279" x="10556875" y="2620963"/>
          <p14:tracePt t="42284" x="10556875" y="2565400"/>
          <p14:tracePt t="42292" x="10566400" y="2520950"/>
          <p14:tracePt t="42300" x="10575925" y="2455863"/>
          <p14:tracePt t="42308" x="10585450" y="2428875"/>
          <p14:tracePt t="42312" x="10585450" y="2419350"/>
          <p14:tracePt t="42320" x="10585450" y="2392363"/>
          <p14:tracePt t="42336" x="10585450" y="2382838"/>
          <p14:tracePt t="42352" x="10585450" y="2374900"/>
          <p14:tracePt t="42753" x="10585450" y="2365375"/>
          <p14:tracePt t="42877" x="10585450" y="2355850"/>
          <p14:tracePt t="42884" x="10556875" y="2346325"/>
          <p14:tracePt t="42892" x="10483850" y="2319338"/>
          <p14:tracePt t="42896" x="10437813" y="2319338"/>
          <p14:tracePt t="42913" x="10247313" y="2319338"/>
          <p14:tracePt t="42920" x="10118725" y="2319338"/>
          <p14:tracePt t="42929" x="9991725" y="2319338"/>
          <p14:tracePt t="42937" x="9826625" y="2309813"/>
          <p14:tracePt t="42945" x="9644063" y="2309813"/>
          <p14:tracePt t="42952" x="9424988" y="2309813"/>
          <p14:tracePt t="42961" x="9223375" y="2309813"/>
          <p14:tracePt t="42968" x="9023350" y="2309813"/>
          <p14:tracePt t="42977" x="8785225" y="2346325"/>
          <p14:tracePt t="42984" x="8602663" y="2392363"/>
          <p14:tracePt t="42996" x="8420100" y="2438400"/>
          <p14:tracePt t="43004" x="8247063" y="2520950"/>
          <p14:tracePt t="43012" x="8081963" y="2593975"/>
          <p14:tracePt t="43020" x="7926388" y="2657475"/>
          <p14:tracePt t="43024" x="7762875" y="2711450"/>
          <p14:tracePt t="43032" x="7607300" y="2776538"/>
          <p14:tracePt t="43042" x="7488238" y="2830513"/>
          <p14:tracePt t="43048" x="7361238" y="2894013"/>
          <p14:tracePt t="43057" x="7242175" y="2940050"/>
          <p14:tracePt t="43065" x="7132638" y="2968625"/>
          <p14:tracePt t="43072" x="7032625" y="2995613"/>
          <p14:tracePt t="43080" x="6931025" y="3032125"/>
          <p14:tracePt t="43088" x="6858000" y="3059113"/>
          <p14:tracePt t="43096" x="6757988" y="3086100"/>
          <p14:tracePt t="43104" x="6684963" y="3114675"/>
          <p14:tracePt t="43113" x="6648450" y="3122613"/>
          <p14:tracePt t="43120" x="6611938" y="3151188"/>
          <p14:tracePt t="43129" x="6575425" y="3168650"/>
          <p14:tracePt t="43136" x="6565900" y="3178175"/>
          <p14:tracePt t="43145" x="6538913" y="3187700"/>
          <p14:tracePt t="43152" x="6511925" y="3205163"/>
          <p14:tracePt t="43161" x="6492875" y="3214688"/>
          <p14:tracePt t="43168" x="6475413" y="3224213"/>
          <p14:tracePt t="43180" x="6465888" y="3232150"/>
          <p14:tracePt t="43188" x="6456363" y="3241675"/>
          <p14:tracePt t="43196" x="6438900" y="3251200"/>
          <p14:tracePt t="43204" x="6419850" y="3260725"/>
          <p14:tracePt t="43213" x="6383338" y="3278188"/>
          <p14:tracePt t="43216" x="6346825" y="3297238"/>
          <p14:tracePt t="43225" x="6319838" y="3305175"/>
          <p14:tracePt t="43232" x="6273800" y="3341688"/>
          <p14:tracePt t="43241" x="6227763" y="3378200"/>
          <p14:tracePt t="43248" x="6191250" y="3406775"/>
          <p14:tracePt t="43257" x="6164263" y="3443288"/>
          <p14:tracePt t="43264" x="6127750" y="3460750"/>
          <p14:tracePt t="43272" x="6110288" y="3497263"/>
          <p14:tracePt t="43280" x="6100763" y="3516313"/>
          <p14:tracePt t="43288" x="6081713" y="3552825"/>
          <p14:tracePt t="43300" x="6081713" y="3560763"/>
          <p14:tracePt t="43311" x="6081713" y="3589338"/>
          <p14:tracePt t="43316" x="6081713" y="3606800"/>
          <p14:tracePt t="43325" x="6073775" y="3625850"/>
          <p14:tracePt t="43332" x="6073775" y="3633788"/>
          <p14:tracePt t="43343" x="6064250" y="3652838"/>
          <p14:tracePt t="43352" x="6064250" y="3670300"/>
          <p14:tracePt t="43369" x="6064250" y="3689350"/>
          <p14:tracePt t="43377" x="6054725" y="3698875"/>
          <p14:tracePt t="43393" x="6054725" y="3725863"/>
          <p14:tracePt t="43400" x="6045200" y="3735388"/>
          <p14:tracePt t="43409" x="6037263" y="3762375"/>
          <p14:tracePt t="43420" x="6037263" y="3779838"/>
          <p14:tracePt t="43429" x="6037263" y="3808413"/>
          <p14:tracePt t="43436" x="6018213" y="3844925"/>
          <p14:tracePt t="43445" x="6018213" y="3871913"/>
          <p14:tracePt t="43452" x="6008688" y="3898900"/>
          <p14:tracePt t="43461" x="6000750" y="3927475"/>
          <p14:tracePt t="43468" x="5991225" y="3963988"/>
          <p14:tracePt t="43480" x="5991225" y="3990975"/>
          <p14:tracePt t="43488" x="5991225" y="4008438"/>
          <p14:tracePt t="43496" x="5991225" y="4027488"/>
          <p14:tracePt t="43504" x="5991225" y="4037013"/>
          <p14:tracePt t="43512" x="5991225" y="4054475"/>
          <p14:tracePt t="43526" x="5991225" y="4064000"/>
          <p14:tracePt t="43564" x="5991225" y="4073525"/>
          <p14:tracePt t="44084" x="5991225" y="4090988"/>
          <p14:tracePt t="44088" x="5991225" y="4117975"/>
          <p14:tracePt t="44092" x="6000750" y="4154488"/>
          <p14:tracePt t="44100" x="6008688" y="4183063"/>
          <p14:tracePt t="44109" x="6018213" y="4219575"/>
          <p14:tracePt t="44116" x="6027738" y="4256088"/>
          <p14:tracePt t="44125" x="6037263" y="4292600"/>
          <p14:tracePt t="44132" x="6045200" y="4329113"/>
          <p14:tracePt t="44142" x="6054725" y="4356100"/>
          <p14:tracePt t="44145" x="6073775" y="4402138"/>
          <p14:tracePt t="44148" x="6091238" y="4446588"/>
          <p14:tracePt t="44156" x="6100763" y="4492625"/>
          <p14:tracePt t="44164" x="6118225" y="4519613"/>
          <p14:tracePt t="44172" x="6146800" y="4575175"/>
          <p14:tracePt t="44180" x="6154738" y="4584700"/>
          <p14:tracePt t="44188" x="6183313" y="4629150"/>
          <p14:tracePt t="44196" x="6191250" y="4629150"/>
          <p14:tracePt t="44204" x="6191250" y="4638675"/>
          <p14:tracePt t="44208" x="6219825" y="4665663"/>
          <p14:tracePt t="44216" x="6237288" y="4684713"/>
          <p14:tracePt t="44226" x="6246813" y="4694238"/>
          <p14:tracePt t="44233" x="6264275" y="4711700"/>
          <p14:tracePt t="44242" x="6283325" y="4748213"/>
          <p14:tracePt t="44248" x="6292850" y="4748213"/>
          <p14:tracePt t="44257" x="6310313" y="4767263"/>
          <p14:tracePt t="44264" x="6319838" y="4775200"/>
          <p14:tracePt t="44280" x="6329363" y="4784725"/>
          <p14:tracePt t="44290" x="6329363" y="4794250"/>
          <p14:tracePt t="44332" x="6337300" y="4794250"/>
          <p14:tracePt t="44368" x="6346825" y="4794250"/>
          <p14:tracePt t="44384" x="6356350" y="4794250"/>
          <p14:tracePt t="44400" x="6365875" y="4794250"/>
          <p14:tracePt t="44408" x="6373813" y="4794250"/>
          <p14:tracePt t="44580" x="6383338" y="4803775"/>
          <p14:tracePt t="45460" x="6392863" y="4803775"/>
          <p14:tracePt t="45464" x="6429375" y="4784725"/>
          <p14:tracePt t="45473" x="6502400" y="4757738"/>
          <p14:tracePt t="45480" x="6594475" y="4730750"/>
          <p14:tracePt t="45488" x="6694488" y="4711700"/>
          <p14:tracePt t="45500" x="6804025" y="4702175"/>
          <p14:tracePt t="45509" x="6894513" y="4702175"/>
          <p14:tracePt t="45517" x="6950075" y="4702175"/>
          <p14:tracePt t="45525" x="6967538" y="4702175"/>
          <p14:tracePt t="45529" x="6986588" y="4702175"/>
          <p14:tracePt t="45537" x="7004050" y="4702175"/>
          <p14:tracePt t="45545" x="7023100" y="4694238"/>
          <p14:tracePt t="45552" x="7040563" y="4675188"/>
          <p14:tracePt t="45561" x="7069138" y="4648200"/>
          <p14:tracePt t="45568" x="7113588" y="4621213"/>
          <p14:tracePt t="45579" x="7169150" y="4584700"/>
          <p14:tracePt t="45584" x="7196138" y="4575175"/>
          <p14:tracePt t="45593" x="7269163" y="4556125"/>
          <p14:tracePt t="45600" x="7397750" y="4548188"/>
          <p14:tracePt t="45608" x="7543800" y="4519613"/>
          <p14:tracePt t="45616" x="7726363" y="4483100"/>
          <p14:tracePt t="45625" x="7889875" y="4438650"/>
          <p14:tracePt t="45632" x="8081963" y="4410075"/>
          <p14:tracePt t="45642" x="8264525" y="4383088"/>
          <p14:tracePt t="45648" x="8429625" y="4346575"/>
          <p14:tracePt t="45657" x="8593138" y="4319588"/>
          <p14:tracePt t="45664" x="8721725" y="4292600"/>
          <p14:tracePt t="45672" x="8821738" y="4264025"/>
          <p14:tracePt t="45680" x="8904288" y="4237038"/>
          <p14:tracePt t="45688" x="8931275" y="4219575"/>
          <p14:tracePt t="45704" x="8950325" y="4210050"/>
          <p14:tracePt t="45712" x="8977313" y="4183063"/>
          <p14:tracePt t="45720" x="9023350" y="4164013"/>
          <p14:tracePt t="45729" x="9040813" y="4137025"/>
          <p14:tracePt t="45736" x="9086850" y="4110038"/>
          <p14:tracePt t="45745" x="9132888" y="4100513"/>
          <p14:tracePt t="45752" x="9196388" y="4073525"/>
          <p14:tracePt t="45761" x="9269413" y="4044950"/>
          <p14:tracePt t="45768" x="9388475" y="4017963"/>
          <p14:tracePt t="45777" x="9515475" y="3981450"/>
          <p14:tracePt t="45784" x="9671050" y="3935413"/>
          <p14:tracePt t="45793" x="9817100" y="3889375"/>
          <p14:tracePt t="45799" x="9963150" y="3852863"/>
          <p14:tracePt t="45808" x="10101263" y="3816350"/>
          <p14:tracePt t="45816" x="10210800" y="3771900"/>
          <p14:tracePt t="45824" x="10310813" y="3743325"/>
          <p14:tracePt t="45832" x="10374313" y="3716338"/>
          <p14:tracePt t="45842" x="10401300" y="3706813"/>
          <p14:tracePt t="45848" x="10429875" y="3698875"/>
          <p14:tracePt t="45858" x="10447338" y="3689350"/>
          <p14:tracePt t="45864" x="10483850" y="3670300"/>
          <p14:tracePt t="45872" x="10483850" y="3662363"/>
          <p14:tracePt t="45880" x="10502900" y="3633788"/>
          <p14:tracePt t="45888" x="10520363" y="3616325"/>
          <p14:tracePt t="45896" x="10539413" y="3606800"/>
          <p14:tracePt t="45913" x="10585450" y="3570288"/>
          <p14:tracePt t="45920" x="10629900" y="3560763"/>
          <p14:tracePt t="45929" x="10658475" y="3543300"/>
          <p14:tracePt t="45935" x="10685463" y="3543300"/>
          <p14:tracePt t="45945" x="10748963" y="3524250"/>
          <p14:tracePt t="45953" x="10804525" y="3524250"/>
          <p14:tracePt t="45961" x="10858500" y="3524250"/>
          <p14:tracePt t="45968" x="10931525" y="3506788"/>
          <p14:tracePt t="45977" x="10977563" y="3506788"/>
          <p14:tracePt t="45984" x="11050588" y="3506788"/>
          <p14:tracePt t="45992" x="11141075" y="3506788"/>
          <p14:tracePt t="46000" x="11250613" y="3506788"/>
          <p14:tracePt t="46008" x="11379200" y="3506788"/>
          <p14:tracePt t="46016" x="11507788" y="3506788"/>
          <p14:tracePt t="46024" x="11634788" y="3506788"/>
          <p14:tracePt t="46032" x="11763375" y="3506788"/>
          <p14:tracePt t="46041" x="11872913" y="3506788"/>
          <p14:tracePt t="46048" x="11963400" y="3506788"/>
          <p14:tracePt t="46056" x="12036425" y="3516313"/>
          <p14:tracePt t="46064" x="12118975" y="3524250"/>
          <p14:tracePt t="46072" x="12172950" y="3524250"/>
          <p14:tracePt t="52192" x="11552238" y="4310063"/>
          <p14:tracePt t="52200" x="11133138" y="4356100"/>
          <p14:tracePt t="52208" x="10712450" y="4383088"/>
          <p14:tracePt t="52212" x="10218738" y="4402138"/>
          <p14:tracePt t="52220" x="9625013" y="4402138"/>
          <p14:tracePt t="52227" x="9032875" y="4402138"/>
          <p14:tracePt t="52236" x="8475663" y="4402138"/>
          <p14:tracePt t="52244" x="7918450" y="4402138"/>
          <p14:tracePt t="52252" x="7324725" y="4402138"/>
          <p14:tracePt t="52261" x="6767513" y="4402138"/>
          <p14:tracePt t="52268" x="6283325" y="4402138"/>
          <p14:tracePt t="52274" x="5762625" y="4402138"/>
          <p14:tracePt t="52280" x="5351463" y="4402138"/>
          <p14:tracePt t="52288" x="4903788" y="4402138"/>
          <p14:tracePt t="52296" x="4456113" y="4402138"/>
          <p14:tracePt t="52304" x="4090988" y="4402138"/>
          <p14:tracePt t="52312" x="3752850" y="4402138"/>
          <p14:tracePt t="52320" x="3489325" y="4402138"/>
          <p14:tracePt t="52328" x="3260725" y="4402138"/>
          <p14:tracePt t="52337" x="3078163" y="4402138"/>
          <p14:tracePt t="52344" x="2913063" y="4402138"/>
          <p14:tracePt t="52352" x="2786063" y="4383088"/>
          <p14:tracePt t="52361" x="2693988" y="4383088"/>
          <p14:tracePt t="52368" x="2603500" y="4383088"/>
          <p14:tracePt t="52377" x="2530475" y="4383088"/>
          <p14:tracePt t="52385" x="2457450" y="4383088"/>
          <p14:tracePt t="52393" x="2382838" y="4383088"/>
          <p14:tracePt t="52400" x="2301875" y="4383088"/>
          <p14:tracePt t="52408" x="2209800" y="4383088"/>
          <p14:tracePt t="52416" x="2119313" y="4383088"/>
          <p14:tracePt t="52424" x="2027238" y="4383088"/>
          <p14:tracePt t="52432" x="1936750" y="4383088"/>
          <p14:tracePt t="52440" x="1827213" y="4383088"/>
          <p14:tracePt t="52448" x="1735138" y="4383088"/>
          <p14:tracePt t="52458" x="1625600" y="4383088"/>
          <p14:tracePt t="52464" x="1552575" y="4383088"/>
          <p14:tracePt t="52472" x="1460500" y="4383088"/>
          <p14:tracePt t="52480" x="1360488" y="4373563"/>
          <p14:tracePt t="52488" x="1270000" y="4356100"/>
          <p14:tracePt t="52496" x="1196975" y="4346575"/>
          <p14:tracePt t="52505" x="1114425" y="4329113"/>
          <p14:tracePt t="52512" x="1058863" y="4319588"/>
          <p14:tracePt t="52520" x="1022350" y="4310063"/>
          <p14:tracePt t="52528" x="985838" y="4300538"/>
          <p14:tracePt t="52536" x="968375" y="4300538"/>
          <p14:tracePt t="52544" x="958850" y="4300538"/>
          <p14:tracePt t="52677" x="968375" y="4300538"/>
          <p14:tracePt t="52684" x="977900" y="4300538"/>
          <p14:tracePt t="52693" x="977900" y="4310063"/>
          <p14:tracePt t="52700" x="985838" y="4319588"/>
          <p14:tracePt t="52732" x="995363" y="4319588"/>
          <p14:tracePt t="52740" x="1022350" y="4329113"/>
          <p14:tracePt t="52744" x="1031875" y="4337050"/>
          <p14:tracePt t="52760" x="1058863" y="4346575"/>
          <p14:tracePt t="52768" x="1087438" y="4365625"/>
          <p14:tracePt t="52777" x="1123950" y="4373563"/>
          <p14:tracePt t="52785" x="1160463" y="4383088"/>
          <p14:tracePt t="52793" x="1241425" y="4402138"/>
          <p14:tracePt t="52800" x="1314450" y="4402138"/>
          <p14:tracePt t="52808" x="1370013" y="4410075"/>
          <p14:tracePt t="52816" x="1416050" y="4410075"/>
          <p14:tracePt t="52825" x="1470025" y="4419600"/>
          <p14:tracePt t="52832" x="1562100" y="4438650"/>
          <p14:tracePt t="52840" x="1662113" y="4446588"/>
          <p14:tracePt t="52848" x="1735138" y="4465638"/>
          <p14:tracePt t="52856" x="1827213" y="4465638"/>
          <p14:tracePt t="52864" x="1917700" y="4475163"/>
          <p14:tracePt t="52873" x="2000250" y="4492625"/>
          <p14:tracePt t="52880" x="2090738" y="4492625"/>
          <p14:tracePt t="52888" x="2163763" y="4502150"/>
          <p14:tracePt t="52896" x="2228850" y="4511675"/>
          <p14:tracePt t="52910" x="2255838" y="4511675"/>
          <p14:tracePt t="52913" x="2292350" y="4511675"/>
          <p14:tracePt t="52920" x="2309813" y="4519613"/>
          <p14:tracePt t="52928" x="2355850" y="4519613"/>
          <p14:tracePt t="52936" x="2382838" y="4519613"/>
          <p14:tracePt t="52944" x="2411413" y="4519613"/>
          <p14:tracePt t="52952" x="2457450" y="4519613"/>
          <p14:tracePt t="52961" x="2493963" y="4519613"/>
          <p14:tracePt t="52968" x="2547938" y="4519613"/>
          <p14:tracePt t="52977" x="2611438" y="4519613"/>
          <p14:tracePt t="52984" x="2667000" y="4519613"/>
          <p14:tracePt t="52993" x="2740025" y="4519613"/>
          <p14:tracePt t="53000" x="2813050" y="4519613"/>
          <p14:tracePt t="53008" x="2886075" y="4519613"/>
          <p14:tracePt t="53016" x="2932113" y="4519613"/>
          <p14:tracePt t="53024" x="2995613" y="4519613"/>
          <p14:tracePt t="53032" x="3068638" y="4519613"/>
          <p14:tracePt t="53040" x="3105150" y="4519613"/>
          <p14:tracePt t="53048" x="3168650" y="4519613"/>
          <p14:tracePt t="53057" x="3224213" y="4519613"/>
          <p14:tracePt t="53063" x="3270250" y="4519613"/>
          <p14:tracePt t="53073" x="3287713" y="4529138"/>
          <p14:tracePt t="53080" x="3343275" y="4529138"/>
          <p14:tracePt t="53088" x="3379788" y="4529138"/>
          <p14:tracePt t="53096" x="3416300" y="4529138"/>
          <p14:tracePt t="53104" x="3470275" y="4529138"/>
          <p14:tracePt t="53112" x="3543300" y="4529138"/>
          <p14:tracePt t="53120" x="3598863" y="4529138"/>
          <p14:tracePt t="53128" x="3652838" y="4529138"/>
          <p14:tracePt t="53137" x="3725863" y="4529138"/>
          <p14:tracePt t="53144" x="3798888" y="4529138"/>
          <p14:tracePt t="53153" x="3854450" y="4529138"/>
          <p14:tracePt t="53161" x="3890963" y="4529138"/>
          <p14:tracePt t="53169" x="3917950" y="4529138"/>
          <p14:tracePt t="53177" x="3954463" y="4529138"/>
          <p14:tracePt t="53184" x="3971925" y="4529138"/>
          <p14:tracePt t="53193" x="3990975" y="4529138"/>
          <p14:tracePt t="53200" x="4000500" y="4529138"/>
          <p14:tracePt t="53216" x="4008438" y="4529138"/>
          <p14:tracePt t="53224" x="4037013" y="4529138"/>
          <p14:tracePt t="53232" x="4054475" y="4529138"/>
          <p14:tracePt t="53241" x="4083050" y="4511675"/>
          <p14:tracePt t="53248" x="4127500" y="4511675"/>
          <p14:tracePt t="53257" x="4183063" y="4492625"/>
          <p14:tracePt t="53264" x="4237038" y="4475163"/>
          <p14:tracePt t="53273" x="4319588" y="4475163"/>
          <p14:tracePt t="53280" x="4346575" y="4475163"/>
          <p14:tracePt t="53288" x="4402138" y="4475163"/>
          <p14:tracePt t="53296" x="4475163" y="4475163"/>
          <p14:tracePt t="53304" x="4548188" y="4475163"/>
          <p14:tracePt t="53312" x="4602163" y="4475163"/>
          <p14:tracePt t="53320" x="4657725" y="4475163"/>
          <p14:tracePt t="53328" x="4721225" y="4475163"/>
          <p14:tracePt t="53336" x="4776788" y="4475163"/>
          <p14:tracePt t="53344" x="4803775" y="4475163"/>
          <p14:tracePt t="53352" x="4821238" y="4475163"/>
          <p14:tracePt t="53361" x="4840288" y="4475163"/>
          <p14:tracePt t="53368" x="4849813" y="4475163"/>
          <p14:tracePt t="53377" x="4857750" y="4465638"/>
          <p14:tracePt t="53400" x="4876800" y="4465638"/>
          <p14:tracePt t="53409" x="4895850" y="4465638"/>
          <p14:tracePt t="53416" x="4913313" y="4465638"/>
          <p14:tracePt t="53424" x="4940300" y="4465638"/>
          <p14:tracePt t="53432" x="4959350" y="4456113"/>
          <p14:tracePt t="53440" x="5005388" y="4456113"/>
          <p14:tracePt t="53448" x="5032375" y="4456113"/>
          <p14:tracePt t="53457" x="5078413" y="4446588"/>
          <p14:tracePt t="53464" x="5105400" y="4419600"/>
          <p14:tracePt t="53474" x="5122863" y="4419600"/>
          <p14:tracePt t="53481" x="5141913" y="4419600"/>
          <p14:tracePt t="53488" x="5168900" y="4419600"/>
          <p14:tracePt t="53496" x="5195888" y="4410075"/>
          <p14:tracePt t="53504" x="5205413" y="4410075"/>
          <p14:tracePt t="53512" x="5224463" y="4410075"/>
          <p14:tracePt t="53520" x="5251450" y="4410075"/>
          <p14:tracePt t="53528" x="5287963" y="4410075"/>
          <p14:tracePt t="53537" x="5305425" y="4392613"/>
          <p14:tracePt t="53544" x="5334000" y="4392613"/>
          <p14:tracePt t="53553" x="5360988" y="4392613"/>
          <p14:tracePt t="53561" x="5370513" y="4383088"/>
          <p14:tracePt t="53569" x="5387975" y="4383088"/>
          <p14:tracePt t="53577" x="5407025" y="4373563"/>
          <p14:tracePt t="53584" x="5424488" y="4365625"/>
          <p14:tracePt t="53595" x="5443538" y="4365625"/>
          <p14:tracePt t="53600" x="5451475" y="4356100"/>
          <p14:tracePt t="53608" x="5461000" y="4356100"/>
          <p14:tracePt t="53616" x="5480050" y="4356100"/>
          <p14:tracePt t="53625" x="5487988" y="4346575"/>
          <p14:tracePt t="53632" x="5507038" y="4346575"/>
          <p14:tracePt t="53640" x="5524500" y="4329113"/>
          <p14:tracePt t="53648" x="5534025" y="4329113"/>
          <p14:tracePt t="53658" x="5561013" y="4329113"/>
          <p14:tracePt t="53664" x="5580063" y="4329113"/>
          <p14:tracePt t="53673" x="5589588" y="4329113"/>
          <p14:tracePt t="53680" x="5589588" y="4319588"/>
          <p14:tracePt t="53689" x="5616575" y="4319588"/>
          <p14:tracePt t="53696" x="5653088" y="4319588"/>
          <p14:tracePt t="53705" x="5680075" y="4319588"/>
          <p14:tracePt t="53712" x="5708650" y="4319588"/>
          <p14:tracePt t="53720" x="5735638" y="4319588"/>
          <p14:tracePt t="53729" x="5789613" y="4319588"/>
          <p14:tracePt t="53736" x="5818188" y="4319588"/>
          <p14:tracePt t="53744" x="5862638" y="4319588"/>
          <p14:tracePt t="53752" x="5918200" y="4319588"/>
          <p14:tracePt t="53760" x="5945188" y="4319588"/>
          <p14:tracePt t="53768" x="5972175" y="4319588"/>
          <p14:tracePt t="53778" x="5981700" y="4319588"/>
          <p14:tracePt t="53784" x="5991225" y="4319588"/>
          <p14:tracePt t="54192" x="6000750" y="4319588"/>
          <p14:tracePt t="54217" x="6008688" y="4319588"/>
          <p14:tracePt t="54240" x="6018213" y="4319588"/>
          <p14:tracePt t="54945" x="6027738" y="4319588"/>
          <p14:tracePt t="54952" x="6045200" y="4300538"/>
          <p14:tracePt t="55048" x="6054725" y="4300538"/>
          <p14:tracePt t="55064" x="6064250" y="4300538"/>
          <p14:tracePt t="55073" x="6081713" y="4300538"/>
          <p14:tracePt t="55080" x="6110288" y="4292600"/>
          <p14:tracePt t="55089" x="6146800" y="4283075"/>
          <p14:tracePt t="55096" x="6173788" y="4283075"/>
          <p14:tracePt t="55105" x="6227763" y="4264025"/>
          <p14:tracePt t="55112" x="6256338" y="4264025"/>
          <p14:tracePt t="55120" x="6310313" y="4256088"/>
          <p14:tracePt t="55128" x="6373813" y="4246563"/>
          <p14:tracePt t="55136" x="6446838" y="4246563"/>
          <p14:tracePt t="55144" x="6521450" y="4246563"/>
          <p14:tracePt t="55152" x="6594475" y="4246563"/>
          <p14:tracePt t="55161" x="6667500" y="4246563"/>
          <p14:tracePt t="55168" x="6704013" y="4246563"/>
          <p14:tracePt t="55177" x="6757988" y="4246563"/>
          <p14:tracePt t="55184" x="6850063" y="4246563"/>
          <p14:tracePt t="55193" x="6940550" y="4246563"/>
          <p14:tracePt t="55200" x="7032625" y="4246563"/>
          <p14:tracePt t="55208" x="7142163" y="4246563"/>
          <p14:tracePt t="55216" x="7232650" y="4246563"/>
          <p14:tracePt t="55225" x="7324725" y="4246563"/>
          <p14:tracePt t="55232" x="7407275" y="4264025"/>
          <p14:tracePt t="55240" x="7497763" y="4273550"/>
          <p14:tracePt t="55248" x="7570788" y="4292600"/>
          <p14:tracePt t="55257" x="7634288" y="4300538"/>
          <p14:tracePt t="55264" x="7689850" y="4310063"/>
          <p14:tracePt t="55273" x="7772400" y="4329113"/>
          <p14:tracePt t="55280" x="7826375" y="4337050"/>
          <p14:tracePt t="55289" x="7889875" y="4346575"/>
          <p14:tracePt t="55296" x="7935913" y="4373563"/>
          <p14:tracePt t="55304" x="7972425" y="4383088"/>
          <p14:tracePt t="55312" x="8035925" y="4383088"/>
          <p14:tracePt t="55320" x="8091488" y="4392613"/>
          <p14:tracePt t="55328" x="8137525" y="4402138"/>
          <p14:tracePt t="55337" x="8191500" y="4419600"/>
          <p14:tracePt t="55344" x="8256588" y="4429125"/>
          <p14:tracePt t="55352" x="8283575" y="4438650"/>
          <p14:tracePt t="55360" x="8337550" y="4446588"/>
          <p14:tracePt t="55368" x="8366125" y="4446588"/>
          <p14:tracePt t="55377" x="8383588" y="4446588"/>
          <p14:tracePt t="55384" x="8402638" y="4446588"/>
          <p14:tracePt t="55393" x="8420100" y="4446588"/>
          <p14:tracePt t="55468" x="8429625" y="4446588"/>
          <p14:tracePt t="55477" x="8439150" y="4446588"/>
          <p14:tracePt t="55484" x="8447088" y="4446588"/>
          <p14:tracePt t="55489" x="8447088" y="4410075"/>
          <p14:tracePt t="55496" x="8447088" y="4365625"/>
          <p14:tracePt t="55505" x="8456613" y="4337050"/>
          <p14:tracePt t="55512" x="8456613" y="4292600"/>
          <p14:tracePt t="55520" x="8456613" y="4256088"/>
          <p14:tracePt t="55528" x="8456613" y="4227513"/>
          <p14:tracePt t="55536" x="8456613" y="4191000"/>
          <p14:tracePt t="55544" x="8466138" y="4154488"/>
          <p14:tracePt t="55552" x="8475663" y="4127500"/>
          <p14:tracePt t="55560" x="8483600" y="4090988"/>
          <p14:tracePt t="55568" x="8493125" y="4064000"/>
          <p14:tracePt t="55577" x="8520113" y="4008438"/>
          <p14:tracePt t="55584" x="8539163" y="3981450"/>
          <p14:tracePt t="55593" x="8556625" y="3954463"/>
          <p14:tracePt t="55600" x="8566150" y="3935413"/>
          <p14:tracePt t="55608" x="8575675" y="3908425"/>
          <p14:tracePt t="55616" x="8585200" y="3889375"/>
          <p14:tracePt t="55624" x="8602663" y="3852863"/>
          <p14:tracePt t="55640" x="8602663" y="3835400"/>
          <p14:tracePt t="55648" x="8621713" y="3816350"/>
          <p14:tracePt t="55656" x="8621713" y="3779838"/>
          <p14:tracePt t="55664" x="8629650" y="3779838"/>
          <p14:tracePt t="55675" x="8639175" y="3752850"/>
          <p14:tracePt t="55680" x="8639175" y="3716338"/>
          <p14:tracePt t="55689" x="8639175" y="3689350"/>
          <p14:tracePt t="55696" x="8639175" y="3662363"/>
          <p14:tracePt t="55704" x="8639175" y="3625850"/>
          <p14:tracePt t="55712" x="8639175" y="3589338"/>
          <p14:tracePt t="55720" x="8648700" y="3570288"/>
          <p14:tracePt t="55728" x="8648700" y="3543300"/>
          <p14:tracePt t="55736" x="8658225" y="3516313"/>
          <p14:tracePt t="55744" x="8666163" y="3506788"/>
          <p14:tracePt t="55752" x="8675688" y="3479800"/>
          <p14:tracePt t="55761" x="8675688" y="3470275"/>
          <p14:tracePt t="55768" x="8675688" y="3451225"/>
          <p14:tracePt t="55777" x="8675688" y="3424238"/>
          <p14:tracePt t="55784" x="8685213" y="3414713"/>
          <p14:tracePt t="55793" x="8685213" y="3387725"/>
          <p14:tracePt t="55800" x="8694738" y="3387725"/>
          <p14:tracePt t="55809" x="8702675" y="3370263"/>
          <p14:tracePt t="55817" x="8712200" y="3351213"/>
          <p14:tracePt t="55824" x="8712200" y="3341688"/>
          <p14:tracePt t="55832" x="8721725" y="3287713"/>
          <p14:tracePt t="55840" x="8721725" y="3260725"/>
          <p14:tracePt t="55848" x="8721725" y="3232150"/>
          <p14:tracePt t="55856" x="8721725" y="3205163"/>
          <p14:tracePt t="55864" x="8731250" y="3195638"/>
          <p14:tracePt t="55874" x="8739188" y="3159125"/>
          <p14:tracePt t="55880" x="8739188" y="3141663"/>
          <p14:tracePt t="55889" x="8739188" y="3122613"/>
          <p14:tracePt t="55909" x="8739188" y="3086100"/>
          <p14:tracePt t="55912" x="8739188" y="3068638"/>
          <p14:tracePt t="55929" x="8739188" y="3059113"/>
          <p14:tracePt t="55968" x="8739188" y="3049588"/>
          <p14:tracePt t="56260" x="8748713" y="3049588"/>
          <p14:tracePt t="56268" x="8748713" y="3068638"/>
          <p14:tracePt t="56276" x="8758238" y="3095625"/>
          <p14:tracePt t="56284" x="8758238" y="3141663"/>
          <p14:tracePt t="56293" x="8758238" y="3195638"/>
          <p14:tracePt t="56300" x="8758238" y="3224213"/>
          <p14:tracePt t="56308" x="8758238" y="3278188"/>
          <p14:tracePt t="56316" x="8758238" y="3305175"/>
          <p14:tracePt t="56324" x="8758238" y="3360738"/>
          <p14:tracePt t="56328" x="8758238" y="3378200"/>
          <p14:tracePt t="56336" x="8739188" y="3424238"/>
          <p14:tracePt t="56344" x="8731250" y="3443288"/>
          <p14:tracePt t="56352" x="8731250" y="3460750"/>
          <p14:tracePt t="56361" x="8712200" y="3487738"/>
          <p14:tracePt t="56368" x="8712200" y="3497263"/>
          <p14:tracePt t="56377" x="8712200" y="3506788"/>
          <p14:tracePt t="56384" x="8702675" y="3516313"/>
          <p14:tracePt t="56393" x="8694738" y="3533775"/>
          <p14:tracePt t="56400" x="8685213" y="3552825"/>
          <p14:tracePt t="56409" x="8685213" y="3570288"/>
          <p14:tracePt t="56416" x="8666163" y="3589338"/>
          <p14:tracePt t="56424" x="8666163" y="3597275"/>
          <p14:tracePt t="56432" x="8658225" y="3633788"/>
          <p14:tracePt t="56441" x="8639175" y="3652838"/>
          <p14:tracePt t="56448" x="8629650" y="3662363"/>
          <p14:tracePt t="56456" x="8621713" y="3670300"/>
          <p14:tracePt t="56464" x="8612188" y="3679825"/>
          <p14:tracePt t="56473" x="8612188" y="3689350"/>
          <p14:tracePt t="56480" x="8602663" y="3698875"/>
          <p14:tracePt t="56489" x="8602663" y="3725863"/>
          <p14:tracePt t="56496" x="8593138" y="3735388"/>
          <p14:tracePt t="56504" x="8585200" y="3743325"/>
          <p14:tracePt t="56512" x="8575675" y="3752850"/>
          <p14:tracePt t="56520" x="8566150" y="3762375"/>
          <p14:tracePt t="56527" x="8556625" y="3789363"/>
          <p14:tracePt t="56537" x="8539163" y="3808413"/>
          <p14:tracePt t="56544" x="8529638" y="3825875"/>
          <p14:tracePt t="56552" x="8529638" y="3852863"/>
          <p14:tracePt t="56561" x="8520113" y="3862388"/>
          <p14:tracePt t="56568" x="8512175" y="3881438"/>
          <p14:tracePt t="56577" x="8502650" y="3881438"/>
          <p14:tracePt t="56584" x="8502650" y="3889375"/>
          <p14:tracePt t="56852" x="8502650" y="3898900"/>
          <p14:tracePt t="56880" x="8502650" y="3927475"/>
          <p14:tracePt t="56888" x="8502650" y="3954463"/>
          <p14:tracePt t="56892" x="8512175" y="4000500"/>
          <p14:tracePt t="56896" x="8520113" y="4044950"/>
          <p14:tracePt t="56909" x="8529638" y="4073525"/>
          <p14:tracePt t="56912" x="8539163" y="4100513"/>
          <p14:tracePt t="56920" x="8539163" y="4146550"/>
          <p14:tracePt t="56929" x="8548688" y="4183063"/>
          <p14:tracePt t="56937" x="8556625" y="4227513"/>
          <p14:tracePt t="56944" x="8575675" y="4273550"/>
          <p14:tracePt t="56953" x="8575675" y="4310063"/>
          <p14:tracePt t="56956" x="8585200" y="4356100"/>
          <p14:tracePt t="56964" x="8593138" y="4410075"/>
          <p14:tracePt t="56973" x="8593138" y="4438650"/>
          <p14:tracePt t="56980" x="8602663" y="4483100"/>
          <p14:tracePt t="56989" x="8602663" y="4519613"/>
          <p14:tracePt t="56996" x="8612188" y="4565650"/>
          <p14:tracePt t="57004" x="8621713" y="4592638"/>
          <p14:tracePt t="57012" x="8621713" y="4638675"/>
          <p14:tracePt t="57016" x="8621713" y="4665663"/>
          <p14:tracePt t="57025" x="8621713" y="4684713"/>
          <p14:tracePt t="57032" x="8648700" y="4711700"/>
          <p14:tracePt t="57040" x="8648700" y="4730750"/>
          <p14:tracePt t="57048" x="8658225" y="4775200"/>
          <p14:tracePt t="57056" x="8658225" y="4794250"/>
          <p14:tracePt t="57064" x="8658225" y="4811713"/>
          <p14:tracePt t="57073" x="8666163" y="4848225"/>
          <p14:tracePt t="57080" x="8666163" y="4857750"/>
          <p14:tracePt t="57096" x="8675688" y="4884738"/>
          <p14:tracePt t="57112" x="8675688" y="4903788"/>
          <p14:tracePt t="57121" x="8675688" y="4913313"/>
          <p14:tracePt t="57128" x="8675688" y="4930775"/>
          <p14:tracePt t="57168" x="8675688" y="4940300"/>
          <p14:tracePt t="57392" x="8685213" y="4959350"/>
          <p14:tracePt t="57400" x="8685213" y="4976813"/>
          <p14:tracePt t="57408" x="8694738" y="5022850"/>
          <p14:tracePt t="57416" x="8694738" y="5049838"/>
          <p14:tracePt t="57424" x="8694738" y="5086350"/>
          <p14:tracePt t="57432" x="8694738" y="5122863"/>
          <p14:tracePt t="57440" x="8694738" y="5159375"/>
          <p14:tracePt t="57448" x="8694738" y="5186363"/>
          <p14:tracePt t="57457" x="8694738" y="5241925"/>
          <p14:tracePt t="57461" x="8694738" y="5268913"/>
          <p14:tracePt t="57468" x="8694738" y="5324475"/>
          <p14:tracePt t="57477" x="8694738" y="5360988"/>
          <p14:tracePt t="57484" x="8694738" y="5397500"/>
          <p14:tracePt t="57493" x="8694738" y="5441950"/>
          <p14:tracePt t="57500" x="8694738" y="5470525"/>
          <p14:tracePt t="57509" x="8694738" y="5507038"/>
          <p14:tracePt t="57516" x="8694738" y="5543550"/>
          <p14:tracePt t="57520" x="8694738" y="5570538"/>
          <p14:tracePt t="57528" x="8694738" y="5597525"/>
          <p14:tracePt t="57536" x="8694738" y="5624513"/>
          <p14:tracePt t="57544" x="8675688" y="5661025"/>
          <p14:tracePt t="57552" x="8675688" y="5680075"/>
          <p14:tracePt t="57561" x="8675688" y="5707063"/>
          <p14:tracePt t="57568" x="8666163" y="5726113"/>
          <p14:tracePt t="57577" x="8658225" y="5743575"/>
          <p14:tracePt t="57584" x="8658225" y="5753100"/>
          <p14:tracePt t="57593" x="8658225" y="5770563"/>
          <p14:tracePt t="57600" x="8658225" y="5780088"/>
          <p14:tracePt t="57780" x="8648700" y="5826125"/>
          <p14:tracePt t="57788" x="8621713" y="5843588"/>
          <p14:tracePt t="57796" x="8585200" y="5872163"/>
          <p14:tracePt t="57805" x="8520113" y="5889625"/>
          <p14:tracePt t="57812" x="8475663" y="5889625"/>
          <p14:tracePt t="57820" x="8393113" y="5908675"/>
          <p14:tracePt t="57828" x="8228013" y="5908675"/>
          <p14:tracePt t="57836" x="8064500" y="5908675"/>
          <p14:tracePt t="57844" x="7862888" y="5908675"/>
          <p14:tracePt t="57853" x="7643813" y="5908675"/>
          <p14:tracePt t="57857" x="7415213" y="5908675"/>
          <p14:tracePt t="57864" x="7196138" y="5908675"/>
          <p14:tracePt t="57875" x="7013575" y="5908675"/>
          <p14:tracePt t="57880" x="6867525" y="5908675"/>
          <p14:tracePt t="57889" x="6757988" y="5908675"/>
          <p14:tracePt t="57896" x="6731000" y="5908675"/>
          <p14:tracePt t="57910" x="6721475" y="5908675"/>
          <p14:tracePt t="57911" x="6711950" y="5908675"/>
          <p14:tracePt t="57996" x="6704013" y="5908675"/>
          <p14:tracePt t="58384" x="6694488" y="5908675"/>
          <p14:tracePt t="58417" x="6694488" y="5899150"/>
          <p14:tracePt t="58457" x="6704013" y="5889625"/>
          <p14:tracePt t="58512" x="6711950" y="5881688"/>
          <p14:tracePt t="58652" x="6721475" y="5881688"/>
          <p14:tracePt t="58668" x="6731000" y="5872163"/>
          <p14:tracePt t="58740" x="6731000" y="5862638"/>
          <p14:tracePt t="58864" x="6740525" y="5862638"/>
          <p14:tracePt t="58872" x="6748463" y="5862638"/>
          <p14:tracePt t="61793" x="6757988" y="5853113"/>
          <p14:tracePt t="61821" x="6767513" y="5843588"/>
          <p14:tracePt t="61844" x="6767513" y="5816600"/>
          <p14:tracePt t="61852" x="6704013" y="5743575"/>
          <p14:tracePt t="61856" x="6638925" y="5707063"/>
          <p14:tracePt t="61860" x="6565900" y="5689600"/>
          <p14:tracePt t="61868" x="6502400" y="5680075"/>
          <p14:tracePt t="61876" x="6475413" y="5670550"/>
          <p14:tracePt t="61884" x="6410325" y="5643563"/>
          <p14:tracePt t="61893" x="6337300" y="5616575"/>
          <p14:tracePt t="61900" x="6300788" y="5597525"/>
          <p14:tracePt t="61909" x="6246813" y="5561013"/>
          <p14:tracePt t="61924" x="6154738" y="5507038"/>
          <p14:tracePt t="61928" x="6110288" y="5470525"/>
          <p14:tracePt t="61936" x="6054725" y="5434013"/>
          <p14:tracePt t="61944" x="6027738" y="5414963"/>
          <p14:tracePt t="61952" x="5954713" y="5351463"/>
          <p14:tracePt t="61960" x="5854700" y="5268913"/>
          <p14:tracePt t="61968" x="5716588" y="5159375"/>
          <p14:tracePt t="61976" x="5534025" y="5040313"/>
          <p14:tracePt t="61984" x="5314950" y="4922838"/>
          <p14:tracePt t="61992" x="5078413" y="4803775"/>
          <p14:tracePt t="62000" x="4757738" y="4657725"/>
          <p14:tracePt t="62009" x="4411663" y="4529138"/>
          <p14:tracePt t="62017" x="3990975" y="4365625"/>
          <p14:tracePt t="62025" x="3606800" y="4227513"/>
          <p14:tracePt t="62032" x="3159125" y="4090988"/>
          <p14:tracePt t="62041" x="2720975" y="3971925"/>
          <p14:tracePt t="62047" x="2346325" y="3862388"/>
          <p14:tracePt t="62057" x="1973263" y="3752850"/>
          <p14:tracePt t="62064" x="1671638" y="3652838"/>
          <p14:tracePt t="62072" x="1323975" y="3543300"/>
          <p14:tracePt t="62080" x="985838" y="3443288"/>
          <p14:tracePt t="62089" x="720725" y="3341688"/>
          <p14:tracePt t="62096" x="438150" y="3224213"/>
          <p14:tracePt t="62105" x="173038" y="31226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5B22FC-09B7-483B-BB4B-C72352A9969C}"/>
              </a:ext>
            </a:extLst>
          </p:cNvPr>
          <p:cNvSpPr txBox="1"/>
          <p:nvPr/>
        </p:nvSpPr>
        <p:spPr>
          <a:xfrm>
            <a:off x="1656964" y="499524"/>
            <a:ext cx="397416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sz="3200" b="1" dirty="0">
                <a:latin typeface="Comic Sans MS" panose="030F0702030302020204" pitchFamily="66" charset="0"/>
              </a:rPr>
              <a:t>Χρονικοί  σύνδεσμοι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0533F-A2C9-4D32-A6C5-70854A6D63DA}"/>
              </a:ext>
            </a:extLst>
          </p:cNvPr>
          <p:cNvSpPr txBox="1"/>
          <p:nvPr/>
        </p:nvSpPr>
        <p:spPr>
          <a:xfrm>
            <a:off x="1222511" y="1659836"/>
            <a:ext cx="9352723" cy="21852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Είναι οι μικρές άκλιτες λέξεις που μας βοηθούν</a:t>
            </a:r>
          </a:p>
          <a:p>
            <a:r>
              <a:rPr lang="el-GR" dirty="0"/>
              <a:t> να συνδέσουμε προτάσεις για να </a:t>
            </a:r>
            <a:r>
              <a:rPr lang="el-GR" sz="3200" b="1" u="sng"/>
              <a:t>δείξουμε τον </a:t>
            </a:r>
            <a:r>
              <a:rPr lang="el-GR" sz="3200" b="1" u="sng" dirty="0"/>
              <a:t>χρόνο</a:t>
            </a:r>
            <a:r>
              <a:rPr lang="el-GR" sz="3200" dirty="0"/>
              <a:t> </a:t>
            </a:r>
            <a:r>
              <a:rPr lang="el-GR" sz="1600" dirty="0"/>
              <a:t>στον οποίο γίνεται αυτό που λέμε</a:t>
            </a:r>
            <a:r>
              <a:rPr lang="el-GR" dirty="0"/>
              <a:t>.</a:t>
            </a:r>
          </a:p>
          <a:p>
            <a:pPr algn="ctr"/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όταν,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μόλις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, καθώς,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ενώ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, πριν,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προτού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, όποτε,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αφού</a:t>
            </a:r>
            <a:r>
              <a:rPr lang="el-G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…</a:t>
            </a:r>
          </a:p>
          <a:p>
            <a:pPr algn="ctr"/>
            <a:r>
              <a:rPr lang="el-GR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algn="ctr"/>
            <a:r>
              <a:rPr lang="el-GR" sz="1200" i="1" u="sng" dirty="0">
                <a:latin typeface="Comic Sans MS" panose="030F0702030302020204" pitchFamily="66" charset="0"/>
              </a:rPr>
              <a:t>(</a:t>
            </a:r>
            <a:r>
              <a:rPr lang="el-GR" sz="1100" i="1" u="sng" dirty="0">
                <a:latin typeface="Comic Sans MS" panose="030F0702030302020204" pitchFamily="66" charset="0"/>
              </a:rPr>
              <a:t>Πριν από τους χρονικούς συνδέσμους βάζουμε κόμμα.)</a:t>
            </a:r>
            <a:endParaRPr lang="el-GR" sz="2800" i="1" u="sng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F019290-F3EA-46A9-9279-10AE6256F0E5}"/>
              </a:ext>
            </a:extLst>
          </p:cNvPr>
          <p:cNvSpPr/>
          <p:nvPr/>
        </p:nvSpPr>
        <p:spPr>
          <a:xfrm>
            <a:off x="3240157" y="1133061"/>
            <a:ext cx="188843" cy="4472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5B92338-0086-4D1E-9BF8-2DCE09E57D54}"/>
              </a:ext>
            </a:extLst>
          </p:cNvPr>
          <p:cNvSpPr/>
          <p:nvPr/>
        </p:nvSpPr>
        <p:spPr>
          <a:xfrm>
            <a:off x="3131034" y="3924564"/>
            <a:ext cx="218246" cy="4109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6753F-F039-4318-8A62-F44D0ED05C55}"/>
              </a:ext>
            </a:extLst>
          </p:cNvPr>
          <p:cNvSpPr txBox="1"/>
          <p:nvPr/>
        </p:nvSpPr>
        <p:spPr>
          <a:xfrm>
            <a:off x="2835549" y="4372143"/>
            <a:ext cx="326045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omic Sans MS" panose="030F0702030302020204" pitchFamily="66" charset="0"/>
              </a:rPr>
              <a:t>Χρονικές Προτάσεις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D9D7D4-3A15-49D4-9AA6-D7C6B914262F}"/>
              </a:ext>
            </a:extLst>
          </p:cNvPr>
          <p:cNvSpPr txBox="1"/>
          <p:nvPr/>
        </p:nvSpPr>
        <p:spPr>
          <a:xfrm>
            <a:off x="4648200" y="5312169"/>
            <a:ext cx="62484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Π.χ. 1. </a:t>
            </a:r>
            <a:r>
              <a:rPr lang="el-GR" sz="2400" b="1" i="1" u="sng" dirty="0"/>
              <a:t>Όταν κοιμάμαι πολλές ώρες, </a:t>
            </a:r>
            <a:r>
              <a:rPr lang="el-GR" dirty="0"/>
              <a:t>ξεκουράζομαι</a:t>
            </a:r>
            <a:r>
              <a:rPr lang="el-GR" sz="2400" dirty="0"/>
              <a:t>.</a:t>
            </a:r>
            <a:endParaRPr lang="el-GR" dirty="0"/>
          </a:p>
          <a:p>
            <a:r>
              <a:rPr lang="el-GR" dirty="0"/>
              <a:t>        2. Τα παιδιά έτρεξαν στην αυλή, </a:t>
            </a:r>
            <a:r>
              <a:rPr lang="el-GR" sz="2400" b="1" i="1" u="sng" dirty="0"/>
              <a:t>μόλις  χτύπησε το κουδούνι για διάλειμμα.</a:t>
            </a:r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8582361-7A48-431C-A0B2-E6BB6742BB75}"/>
              </a:ext>
            </a:extLst>
          </p:cNvPr>
          <p:cNvSpPr/>
          <p:nvPr/>
        </p:nvSpPr>
        <p:spPr>
          <a:xfrm>
            <a:off x="5414538" y="4876704"/>
            <a:ext cx="130866" cy="3205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91901A-ABAE-49C7-8A2E-E562830634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7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49"/>
    </mc:Choice>
    <mc:Fallback xmlns="">
      <p:transition spd="slow" advTm="120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6525" x="3181350" y="6229350"/>
          <p14:tracePt t="16625" x="2073275" y="6811963"/>
          <p14:tracePt t="16633" x="2082800" y="6729413"/>
          <p14:tracePt t="16641" x="2090738" y="6702425"/>
          <p14:tracePt t="16649" x="2100263" y="6648450"/>
          <p14:tracePt t="16657" x="2127250" y="6546850"/>
          <p14:tracePt t="16665" x="2155825" y="6456363"/>
          <p14:tracePt t="16673" x="2200275" y="6337300"/>
          <p14:tracePt t="16681" x="2265363" y="6218238"/>
          <p14:tracePt t="16689" x="2319338" y="6108700"/>
          <p14:tracePt t="16697" x="2392363" y="5972175"/>
          <p14:tracePt t="16705" x="2493963" y="5799138"/>
          <p14:tracePt t="16713" x="2620963" y="5543550"/>
          <p14:tracePt t="16722" x="2749550" y="5332413"/>
          <p14:tracePt t="16729" x="2859088" y="5113338"/>
          <p14:tracePt t="16736" x="2949575" y="4940300"/>
          <p14:tracePt t="16745" x="3041650" y="4803775"/>
          <p14:tracePt t="16753" x="3114675" y="4721225"/>
          <p14:tracePt t="16761" x="3178175" y="4657725"/>
          <p14:tracePt t="16769" x="3232150" y="4602163"/>
          <p14:tracePt t="16777" x="3278188" y="4556125"/>
          <p14:tracePt t="16785" x="3314700" y="4519613"/>
          <p14:tracePt t="16793" x="3379788" y="4483100"/>
          <p14:tracePt t="16801" x="3397250" y="4438650"/>
          <p14:tracePt t="16809" x="3470275" y="4356100"/>
          <p14:tracePt t="16817" x="3489325" y="4329113"/>
          <p14:tracePt t="16826" x="3533775" y="4273550"/>
          <p14:tracePt t="16833" x="3598863" y="4227513"/>
          <p14:tracePt t="16842" x="3698875" y="4154488"/>
          <p14:tracePt t="16849" x="3798888" y="4081463"/>
          <p14:tracePt t="16859" x="3898900" y="4008438"/>
          <p14:tracePt t="16865" x="4000500" y="3954463"/>
          <p14:tracePt t="16874" x="4100513" y="3898900"/>
          <p14:tracePt t="16881" x="4200525" y="3852863"/>
          <p14:tracePt t="16891" x="4302125" y="3808413"/>
          <p14:tracePt t="16897" x="4392613" y="3752850"/>
          <p14:tracePt t="16905" x="4492625" y="3716338"/>
          <p14:tracePt t="16912" x="4594225" y="3652838"/>
          <p14:tracePt t="16923" x="4694238" y="3597275"/>
          <p14:tracePt t="16943" x="4895850" y="3470275"/>
          <p14:tracePt t="16945" x="4976813" y="3414713"/>
          <p14:tracePt t="16953" x="5041900" y="3351213"/>
          <p14:tracePt t="16961" x="5114925" y="3278188"/>
          <p14:tracePt t="16969" x="5178425" y="3214688"/>
          <p14:tracePt t="16977" x="5241925" y="3159125"/>
          <p14:tracePt t="16984" x="5278438" y="3141663"/>
          <p14:tracePt t="16993" x="5334000" y="3078163"/>
          <p14:tracePt t="17001" x="5397500" y="3041650"/>
          <p14:tracePt t="17009" x="5414963" y="3022600"/>
          <p14:tracePt t="17017" x="5461000" y="3005138"/>
          <p14:tracePt t="17027" x="5516563" y="2949575"/>
          <p14:tracePt t="17033" x="5543550" y="2922588"/>
          <p14:tracePt t="17041" x="5561013" y="2903538"/>
          <p14:tracePt t="17049" x="5597525" y="2857500"/>
          <p14:tracePt t="17057" x="5616575" y="2849563"/>
          <p14:tracePt t="17065" x="5653088" y="2803525"/>
          <p14:tracePt t="17073" x="5670550" y="2767013"/>
          <p14:tracePt t="17083" x="5689600" y="2740025"/>
          <p14:tracePt t="17089" x="5716588" y="2720975"/>
          <p14:tracePt t="17096" x="5735638" y="2703513"/>
          <p14:tracePt t="17106" x="5753100" y="2674938"/>
          <p14:tracePt t="17113" x="5772150" y="2657475"/>
          <p14:tracePt t="17122" x="5781675" y="2638425"/>
          <p14:tracePt t="17138" x="5789613" y="2630488"/>
          <p14:tracePt t="17145" x="5799138" y="2630488"/>
          <p14:tracePt t="17225" x="5799138" y="2620963"/>
          <p14:tracePt t="17242" x="5799138" y="2611438"/>
          <p14:tracePt t="17265" x="5789613" y="2611438"/>
          <p14:tracePt t="17274" x="5781675" y="2611438"/>
          <p14:tracePt t="17281" x="5762625" y="2611438"/>
          <p14:tracePt t="17290" x="5745163" y="2620963"/>
          <p14:tracePt t="17297" x="5726113" y="2630488"/>
          <p14:tracePt t="17305" x="5708650" y="2647950"/>
          <p14:tracePt t="17313" x="5689600" y="2667000"/>
          <p14:tracePt t="17322" x="5670550" y="2684463"/>
          <p14:tracePt t="17329" x="5662613" y="2693988"/>
          <p14:tracePt t="17337" x="5643563" y="2693988"/>
          <p14:tracePt t="17345" x="5634038" y="2693988"/>
          <p14:tracePt t="17353" x="5626100" y="2703513"/>
          <p14:tracePt t="17933" x="5643563" y="2703513"/>
          <p14:tracePt t="17941" x="5716588" y="2730500"/>
          <p14:tracePt t="17949" x="5772150" y="2730500"/>
          <p14:tracePt t="17957" x="5826125" y="2730500"/>
          <p14:tracePt t="17964" x="5891213" y="2740025"/>
          <p14:tracePt t="17973" x="5964238" y="2740025"/>
          <p14:tracePt t="17976" x="6018213" y="2740025"/>
          <p14:tracePt t="17985" x="6064250" y="2740025"/>
          <p14:tracePt t="17992" x="6091238" y="2740025"/>
          <p14:tracePt t="18001" x="6127750" y="2740025"/>
          <p14:tracePt t="18009" x="6137275" y="2740025"/>
          <p14:tracePt t="18017" x="6154738" y="2740025"/>
          <p14:tracePt t="18025" x="6173788" y="2740025"/>
          <p14:tracePt t="18034" x="6191250" y="2740025"/>
          <p14:tracePt t="18037" x="6200775" y="2730500"/>
          <p14:tracePt t="18053" x="6219825" y="2711450"/>
          <p14:tracePt t="18065" x="6237288" y="2703513"/>
          <p14:tracePt t="18074" x="6264275" y="2703513"/>
          <p14:tracePt t="18081" x="6283325" y="2703513"/>
          <p14:tracePt t="18090" x="6310313" y="2703513"/>
          <p14:tracePt t="18096" x="6337300" y="2684463"/>
          <p14:tracePt t="18105" x="6373813" y="2684463"/>
          <p14:tracePt t="18112" x="6410325" y="2674938"/>
          <p14:tracePt t="18122" x="6429375" y="2667000"/>
          <p14:tracePt t="18129" x="6446838" y="2667000"/>
          <p14:tracePt t="18138" x="6465888" y="2667000"/>
          <p14:tracePt t="18144" x="6483350" y="2657475"/>
          <p14:tracePt t="18153" x="6502400" y="2657475"/>
          <p14:tracePt t="18160" x="6529388" y="2657475"/>
          <p14:tracePt t="18169" x="6548438" y="2657475"/>
          <p14:tracePt t="18177" x="6575425" y="2657475"/>
          <p14:tracePt t="18184" x="6602413" y="2647950"/>
          <p14:tracePt t="18192" x="6611938" y="2647950"/>
          <p14:tracePt t="18201" x="6648450" y="2647950"/>
          <p14:tracePt t="18209" x="6675438" y="2647950"/>
          <p14:tracePt t="18217" x="6704013" y="2647950"/>
          <p14:tracePt t="18226" x="6748463" y="2638425"/>
          <p14:tracePt t="18229" x="6777038" y="2638425"/>
          <p14:tracePt t="18237" x="6831013" y="2638425"/>
          <p14:tracePt t="18244" x="6858000" y="2638425"/>
          <p14:tracePt t="18253" x="6886575" y="2638425"/>
          <p14:tracePt t="18260" x="6931025" y="2630488"/>
          <p14:tracePt t="18269" x="6959600" y="2630488"/>
          <p14:tracePt t="18281" x="6977063" y="2611438"/>
          <p14:tracePt t="18289" x="7032625" y="2611438"/>
          <p14:tracePt t="18296" x="7050088" y="2611438"/>
          <p14:tracePt t="18307" x="7059613" y="2611438"/>
          <p14:tracePt t="18312" x="7069138" y="2611438"/>
          <p14:tracePt t="18322" x="7077075" y="2611438"/>
          <p14:tracePt t="18338" x="7086600" y="2611438"/>
          <p14:tracePt t="18345" x="7096125" y="2611438"/>
          <p14:tracePt t="18353" x="7113588" y="2611438"/>
          <p14:tracePt t="18360" x="7132638" y="2611438"/>
          <p14:tracePt t="18369" x="7159625" y="2601913"/>
          <p14:tracePt t="18377" x="7186613" y="2601913"/>
          <p14:tracePt t="18385" x="7232650" y="2601913"/>
          <p14:tracePt t="18393" x="7259638" y="2593975"/>
          <p14:tracePt t="18401" x="7278688" y="2593975"/>
          <p14:tracePt t="18409" x="7324725" y="2584450"/>
          <p14:tracePt t="18426" x="7351713" y="2574925"/>
          <p14:tracePt t="18433" x="7370763" y="2574925"/>
          <p14:tracePt t="18442" x="7378700" y="2574925"/>
          <p14:tracePt t="18449" x="7407275" y="2574925"/>
          <p14:tracePt t="18458" x="7415213" y="2565400"/>
          <p14:tracePt t="18480" x="7424738" y="2565400"/>
          <p14:tracePt t="18497" x="7434263" y="2565400"/>
          <p14:tracePt t="18513" x="7443788" y="2565400"/>
          <p14:tracePt t="18523" x="7461250" y="2565400"/>
          <p14:tracePt t="18529" x="7507288" y="2565400"/>
          <p14:tracePt t="18538" x="7534275" y="2565400"/>
          <p14:tracePt t="18544" x="7597775" y="2565400"/>
          <p14:tracePt t="18553" x="7643813" y="2565400"/>
          <p14:tracePt t="18561" x="7699375" y="2565400"/>
          <p14:tracePt t="18569" x="7735888" y="2565400"/>
          <p14:tracePt t="18577" x="7808913" y="2565400"/>
          <p14:tracePt t="18585" x="7826375" y="2557463"/>
          <p14:tracePt t="18593" x="7872413" y="2557463"/>
          <p14:tracePt t="18600" x="7889875" y="2538413"/>
          <p14:tracePt t="18617" x="7899400" y="2528888"/>
          <p14:tracePt t="20109" x="7899400" y="2520950"/>
          <p14:tracePt t="20153" x="7918450" y="2520950"/>
          <p14:tracePt t="20169" x="7926388" y="2520950"/>
          <p14:tracePt t="20297" x="7935913" y="2520950"/>
          <p14:tracePt t="20304" x="7945438" y="2520950"/>
          <p14:tracePt t="20321" x="7962900" y="2520950"/>
          <p14:tracePt t="20345" x="7981950" y="2520950"/>
          <p14:tracePt t="20353" x="7991475" y="2520950"/>
          <p14:tracePt t="20361" x="8008938" y="2520950"/>
          <p14:tracePt t="20369" x="8027988" y="2520950"/>
          <p14:tracePt t="20377" x="8035925" y="2520950"/>
          <p14:tracePt t="20385" x="8045450" y="2520950"/>
          <p14:tracePt t="20393" x="8064500" y="2520950"/>
          <p14:tracePt t="20401" x="8101013" y="2520950"/>
          <p14:tracePt t="20409" x="8137525" y="2528888"/>
          <p14:tracePt t="20417" x="8164513" y="2528888"/>
          <p14:tracePt t="20425" x="8210550" y="2547938"/>
          <p14:tracePt t="20433" x="8237538" y="2547938"/>
          <p14:tracePt t="20438" x="8274050" y="2557463"/>
          <p14:tracePt t="20445" x="8310563" y="2565400"/>
          <p14:tracePt t="20453" x="8337550" y="2565400"/>
          <p14:tracePt t="20460" x="8383588" y="2574925"/>
          <p14:tracePt t="20474" x="8410575" y="2574925"/>
          <p14:tracePt t="20481" x="8439150" y="2574925"/>
          <p14:tracePt t="20488" x="8483600" y="2574925"/>
          <p14:tracePt t="20497" x="8539163" y="2601913"/>
          <p14:tracePt t="20505" x="8585200" y="2601913"/>
          <p14:tracePt t="20513" x="8612188" y="2601913"/>
          <p14:tracePt t="20524" x="8658225" y="2611438"/>
          <p14:tracePt t="20529" x="8685213" y="2611438"/>
          <p14:tracePt t="20539" x="8721725" y="2620963"/>
          <p14:tracePt t="20545" x="8767763" y="2620963"/>
          <p14:tracePt t="20554" x="8785225" y="2620963"/>
          <p14:tracePt t="20561" x="8821738" y="2620963"/>
          <p14:tracePt t="20569" x="8848725" y="2620963"/>
          <p14:tracePt t="20576" x="8885238" y="2620963"/>
          <p14:tracePt t="20585" x="8913813" y="2620963"/>
          <p14:tracePt t="20592" x="8931275" y="2620963"/>
          <p14:tracePt t="20601" x="8959850" y="2620963"/>
          <p14:tracePt t="20608" x="8977313" y="2620963"/>
          <p14:tracePt t="20617" x="8986838" y="2620963"/>
          <p14:tracePt t="20625" x="9004300" y="2620963"/>
          <p14:tracePt t="20633" x="9013825" y="2620963"/>
          <p14:tracePt t="20649" x="9023350" y="2620963"/>
          <p14:tracePt t="20657" x="9032875" y="2620963"/>
          <p14:tracePt t="20664" x="9050338" y="2611438"/>
          <p14:tracePt t="20680" x="9059863" y="2611438"/>
          <p14:tracePt t="20690" x="9077325" y="2611438"/>
          <p14:tracePt t="20706" x="9086850" y="2611438"/>
          <p14:tracePt t="20713" x="9096375" y="2601913"/>
          <p14:tracePt t="20737" x="9113838" y="2601913"/>
          <p14:tracePt t="20744" x="9123363" y="2601913"/>
          <p14:tracePt t="20761" x="9132888" y="2593975"/>
          <p14:tracePt t="20769" x="9142413" y="2593975"/>
          <p14:tracePt t="20785" x="9150350" y="2593975"/>
          <p14:tracePt t="20793" x="9159875" y="2593975"/>
          <p14:tracePt t="20801" x="9169400" y="2584450"/>
          <p14:tracePt t="20809" x="9178925" y="2584450"/>
          <p14:tracePt t="20822" x="9186863" y="2584450"/>
          <p14:tracePt t="20829" x="9196388" y="2584450"/>
          <p14:tracePt t="21109" x="9215438" y="2584450"/>
          <p14:tracePt t="21121" x="9232900" y="2584450"/>
          <p14:tracePt t="21130" x="9251950" y="2584450"/>
          <p14:tracePt t="21138" x="9278938" y="2584450"/>
          <p14:tracePt t="21145" x="9288463" y="2584450"/>
          <p14:tracePt t="21154" x="9315450" y="2584450"/>
          <p14:tracePt t="21161" x="9342438" y="2584450"/>
          <p14:tracePt t="21169" x="9361488" y="2584450"/>
          <p14:tracePt t="21177" x="9378950" y="2584450"/>
          <p14:tracePt t="21185" x="9398000" y="2584450"/>
          <p14:tracePt t="21192" x="9415463" y="2584450"/>
          <p14:tracePt t="21201" x="9434513" y="2584450"/>
          <p14:tracePt t="21209" x="9451975" y="2593975"/>
          <p14:tracePt t="21225" x="9461500" y="2593975"/>
          <p14:tracePt t="21289" x="9471025" y="2593975"/>
          <p14:tracePt t="21297" x="9478963" y="2593975"/>
          <p14:tracePt t="21320" x="9488488" y="2593975"/>
          <p14:tracePt t="21329" x="9498013" y="2593975"/>
          <p14:tracePt t="21433" x="9507538" y="2601913"/>
          <p14:tracePt t="21449" x="9488488" y="2620963"/>
          <p14:tracePt t="21458" x="9478963" y="2630488"/>
          <p14:tracePt t="21465" x="9451975" y="2630488"/>
          <p14:tracePt t="21473" x="9415463" y="2638425"/>
          <p14:tracePt t="21481" x="9361488" y="2638425"/>
          <p14:tracePt t="21490" x="9278938" y="2638425"/>
          <p14:tracePt t="21497" x="9205913" y="2638425"/>
          <p14:tracePt t="21505" x="9132888" y="2638425"/>
          <p14:tracePt t="21513" x="9096375" y="2638425"/>
          <p14:tracePt t="21521" x="9023350" y="2638425"/>
          <p14:tracePt t="21529" x="8931275" y="2638425"/>
          <p14:tracePt t="21538" x="8821738" y="2638425"/>
          <p14:tracePt t="21545" x="8694738" y="2638425"/>
          <p14:tracePt t="21554" x="8566150" y="2638425"/>
          <p14:tracePt t="21560" x="8402638" y="2638425"/>
          <p14:tracePt t="21569" x="8256588" y="2638425"/>
          <p14:tracePt t="21577" x="8108950" y="2638425"/>
          <p14:tracePt t="21585" x="7945438" y="2638425"/>
          <p14:tracePt t="21593" x="7780338" y="2638425"/>
          <p14:tracePt t="21601" x="7626350" y="2638425"/>
          <p14:tracePt t="21609" x="7443788" y="2638425"/>
          <p14:tracePt t="21617" x="7259638" y="2638425"/>
          <p14:tracePt t="21625" x="7077075" y="2638425"/>
          <p14:tracePt t="21632" x="6877050" y="2638425"/>
          <p14:tracePt t="21641" x="6675438" y="2638425"/>
          <p14:tracePt t="21649" x="6483350" y="2638425"/>
          <p14:tracePt t="21658" x="6283325" y="2638425"/>
          <p14:tracePt t="21662" x="6081713" y="2638425"/>
          <p14:tracePt t="21669" x="5899150" y="2638425"/>
          <p14:tracePt t="21681" x="5716588" y="2638425"/>
          <p14:tracePt t="21690" x="5561013" y="2638425"/>
          <p14:tracePt t="21696" x="5397500" y="2638425"/>
          <p14:tracePt t="21704" x="5232400" y="2638425"/>
          <p14:tracePt t="21712" x="5086350" y="2638425"/>
          <p14:tracePt t="21721" x="4940300" y="2638425"/>
          <p14:tracePt t="21729" x="4794250" y="2638425"/>
          <p14:tracePt t="21738" x="4648200" y="2638425"/>
          <p14:tracePt t="21745" x="4502150" y="2638425"/>
          <p14:tracePt t="21754" x="4375150" y="2638425"/>
          <p14:tracePt t="21761" x="4246563" y="2638425"/>
          <p14:tracePt t="21769" x="4119563" y="2638425"/>
          <p14:tracePt t="21777" x="3990975" y="2667000"/>
          <p14:tracePt t="21785" x="3835400" y="2730500"/>
          <p14:tracePt t="21791" x="3689350" y="2757488"/>
          <p14:tracePt t="21797" x="3543300" y="2803525"/>
          <p14:tracePt t="21805" x="3387725" y="2830513"/>
          <p14:tracePt t="21813" x="3260725" y="2857500"/>
          <p14:tracePt t="21822" x="3132138" y="2876550"/>
          <p14:tracePt t="21829" x="3022600" y="2886075"/>
          <p14:tracePt t="21842" x="2922588" y="2903538"/>
          <p14:tracePt t="21848" x="2849563" y="2913063"/>
          <p14:tracePt t="21852" x="2786063" y="2930525"/>
          <p14:tracePt t="21865" x="2757488" y="2940050"/>
          <p14:tracePt t="21874" x="2713038" y="2940050"/>
          <p14:tracePt t="21881" x="2657475" y="2949575"/>
          <p14:tracePt t="21890" x="2620963" y="2949575"/>
          <p14:tracePt t="21897" x="2593975" y="2959100"/>
          <p14:tracePt t="21904" x="2574925" y="2959100"/>
          <p14:tracePt t="21913" x="2566988" y="2959100"/>
          <p14:tracePt t="21922" x="2547938" y="2968625"/>
          <p14:tracePt t="21942" x="2530475" y="2976563"/>
          <p14:tracePt t="21954" x="2520950" y="2976563"/>
          <p14:tracePt t="21961" x="2511425" y="2976563"/>
          <p14:tracePt t="21977" x="2474913" y="2986088"/>
          <p14:tracePt t="21981" x="2457450" y="2995613"/>
          <p14:tracePt t="21990" x="2411413" y="2995613"/>
          <p14:tracePt t="21997" x="2355850" y="2995613"/>
          <p14:tracePt t="22005" x="2301875" y="2995613"/>
          <p14:tracePt t="22012" x="2246313" y="2995613"/>
          <p14:tracePt t="22023" x="2192338" y="2995613"/>
          <p14:tracePt t="22029" x="2146300" y="2995613"/>
          <p14:tracePt t="22038" x="2127250" y="2995613"/>
          <p14:tracePt t="22045" x="2109788" y="2995613"/>
          <p14:tracePt t="22054" x="2090738" y="2986088"/>
          <p14:tracePt t="22093" x="2090738" y="2968625"/>
          <p14:tracePt t="22101" x="2090738" y="2959100"/>
          <p14:tracePt t="22125" x="2090738" y="2949575"/>
          <p14:tracePt t="22138" x="2090738" y="2940050"/>
          <p14:tracePt t="22154" x="2090738" y="2930525"/>
          <p14:tracePt t="22217" x="2090738" y="2922588"/>
          <p14:tracePt t="22257" x="2090738" y="2913063"/>
          <p14:tracePt t="22281" x="2090738" y="2903538"/>
          <p14:tracePt t="22685" x="2090738" y="2894013"/>
          <p14:tracePt t="22881" x="2082800" y="2886075"/>
          <p14:tracePt t="22913" x="2073275" y="2876550"/>
          <p14:tracePt t="22917" x="2063750" y="2876550"/>
          <p14:tracePt t="22933" x="2054225" y="2876550"/>
          <p14:tracePt t="22942" x="2036763" y="2876550"/>
          <p14:tracePt t="22948" x="2027238" y="2876550"/>
          <p14:tracePt t="22957" x="2009775" y="2894013"/>
          <p14:tracePt t="22973" x="1990725" y="2913063"/>
          <p14:tracePt t="22977" x="1981200" y="2922588"/>
          <p14:tracePt t="22985" x="1973263" y="2940050"/>
          <p14:tracePt t="23001" x="1954213" y="2959100"/>
          <p14:tracePt t="23009" x="1954213" y="2976563"/>
          <p14:tracePt t="23017" x="1944688" y="2986088"/>
          <p14:tracePt t="23026" x="1944688" y="2995613"/>
          <p14:tracePt t="23033" x="1944688" y="3005138"/>
          <p14:tracePt t="23042" x="1944688" y="3022600"/>
          <p14:tracePt t="23058" x="1944688" y="3032125"/>
          <p14:tracePt t="23064" x="1944688" y="3049588"/>
          <p14:tracePt t="23074" x="1944688" y="3059113"/>
          <p14:tracePt t="23080" x="1944688" y="3078163"/>
          <p14:tracePt t="23089" x="1944688" y="3086100"/>
          <p14:tracePt t="23097" x="1944688" y="3095625"/>
          <p14:tracePt t="23105" x="1936750" y="3132138"/>
          <p14:tracePt t="23130" x="1936750" y="3151188"/>
          <p14:tracePt t="23139" x="1936750" y="3168650"/>
          <p14:tracePt t="23161" x="1936750" y="3178175"/>
          <p14:tracePt t="23169" x="1936750" y="3187700"/>
          <p14:tracePt t="23177" x="1936750" y="3205163"/>
          <p14:tracePt t="23201" x="1936750" y="3214688"/>
          <p14:tracePt t="23209" x="1936750" y="3232150"/>
          <p14:tracePt t="23225" x="1936750" y="3251200"/>
          <p14:tracePt t="23245" x="1927225" y="3268663"/>
          <p14:tracePt t="23261" x="1927225" y="3278188"/>
          <p14:tracePt t="23274" x="1908175" y="3297238"/>
          <p14:tracePt t="23281" x="1900238" y="3305175"/>
          <p14:tracePt t="23297" x="1881188" y="3324225"/>
          <p14:tracePt t="23313" x="1871663" y="3333750"/>
          <p14:tracePt t="23321" x="1863725" y="3341688"/>
          <p14:tracePt t="23338" x="1844675" y="3351213"/>
          <p14:tracePt t="23345" x="1817688" y="3360738"/>
          <p14:tracePt t="23361" x="1808163" y="3378200"/>
          <p14:tracePt t="23370" x="1798638" y="3387725"/>
          <p14:tracePt t="23377" x="1781175" y="3387725"/>
          <p14:tracePt t="23386" x="1771650" y="3397250"/>
          <p14:tracePt t="23393" x="1762125" y="3406775"/>
          <p14:tracePt t="23401" x="1754188" y="3414713"/>
          <p14:tracePt t="23409" x="1754188" y="3424238"/>
          <p14:tracePt t="23437" x="1744663" y="3433763"/>
          <p14:tracePt t="23481" x="1735138" y="3443288"/>
          <p14:tracePt t="23492" x="1725613" y="3460750"/>
          <p14:tracePt t="23513" x="1717675" y="3470275"/>
          <p14:tracePt t="23520" x="1708150" y="3470275"/>
          <p14:tracePt t="23537" x="1689100" y="3479800"/>
          <p14:tracePt t="23545" x="1681163" y="3487738"/>
          <p14:tracePt t="23560" x="1671638" y="3506788"/>
          <p14:tracePt t="23593" x="1662113" y="3506788"/>
          <p14:tracePt t="23609" x="1652588" y="3516313"/>
          <p14:tracePt t="23789" x="1662113" y="3516313"/>
          <p14:tracePt t="24153" x="1671638" y="3516313"/>
          <p14:tracePt t="24157" x="1689100" y="3506788"/>
          <p14:tracePt t="24181" x="1708150" y="3506788"/>
          <p14:tracePt t="24189" x="1717675" y="3497263"/>
          <p14:tracePt t="24204" x="1725613" y="3487738"/>
          <p14:tracePt t="24221" x="1735138" y="3479800"/>
          <p14:tracePt t="25289" x="1735138" y="3460750"/>
          <p14:tracePt t="25305" x="1735138" y="3451225"/>
          <p14:tracePt t="25313" x="1744663" y="3451225"/>
          <p14:tracePt t="25329" x="1754188" y="3443288"/>
          <p14:tracePt t="25354" x="1762125" y="3433763"/>
          <p14:tracePt t="25385" x="1771650" y="3433763"/>
          <p14:tracePt t="25393" x="1781175" y="3424238"/>
          <p14:tracePt t="25409" x="1790700" y="3414713"/>
          <p14:tracePt t="25426" x="1798638" y="3414713"/>
          <p14:tracePt t="25433" x="1808163" y="3406775"/>
          <p14:tracePt t="25458" x="1808163" y="3397250"/>
          <p14:tracePt t="25465" x="1808163" y="3387725"/>
          <p14:tracePt t="25476" x="1817688" y="3378200"/>
          <p14:tracePt t="25569" x="1817688" y="3360738"/>
          <p14:tracePt t="25585" x="1827213" y="3351213"/>
          <p14:tracePt t="25593" x="1835150" y="3351213"/>
          <p14:tracePt t="25625" x="1844675" y="3351213"/>
          <p14:tracePt t="25649" x="1844675" y="3341688"/>
          <p14:tracePt t="25661" x="1854200" y="3333750"/>
          <p14:tracePt t="25676" x="1854200" y="3324225"/>
          <p14:tracePt t="25696" x="1863725" y="3314700"/>
          <p14:tracePt t="25753" x="1863725" y="3305175"/>
          <p14:tracePt t="25828" x="1871663" y="3305175"/>
          <p14:tracePt t="26949" x="1881188" y="3297238"/>
          <p14:tracePt t="26981" x="1890713" y="3287713"/>
          <p14:tracePt t="27013" x="1908175" y="3278188"/>
          <p14:tracePt t="27037" x="1917700" y="3278188"/>
          <p14:tracePt t="27045" x="1927225" y="3278188"/>
          <p14:tracePt t="27061" x="1936750" y="3268663"/>
          <p14:tracePt t="27141" x="1944688" y="3268663"/>
          <p14:tracePt t="27629" x="1954213" y="3268663"/>
          <p14:tracePt t="27637" x="1973263" y="3260725"/>
          <p14:tracePt t="27642" x="2009775" y="3251200"/>
          <p14:tracePt t="27650" x="2036763" y="3251200"/>
          <p14:tracePt t="27657" x="2082800" y="3251200"/>
          <p14:tracePt t="27665" x="2127250" y="3232150"/>
          <p14:tracePt t="27674" x="2163763" y="3214688"/>
          <p14:tracePt t="27681" x="2200275" y="3205163"/>
          <p14:tracePt t="27689" x="2209800" y="3205163"/>
          <p14:tracePt t="27697" x="2246313" y="3205163"/>
          <p14:tracePt t="27702" x="2265363" y="3205163"/>
          <p14:tracePt t="27717" x="2273300" y="3205163"/>
          <p14:tracePt t="27725" x="2282825" y="3205163"/>
          <p14:tracePt t="27733" x="2292350" y="3205163"/>
          <p14:tracePt t="27741" x="2301875" y="3205163"/>
          <p14:tracePt t="27749" x="2309813" y="3205163"/>
          <p14:tracePt t="27759" x="2319338" y="3205163"/>
          <p14:tracePt t="27769" x="2346325" y="3205163"/>
          <p14:tracePt t="27776" x="2365375" y="3205163"/>
          <p14:tracePt t="27784" x="2382838" y="3205163"/>
          <p14:tracePt t="27792" x="2401888" y="3205163"/>
          <p14:tracePt t="27801" x="2419350" y="3205163"/>
          <p14:tracePt t="27809" x="2447925" y="3205163"/>
          <p14:tracePt t="27817" x="2474913" y="3205163"/>
          <p14:tracePt t="27833" x="2493963" y="3205163"/>
          <p14:tracePt t="27842" x="2530475" y="3205163"/>
          <p14:tracePt t="27858" x="2547938" y="3205163"/>
          <p14:tracePt t="27865" x="2566988" y="3205163"/>
          <p14:tracePt t="27873" x="2584450" y="3205163"/>
          <p14:tracePt t="27882" x="2593975" y="3205163"/>
          <p14:tracePt t="27885" x="2611438" y="3205163"/>
          <p14:tracePt t="27893" x="2630488" y="3205163"/>
          <p14:tracePt t="27908" x="2647950" y="3205163"/>
          <p14:tracePt t="27925" x="2676525" y="3205163"/>
          <p14:tracePt t="27933" x="2693988" y="3205163"/>
          <p14:tracePt t="27941" x="2713038" y="3205163"/>
          <p14:tracePt t="27955" x="2740025" y="3205163"/>
          <p14:tracePt t="27961" x="2749550" y="3205163"/>
          <p14:tracePt t="27970" x="2786063" y="3205163"/>
          <p14:tracePt t="27977" x="2813050" y="3205163"/>
          <p14:tracePt t="27985" x="2840038" y="3205163"/>
          <p14:tracePt t="27993" x="2886075" y="3205163"/>
          <p14:tracePt t="28001" x="2903538" y="3214688"/>
          <p14:tracePt t="28009" x="2922588" y="3214688"/>
          <p14:tracePt t="28013" x="2932113" y="3214688"/>
          <p14:tracePt t="28069" x="2940050" y="3224213"/>
          <p14:tracePt t="28117" x="2949575" y="3232150"/>
          <p14:tracePt t="28133" x="2968625" y="3260725"/>
          <p14:tracePt t="28158" x="2976563" y="3278188"/>
          <p14:tracePt t="28781" x="2986088" y="3287713"/>
          <p14:tracePt t="28793" x="3005138" y="3287713"/>
          <p14:tracePt t="28797" x="3022600" y="3287713"/>
          <p14:tracePt t="28801" x="3041650" y="3268663"/>
          <p14:tracePt t="28805" x="3068638" y="3251200"/>
          <p14:tracePt t="28813" x="3086100" y="3241675"/>
          <p14:tracePt t="28821" x="3151188" y="3205163"/>
          <p14:tracePt t="28829" x="3205163" y="3187700"/>
          <p14:tracePt t="28838" x="3270250" y="3168650"/>
          <p14:tracePt t="28845" x="3351213" y="3151188"/>
          <p14:tracePt t="28854" x="3424238" y="3151188"/>
          <p14:tracePt t="28857" x="3479800" y="3141663"/>
          <p14:tracePt t="28860" x="3506788" y="3141663"/>
          <p14:tracePt t="28869" x="3525838" y="3141663"/>
          <p14:tracePt t="28876" x="3533775" y="3141663"/>
          <p14:tracePt t="28937" x="3552825" y="3141663"/>
          <p14:tracePt t="28944" x="3570288" y="3132138"/>
          <p14:tracePt t="28953" x="3579813" y="3132138"/>
          <p14:tracePt t="28960" x="3616325" y="3122613"/>
          <p14:tracePt t="28969" x="3635375" y="3122613"/>
          <p14:tracePt t="28976" x="3671888" y="3122613"/>
          <p14:tracePt t="28985" x="3708400" y="3122613"/>
          <p14:tracePt t="28992" x="3716338" y="3122613"/>
          <p14:tracePt t="29000" x="3752850" y="3122613"/>
          <p14:tracePt t="29008" x="3771900" y="3122613"/>
          <p14:tracePt t="29022" x="3789363" y="3122613"/>
          <p14:tracePt t="29053" x="3798888" y="3122613"/>
          <p14:tracePt t="29061" x="3808413" y="3122613"/>
          <p14:tracePt t="29071" x="3825875" y="3122613"/>
          <p14:tracePt t="29077" x="3844925" y="3122613"/>
          <p14:tracePt t="29085" x="3871913" y="3122613"/>
          <p14:tracePt t="29092" x="3898900" y="3122613"/>
          <p14:tracePt t="29101" x="3944938" y="3122613"/>
          <p14:tracePt t="29108" x="3971925" y="3122613"/>
          <p14:tracePt t="29117" x="4017963" y="3122613"/>
          <p14:tracePt t="29127" x="4054475" y="3122613"/>
          <p14:tracePt t="29133" x="4090988" y="3122613"/>
          <p14:tracePt t="29140" x="4137025" y="3151188"/>
          <p14:tracePt t="29149" x="4156075" y="3159125"/>
          <p14:tracePt t="29157" x="4173538" y="3159125"/>
          <p14:tracePt t="29169" x="4210050" y="3178175"/>
          <p14:tracePt t="29177" x="4210050" y="3187700"/>
          <p14:tracePt t="29193" x="4219575" y="3187700"/>
          <p14:tracePt t="29201" x="4237038" y="3195638"/>
          <p14:tracePt t="29217" x="4256088" y="3205163"/>
          <p14:tracePt t="29248" x="4265613" y="3214688"/>
          <p14:tracePt t="30341" x="4292600" y="3232150"/>
          <p14:tracePt t="30348" x="4310063" y="3241675"/>
          <p14:tracePt t="30358" x="4329113" y="3241675"/>
          <p14:tracePt t="30365" x="4356100" y="3241675"/>
          <p14:tracePt t="30374" x="4375150" y="3241675"/>
          <p14:tracePt t="30381" x="4402138" y="3241675"/>
          <p14:tracePt t="30385" x="4438650" y="3241675"/>
          <p14:tracePt t="30397" x="4465638" y="3251200"/>
          <p14:tracePt t="30406" x="4475163" y="3251200"/>
          <p14:tracePt t="30421" x="4492625" y="3260725"/>
          <p14:tracePt t="30429" x="4502150" y="3260725"/>
          <p14:tracePt t="30436" x="4511675" y="3260725"/>
          <p14:tracePt t="30445" x="4521200" y="3260725"/>
          <p14:tracePt t="30458" x="4538663" y="3278188"/>
          <p14:tracePt t="30490" x="4548188" y="3278188"/>
          <p14:tracePt t="30497" x="4557713" y="3287713"/>
          <p14:tracePt t="30505" x="4575175" y="3297238"/>
          <p14:tracePt t="30508" x="4584700" y="3297238"/>
          <p14:tracePt t="30518" x="4611688" y="3305175"/>
          <p14:tracePt t="30529" x="4630738" y="3314700"/>
          <p14:tracePt t="30538" x="4648200" y="3324225"/>
          <p14:tracePt t="30545" x="4675188" y="3333750"/>
          <p14:tracePt t="30554" x="4694238" y="3333750"/>
          <p14:tracePt t="30561" x="4711700" y="3333750"/>
          <p14:tracePt t="30571" x="4721225" y="3333750"/>
          <p14:tracePt t="30574" x="4730750" y="3341688"/>
          <p14:tracePt t="30590" x="4740275" y="3341688"/>
          <p14:tracePt t="30613" x="4748213" y="3341688"/>
          <p14:tracePt t="30636" x="4757738" y="3341688"/>
          <p14:tracePt t="30645" x="4767263" y="3341688"/>
          <p14:tracePt t="30656" x="4784725" y="3341688"/>
          <p14:tracePt t="30661" x="4794250" y="3341688"/>
          <p14:tracePt t="30669" x="4803775" y="3341688"/>
          <p14:tracePt t="30677" x="4813300" y="3341688"/>
          <p14:tracePt t="30685" x="4840288" y="3341688"/>
          <p14:tracePt t="30697" x="4857750" y="3341688"/>
          <p14:tracePt t="30705" x="4876800" y="3341688"/>
          <p14:tracePt t="30713" x="4886325" y="3341688"/>
          <p14:tracePt t="30721" x="4903788" y="3341688"/>
          <p14:tracePt t="30729" x="4922838" y="3341688"/>
          <p14:tracePt t="30745" x="4940300" y="3341688"/>
          <p14:tracePt t="30754" x="4959350" y="3341688"/>
          <p14:tracePt t="30761" x="4976813" y="3341688"/>
          <p14:tracePt t="30765" x="4986338" y="3341688"/>
          <p14:tracePt t="30781" x="4995863" y="3341688"/>
          <p14:tracePt t="30790" x="5005388" y="3333750"/>
          <p14:tracePt t="30953" x="5013325" y="3333750"/>
          <p14:tracePt t="30977" x="5022850" y="3333750"/>
          <p14:tracePt t="31001" x="5041900" y="3333750"/>
          <p14:tracePt t="31053" x="5049838" y="3333750"/>
          <p14:tracePt t="31070" x="5059363" y="3333750"/>
          <p14:tracePt t="31077" x="5068888" y="3333750"/>
          <p14:tracePt t="31093" x="5078413" y="3324225"/>
          <p14:tracePt t="31117" x="5095875" y="3324225"/>
          <p14:tracePt t="31125" x="5105400" y="3314700"/>
          <p14:tracePt t="31161" x="5114925" y="3314700"/>
          <p14:tracePt t="31209" x="5122863" y="3305175"/>
          <p14:tracePt t="31217" x="5132388" y="3297238"/>
          <p14:tracePt t="31301" x="5141913" y="3287713"/>
          <p14:tracePt t="31841" x="5141913" y="3278188"/>
          <p14:tracePt t="31849" x="5151438" y="3268663"/>
          <p14:tracePt t="31857" x="5159375" y="3260725"/>
          <p14:tracePt t="31865" x="5178425" y="3260725"/>
          <p14:tracePt t="31881" x="5187950" y="3260725"/>
          <p14:tracePt t="31901" x="5195888" y="3260725"/>
          <p14:tracePt t="31965" x="5205413" y="3260725"/>
          <p14:tracePt t="31974" x="5224463" y="3260725"/>
          <p14:tracePt t="31985" x="5241925" y="3260725"/>
          <p14:tracePt t="31993" x="5268913" y="3260725"/>
          <p14:tracePt t="32001" x="5287963" y="3260725"/>
          <p14:tracePt t="32009" x="5314950" y="3260725"/>
          <p14:tracePt t="32017" x="5324475" y="3260725"/>
          <p14:tracePt t="32025" x="5351463" y="3260725"/>
          <p14:tracePt t="32033" x="5360988" y="3260725"/>
          <p14:tracePt t="32041" x="5378450" y="3260725"/>
          <p14:tracePt t="32049" x="5397500" y="3260725"/>
          <p14:tracePt t="32054" x="5407025" y="3260725"/>
          <p14:tracePt t="32069" x="5414963" y="3260725"/>
          <p14:tracePt t="32086" x="5424488" y="3260725"/>
          <p14:tracePt t="32093" x="5434013" y="3260725"/>
          <p14:tracePt t="32100" x="5443538" y="3260725"/>
          <p14:tracePt t="32109" x="5461000" y="3268663"/>
          <p14:tracePt t="32117" x="5480050" y="3268663"/>
          <p14:tracePt t="32124" x="5516563" y="3278188"/>
          <p14:tracePt t="32137" x="5524500" y="3278188"/>
          <p14:tracePt t="32145" x="5561013" y="3278188"/>
          <p14:tracePt t="32154" x="5580063" y="3278188"/>
          <p14:tracePt t="32161" x="5616575" y="3278188"/>
          <p14:tracePt t="32171" x="5653088" y="3278188"/>
          <p14:tracePt t="32177" x="5670550" y="3287713"/>
          <p14:tracePt t="32181" x="5680075" y="3287713"/>
          <p14:tracePt t="32189" x="5689600" y="3297238"/>
          <p14:tracePt t="32245" x="5708650" y="3297238"/>
          <p14:tracePt t="32253" x="5716588" y="3297238"/>
          <p14:tracePt t="32261" x="5735638" y="3297238"/>
          <p14:tracePt t="32270" x="5753100" y="3297238"/>
          <p14:tracePt t="32277" x="5772150" y="3305175"/>
          <p14:tracePt t="32286" x="5781675" y="3305175"/>
          <p14:tracePt t="32293" x="5808663" y="3305175"/>
          <p14:tracePt t="32306" x="5826125" y="3305175"/>
          <p14:tracePt t="32322" x="5845175" y="3314700"/>
          <p14:tracePt t="32329" x="5854700" y="3314700"/>
          <p14:tracePt t="32333" x="5872163" y="3324225"/>
          <p14:tracePt t="32341" x="5881688" y="3324225"/>
          <p14:tracePt t="32349" x="5891213" y="3333750"/>
          <p14:tracePt t="32358" x="5899150" y="3333750"/>
          <p14:tracePt t="32365" x="5918200" y="3341688"/>
          <p14:tracePt t="32381" x="5927725" y="3351213"/>
          <p14:tracePt t="32406" x="5935663" y="3351213"/>
          <p14:tracePt t="32481" x="5945188" y="3360738"/>
          <p14:tracePt t="32781" x="5954713" y="3360738"/>
          <p14:tracePt t="32849" x="5964238" y="3360738"/>
          <p14:tracePt t="32865" x="5981700" y="3360738"/>
          <p14:tracePt t="32869" x="5991225" y="3360738"/>
          <p14:tracePt t="32877" x="6000750" y="3360738"/>
          <p14:tracePt t="32885" x="6037263" y="3360738"/>
          <p14:tracePt t="32893" x="6064250" y="3360738"/>
          <p14:tracePt t="32901" x="6110288" y="3370263"/>
          <p14:tracePt t="32909" x="6146800" y="3370263"/>
          <p14:tracePt t="32917" x="6200775" y="3378200"/>
          <p14:tracePt t="32925" x="6237288" y="3378200"/>
          <p14:tracePt t="32933" x="6292850" y="3378200"/>
          <p14:tracePt t="32941" x="6319838" y="3378200"/>
          <p14:tracePt t="32948" x="6356350" y="3387725"/>
          <p14:tracePt t="32958" x="6365875" y="3387725"/>
          <p14:tracePt t="32970" x="6383338" y="3387725"/>
          <p14:tracePt t="32977" x="6402388" y="3387725"/>
          <p14:tracePt t="33037" x="6410325" y="3387725"/>
          <p14:tracePt t="33045" x="6429375" y="3387725"/>
          <p14:tracePt t="33061" x="6456363" y="3387725"/>
          <p14:tracePt t="33070" x="6483350" y="3387725"/>
          <p14:tracePt t="33076" x="6502400" y="3387725"/>
          <p14:tracePt t="33085" x="6529388" y="3387725"/>
          <p14:tracePt t="33097" x="6548438" y="3387725"/>
          <p14:tracePt t="33105" x="6594475" y="3406775"/>
          <p14:tracePt t="33113" x="6621463" y="3406775"/>
          <p14:tracePt t="33122" x="6648450" y="3406775"/>
          <p14:tracePt t="33129" x="6675438" y="3406775"/>
          <p14:tracePt t="33137" x="6711950" y="3414713"/>
          <p14:tracePt t="33154" x="6731000" y="3414713"/>
          <p14:tracePt t="33166" x="6740525" y="3414713"/>
          <p14:tracePt t="33181" x="6748463" y="3414713"/>
          <p14:tracePt t="33213" x="6757988" y="3414713"/>
          <p14:tracePt t="33229" x="6777038" y="3414713"/>
          <p14:tracePt t="33237" x="6784975" y="3414713"/>
          <p14:tracePt t="33244" x="6794500" y="3414713"/>
          <p14:tracePt t="33253" x="6813550" y="3414713"/>
          <p14:tracePt t="33264" x="6821488" y="3414713"/>
          <p14:tracePt t="33276" x="6840538" y="3414713"/>
          <p14:tracePt t="33281" x="6858000" y="3414713"/>
          <p14:tracePt t="33289" x="6867525" y="3414713"/>
          <p14:tracePt t="33305" x="6886575" y="3406775"/>
          <p14:tracePt t="33337" x="6894513" y="3406775"/>
          <p14:tracePt t="33365" x="6904038" y="3397250"/>
          <p14:tracePt t="33381" x="6913563" y="3387725"/>
          <p14:tracePt t="33390" x="6923088" y="3387725"/>
          <p14:tracePt t="33413" x="6950075" y="3378200"/>
          <p14:tracePt t="33441" x="6959600" y="3370263"/>
          <p14:tracePt t="33449" x="6967538" y="3360738"/>
          <p14:tracePt t="33458" x="6977063" y="3351213"/>
          <p14:tracePt t="33473" x="6986588" y="3351213"/>
          <p14:tracePt t="33486" x="6996113" y="3351213"/>
          <p14:tracePt t="33541" x="7004050" y="3351213"/>
          <p14:tracePt t="34097" x="7013575" y="3351213"/>
          <p14:tracePt t="34137" x="7023100" y="3351213"/>
          <p14:tracePt t="34249" x="7032625" y="3351213"/>
          <p14:tracePt t="34257" x="7040563" y="3351213"/>
          <p14:tracePt t="34265" x="7069138" y="3351213"/>
          <p14:tracePt t="34275" x="7086600" y="3351213"/>
          <p14:tracePt t="34281" x="7113588" y="3351213"/>
          <p14:tracePt t="34297" x="7150100" y="3351213"/>
          <p14:tracePt t="34313" x="7159625" y="3351213"/>
          <p14:tracePt t="34329" x="7178675" y="3351213"/>
          <p14:tracePt t="34337" x="7196138" y="3351213"/>
          <p14:tracePt t="34345" x="7215188" y="3351213"/>
          <p14:tracePt t="34354" x="7242175" y="3351213"/>
          <p14:tracePt t="34361" x="7251700" y="3351213"/>
          <p14:tracePt t="34365" x="7288213" y="3351213"/>
          <p14:tracePt t="34374" x="7361238" y="3351213"/>
          <p14:tracePt t="34381" x="7415213" y="3360738"/>
          <p14:tracePt t="34389" x="7488238" y="3360738"/>
          <p14:tracePt t="34397" x="7534275" y="3360738"/>
          <p14:tracePt t="34405" x="7570788" y="3370263"/>
          <p14:tracePt t="34413" x="7616825" y="3370263"/>
          <p14:tracePt t="34420" x="7670800" y="3370263"/>
          <p14:tracePt t="34429" x="7743825" y="3387725"/>
          <p14:tracePt t="34438" x="7772400" y="3387725"/>
          <p14:tracePt t="34445" x="7789863" y="3387725"/>
          <p14:tracePt t="34453" x="7808913" y="3387725"/>
          <p14:tracePt t="34505" x="7826375" y="3387725"/>
          <p14:tracePt t="34517" x="7835900" y="3387725"/>
          <p14:tracePt t="34525" x="7853363" y="3387725"/>
          <p14:tracePt t="34533" x="7881938" y="3387725"/>
          <p14:tracePt t="34540" x="7926388" y="3387725"/>
          <p14:tracePt t="34548" x="7954963" y="3387725"/>
          <p14:tracePt t="34557" x="7991475" y="3387725"/>
          <p14:tracePt t="34565" x="8035925" y="3387725"/>
          <p14:tracePt t="34574" x="8072438" y="3397250"/>
          <p14:tracePt t="34580" x="8108950" y="3397250"/>
          <p14:tracePt t="34589" x="8137525" y="3397250"/>
          <p14:tracePt t="34597" x="8154988" y="3397250"/>
          <p14:tracePt t="34605" x="8183563" y="3406775"/>
          <p14:tracePt t="34621" x="8191500" y="3406775"/>
          <p14:tracePt t="34669" x="8201025" y="3406775"/>
          <p14:tracePt t="34686" x="8210550" y="3406775"/>
          <p14:tracePt t="34701" x="8228013" y="3406775"/>
          <p14:tracePt t="34709" x="8237538" y="3406775"/>
          <p14:tracePt t="34717" x="8256588" y="3406775"/>
          <p14:tracePt t="34725" x="8283575" y="3406775"/>
          <p14:tracePt t="34733" x="8301038" y="3406775"/>
          <p14:tracePt t="34740" x="8310563" y="3406775"/>
          <p14:tracePt t="34825" x="8320088" y="3397250"/>
          <p14:tracePt t="34885" x="8329613" y="3397250"/>
          <p14:tracePt t="34893" x="8329613" y="3387725"/>
          <p14:tracePt t="34902" x="8366125" y="3387725"/>
          <p14:tracePt t="34909" x="8374063" y="3387725"/>
          <p14:tracePt t="34917" x="8383588" y="3387725"/>
          <p14:tracePt t="34939" x="8420100" y="3387725"/>
          <p14:tracePt t="34941" x="8429625" y="3387725"/>
          <p14:tracePt t="34948" x="8439150" y="3387725"/>
          <p14:tracePt t="34958" x="8456613" y="3387725"/>
          <p14:tracePt t="34970" x="8475663" y="3387725"/>
          <p14:tracePt t="34977" x="8483600" y="3387725"/>
          <p14:tracePt t="34986" x="8502650" y="3387725"/>
          <p14:tracePt t="34990" x="8512175" y="3387725"/>
          <p14:tracePt t="34997" x="8529638" y="3387725"/>
          <p14:tracePt t="35013" x="8539163" y="3387725"/>
          <p14:tracePt t="35021" x="8548688" y="3387725"/>
          <p14:tracePt t="35029" x="8566150" y="3387725"/>
          <p14:tracePt t="35038" x="8575675" y="3387725"/>
          <p14:tracePt t="35044" x="8593138" y="3387725"/>
          <p14:tracePt t="35053" x="8602663" y="3387725"/>
          <p14:tracePt t="35070" x="8612188" y="3387725"/>
          <p14:tracePt t="35229" x="8621713" y="3387725"/>
          <p14:tracePt t="35741" x="8639175" y="3387725"/>
          <p14:tracePt t="35753" x="8658225" y="3387725"/>
          <p14:tracePt t="35758" x="8675688" y="3378200"/>
          <p14:tracePt t="35765" x="8702675" y="3378200"/>
          <p14:tracePt t="35770" x="8731250" y="3378200"/>
          <p14:tracePt t="35774" x="8748713" y="3378200"/>
          <p14:tracePt t="35781" x="8785225" y="3378200"/>
          <p14:tracePt t="35790" x="8821738" y="3378200"/>
          <p14:tracePt t="35797" x="8840788" y="3378200"/>
          <p14:tracePt t="35806" x="8867775" y="3378200"/>
          <p14:tracePt t="35812" x="8894763" y="3370263"/>
          <p14:tracePt t="35821" x="8913813" y="3360738"/>
          <p14:tracePt t="35833" x="8950325" y="3351213"/>
          <p14:tracePt t="35841" x="8959850" y="3351213"/>
          <p14:tracePt t="35849" x="8967788" y="3351213"/>
          <p14:tracePt t="35857" x="8986838" y="3351213"/>
          <p14:tracePt t="35865" x="9004300" y="3351213"/>
          <p14:tracePt t="35874" x="9023350" y="3351213"/>
          <p14:tracePt t="35881" x="9050338" y="3341688"/>
          <p14:tracePt t="35890" x="9059863" y="3341688"/>
          <p14:tracePt t="35892" x="9077325" y="3341688"/>
          <p14:tracePt t="35902" x="9096375" y="3341688"/>
          <p14:tracePt t="35909" x="9123363" y="3341688"/>
          <p14:tracePt t="35917" x="9132888" y="3341688"/>
          <p14:tracePt t="35927" x="9150350" y="3341688"/>
          <p14:tracePt t="35932" x="9178925" y="3333750"/>
          <p14:tracePt t="35941" x="9196388" y="3324225"/>
          <p14:tracePt t="35948" x="9242425" y="3324225"/>
          <p14:tracePt t="35957" x="9259888" y="3324225"/>
          <p14:tracePt t="35965" x="9288463" y="3324225"/>
          <p14:tracePt t="35974" x="9296400" y="3324225"/>
          <p14:tracePt t="35981" x="9315450" y="3324225"/>
          <p14:tracePt t="36013" x="9324975" y="3324225"/>
          <p14:tracePt t="36033" x="9332913" y="3324225"/>
          <p14:tracePt t="36049" x="9351963" y="3324225"/>
          <p14:tracePt t="36056" x="9369425" y="3324225"/>
          <p14:tracePt t="36064" x="9378950" y="3324225"/>
          <p14:tracePt t="36073" x="9398000" y="3324225"/>
          <p14:tracePt t="36081" x="9405938" y="3324225"/>
          <p14:tracePt t="36086" x="9415463" y="3324225"/>
          <p14:tracePt t="36093" x="9424988" y="3324225"/>
          <p14:tracePt t="36102" x="9434513" y="3324225"/>
          <p14:tracePt t="36117" x="9442450" y="3324225"/>
          <p14:tracePt t="36141" x="9451975" y="3324225"/>
          <p14:tracePt t="36149" x="9461500" y="3324225"/>
          <p14:tracePt t="36165" x="9471025" y="3324225"/>
          <p14:tracePt t="36174" x="9478963" y="3324225"/>
          <p14:tracePt t="36181" x="9498013" y="3324225"/>
          <p14:tracePt t="36191" x="9515475" y="3324225"/>
          <p14:tracePt t="36197" x="9534525" y="3324225"/>
          <p14:tracePt t="36205" x="9561513" y="3324225"/>
          <p14:tracePt t="36220" x="9571038" y="3324225"/>
          <p14:tracePt t="36229" x="9580563" y="3324225"/>
          <p14:tracePt t="37405" x="9588500" y="3333750"/>
          <p14:tracePt t="37413" x="9588500" y="3341688"/>
          <p14:tracePt t="37417" x="9561513" y="3360738"/>
          <p14:tracePt t="37421" x="9544050" y="3378200"/>
          <p14:tracePt t="37429" x="9507538" y="3397250"/>
          <p14:tracePt t="37437" x="9478963" y="3424238"/>
          <p14:tracePt t="37445" x="9451975" y="3451225"/>
          <p14:tracePt t="37454" x="9424988" y="3470275"/>
          <p14:tracePt t="37461" x="9405938" y="3487738"/>
          <p14:tracePt t="37464" x="9398000" y="3497263"/>
          <p14:tracePt t="37469" x="9369425" y="3516313"/>
          <p14:tracePt t="37477" x="9369425" y="3524250"/>
          <p14:tracePt t="37486" x="9361488" y="3524250"/>
          <p14:tracePt t="37493" x="9342438" y="3533775"/>
          <p14:tracePt t="37502" x="9324975" y="3533775"/>
          <p14:tracePt t="37508" x="9305925" y="3543300"/>
          <p14:tracePt t="37517" x="9288463" y="3560763"/>
          <p14:tracePt t="37525" x="9269413" y="3579813"/>
          <p14:tracePt t="37529" x="9232900" y="3579813"/>
          <p14:tracePt t="37537" x="9215438" y="3589338"/>
          <p14:tracePt t="37545" x="9196388" y="3606800"/>
          <p14:tracePt t="37553" x="9169400" y="3616325"/>
          <p14:tracePt t="37560" x="9132888" y="3616325"/>
          <p14:tracePt t="37571" x="9077325" y="3616325"/>
          <p14:tracePt t="37576" x="9040813" y="3625850"/>
          <p14:tracePt t="37586" x="8986838" y="3625850"/>
          <p14:tracePt t="37590" x="8950325" y="3625850"/>
          <p14:tracePt t="37597" x="8894763" y="3633788"/>
          <p14:tracePt t="37606" x="8812213" y="3652838"/>
          <p14:tracePt t="37612" x="8785225" y="3652838"/>
          <p14:tracePt t="37622" x="8739188" y="3652838"/>
          <p14:tracePt t="37629" x="8712200" y="3652838"/>
          <p14:tracePt t="37637" x="8685213" y="3652838"/>
          <p14:tracePt t="37645" x="8666163" y="3652838"/>
          <p14:tracePt t="37653" x="8639175" y="3652838"/>
          <p14:tracePt t="37661" x="8629650" y="3652838"/>
          <p14:tracePt t="37671" x="8621713" y="3652838"/>
          <p14:tracePt t="37676" x="8602663" y="3652838"/>
          <p14:tracePt t="37701" x="8593138" y="3652838"/>
          <p14:tracePt t="37717" x="8585200" y="3652838"/>
          <p14:tracePt t="37733" x="8566150" y="3652838"/>
          <p14:tracePt t="37749" x="8556625" y="3652838"/>
          <p14:tracePt t="37758" x="8548688" y="3652838"/>
          <p14:tracePt t="37774" x="8529638" y="3652838"/>
          <p14:tracePt t="37782" x="8520113" y="3652838"/>
          <p14:tracePt t="37797" x="8512175" y="3652838"/>
          <p14:tracePt t="37838" x="8483600" y="3652838"/>
          <p14:tracePt t="37869" x="8475663" y="3652838"/>
          <p14:tracePt t="37909" x="8466138" y="3652838"/>
          <p14:tracePt t="37937" x="8456613" y="3643313"/>
          <p14:tracePt t="37953" x="8447088" y="3633788"/>
          <p14:tracePt t="37960" x="8439150" y="3633788"/>
          <p14:tracePt t="37985" x="8420100" y="3625850"/>
          <p14:tracePt t="38005" x="8402638" y="3616325"/>
          <p14:tracePt t="38021" x="8393113" y="3616325"/>
          <p14:tracePt t="38029" x="8374063" y="3616325"/>
          <p14:tracePt t="38037" x="8356600" y="3616325"/>
          <p14:tracePt t="38045" x="8347075" y="3616325"/>
          <p14:tracePt t="38052" x="8337550" y="3616325"/>
          <p14:tracePt t="38061" x="8320088" y="3616325"/>
          <p14:tracePt t="38069" x="8301038" y="3616325"/>
          <p14:tracePt t="38077" x="8283575" y="3606800"/>
          <p14:tracePt t="38086" x="8274050" y="3606800"/>
          <p14:tracePt t="38093" x="8256588" y="3597275"/>
          <p14:tracePt t="38101" x="8237538" y="3597275"/>
          <p14:tracePt t="38109" x="8228013" y="3597275"/>
          <p14:tracePt t="38117" x="8220075" y="3597275"/>
          <p14:tracePt t="38125" x="8201025" y="3597275"/>
          <p14:tracePt t="38133" x="8191500" y="3597275"/>
          <p14:tracePt t="38141" x="8164513" y="3597275"/>
          <p14:tracePt t="38149" x="8154988" y="3597275"/>
          <p14:tracePt t="38156" x="8137525" y="3589338"/>
          <p14:tracePt t="38165" x="8128000" y="3589338"/>
          <p14:tracePt t="38174" x="8118475" y="3589338"/>
          <p14:tracePt t="38181" x="8101013" y="3589338"/>
          <p14:tracePt t="38189" x="8081963" y="3579813"/>
          <p14:tracePt t="38196" x="8064500" y="3579813"/>
          <p14:tracePt t="38205" x="8054975" y="3579813"/>
          <p14:tracePt t="38213" x="8035925" y="3570288"/>
          <p14:tracePt t="38222" x="8008938" y="3570288"/>
          <p14:tracePt t="38229" x="7999413" y="3570288"/>
          <p14:tracePt t="38237" x="7991475" y="3570288"/>
          <p14:tracePt t="38253" x="7972425" y="3570288"/>
          <p14:tracePt t="38261" x="7945438" y="3570288"/>
          <p14:tracePt t="38270" x="7935913" y="3560763"/>
          <p14:tracePt t="38276" x="7926388" y="3560763"/>
          <p14:tracePt t="38286" x="7918450" y="3560763"/>
          <p14:tracePt t="38293" x="7899400" y="3552825"/>
          <p14:tracePt t="38309" x="7889875" y="3552825"/>
          <p14:tracePt t="38317" x="7862888" y="3552825"/>
          <p14:tracePt t="38325" x="7853363" y="3552825"/>
          <p14:tracePt t="38333" x="7845425" y="3552825"/>
          <p14:tracePt t="38340" x="7816850" y="3543300"/>
          <p14:tracePt t="38349" x="7799388" y="3543300"/>
          <p14:tracePt t="38357" x="7772400" y="3533775"/>
          <p14:tracePt t="38365" x="7753350" y="3533775"/>
          <p14:tracePt t="38373" x="7743825" y="3524250"/>
          <p14:tracePt t="38381" x="7716838" y="3516313"/>
          <p14:tracePt t="38389" x="7699375" y="3516313"/>
          <p14:tracePt t="38397" x="7670800" y="3516313"/>
          <p14:tracePt t="38405" x="7653338" y="3506788"/>
          <p14:tracePt t="38413" x="7626350" y="3487738"/>
          <p14:tracePt t="38421" x="7616825" y="3487738"/>
          <p14:tracePt t="38428" x="7589838" y="3479800"/>
          <p14:tracePt t="38438" x="7570788" y="3479800"/>
          <p14:tracePt t="38445" x="7553325" y="3470275"/>
          <p14:tracePt t="38452" x="7534275" y="3460750"/>
          <p14:tracePt t="38461" x="7516813" y="3460750"/>
          <p14:tracePt t="38469" x="7497763" y="3460750"/>
          <p14:tracePt t="38477" x="7470775" y="3460750"/>
          <p14:tracePt t="38487" x="7424738" y="3433763"/>
          <p14:tracePt t="38493" x="7415213" y="3433763"/>
          <p14:tracePt t="38502" x="7388225" y="3433763"/>
          <p14:tracePt t="38508" x="7361238" y="3414713"/>
          <p14:tracePt t="38517" x="7351713" y="3414713"/>
          <p14:tracePt t="38524" x="7334250" y="3414713"/>
          <p14:tracePt t="38533" x="7324725" y="3414713"/>
          <p14:tracePt t="38541" x="7288213" y="3406775"/>
          <p14:tracePt t="38549" x="7259638" y="3406775"/>
          <p14:tracePt t="38557" x="7242175" y="3406775"/>
          <p14:tracePt t="38565" x="7215188" y="3406775"/>
          <p14:tracePt t="38573" x="7169150" y="3397250"/>
          <p14:tracePt t="38581" x="7142163" y="3387725"/>
          <p14:tracePt t="38589" x="7086600" y="3387725"/>
          <p14:tracePt t="38597" x="7032625" y="3387725"/>
          <p14:tracePt t="38605" x="7004050" y="3370263"/>
          <p14:tracePt t="38612" x="6967538" y="3370263"/>
          <p14:tracePt t="38620" x="6931025" y="3360738"/>
          <p14:tracePt t="38628" x="6886575" y="3360738"/>
          <p14:tracePt t="38638" x="6858000" y="3360738"/>
          <p14:tracePt t="38644" x="6831013" y="3351213"/>
          <p14:tracePt t="38653" x="6821488" y="3351213"/>
          <p14:tracePt t="38661" x="6784975" y="3351213"/>
          <p14:tracePt t="38670" x="6777038" y="3351213"/>
          <p14:tracePt t="38676" x="6740525" y="3351213"/>
          <p14:tracePt t="38687" x="6704013" y="3351213"/>
          <p14:tracePt t="38693" x="6657975" y="3351213"/>
          <p14:tracePt t="38702" x="6602413" y="3351213"/>
          <p14:tracePt t="38709" x="6575425" y="3351213"/>
          <p14:tracePt t="38717" x="6521450" y="3351213"/>
          <p14:tracePt t="38724" x="6465888" y="3351213"/>
          <p14:tracePt t="38733" x="6410325" y="3351213"/>
          <p14:tracePt t="38741" x="6346825" y="3351213"/>
          <p14:tracePt t="38749" x="6310313" y="3351213"/>
          <p14:tracePt t="38758" x="6256338" y="3351213"/>
          <p14:tracePt t="38765" x="6227763" y="3351213"/>
          <p14:tracePt t="38773" x="6200775" y="3351213"/>
          <p14:tracePt t="38781" x="6183313" y="3351213"/>
          <p14:tracePt t="38790" x="6146800" y="3351213"/>
          <p14:tracePt t="38797" x="6137275" y="3351213"/>
          <p14:tracePt t="38805" x="6118225" y="3351213"/>
          <p14:tracePt t="38813" x="6100763" y="3351213"/>
          <p14:tracePt t="38821" x="6081713" y="3351213"/>
          <p14:tracePt t="38828" x="6064250" y="3351213"/>
          <p14:tracePt t="38836" x="6054725" y="3351213"/>
          <p14:tracePt t="38845" x="6027738" y="3351213"/>
          <p14:tracePt t="38853" x="6008688" y="3351213"/>
          <p14:tracePt t="38862" x="6000750" y="3351213"/>
          <p14:tracePt t="38870" x="5991225" y="3351213"/>
          <p14:tracePt t="38877" x="5972175" y="3351213"/>
          <p14:tracePt t="38886" x="5935663" y="3351213"/>
          <p14:tracePt t="38893" x="5908675" y="3351213"/>
          <p14:tracePt t="38902" x="5891213" y="3351213"/>
          <p14:tracePt t="38909" x="5862638" y="3351213"/>
          <p14:tracePt t="38923" x="5835650" y="3351213"/>
          <p14:tracePt t="38924" x="5818188" y="3351213"/>
          <p14:tracePt t="38933" x="5789613" y="3351213"/>
          <p14:tracePt t="38942" x="5772150" y="3351213"/>
          <p14:tracePt t="38948" x="5745163" y="3351213"/>
          <p14:tracePt t="38957" x="5699125" y="3351213"/>
          <p14:tracePt t="38964" x="5680075" y="3351213"/>
          <p14:tracePt t="38974" x="5653088" y="3351213"/>
          <p14:tracePt t="38981" x="5626100" y="3351213"/>
          <p14:tracePt t="38989" x="5597525" y="3351213"/>
          <p14:tracePt t="38998" x="5580063" y="3351213"/>
          <p14:tracePt t="39006" x="5543550" y="3351213"/>
          <p14:tracePt t="39012" x="5516563" y="3351213"/>
          <p14:tracePt t="39021" x="5497513" y="3351213"/>
          <p14:tracePt t="39029" x="5461000" y="3351213"/>
          <p14:tracePt t="39036" x="5443538" y="3351213"/>
          <p14:tracePt t="39045" x="5414963" y="3351213"/>
          <p14:tracePt t="39053" x="5397500" y="3351213"/>
          <p14:tracePt t="39061" x="5378450" y="3351213"/>
          <p14:tracePt t="39069" x="5360988" y="3351213"/>
          <p14:tracePt t="39076" x="5334000" y="3351213"/>
          <p14:tracePt t="39086" x="5314950" y="3351213"/>
          <p14:tracePt t="39093" x="5268913" y="3351213"/>
          <p14:tracePt t="39102" x="5251450" y="3351213"/>
          <p14:tracePt t="39108" x="5224463" y="3341688"/>
          <p14:tracePt t="39118" x="5195888" y="3341688"/>
          <p14:tracePt t="39125" x="5168900" y="3333750"/>
          <p14:tracePt t="39133" x="5151438" y="3333750"/>
          <p14:tracePt t="39141" x="5114925" y="3324225"/>
          <p14:tracePt t="39149" x="5078413" y="3324225"/>
          <p14:tracePt t="39157" x="5049838" y="3324225"/>
          <p14:tracePt t="39165" x="5022850" y="3324225"/>
          <p14:tracePt t="39173" x="5005388" y="3324225"/>
          <p14:tracePt t="39181" x="4940300" y="3314700"/>
          <p14:tracePt t="39189" x="4903788" y="3314700"/>
          <p14:tracePt t="39197" x="4857750" y="3305175"/>
          <p14:tracePt t="39205" x="4821238" y="3305175"/>
          <p14:tracePt t="39213" x="4794250" y="3305175"/>
          <p14:tracePt t="39221" x="4757738" y="3305175"/>
          <p14:tracePt t="39230" x="4721225" y="3305175"/>
          <p14:tracePt t="39236" x="4711700" y="3297238"/>
          <p14:tracePt t="39244" x="4703763" y="3297238"/>
          <p14:tracePt t="39255" x="4675188" y="3297238"/>
          <p14:tracePt t="39271" x="4648200" y="3297238"/>
          <p14:tracePt t="39276" x="4630738" y="3297238"/>
          <p14:tracePt t="39286" x="4611688" y="3297238"/>
          <p14:tracePt t="39293" x="4594225" y="3297238"/>
          <p14:tracePt t="39301" x="4565650" y="3297238"/>
          <p14:tracePt t="39309" x="4557713" y="3297238"/>
          <p14:tracePt t="39317" x="4538663" y="3297238"/>
          <p14:tracePt t="39325" x="4521200" y="3297238"/>
          <p14:tracePt t="39333" x="4511675" y="3297238"/>
          <p14:tracePt t="39341" x="4502150" y="3297238"/>
          <p14:tracePt t="39357" x="4484688" y="3297238"/>
          <p14:tracePt t="39365" x="4465638" y="3297238"/>
          <p14:tracePt t="39374" x="4456113" y="3297238"/>
          <p14:tracePt t="39381" x="4438650" y="3297238"/>
          <p14:tracePt t="39390" x="4419600" y="3297238"/>
          <p14:tracePt t="39397" x="4392613" y="3297238"/>
          <p14:tracePt t="39405" x="4383088" y="3297238"/>
          <p14:tracePt t="39413" x="4365625" y="3297238"/>
          <p14:tracePt t="39421" x="4338638" y="3297238"/>
          <p14:tracePt t="39429" x="4329113" y="3297238"/>
          <p14:tracePt t="39437" x="4302125" y="3297238"/>
          <p14:tracePt t="39444" x="4273550" y="3305175"/>
          <p14:tracePt t="39452" x="4246563" y="3305175"/>
          <p14:tracePt t="39461" x="4229100" y="3305175"/>
          <p14:tracePt t="39469" x="4210050" y="3305175"/>
          <p14:tracePt t="39477" x="4192588" y="3305175"/>
          <p14:tracePt t="39486" x="4173538" y="3305175"/>
          <p14:tracePt t="39493" x="4164013" y="3305175"/>
          <p14:tracePt t="39503" x="4156075" y="3305175"/>
          <p14:tracePt t="39510" x="4137025" y="3314700"/>
          <p14:tracePt t="39517" x="4127500" y="3314700"/>
          <p14:tracePt t="39533" x="4119563" y="3314700"/>
          <p14:tracePt t="39549" x="4110038" y="3314700"/>
          <p14:tracePt t="39558" x="4100513" y="3314700"/>
          <p14:tracePt t="39565" x="4083050" y="3324225"/>
          <p14:tracePt t="39574" x="4073525" y="3324225"/>
          <p14:tracePt t="39589" x="4064000" y="3324225"/>
          <p14:tracePt t="39597" x="4054475" y="3324225"/>
          <p14:tracePt t="39606" x="4044950" y="3324225"/>
          <p14:tracePt t="39613" x="4037013" y="3333750"/>
          <p14:tracePt t="39621" x="4027488" y="3341688"/>
          <p14:tracePt t="39630" x="4017963" y="3341688"/>
          <p14:tracePt t="39645" x="4017963" y="3351213"/>
          <p14:tracePt t="39653" x="4000500" y="3360738"/>
          <p14:tracePt t="39661" x="3990975" y="3378200"/>
          <p14:tracePt t="39669" x="3981450" y="3387725"/>
          <p14:tracePt t="39677" x="3971925" y="3397250"/>
          <p14:tracePt t="39686" x="3971925" y="3406775"/>
          <p14:tracePt t="39693" x="3963988" y="3406775"/>
          <p14:tracePt t="39702" x="3944938" y="3424238"/>
          <p14:tracePt t="39709" x="3935413" y="3433763"/>
          <p14:tracePt t="39717" x="3927475" y="3443288"/>
          <p14:tracePt t="39733" x="3917950" y="3460750"/>
          <p14:tracePt t="39757" x="3908425" y="3479800"/>
          <p14:tracePt t="39773" x="3908425" y="3487738"/>
          <p14:tracePt t="39781" x="3898900" y="3506788"/>
          <p14:tracePt t="39797" x="3898900" y="3516313"/>
          <p14:tracePt t="39805" x="3898900" y="3524250"/>
          <p14:tracePt t="39813" x="3898900" y="3543300"/>
          <p14:tracePt t="39821" x="3898900" y="3552825"/>
          <p14:tracePt t="39828" x="3898900" y="3570288"/>
          <p14:tracePt t="39837" x="3898900" y="3589338"/>
          <p14:tracePt t="39844" x="3898900" y="3597275"/>
          <p14:tracePt t="39855" x="3898900" y="3616325"/>
          <p14:tracePt t="39861" x="3898900" y="3625850"/>
          <p14:tracePt t="39870" x="3898900" y="3633788"/>
          <p14:tracePt t="39877" x="3898900" y="3652838"/>
          <p14:tracePt t="39888" x="3898900" y="3670300"/>
          <p14:tracePt t="39893" x="3898900" y="3679825"/>
          <p14:tracePt t="39903" x="3898900" y="3698875"/>
          <p14:tracePt t="39909" x="3898900" y="3706813"/>
          <p14:tracePt t="39924" x="3898900" y="3716338"/>
          <p14:tracePt t="39933" x="3898900" y="3735388"/>
          <p14:tracePt t="39941" x="3898900" y="3743325"/>
          <p14:tracePt t="39949" x="3898900" y="3752850"/>
          <p14:tracePt t="39957" x="3898900" y="3762375"/>
          <p14:tracePt t="39965" x="3898900" y="3771900"/>
          <p14:tracePt t="39981" x="3898900" y="3779838"/>
          <p14:tracePt t="39997" x="3898900" y="3798888"/>
          <p14:tracePt t="40007" x="3898900" y="3808413"/>
          <p14:tracePt t="40013" x="3898900" y="3825875"/>
          <p14:tracePt t="40023" x="3908425" y="3844925"/>
          <p14:tracePt t="40037" x="3917950" y="3862388"/>
          <p14:tracePt t="40045" x="3917950" y="3871913"/>
          <p14:tracePt t="40052" x="3917950" y="3881438"/>
          <p14:tracePt t="40077" x="3927475" y="3881438"/>
          <p14:tracePt t="40093" x="3935413" y="3898900"/>
          <p14:tracePt t="40102" x="3944938" y="3908425"/>
          <p14:tracePt t="40109" x="3954463" y="3917950"/>
          <p14:tracePt t="40117" x="3963988" y="3927475"/>
          <p14:tracePt t="40124" x="3981450" y="3935413"/>
          <p14:tracePt t="40133" x="3990975" y="3944938"/>
          <p14:tracePt t="40141" x="3990975" y="3954463"/>
          <p14:tracePt t="40149" x="4008438" y="3954463"/>
          <p14:tracePt t="40165" x="4017963" y="3963988"/>
          <p14:tracePt t="40174" x="4037013" y="3971925"/>
          <p14:tracePt t="40180" x="4044950" y="3971925"/>
          <p14:tracePt t="40190" x="4064000" y="3971925"/>
          <p14:tracePt t="40197" x="4083050" y="3971925"/>
          <p14:tracePt t="40206" x="4100513" y="3981450"/>
          <p14:tracePt t="40214" x="4119563" y="3981450"/>
          <p14:tracePt t="40221" x="4137025" y="3990975"/>
          <p14:tracePt t="40237" x="4173538" y="3990975"/>
          <p14:tracePt t="40245" x="4192588" y="3990975"/>
          <p14:tracePt t="40253" x="4200525" y="3990975"/>
          <p14:tracePt t="40261" x="4219575" y="3990975"/>
          <p14:tracePt t="40270" x="4237038" y="4008438"/>
          <p14:tracePt t="40277" x="4246563" y="4008438"/>
          <p14:tracePt t="40286" x="4265613" y="4008438"/>
          <p14:tracePt t="40293" x="4273550" y="4008438"/>
          <p14:tracePt t="40302" x="4310063" y="4017963"/>
          <p14:tracePt t="40318" x="4365625" y="4037013"/>
          <p14:tracePt t="40325" x="4392613" y="4037013"/>
          <p14:tracePt t="40333" x="4438650" y="4044950"/>
          <p14:tracePt t="40341" x="4465638" y="4044950"/>
          <p14:tracePt t="40349" x="4502150" y="4054475"/>
          <p14:tracePt t="40357" x="4538663" y="4054475"/>
          <p14:tracePt t="40365" x="4565650" y="4054475"/>
          <p14:tracePt t="40373" x="4594225" y="4054475"/>
          <p14:tracePt t="40381" x="4638675" y="4064000"/>
          <p14:tracePt t="40389" x="4657725" y="4064000"/>
          <p14:tracePt t="40397" x="4675188" y="4073525"/>
          <p14:tracePt t="40405" x="4684713" y="4073525"/>
          <p14:tracePt t="40412" x="4703763" y="4073525"/>
          <p14:tracePt t="40421" x="4721225" y="4073525"/>
          <p14:tracePt t="40428" x="4740275" y="4073525"/>
          <p14:tracePt t="40438" x="4757738" y="4073525"/>
          <p14:tracePt t="40445" x="4776788" y="4073525"/>
          <p14:tracePt t="40453" x="4794250" y="4073525"/>
          <p14:tracePt t="40461" x="4813300" y="4073525"/>
          <p14:tracePt t="40469" x="4849813" y="4073525"/>
          <p14:tracePt t="40477" x="4886325" y="4073525"/>
          <p14:tracePt t="40486" x="4940300" y="4073525"/>
          <p14:tracePt t="40493" x="4976813" y="4073525"/>
          <p14:tracePt t="40503" x="5005388" y="4073525"/>
          <p14:tracePt t="40509" x="5059363" y="4073525"/>
          <p14:tracePt t="40517" x="5105400" y="4073525"/>
          <p14:tracePt t="40525" x="5132388" y="4081463"/>
          <p14:tracePt t="40533" x="5159375" y="4081463"/>
          <p14:tracePt t="40541" x="5205413" y="4081463"/>
          <p14:tracePt t="40549" x="5232400" y="4081463"/>
          <p14:tracePt t="40557" x="5241925" y="4081463"/>
          <p14:tracePt t="40565" x="5268913" y="4081463"/>
          <p14:tracePt t="40573" x="5287963" y="4090988"/>
          <p14:tracePt t="40582" x="5314950" y="4090988"/>
          <p14:tracePt t="40589" x="5334000" y="4090988"/>
          <p14:tracePt t="40597" x="5360988" y="4090988"/>
          <p14:tracePt t="40606" x="5378450" y="4090988"/>
          <p14:tracePt t="40613" x="5407025" y="4090988"/>
          <p14:tracePt t="40621" x="5434013" y="4090988"/>
          <p14:tracePt t="40629" x="5470525" y="4090988"/>
          <p14:tracePt t="40638" x="5480050" y="4090988"/>
          <p14:tracePt t="40644" x="5516563" y="4090988"/>
          <p14:tracePt t="40656" x="5534025" y="4090988"/>
          <p14:tracePt t="40660" x="5553075" y="4090988"/>
          <p14:tracePt t="40669" x="5561013" y="4090988"/>
          <p14:tracePt t="40676" x="5580063" y="4090988"/>
          <p14:tracePt t="40686" x="5616575" y="4090988"/>
          <p14:tracePt t="40703" x="5643563" y="4090988"/>
          <p14:tracePt t="40709" x="5680075" y="4090988"/>
          <p14:tracePt t="40718" x="5708650" y="4090988"/>
          <p14:tracePt t="40724" x="5735638" y="4090988"/>
          <p14:tracePt t="40733" x="5772150" y="4090988"/>
          <p14:tracePt t="40740" x="5818188" y="4090988"/>
          <p14:tracePt t="40749" x="5854700" y="4090988"/>
          <p14:tracePt t="40757" x="5908675" y="4090988"/>
          <p14:tracePt t="40765" x="5972175" y="4090988"/>
          <p14:tracePt t="40773" x="6027738" y="4090988"/>
          <p14:tracePt t="40781" x="6081713" y="4090988"/>
          <p14:tracePt t="40790" x="6137275" y="4090988"/>
          <p14:tracePt t="40796" x="6191250" y="4090988"/>
          <p14:tracePt t="40805" x="6210300" y="4090988"/>
          <p14:tracePt t="40813" x="6237288" y="4090988"/>
          <p14:tracePt t="40821" x="6273800" y="4090988"/>
          <p14:tracePt t="40829" x="6300788" y="4090988"/>
          <p14:tracePt t="40837" x="6310313" y="4090988"/>
          <p14:tracePt t="40846" x="6329363" y="4090988"/>
          <p14:tracePt t="40853" x="6337300" y="4090988"/>
          <p14:tracePt t="40861" x="6373813" y="4090988"/>
          <p14:tracePt t="40870" x="6402388" y="4090988"/>
          <p14:tracePt t="40877" x="6438900" y="4090988"/>
          <p14:tracePt t="40887" x="6483350" y="4090988"/>
          <p14:tracePt t="40893" x="6521450" y="4090988"/>
          <p14:tracePt t="40902" x="6565900" y="4090988"/>
          <p14:tracePt t="40909" x="6621463" y="4090988"/>
          <p14:tracePt t="40917" x="6648450" y="4090988"/>
          <p14:tracePt t="40925" x="6684963" y="4090988"/>
          <p14:tracePt t="40933" x="6721475" y="4090988"/>
          <p14:tracePt t="40940" x="6740525" y="4090988"/>
          <p14:tracePt t="40957" x="6748463" y="4090988"/>
          <p14:tracePt t="40973" x="6757988" y="4090988"/>
          <p14:tracePt t="40989" x="6767513" y="4090988"/>
          <p14:tracePt t="40997" x="6777038" y="4090988"/>
          <p14:tracePt t="41005" x="6784975" y="4090988"/>
          <p14:tracePt t="41013" x="6813550" y="4090988"/>
          <p14:tracePt t="41021" x="6821488" y="4090988"/>
          <p14:tracePt t="41028" x="6858000" y="4090988"/>
          <p14:tracePt t="41038" x="6894513" y="4090988"/>
          <p14:tracePt t="41044" x="6950075" y="4090988"/>
          <p14:tracePt t="41053" x="6996113" y="4090988"/>
          <p14:tracePt t="41060" x="7032625" y="4090988"/>
          <p14:tracePt t="41070" x="7086600" y="4090988"/>
          <p14:tracePt t="41076" x="7113588" y="4090988"/>
          <p14:tracePt t="41085" x="7159625" y="4090988"/>
          <p14:tracePt t="41092" x="7178675" y="4090988"/>
          <p14:tracePt t="41102" x="7205663" y="4090988"/>
          <p14:tracePt t="41108" x="7223125" y="4090988"/>
          <p14:tracePt t="41118" x="7232650" y="4090988"/>
          <p14:tracePt t="41124" x="7251700" y="4090988"/>
          <p14:tracePt t="41140" x="7278688" y="4081463"/>
          <p14:tracePt t="41149" x="7288213" y="4081463"/>
          <p14:tracePt t="41157" x="7305675" y="4073525"/>
          <p14:tracePt t="41164" x="7324725" y="4073525"/>
          <p14:tracePt t="41173" x="7361238" y="4073525"/>
          <p14:tracePt t="41181" x="7378700" y="4073525"/>
          <p14:tracePt t="41189" x="7397750" y="4073525"/>
          <p14:tracePt t="41196" x="7415213" y="4073525"/>
          <p14:tracePt t="41206" x="7424738" y="4073525"/>
          <p14:tracePt t="41213" x="7443788" y="4073525"/>
          <p14:tracePt t="41277" x="7461250" y="4064000"/>
          <p14:tracePt t="41293" x="7480300" y="4064000"/>
          <p14:tracePt t="41301" x="7497763" y="4064000"/>
          <p14:tracePt t="41309" x="7516813" y="4064000"/>
          <p14:tracePt t="41318" x="7534275" y="4064000"/>
          <p14:tracePt t="41324" x="7543800" y="4064000"/>
          <p14:tracePt t="41333" x="7580313" y="4064000"/>
          <p14:tracePt t="41341" x="7597775" y="4054475"/>
          <p14:tracePt t="41349" x="7634288" y="4054475"/>
          <p14:tracePt t="41358" x="7670800" y="4044950"/>
          <p14:tracePt t="41365" x="7699375" y="4044950"/>
          <p14:tracePt t="41373" x="7726363" y="4044950"/>
          <p14:tracePt t="41381" x="7735888" y="4044950"/>
          <p14:tracePt t="41389" x="7753350" y="4044950"/>
          <p14:tracePt t="41406" x="7762875" y="4044950"/>
          <p14:tracePt t="41445" x="7772400" y="4044950"/>
          <p14:tracePt t="41461" x="7780338" y="4037013"/>
          <p14:tracePt t="41469" x="7789863" y="4027488"/>
          <p14:tracePt t="41477" x="7808913" y="4027488"/>
          <p14:tracePt t="41487" x="7816850" y="4017963"/>
          <p14:tracePt t="41569" x="7826375" y="4017963"/>
          <p14:tracePt t="41573" x="7835900" y="4008438"/>
          <p14:tracePt t="41589" x="7845425" y="4008438"/>
          <p14:tracePt t="41597" x="7862888" y="4008438"/>
          <p14:tracePt t="41613" x="7881938" y="4000500"/>
          <p14:tracePt t="41622" x="7881938" y="3990975"/>
          <p14:tracePt t="41629" x="7908925" y="3971925"/>
          <p14:tracePt t="41645" x="7918450" y="3935413"/>
          <p14:tracePt t="41661" x="7926388" y="3935413"/>
          <p14:tracePt t="41676" x="7935913" y="3927475"/>
          <p14:tracePt t="41686" x="7945438" y="3917950"/>
          <p14:tracePt t="41703" x="7945438" y="3908425"/>
          <p14:tracePt t="41709" x="7954963" y="3898900"/>
          <p14:tracePt t="41718" x="7962900" y="3889375"/>
          <p14:tracePt t="41741" x="7972425" y="3881438"/>
          <p14:tracePt t="41749" x="7981950" y="3881438"/>
          <p14:tracePt t="41757" x="7999413" y="3862388"/>
          <p14:tracePt t="41780" x="8008938" y="3852863"/>
          <p14:tracePt t="41789" x="8008938" y="3844925"/>
          <p14:tracePt t="41797" x="8018463" y="3835400"/>
          <p14:tracePt t="41813" x="8027988" y="3825875"/>
          <p14:tracePt t="41829" x="8035925" y="3816350"/>
          <p14:tracePt t="41845" x="8045450" y="3816350"/>
          <p14:tracePt t="41861" x="8045450" y="3808413"/>
          <p14:tracePt t="41870" x="8054975" y="3798888"/>
          <p14:tracePt t="41887" x="8064500" y="3779838"/>
          <p14:tracePt t="41917" x="8064500" y="3771900"/>
          <p14:tracePt t="41938" x="8072438" y="3743325"/>
          <p14:tracePt t="41949" x="8072438" y="3725863"/>
          <p14:tracePt t="41974" x="8072438" y="3698875"/>
          <p14:tracePt t="41989" x="8072438" y="3689350"/>
          <p14:tracePt t="42006" x="8072438" y="3679825"/>
          <p14:tracePt t="42013" x="8072438" y="3662363"/>
          <p14:tracePt t="42022" x="8072438" y="3652838"/>
          <p14:tracePt t="42054" x="8072438" y="3643313"/>
          <p14:tracePt t="42085" x="8072438" y="3633788"/>
          <p14:tracePt t="42102" x="8064500" y="3616325"/>
          <p14:tracePt t="42109" x="8054975" y="3606800"/>
          <p14:tracePt t="42118" x="8008938" y="3579813"/>
          <p14:tracePt t="42140" x="7981950" y="3579813"/>
          <p14:tracePt t="42149" x="7972425" y="3570288"/>
          <p14:tracePt t="42157" x="7962900" y="3570288"/>
          <p14:tracePt t="42166" x="7945438" y="3560763"/>
          <p14:tracePt t="42172" x="7926388" y="3560763"/>
          <p14:tracePt t="42181" x="7899400" y="3552825"/>
          <p14:tracePt t="42190" x="7881938" y="3543300"/>
          <p14:tracePt t="42196" x="7862888" y="3543300"/>
          <p14:tracePt t="42206" x="7845425" y="3543300"/>
          <p14:tracePt t="42213" x="7826375" y="3543300"/>
          <p14:tracePt t="42221" x="7808913" y="3543300"/>
          <p14:tracePt t="42229" x="7780338" y="3524250"/>
          <p14:tracePt t="42236" x="7753350" y="3524250"/>
          <p14:tracePt t="42245" x="7716838" y="3516313"/>
          <p14:tracePt t="42253" x="7699375" y="3516313"/>
          <p14:tracePt t="42261" x="7670800" y="3487738"/>
          <p14:tracePt t="42269" x="7653338" y="3487738"/>
          <p14:tracePt t="42277" x="7616825" y="3487738"/>
          <p14:tracePt t="42285" x="7570788" y="3487738"/>
          <p14:tracePt t="42293" x="7543800" y="3487738"/>
          <p14:tracePt t="42302" x="7497763" y="3487738"/>
          <p14:tracePt t="42309" x="7470775" y="3487738"/>
          <p14:tracePt t="42317" x="7443788" y="3479800"/>
          <p14:tracePt t="42325" x="7415213" y="3479800"/>
          <p14:tracePt t="42333" x="7397750" y="3479800"/>
          <p14:tracePt t="42341" x="7351713" y="3479800"/>
          <p14:tracePt t="42349" x="7334250" y="3479800"/>
          <p14:tracePt t="42357" x="7305675" y="3470275"/>
          <p14:tracePt t="42365" x="7278688" y="3470275"/>
          <p14:tracePt t="42373" x="7251700" y="3470275"/>
          <p14:tracePt t="42381" x="7215188" y="3470275"/>
          <p14:tracePt t="42389" x="7186613" y="3470275"/>
          <p14:tracePt t="42397" x="7159625" y="3470275"/>
          <p14:tracePt t="42406" x="7113588" y="3470275"/>
          <p14:tracePt t="42413" x="7086600" y="3470275"/>
          <p14:tracePt t="42421" x="7032625" y="3470275"/>
          <p14:tracePt t="42429" x="7004050" y="3470275"/>
          <p14:tracePt t="42437" x="6950075" y="3470275"/>
          <p14:tracePt t="42444" x="6923088" y="3470275"/>
          <p14:tracePt t="42453" x="6877050" y="3470275"/>
          <p14:tracePt t="42461" x="6850063" y="3470275"/>
          <p14:tracePt t="42469" x="6821488" y="3470275"/>
          <p14:tracePt t="42476" x="6777038" y="3470275"/>
          <p14:tracePt t="42487" x="6740525" y="3470275"/>
          <p14:tracePt t="42492" x="6704013" y="3470275"/>
          <p14:tracePt t="42502" x="6630988" y="3470275"/>
          <p14:tracePt t="42509" x="6584950" y="3470275"/>
          <p14:tracePt t="42518" x="6521450" y="3460750"/>
          <p14:tracePt t="42525" x="6446838" y="3460750"/>
          <p14:tracePt t="42533" x="6383338" y="3443288"/>
          <p14:tracePt t="42540" x="6319838" y="3433763"/>
          <p14:tracePt t="42549" x="6246813" y="3433763"/>
          <p14:tracePt t="42557" x="6191250" y="3406775"/>
          <p14:tracePt t="42565" x="6127750" y="3397250"/>
          <p14:tracePt t="42573" x="6054725" y="3387725"/>
          <p14:tracePt t="42581" x="5991225" y="3387725"/>
          <p14:tracePt t="42589" x="5935663" y="3370263"/>
          <p14:tracePt t="42597" x="5872163" y="3360738"/>
          <p14:tracePt t="42606" x="5818188" y="3351213"/>
          <p14:tracePt t="42613" x="5789613" y="3351213"/>
          <p14:tracePt t="42622" x="5762625" y="3351213"/>
          <p14:tracePt t="42629" x="5716588" y="3351213"/>
          <p14:tracePt t="42637" x="5662613" y="3351213"/>
          <p14:tracePt t="42645" x="5607050" y="3351213"/>
          <p14:tracePt t="42653" x="5561013" y="3351213"/>
          <p14:tracePt t="42661" x="5524500" y="3351213"/>
          <p14:tracePt t="42669" x="5470525" y="3351213"/>
          <p14:tracePt t="42676" x="5414963" y="3351213"/>
          <p14:tracePt t="42685" x="5360988" y="3351213"/>
          <p14:tracePt t="42693" x="5314950" y="3351213"/>
          <p14:tracePt t="42703" x="5278438" y="3351213"/>
          <p14:tracePt t="42709" x="5214938" y="3341688"/>
          <p14:tracePt t="42718" x="5159375" y="3324225"/>
          <p14:tracePt t="42724" x="5151438" y="3324225"/>
          <p14:tracePt t="42735" x="5114925" y="3324225"/>
          <p14:tracePt t="42741" x="5068888" y="3314700"/>
          <p14:tracePt t="42749" x="5041900" y="3314700"/>
          <p14:tracePt t="42756" x="5022850" y="3314700"/>
          <p14:tracePt t="42765" x="4968875" y="3305175"/>
          <p14:tracePt t="42774" x="4940300" y="3297238"/>
          <p14:tracePt t="42781" x="4886325" y="3297238"/>
          <p14:tracePt t="42789" x="4857750" y="3297238"/>
          <p14:tracePt t="42797" x="4803775" y="3297238"/>
          <p14:tracePt t="42806" x="4757738" y="3297238"/>
          <p14:tracePt t="42812" x="4740275" y="3287713"/>
          <p14:tracePt t="42821" x="4711700" y="3287713"/>
          <p14:tracePt t="42829" x="4694238" y="3287713"/>
          <p14:tracePt t="42837" x="4638675" y="3260725"/>
          <p14:tracePt t="42845" x="4630738" y="3260725"/>
          <p14:tracePt t="42853" x="4611688" y="3260725"/>
          <p14:tracePt t="42861" x="4584700" y="3260725"/>
          <p14:tracePt t="42869" x="4557713" y="3260725"/>
          <p14:tracePt t="42878" x="4511675" y="3260725"/>
          <p14:tracePt t="42887" x="4475163" y="3260725"/>
          <p14:tracePt t="42893" x="4438650" y="3260725"/>
          <p14:tracePt t="42903" x="4402138" y="3260725"/>
          <p14:tracePt t="42908" x="4375150" y="3260725"/>
          <p14:tracePt t="42917" x="4346575" y="3251200"/>
          <p14:tracePt t="42924" x="4310063" y="3251200"/>
          <p14:tracePt t="42938" x="4283075" y="3251200"/>
          <p14:tracePt t="42940" x="4246563" y="3241675"/>
          <p14:tracePt t="42949" x="4210050" y="3241675"/>
          <p14:tracePt t="42957" x="4183063" y="3241675"/>
          <p14:tracePt t="42965" x="4156075" y="3241675"/>
          <p14:tracePt t="42973" x="4146550" y="3241675"/>
          <p14:tracePt t="42981" x="4127500" y="3241675"/>
          <p14:tracePt t="42990" x="4100513" y="3232150"/>
          <p14:tracePt t="42997" x="4090988" y="3232150"/>
          <p14:tracePt t="43006" x="4083050" y="3232150"/>
          <p14:tracePt t="43013" x="4064000" y="3232150"/>
          <p14:tracePt t="43029" x="4044950" y="3232150"/>
          <p14:tracePt t="43038" x="4037013" y="3232150"/>
          <p14:tracePt t="43045" x="4027488" y="3232150"/>
          <p14:tracePt t="43054" x="4000500" y="3232150"/>
          <p14:tracePt t="43060" x="3981450" y="3232150"/>
          <p14:tracePt t="43069" x="3963988" y="3232150"/>
          <p14:tracePt t="43076" x="3935413" y="3232150"/>
          <p14:tracePt t="43086" x="3890963" y="3232150"/>
          <p14:tracePt t="43093" x="3881438" y="3232150"/>
          <p14:tracePt t="43102" x="3862388" y="3232150"/>
          <p14:tracePt t="43109" x="3844925" y="3232150"/>
          <p14:tracePt t="43117" x="3825875" y="3232150"/>
          <p14:tracePt t="43125" x="3808413" y="3232150"/>
          <p14:tracePt t="43133" x="3771900" y="3232150"/>
          <p14:tracePt t="43141" x="3771900" y="3241675"/>
          <p14:tracePt t="43149" x="3762375" y="3251200"/>
          <p14:tracePt t="43157" x="3744913" y="3260725"/>
          <p14:tracePt t="43165" x="3716338" y="3268663"/>
          <p14:tracePt t="43173" x="3689350" y="3287713"/>
          <p14:tracePt t="43181" x="3689350" y="3297238"/>
          <p14:tracePt t="43189" x="3671888" y="3305175"/>
          <p14:tracePt t="43197" x="3662363" y="3305175"/>
          <p14:tracePt t="43206" x="3652838" y="3314700"/>
          <p14:tracePt t="43213" x="3643313" y="3314700"/>
          <p14:tracePt t="43221" x="3635375" y="3324225"/>
          <p14:tracePt t="43229" x="3625850" y="3324225"/>
          <p14:tracePt t="43237" x="3616325" y="3333750"/>
          <p14:tracePt t="43245" x="3616325" y="3341688"/>
          <p14:tracePt t="43253" x="3598863" y="3360738"/>
          <p14:tracePt t="43269" x="3589338" y="3370263"/>
          <p14:tracePt t="43277" x="3579813" y="3378200"/>
          <p14:tracePt t="43286" x="3570288" y="3397250"/>
          <p14:tracePt t="43302" x="3570288" y="3414713"/>
          <p14:tracePt t="43309" x="3570288" y="3424238"/>
          <p14:tracePt t="43318" x="3562350" y="3443288"/>
          <p14:tracePt t="43333" x="3562350" y="3460750"/>
          <p14:tracePt t="43341" x="3552825" y="3479800"/>
          <p14:tracePt t="43358" x="3552825" y="3497263"/>
          <p14:tracePt t="43365" x="3552825" y="3506788"/>
          <p14:tracePt t="43373" x="3552825" y="3524250"/>
          <p14:tracePt t="43381" x="3552825" y="3543300"/>
          <p14:tracePt t="43397" x="3552825" y="3560763"/>
          <p14:tracePt t="43406" x="3552825" y="3570288"/>
          <p14:tracePt t="43413" x="3552825" y="3589338"/>
          <p14:tracePt t="43422" x="3552825" y="3597275"/>
          <p14:tracePt t="43428" x="3552825" y="3616325"/>
          <p14:tracePt t="43438" x="3570288" y="3633788"/>
          <p14:tracePt t="43461" x="3579813" y="3670300"/>
          <p14:tracePt t="43469" x="3589338" y="3670300"/>
          <p14:tracePt t="43486" x="3598863" y="3689350"/>
          <p14:tracePt t="43493" x="3616325" y="3706813"/>
          <p14:tracePt t="43503" x="3625850" y="3716338"/>
          <p14:tracePt t="43508" x="3643313" y="3735388"/>
          <p14:tracePt t="43518" x="3662363" y="3743325"/>
          <p14:tracePt t="43525" x="3671888" y="3752850"/>
          <p14:tracePt t="43533" x="3698875" y="3762375"/>
          <p14:tracePt t="43540" x="3725863" y="3779838"/>
          <p14:tracePt t="43549" x="3752850" y="3789363"/>
          <p14:tracePt t="43557" x="3771900" y="3798888"/>
          <p14:tracePt t="43565" x="3789363" y="3798888"/>
          <p14:tracePt t="43573" x="3835400" y="3825875"/>
          <p14:tracePt t="43581" x="3854450" y="3835400"/>
          <p14:tracePt t="43589" x="3917950" y="3852863"/>
          <p14:tracePt t="43597" x="3954463" y="3862388"/>
          <p14:tracePt t="43606" x="3981450" y="3862388"/>
          <p14:tracePt t="43613" x="4037013" y="3862388"/>
          <p14:tracePt t="43621" x="4100513" y="3889375"/>
          <p14:tracePt t="43629" x="4164013" y="3917950"/>
          <p14:tracePt t="43637" x="4237038" y="3927475"/>
          <p14:tracePt t="43644" x="4273550" y="3927475"/>
          <p14:tracePt t="43654" x="4319588" y="3927475"/>
          <p14:tracePt t="43661" x="4383088" y="3944938"/>
          <p14:tracePt t="43668" x="4456113" y="3954463"/>
          <p14:tracePt t="43676" x="4538663" y="3963988"/>
          <p14:tracePt t="43685" x="4594225" y="3981450"/>
          <p14:tracePt t="43693" x="4638675" y="3990975"/>
          <p14:tracePt t="43702" x="4667250" y="3990975"/>
          <p14:tracePt t="43709" x="4694238" y="3990975"/>
          <p14:tracePt t="43718" x="4730750" y="4000500"/>
          <p14:tracePt t="43725" x="4757738" y="4008438"/>
          <p14:tracePt t="43733" x="4767263" y="4008438"/>
          <p14:tracePt t="43741" x="4784725" y="4008438"/>
          <p14:tracePt t="43749" x="4803775" y="4008438"/>
          <p14:tracePt t="43756" x="4830763" y="4027488"/>
          <p14:tracePt t="43765" x="4876800" y="4037013"/>
          <p14:tracePt t="43773" x="4949825" y="4054475"/>
          <p14:tracePt t="43781" x="5005388" y="4064000"/>
          <p14:tracePt t="43789" x="5049838" y="4064000"/>
          <p14:tracePt t="43796" x="5086350" y="4064000"/>
          <p14:tracePt t="43806" x="5159375" y="4073525"/>
          <p14:tracePt t="43812" x="5278438" y="4110038"/>
          <p14:tracePt t="43821" x="5387975" y="4117975"/>
          <p14:tracePt t="43829" x="5497513" y="4137025"/>
          <p14:tracePt t="43837" x="5589588" y="4146550"/>
          <p14:tracePt t="43845" x="5670550" y="4164013"/>
          <p14:tracePt t="43855" x="5745163" y="4173538"/>
          <p14:tracePt t="43861" x="5808663" y="4183063"/>
          <p14:tracePt t="43869" x="5826125" y="4191000"/>
          <p14:tracePt t="43877" x="5835650" y="4191000"/>
          <p14:tracePt t="43885" x="5845175" y="4191000"/>
          <p14:tracePt t="43893" x="5881688" y="4191000"/>
          <p14:tracePt t="43902" x="5908675" y="4191000"/>
          <p14:tracePt t="43923" x="5981700" y="4191000"/>
          <p14:tracePt t="43924" x="6037263" y="4191000"/>
          <p14:tracePt t="43933" x="6091238" y="4191000"/>
          <p14:tracePt t="43941" x="6127750" y="4191000"/>
          <p14:tracePt t="43949" x="6200775" y="4191000"/>
          <p14:tracePt t="43957" x="6256338" y="4191000"/>
          <p14:tracePt t="43965" x="6283325" y="4191000"/>
          <p14:tracePt t="43973" x="6337300" y="4191000"/>
          <p14:tracePt t="43981" x="6383338" y="4191000"/>
          <p14:tracePt t="43989" x="6410325" y="4200525"/>
          <p14:tracePt t="43997" x="6429375" y="4200525"/>
          <p14:tracePt t="44006" x="6456363" y="4200525"/>
          <p14:tracePt t="44013" x="6492875" y="4200525"/>
          <p14:tracePt t="44021" x="6502400" y="4200525"/>
          <p14:tracePt t="44029" x="6538913" y="4200525"/>
          <p14:tracePt t="44037" x="6565900" y="4200525"/>
          <p14:tracePt t="44044" x="6602413" y="4200525"/>
          <p14:tracePt t="44054" x="6638925" y="4200525"/>
          <p14:tracePt t="44060" x="6667500" y="4200525"/>
          <p14:tracePt t="44069" x="6704013" y="4200525"/>
          <p14:tracePt t="44076" x="6757988" y="4200525"/>
          <p14:tracePt t="44085" x="6804025" y="4200525"/>
          <p14:tracePt t="44093" x="6840538" y="4200525"/>
          <p14:tracePt t="44103" x="6894513" y="4200525"/>
          <p14:tracePt t="44109" x="6940550" y="4191000"/>
          <p14:tracePt t="44118" x="6977063" y="4191000"/>
          <p14:tracePt t="44124" x="7023100" y="4191000"/>
          <p14:tracePt t="44133" x="7040563" y="4191000"/>
          <p14:tracePt t="44140" x="7069138" y="4183063"/>
          <p14:tracePt t="44149" x="7086600" y="4183063"/>
          <p14:tracePt t="44157" x="7113588" y="4173538"/>
          <p14:tracePt t="44165" x="7150100" y="4164013"/>
          <p14:tracePt t="44173" x="7178675" y="4164013"/>
          <p14:tracePt t="44181" x="7196138" y="4164013"/>
          <p14:tracePt t="44189" x="7232650" y="4164013"/>
          <p14:tracePt t="44197" x="7278688" y="4164013"/>
          <p14:tracePt t="44205" x="7315200" y="4164013"/>
          <p14:tracePt t="44213" x="7361238" y="4154488"/>
          <p14:tracePt t="44221" x="7397750" y="4137025"/>
          <p14:tracePt t="44229" x="7443788" y="4127500"/>
          <p14:tracePt t="44237" x="7516813" y="4127500"/>
          <p14:tracePt t="44244" x="7543800" y="4127500"/>
          <p14:tracePt t="44254" x="7580313" y="4127500"/>
          <p14:tracePt t="44260" x="7616825" y="4127500"/>
          <p14:tracePt t="44269" x="7643813" y="4127500"/>
          <p14:tracePt t="44276" x="7689850" y="4127500"/>
          <p14:tracePt t="44285" x="7716838" y="4127500"/>
          <p14:tracePt t="44293" x="7735888" y="4127500"/>
          <p14:tracePt t="44302" x="7753350" y="4117975"/>
          <p14:tracePt t="44309" x="7762875" y="4117975"/>
          <p14:tracePt t="44318" x="7772400" y="4117975"/>
          <p14:tracePt t="44325" x="7799388" y="4117975"/>
          <p14:tracePt t="44335" x="7816850" y="4110038"/>
          <p14:tracePt t="44340" x="7835900" y="4110038"/>
          <p14:tracePt t="44349" x="7862888" y="4100513"/>
          <p14:tracePt t="44357" x="7899400" y="4090988"/>
          <p14:tracePt t="44365" x="7962900" y="4081463"/>
          <p14:tracePt t="44373" x="8018463" y="4081463"/>
          <p14:tracePt t="44381" x="8064500" y="4064000"/>
          <p14:tracePt t="44389" x="8091488" y="4054475"/>
          <p14:tracePt t="44397" x="8137525" y="4044950"/>
          <p14:tracePt t="44406" x="8154988" y="4044950"/>
          <p14:tracePt t="44413" x="8183563" y="4037013"/>
          <p14:tracePt t="44422" x="8201025" y="4037013"/>
          <p14:tracePt t="44429" x="8210550" y="4027488"/>
          <p14:tracePt t="44469" x="8220075" y="4017963"/>
          <p14:tracePt t="44477" x="8228013" y="4017963"/>
          <p14:tracePt t="44485" x="8228013" y="4008438"/>
          <p14:tracePt t="44493" x="8228013" y="4000500"/>
          <p14:tracePt t="44502" x="8237538" y="3981450"/>
          <p14:tracePt t="44509" x="8247063" y="3963988"/>
          <p14:tracePt t="44518" x="8247063" y="3954463"/>
          <p14:tracePt t="44524" x="8256588" y="3935413"/>
          <p14:tracePt t="44533" x="8256588" y="3917950"/>
          <p14:tracePt t="44540" x="8256588" y="3908425"/>
          <p14:tracePt t="44549" x="8264525" y="3898900"/>
          <p14:tracePt t="44565" x="8264525" y="3881438"/>
          <p14:tracePt t="44581" x="8264525" y="3871913"/>
          <p14:tracePt t="44597" x="8264525" y="3862388"/>
          <p14:tracePt t="44605" x="8264525" y="3852863"/>
          <p14:tracePt t="44612" x="8264525" y="3844925"/>
          <p14:tracePt t="44629" x="8264525" y="3835400"/>
          <p14:tracePt t="44661" x="8264525" y="3825875"/>
          <p14:tracePt t="44685" x="8264525" y="3816350"/>
          <p14:tracePt t="44717" x="8264525" y="3808413"/>
          <p14:tracePt t="44741" x="8264525" y="3798888"/>
          <p14:tracePt t="45009" x="8274050" y="3779838"/>
          <p14:tracePt t="45018" x="8283575" y="3771900"/>
          <p14:tracePt t="45024" x="8293100" y="3771900"/>
          <p14:tracePt t="45034" x="8301038" y="3771900"/>
          <p14:tracePt t="45249" x="8301038" y="3762375"/>
          <p14:tracePt t="45257" x="8320088" y="3762375"/>
          <p14:tracePt t="45265" x="8383588" y="3735388"/>
          <p14:tracePt t="45274" x="8439150" y="3706813"/>
          <p14:tracePt t="45281" x="8520113" y="3689350"/>
          <p14:tracePt t="45289" x="8556625" y="3689350"/>
          <p14:tracePt t="45297" x="8612188" y="3689350"/>
          <p14:tracePt t="45305" x="8648700" y="3689350"/>
          <p14:tracePt t="45313" x="8685213" y="3689350"/>
          <p14:tracePt t="45319" x="8731250" y="3670300"/>
          <p14:tracePt t="45324" x="8748713" y="3662363"/>
          <p14:tracePt t="45333" x="8775700" y="3652838"/>
          <p14:tracePt t="45341" x="8794750" y="3643313"/>
          <p14:tracePt t="45349" x="8804275" y="3643313"/>
          <p14:tracePt t="45357" x="8821738" y="3633788"/>
          <p14:tracePt t="45365" x="8840788" y="3633788"/>
          <p14:tracePt t="45373" x="8867775" y="3633788"/>
          <p14:tracePt t="45381" x="8913813" y="3625850"/>
          <p14:tracePt t="45389" x="8940800" y="3625850"/>
          <p14:tracePt t="45397" x="9013825" y="3616325"/>
          <p14:tracePt t="45405" x="9040813" y="3616325"/>
          <p14:tracePt t="45413" x="9096375" y="3606800"/>
          <p14:tracePt t="45421" x="9186863" y="3606800"/>
          <p14:tracePt t="45429" x="9296400" y="3606800"/>
          <p14:tracePt t="45437" x="9388475" y="3589338"/>
          <p14:tracePt t="45445" x="9507538" y="3579813"/>
          <p14:tracePt t="45454" x="9634538" y="3560763"/>
          <p14:tracePt t="45461" x="9744075" y="3552825"/>
          <p14:tracePt t="45469" x="9836150" y="3552825"/>
          <p14:tracePt t="45477" x="9926638" y="3533775"/>
          <p14:tracePt t="45485" x="9991725" y="3533775"/>
          <p14:tracePt t="45493" x="10064750" y="3533775"/>
          <p14:tracePt t="45502" x="10118725" y="3524250"/>
          <p14:tracePt t="45509" x="10174288" y="3524250"/>
          <p14:tracePt t="45518" x="10218738" y="3524250"/>
          <p14:tracePt t="45525" x="10255250" y="3524250"/>
          <p14:tracePt t="45534" x="10291763" y="3524250"/>
          <p14:tracePt t="45540" x="10328275" y="3524250"/>
          <p14:tracePt t="45549" x="10374313" y="3524250"/>
          <p14:tracePt t="45557" x="10410825" y="3524250"/>
          <p14:tracePt t="45565" x="10437813" y="3524250"/>
          <p14:tracePt t="45573" x="10456863" y="3524250"/>
          <p14:tracePt t="45581" x="10466388" y="3524250"/>
          <p14:tracePt t="45589" x="10483850" y="3524250"/>
          <p14:tracePt t="45597" x="10502900" y="3524250"/>
          <p14:tracePt t="45606" x="10510838" y="3524250"/>
          <p14:tracePt t="45613" x="10520363" y="3524250"/>
          <p14:tracePt t="45622" x="10529888" y="3524250"/>
          <p14:tracePt t="45629" x="10547350" y="3524250"/>
          <p14:tracePt t="45638" x="10575925" y="3524250"/>
          <p14:tracePt t="45645" x="10593388" y="3524250"/>
          <p14:tracePt t="45653" x="10648950" y="3524250"/>
          <p14:tracePt t="45660" x="10694988" y="3524250"/>
          <p14:tracePt t="45668" x="10721975" y="3524250"/>
          <p14:tracePt t="45677" x="10748963" y="3524250"/>
          <p14:tracePt t="45685" x="10795000" y="3524250"/>
          <p14:tracePt t="45693" x="10831513" y="3524250"/>
          <p14:tracePt t="45702" x="10877550" y="3524250"/>
          <p14:tracePt t="45709" x="10914063" y="3524250"/>
          <p14:tracePt t="45719" x="10958513" y="3524250"/>
          <p14:tracePt t="45725" x="10987088" y="3524250"/>
          <p14:tracePt t="45733" x="11023600" y="3524250"/>
          <p14:tracePt t="45741" x="11050588" y="3506788"/>
          <p14:tracePt t="45757" x="11077575" y="3506788"/>
          <p14:tracePt t="45765" x="11096625" y="3506788"/>
          <p14:tracePt t="45773" x="11114088" y="3506788"/>
          <p14:tracePt t="45780" x="11123613" y="3497263"/>
          <p14:tracePt t="45789" x="11141075" y="3497263"/>
          <p14:tracePt t="45797" x="11169650" y="3497263"/>
          <p14:tracePt t="45806" x="11187113" y="3497263"/>
          <p14:tracePt t="45813" x="11214100" y="3487738"/>
          <p14:tracePt t="45821" x="11242675" y="3479800"/>
          <p14:tracePt t="45829" x="11287125" y="3479800"/>
          <p14:tracePt t="45838" x="11342688" y="3479800"/>
          <p14:tracePt t="45845" x="11398250" y="3479800"/>
          <p14:tracePt t="45854" x="11442700" y="3451225"/>
          <p14:tracePt t="45861" x="11507788" y="3443288"/>
          <p14:tracePt t="45868" x="11544300" y="3433763"/>
          <p14:tracePt t="45877" x="11607800" y="3414713"/>
          <p14:tracePt t="45885" x="11680825" y="3414713"/>
          <p14:tracePt t="45893" x="11717338" y="3406775"/>
          <p14:tracePt t="45902" x="11763375" y="3406775"/>
          <p14:tracePt t="45909" x="11817350" y="3397250"/>
          <p14:tracePt t="45917" x="11872913" y="3397250"/>
          <p14:tracePt t="45924" x="11917363" y="3397250"/>
          <p14:tracePt t="45938" x="11990388" y="3387725"/>
          <p14:tracePt t="45940" x="12063413" y="3387725"/>
          <p14:tracePt t="45950" x="12099925" y="3387725"/>
          <p14:tracePt t="45958" x="12145963" y="3387725"/>
          <p14:tracePt t="50081" x="12026900" y="3606800"/>
          <p14:tracePt t="50088" x="11953875" y="3606800"/>
          <p14:tracePt t="50096" x="11880850" y="3606800"/>
          <p14:tracePt t="50106" x="11790363" y="3606800"/>
          <p14:tracePt t="50113" x="11717338" y="3606800"/>
          <p14:tracePt t="50121" x="11625263" y="3606800"/>
          <p14:tracePt t="50124" x="11552238" y="3606800"/>
          <p14:tracePt t="50133" x="11442700" y="3606800"/>
          <p14:tracePt t="50141" x="11333163" y="3606800"/>
          <p14:tracePt t="50149" x="11206163" y="3606800"/>
          <p14:tracePt t="50157" x="11060113" y="3606800"/>
          <p14:tracePt t="50165" x="10950575" y="3606800"/>
          <p14:tracePt t="50173" x="10804525" y="3606800"/>
          <p14:tracePt t="50181" x="10658475" y="3606800"/>
          <p14:tracePt t="50189" x="10547350" y="3606800"/>
          <p14:tracePt t="50197" x="10437813" y="3606800"/>
          <p14:tracePt t="50205" x="10364788" y="3606800"/>
          <p14:tracePt t="50213" x="10301288" y="3606800"/>
          <p14:tracePt t="50221" x="10247313" y="3606800"/>
          <p14:tracePt t="50229" x="10218738" y="3606800"/>
          <p14:tracePt t="50237" x="10201275" y="3606800"/>
          <p14:tracePt t="50245" x="10191750" y="3606800"/>
          <p14:tracePt t="50253" x="10164763" y="3606800"/>
          <p14:tracePt t="50261" x="10145713" y="3606800"/>
          <p14:tracePt t="50269" x="10137775" y="3616325"/>
          <p14:tracePt t="50277" x="10137775" y="3625850"/>
          <p14:tracePt t="50285" x="10128250" y="3625850"/>
          <p14:tracePt t="50292" x="10109200" y="3643313"/>
          <p14:tracePt t="50309" x="10101263" y="3643313"/>
          <p14:tracePt t="50334" x="10101263" y="3652838"/>
          <p14:tracePt t="50341" x="10091738" y="3662363"/>
          <p14:tracePt t="50357" x="10091738" y="3670300"/>
          <p14:tracePt t="50365" x="10091738" y="3679825"/>
          <p14:tracePt t="50389" x="10091738" y="3698875"/>
          <p14:tracePt t="50397" x="10082213" y="3706813"/>
          <p14:tracePt t="50422" x="10072688" y="3706813"/>
          <p14:tracePt t="50428" x="10072688" y="3716338"/>
          <p14:tracePt t="50437" x="10055225" y="3725863"/>
          <p14:tracePt t="50445" x="10045700" y="3735388"/>
          <p14:tracePt t="50454" x="10028238" y="3735388"/>
          <p14:tracePt t="50461" x="10009188" y="3743325"/>
          <p14:tracePt t="50469" x="9963150" y="3752850"/>
          <p14:tracePt t="50477" x="9926638" y="3762375"/>
          <p14:tracePt t="50485" x="9882188" y="3762375"/>
          <p14:tracePt t="50492" x="9845675" y="3762375"/>
          <p14:tracePt t="50501" x="9799638" y="3762375"/>
          <p14:tracePt t="50509" x="9772650" y="3771900"/>
          <p14:tracePt t="50518" x="9726613" y="3771900"/>
          <p14:tracePt t="50525" x="9698038" y="3771900"/>
          <p14:tracePt t="50536" x="9671050" y="3771900"/>
          <p14:tracePt t="50541" x="9653588" y="3771900"/>
          <p14:tracePt t="50549" x="9634538" y="3771900"/>
          <p14:tracePt t="50556" x="9625013" y="3771900"/>
          <p14:tracePt t="50565" x="9617075" y="3771900"/>
          <p14:tracePt t="50605" x="9607550" y="3771900"/>
          <p14:tracePt t="50621" x="9598025" y="3771900"/>
          <p14:tracePt t="50677" x="9607550" y="3771900"/>
          <p14:tracePt t="50684" x="9634538" y="3752850"/>
          <p14:tracePt t="50693" x="9644063" y="3735388"/>
          <p14:tracePt t="50700" x="9680575" y="3716338"/>
          <p14:tracePt t="50709" x="9698038" y="3698875"/>
          <p14:tracePt t="50718" x="9726613" y="3679825"/>
          <p14:tracePt t="50725" x="9744075" y="3670300"/>
          <p14:tracePt t="50734" x="9763125" y="3662363"/>
          <p14:tracePt t="50741" x="9790113" y="3643313"/>
          <p14:tracePt t="50749" x="9809163" y="3633788"/>
          <p14:tracePt t="50756" x="9845675" y="3625850"/>
          <p14:tracePt t="50765" x="9872663" y="3625850"/>
          <p14:tracePt t="50773" x="9909175" y="3625850"/>
          <p14:tracePt t="50781" x="9945688" y="3616325"/>
          <p14:tracePt t="50788" x="9982200" y="3616325"/>
          <p14:tracePt t="50796" x="10028238" y="3597275"/>
          <p14:tracePt t="50805" x="10045700" y="3597275"/>
          <p14:tracePt t="50813" x="10072688" y="3589338"/>
          <p14:tracePt t="50821" x="10082213" y="3579813"/>
          <p14:tracePt t="50829" x="10091738" y="3579813"/>
          <p14:tracePt t="50837" x="10109200" y="3570288"/>
          <p14:tracePt t="50845" x="10118725" y="3560763"/>
          <p14:tracePt t="50854" x="10128250" y="3552825"/>
          <p14:tracePt t="50861" x="10137775" y="3543300"/>
          <p14:tracePt t="50870" x="10164763" y="3524250"/>
          <p14:tracePt t="50877" x="10164763" y="3516313"/>
          <p14:tracePt t="50886" x="10164763" y="3506788"/>
          <p14:tracePt t="50893" x="10174288" y="3497263"/>
          <p14:tracePt t="50901" x="10174288" y="3479800"/>
          <p14:tracePt t="50909" x="10182225" y="3443288"/>
          <p14:tracePt t="50918" x="10191750" y="3443288"/>
          <p14:tracePt t="50939" x="10210800" y="3406775"/>
          <p14:tracePt t="50940" x="10210800" y="3387725"/>
          <p14:tracePt t="50950" x="10210800" y="3370263"/>
          <p14:tracePt t="50957" x="10218738" y="3341688"/>
          <p14:tracePt t="50965" x="10218738" y="3324225"/>
          <p14:tracePt t="50973" x="10218738" y="3297238"/>
          <p14:tracePt t="50981" x="10218738" y="3278188"/>
          <p14:tracePt t="50989" x="10218738" y="3232150"/>
          <p14:tracePt t="50997" x="10218738" y="3195638"/>
          <p14:tracePt t="51006" x="10218738" y="3168650"/>
          <p14:tracePt t="51013" x="10218738" y="3132138"/>
          <p14:tracePt t="51022" x="10218738" y="3105150"/>
          <p14:tracePt t="51029" x="10210800" y="3078163"/>
          <p14:tracePt t="51038" x="10174288" y="3013075"/>
          <p14:tracePt t="51054" x="10174288" y="3005138"/>
          <p14:tracePt t="51060" x="10174288" y="2986088"/>
          <p14:tracePt t="51069" x="10155238" y="2959100"/>
          <p14:tracePt t="51077" x="10145713" y="2940050"/>
          <p14:tracePt t="51086" x="10137775" y="2930525"/>
          <p14:tracePt t="51092" x="10118725" y="2922588"/>
          <p14:tracePt t="51103" x="10109200" y="2913063"/>
          <p14:tracePt t="51109" x="10082213" y="2894013"/>
          <p14:tracePt t="51118" x="10055225" y="2867025"/>
          <p14:tracePt t="51125" x="10028238" y="2857500"/>
          <p14:tracePt t="51133" x="9982200" y="2849563"/>
          <p14:tracePt t="51141" x="9955213" y="2840038"/>
          <p14:tracePt t="51149" x="9890125" y="2820988"/>
          <p14:tracePt t="51157" x="9853613" y="2803525"/>
          <p14:tracePt t="51165" x="9790113" y="2784475"/>
          <p14:tracePt t="51173" x="9753600" y="2784475"/>
          <p14:tracePt t="51181" x="9717088" y="2784475"/>
          <p14:tracePt t="51189" x="9680575" y="2776538"/>
          <p14:tracePt t="51197" x="9617075" y="2757488"/>
          <p14:tracePt t="51205" x="9544050" y="2757488"/>
          <p14:tracePt t="51213" x="9488488" y="2747963"/>
          <p14:tracePt t="51222" x="9405938" y="2720975"/>
          <p14:tracePt t="51229" x="9332913" y="2711450"/>
          <p14:tracePt t="51238" x="9251950" y="2693988"/>
          <p14:tracePt t="51245" x="9159875" y="2684463"/>
          <p14:tracePt t="51253" x="9077325" y="2667000"/>
          <p14:tracePt t="51260" x="9023350" y="2657475"/>
          <p14:tracePt t="51270" x="8940800" y="2647950"/>
          <p14:tracePt t="51277" x="8848725" y="2630488"/>
          <p14:tracePt t="51285" x="8758238" y="2630488"/>
          <p14:tracePt t="51293" x="8648700" y="2620963"/>
          <p14:tracePt t="51301" x="8556625" y="2601913"/>
          <p14:tracePt t="51309" x="8439150" y="2601913"/>
          <p14:tracePt t="51317" x="8347075" y="2601913"/>
          <p14:tracePt t="51325" x="8256588" y="2601913"/>
          <p14:tracePt t="51335" x="8164513" y="2593975"/>
          <p14:tracePt t="51341" x="8091488" y="2574925"/>
          <p14:tracePt t="51349" x="8008938" y="2574925"/>
          <p14:tracePt t="51357" x="7954963" y="2574925"/>
          <p14:tracePt t="51365" x="7881938" y="2574925"/>
          <p14:tracePt t="51373" x="7826375" y="2574925"/>
          <p14:tracePt t="51381" x="7772400" y="2574925"/>
          <p14:tracePt t="51389" x="7699375" y="2574925"/>
          <p14:tracePt t="51397" x="7616825" y="2574925"/>
          <p14:tracePt t="51405" x="7543800" y="2574925"/>
          <p14:tracePt t="51412" x="7470775" y="2574925"/>
          <p14:tracePt t="51421" x="7397750" y="2574925"/>
          <p14:tracePt t="51429" x="7324725" y="2574925"/>
          <p14:tracePt t="51438" x="7251700" y="2574925"/>
          <p14:tracePt t="51445" x="7178675" y="2574925"/>
          <p14:tracePt t="51453" x="7069138" y="2574925"/>
          <p14:tracePt t="51460" x="6977063" y="2574925"/>
          <p14:tracePt t="51468" x="6877050" y="2574925"/>
          <p14:tracePt t="51476" x="6784975" y="2574925"/>
          <p14:tracePt t="51485" x="6711950" y="2574925"/>
          <p14:tracePt t="51493" x="6621463" y="2574925"/>
          <p14:tracePt t="51502" x="6529388" y="2574925"/>
          <p14:tracePt t="51509" x="6419850" y="2574925"/>
          <p14:tracePt t="51518" x="6310313" y="2574925"/>
          <p14:tracePt t="51525" x="6183313" y="2574925"/>
          <p14:tracePt t="51533" x="6054725" y="2574925"/>
          <p14:tracePt t="51541" x="5908675" y="2574925"/>
          <p14:tracePt t="51550" x="5781675" y="2574925"/>
          <p14:tracePt t="51557" x="5634038" y="2574925"/>
          <p14:tracePt t="51565" x="5487988" y="2574925"/>
          <p14:tracePt t="51573" x="5360988" y="2574925"/>
          <p14:tracePt t="51581" x="5232400" y="2574925"/>
          <p14:tracePt t="51589" x="5141913" y="2574925"/>
          <p14:tracePt t="51597" x="5032375" y="2574925"/>
          <p14:tracePt t="51605" x="4940300" y="2574925"/>
          <p14:tracePt t="51612" x="4849813" y="2574925"/>
          <p14:tracePt t="51621" x="4776788" y="2574925"/>
          <p14:tracePt t="51628" x="4703763" y="2574925"/>
          <p14:tracePt t="51638" x="4621213" y="2574925"/>
          <p14:tracePt t="51645" x="4511675" y="2574925"/>
          <p14:tracePt t="51654" x="4402138" y="2574925"/>
          <p14:tracePt t="51660" x="4310063" y="2574925"/>
          <p14:tracePt t="51669" x="4200525" y="2574925"/>
          <p14:tracePt t="51677" x="4090988" y="2574925"/>
          <p14:tracePt t="51685" x="3981450" y="2574925"/>
          <p14:tracePt t="51693" x="3871913" y="2574925"/>
          <p14:tracePt t="51701" x="3781425" y="2574925"/>
          <p14:tracePt t="51709" x="3689350" y="2574925"/>
          <p14:tracePt t="51718" x="3598863" y="2574925"/>
          <p14:tracePt t="51725" x="3525838" y="2574925"/>
          <p14:tracePt t="51735" x="3452813" y="2574925"/>
          <p14:tracePt t="51741" x="3387725" y="2574925"/>
          <p14:tracePt t="51750" x="3314700" y="2574925"/>
          <p14:tracePt t="51757" x="3260725" y="2584450"/>
          <p14:tracePt t="51765" x="3187700" y="2584450"/>
          <p14:tracePt t="51773" x="3114675" y="2584450"/>
          <p14:tracePt t="51781" x="3032125" y="2584450"/>
          <p14:tracePt t="51788" x="2959100" y="2584450"/>
          <p14:tracePt t="51797" x="2903538" y="2584450"/>
          <p14:tracePt t="51805" x="2813050" y="2584450"/>
          <p14:tracePt t="51814" x="2720975" y="2584450"/>
          <p14:tracePt t="51821" x="2647950" y="2584450"/>
          <p14:tracePt t="51829" x="2574925" y="2584450"/>
          <p14:tracePt t="51837" x="2493963" y="2584450"/>
          <p14:tracePt t="51845" x="2419350" y="2584450"/>
          <p14:tracePt t="51853" x="2346325" y="2584450"/>
          <p14:tracePt t="51861" x="2273300" y="2584450"/>
          <p14:tracePt t="51869" x="2200275" y="2584450"/>
          <p14:tracePt t="51877" x="2146300" y="2584450"/>
          <p14:tracePt t="51885" x="2090738" y="2584450"/>
          <p14:tracePt t="51893" x="2027238" y="2584450"/>
          <p14:tracePt t="51902" x="1973263" y="2584450"/>
          <p14:tracePt t="51909" x="1917700" y="2584450"/>
          <p14:tracePt t="51921" x="1881188" y="2584450"/>
          <p14:tracePt t="51925" x="1835150" y="2584450"/>
          <p14:tracePt t="51935" x="1808163" y="2584450"/>
          <p14:tracePt t="51940" x="1790700" y="2584450"/>
          <p14:tracePt t="51950" x="1771650" y="2584450"/>
          <p14:tracePt t="51957" x="1762125" y="2584450"/>
          <p14:tracePt t="51965" x="1744663" y="2584450"/>
          <p14:tracePt t="51973" x="1735138" y="2584450"/>
          <p14:tracePt t="51989" x="1725613" y="2584450"/>
          <p14:tracePt t="51997" x="1708150" y="2611438"/>
          <p14:tracePt t="52005" x="1689100" y="2630488"/>
          <p14:tracePt t="52013" x="1671638" y="2638425"/>
          <p14:tracePt t="52021" x="1635125" y="2657475"/>
          <p14:tracePt t="52028" x="1616075" y="2674938"/>
          <p14:tracePt t="52037" x="1589088" y="2684463"/>
          <p14:tracePt t="52044" x="1552575" y="2720975"/>
          <p14:tracePt t="52053" x="1525588" y="2740025"/>
          <p14:tracePt t="52061" x="1516063" y="2747963"/>
          <p14:tracePt t="52070" x="1489075" y="2767013"/>
          <p14:tracePt t="52077" x="1470025" y="2784475"/>
          <p14:tracePt t="52087" x="1460500" y="2794000"/>
          <p14:tracePt t="52093" x="1443038" y="2794000"/>
          <p14:tracePt t="52101" x="1423988" y="2813050"/>
          <p14:tracePt t="52109" x="1423988" y="2820988"/>
          <p14:tracePt t="52118" x="1416050" y="2830513"/>
          <p14:tracePt t="52125" x="1416050" y="2840038"/>
          <p14:tracePt t="52133" x="1416050" y="2857500"/>
          <p14:tracePt t="52141" x="1416050" y="2894013"/>
          <p14:tracePt t="52148" x="1416050" y="2922588"/>
          <p14:tracePt t="52156" x="1416050" y="2949575"/>
          <p14:tracePt t="52165" x="1416050" y="2986088"/>
          <p14:tracePt t="52173" x="1416050" y="3022600"/>
          <p14:tracePt t="52181" x="1433513" y="3049588"/>
          <p14:tracePt t="52188" x="1443038" y="3095625"/>
          <p14:tracePt t="52197" x="1460500" y="3122613"/>
          <p14:tracePt t="52205" x="1470025" y="3151188"/>
          <p14:tracePt t="52213" x="1479550" y="3187700"/>
          <p14:tracePt t="52221" x="1489075" y="3205163"/>
          <p14:tracePt t="52229" x="1506538" y="3232150"/>
          <p14:tracePt t="52237" x="1516063" y="3251200"/>
          <p14:tracePt t="52245" x="1525588" y="3260725"/>
          <p14:tracePt t="52254" x="1533525" y="3268663"/>
          <p14:tracePt t="52261" x="1543050" y="3278188"/>
          <p14:tracePt t="52269" x="1562100" y="3287713"/>
          <p14:tracePt t="52277" x="1579563" y="3287713"/>
          <p14:tracePt t="52286" x="1598613" y="3297238"/>
          <p14:tracePt t="52292" x="1625600" y="3297238"/>
          <p14:tracePt t="52301" x="1652588" y="3297238"/>
          <p14:tracePt t="52309" x="1689100" y="3297238"/>
          <p14:tracePt t="52318" x="1754188" y="3297238"/>
          <p14:tracePt t="52325" x="1827213" y="3297238"/>
          <p14:tracePt t="52335" x="1881188" y="3297238"/>
          <p14:tracePt t="52341" x="1917700" y="3297238"/>
          <p14:tracePt t="52350" x="1973263" y="3297238"/>
          <p14:tracePt t="52356" x="2027238" y="3297238"/>
          <p14:tracePt t="52365" x="2054225" y="3297238"/>
          <p14:tracePt t="52373" x="2082800" y="3305175"/>
          <p14:tracePt t="52381" x="2100263" y="3305175"/>
          <p14:tracePt t="53229" x="2109788" y="3305175"/>
          <p14:tracePt t="53237" x="2119313" y="3305175"/>
          <p14:tracePt t="53245" x="2146300" y="3305175"/>
          <p14:tracePt t="53254" x="2155825" y="3305175"/>
          <p14:tracePt t="53260" x="2182813" y="3305175"/>
          <p14:tracePt t="53277" x="2200275" y="3305175"/>
          <p14:tracePt t="53285" x="2219325" y="3314700"/>
          <p14:tracePt t="53293" x="2228850" y="3314700"/>
          <p14:tracePt t="53304" x="2236788" y="3324225"/>
          <p14:tracePt t="53309" x="2246313" y="3324225"/>
          <p14:tracePt t="53333" x="2255838" y="3324225"/>
          <p14:tracePt t="53693" x="2265363" y="3324225"/>
          <p14:tracePt t="53701" x="2265363" y="3333750"/>
          <p14:tracePt t="53717" x="2255838" y="3360738"/>
          <p14:tracePt t="53725" x="2236788" y="3378200"/>
          <p14:tracePt t="53741" x="2236788" y="3387725"/>
          <p14:tracePt t="53749" x="2236788" y="3397250"/>
          <p14:tracePt t="53773" x="2228850" y="3406775"/>
          <p14:tracePt t="53781" x="2228850" y="3414713"/>
          <p14:tracePt t="54525" x="2228850" y="3424238"/>
          <p14:tracePt t="54605" x="2236788" y="3424238"/>
          <p14:tracePt t="54621" x="2255838" y="3424238"/>
          <p14:tracePt t="54637" x="2265363" y="3424238"/>
          <p14:tracePt t="54645" x="2282825" y="3424238"/>
          <p14:tracePt t="54661" x="2292350" y="3424238"/>
          <p14:tracePt t="54709" x="2301875" y="3424238"/>
          <p14:tracePt t="54717" x="2319338" y="3424238"/>
          <p14:tracePt t="54734" x="2338388" y="3424238"/>
          <p14:tracePt t="54741" x="2346325" y="3424238"/>
          <p14:tracePt t="54797" x="2355850" y="3424238"/>
          <p14:tracePt t="54823" x="2365375" y="3424238"/>
          <p14:tracePt t="54901" x="2365375" y="3443288"/>
          <p14:tracePt t="54909" x="2365375" y="3451225"/>
          <p14:tracePt t="54917" x="2365375" y="3479800"/>
          <p14:tracePt t="54926" x="2365375" y="3497263"/>
          <p14:tracePt t="54937" x="2365375" y="3533775"/>
          <p14:tracePt t="54941" x="2365375" y="3552825"/>
          <p14:tracePt t="54949" x="2365375" y="3597275"/>
          <p14:tracePt t="54957" x="2382838" y="3625850"/>
          <p14:tracePt t="54965" x="2382838" y="3652838"/>
          <p14:tracePt t="54973" x="2392363" y="3670300"/>
          <p14:tracePt t="54980" x="2392363" y="3689350"/>
          <p14:tracePt t="54989" x="2392363" y="3698875"/>
          <p14:tracePt t="54996" x="2392363" y="3725863"/>
          <p14:tracePt t="55005" x="2392363" y="3735388"/>
          <p14:tracePt t="55013" x="2401888" y="3762375"/>
          <p14:tracePt t="55021" x="2401888" y="3779838"/>
          <p14:tracePt t="55037" x="2401888" y="3789363"/>
          <p14:tracePt t="55045" x="2419350" y="3825875"/>
          <p14:tracePt t="55054" x="2419350" y="3844925"/>
          <p14:tracePt t="55060" x="2419350" y="3862388"/>
          <p14:tracePt t="55069" x="2428875" y="3898900"/>
          <p14:tracePt t="55077" x="2428875" y="3927475"/>
          <p14:tracePt t="55085" x="2438400" y="3971925"/>
          <p14:tracePt t="55093" x="2438400" y="4008438"/>
          <p14:tracePt t="55101" x="2438400" y="4054475"/>
          <p14:tracePt t="55109" x="2438400" y="4081463"/>
          <p14:tracePt t="55117" x="2447925" y="4127500"/>
          <p14:tracePt t="55124" x="2447925" y="4154488"/>
          <p14:tracePt t="55134" x="2447925" y="4164013"/>
          <p14:tracePt t="55141" x="2457450" y="4183063"/>
          <p14:tracePt t="55150" x="2465388" y="4191000"/>
          <p14:tracePt t="55165" x="2465388" y="4210050"/>
          <p14:tracePt t="55173" x="2474913" y="4219575"/>
          <p14:tracePt t="55189" x="2474913" y="4237038"/>
          <p14:tracePt t="55205" x="2474913" y="4246563"/>
          <p14:tracePt t="55221" x="2474913" y="4256088"/>
          <p14:tracePt t="55229" x="2484438" y="4256088"/>
          <p14:tracePt t="55237" x="2484438" y="4264025"/>
          <p14:tracePt t="55244" x="2484438" y="4292600"/>
          <p14:tracePt t="55254" x="2484438" y="4300538"/>
          <p14:tracePt t="55261" x="2484438" y="4319588"/>
          <p14:tracePt t="55269" x="2484438" y="4337050"/>
          <p14:tracePt t="55277" x="2493963" y="4365625"/>
          <p14:tracePt t="55285" x="2493963" y="4373563"/>
          <p14:tracePt t="55293" x="2493963" y="4392613"/>
          <p14:tracePt t="55301" x="2493963" y="4402138"/>
          <p14:tracePt t="55317" x="2511425" y="4419600"/>
          <p14:tracePt t="55341" x="2511425" y="4429125"/>
          <p14:tracePt t="55373" x="2511425" y="4446588"/>
          <p14:tracePt t="55389" x="2511425" y="4465638"/>
          <p14:tracePt t="55405" x="2511425" y="4475163"/>
          <p14:tracePt t="55421" x="2511425" y="4492625"/>
          <p14:tracePt t="55437" x="2511425" y="4502150"/>
          <p14:tracePt t="55445" x="2511425" y="4511675"/>
          <p14:tracePt t="55541" x="2511425" y="4529138"/>
          <p14:tracePt t="55557" x="2511425" y="4548188"/>
          <p14:tracePt t="55581" x="2511425" y="4556125"/>
          <p14:tracePt t="55606" x="2511425" y="4565650"/>
          <p14:tracePt t="55629" x="2511425" y="4575175"/>
          <p14:tracePt t="56013" x="2520950" y="4584700"/>
          <p14:tracePt t="56021" x="2547938" y="4592638"/>
          <p14:tracePt t="56025" x="2593975" y="4602163"/>
          <p14:tracePt t="56029" x="2630488" y="4621213"/>
          <p14:tracePt t="56039" x="2647950" y="4621213"/>
          <p14:tracePt t="56045" x="2693988" y="4629150"/>
          <p14:tracePt t="56054" x="2713038" y="4638675"/>
          <p14:tracePt t="56062" x="2720975" y="4638675"/>
          <p14:tracePt t="56087" x="2720975" y="4648200"/>
          <p14:tracePt t="56541" x="2749550" y="4657725"/>
          <p14:tracePt t="56549" x="2776538" y="4675188"/>
          <p14:tracePt t="56555" x="2813050" y="4694238"/>
          <p14:tracePt t="56558" x="2859088" y="4702175"/>
          <p14:tracePt t="56561" x="2886075" y="4730750"/>
          <p14:tracePt t="56566" x="2949575" y="4757738"/>
          <p14:tracePt t="56572" x="2995613" y="4784725"/>
          <p14:tracePt t="56580" x="3022600" y="4794250"/>
          <p14:tracePt t="56591" x="3068638" y="4811713"/>
          <p14:tracePt t="56597" x="3132138" y="4840288"/>
          <p14:tracePt t="56605" x="3195638" y="4876800"/>
          <p14:tracePt t="56613" x="3251200" y="4903788"/>
          <p14:tracePt t="56621" x="3314700" y="4940300"/>
          <p14:tracePt t="56624" x="3397250" y="4967288"/>
          <p14:tracePt t="56634" x="3497263" y="5013325"/>
          <p14:tracePt t="56641" x="3589338" y="5040313"/>
          <p14:tracePt t="56649" x="3725863" y="5068888"/>
          <p14:tracePt t="56657" x="3854450" y="5076825"/>
          <p14:tracePt t="56665" x="4017963" y="5113338"/>
          <p14:tracePt t="56673" x="4219575" y="5122863"/>
          <p14:tracePt t="56681" x="4448175" y="5159375"/>
          <p14:tracePt t="56685" x="4757738" y="5178425"/>
          <p14:tracePt t="56693" x="5068888" y="5195888"/>
          <p14:tracePt t="56700" x="5378450" y="5214938"/>
          <p14:tracePt t="56708" x="5653088" y="5259388"/>
          <p14:tracePt t="56717" x="5899150" y="5287963"/>
          <p14:tracePt t="56725" x="6081713" y="5305425"/>
          <p14:tracePt t="56734" x="6246813" y="5324475"/>
          <p14:tracePt t="56741" x="6410325" y="5332413"/>
          <p14:tracePt t="56750" x="6557963" y="5332413"/>
          <p14:tracePt t="56757" x="6704013" y="5332413"/>
          <p14:tracePt t="56765" x="6850063" y="5332413"/>
          <p14:tracePt t="56773" x="6996113" y="5332413"/>
          <p14:tracePt t="56781" x="7159625" y="5332413"/>
          <p14:tracePt t="56789" x="7342188" y="5332413"/>
          <p14:tracePt t="56797" x="7524750" y="5314950"/>
          <p14:tracePt t="56805" x="7780338" y="5278438"/>
          <p14:tracePt t="56813" x="8101013" y="5241925"/>
          <p14:tracePt t="56821" x="8420100" y="5178425"/>
          <p14:tracePt t="56828" x="8702675" y="5141913"/>
          <p14:tracePt t="56837" x="8959850" y="5086350"/>
          <p14:tracePt t="56845" x="9215438" y="5032375"/>
          <p14:tracePt t="56853" x="9434513" y="4986338"/>
          <p14:tracePt t="56861" x="9617075" y="4949825"/>
          <p14:tracePt t="56870" x="9744075" y="4922838"/>
          <p14:tracePt t="56877" x="9882188" y="4894263"/>
          <p14:tracePt t="56886" x="9991725" y="4867275"/>
          <p14:tracePt t="56893" x="10072688" y="4840288"/>
          <p14:tracePt t="56902" x="10137775" y="4811713"/>
          <p14:tracePt t="56909" x="10182225" y="4775200"/>
          <p14:tracePt t="56918" x="10210800" y="4748213"/>
          <p14:tracePt t="56937" x="10328275" y="4684713"/>
          <p14:tracePt t="56940" x="10364788" y="4648200"/>
          <p14:tracePt t="56951" x="10447338" y="4611688"/>
          <p14:tracePt t="56957" x="10566400" y="4575175"/>
          <p14:tracePt t="56964" x="10694988" y="4538663"/>
          <p14:tracePt t="56972" x="10868025" y="4475163"/>
          <p14:tracePt t="56981" x="11031538" y="4429125"/>
          <p14:tracePt t="56990" x="11214100" y="4402138"/>
          <p14:tracePt t="56997" x="11379200" y="4365625"/>
          <p14:tracePt t="57005" x="11561763" y="4337050"/>
          <p14:tracePt t="57013" x="11726863" y="4319588"/>
          <p14:tracePt t="57020" x="11863388" y="4310063"/>
          <p14:tracePt t="57029" x="11990388" y="4292600"/>
          <p14:tracePt t="57037" x="12099925" y="4283075"/>
          <p14:tracePt t="61366" x="12009438" y="3360738"/>
          <p14:tracePt t="61373" x="11880850" y="3360738"/>
          <p14:tracePt t="61382" x="11771313" y="3370263"/>
          <p14:tracePt t="61389" x="11661775" y="3378200"/>
          <p14:tracePt t="61397" x="11561763" y="3397250"/>
          <p14:tracePt t="61405" x="11488738" y="3424238"/>
          <p14:tracePt t="61413" x="11406188" y="3451225"/>
          <p14:tracePt t="61420" x="11342688" y="3487738"/>
          <p14:tracePt t="61429" x="11279188" y="3506788"/>
          <p14:tracePt t="61437" x="11214100" y="3552825"/>
          <p14:tracePt t="61445" x="11169650" y="3589338"/>
          <p14:tracePt t="61454" x="11123613" y="3616325"/>
          <p14:tracePt t="61460" x="11068050" y="3670300"/>
          <p14:tracePt t="61469" x="11004550" y="3725863"/>
          <p14:tracePt t="61476" x="10950575" y="3789363"/>
          <p14:tracePt t="61485" x="10904538" y="3852863"/>
          <p14:tracePt t="61492" x="10848975" y="3917950"/>
          <p14:tracePt t="61501" x="10795000" y="4000500"/>
          <p14:tracePt t="61509" x="10758488" y="4064000"/>
          <p14:tracePt t="61518" x="10712450" y="4127500"/>
          <p14:tracePt t="61524" x="10675938" y="4191000"/>
          <p14:tracePt t="61533" x="10639425" y="4256088"/>
          <p14:tracePt t="61541" x="10602913" y="4310063"/>
          <p14:tracePt t="61550" x="10593388" y="4365625"/>
          <p14:tracePt t="61557" x="10566400" y="4410075"/>
          <p14:tracePt t="61567" x="10547350" y="4475163"/>
          <p14:tracePt t="61572" x="10520363" y="4538663"/>
          <p14:tracePt t="61581" x="10493375" y="4592638"/>
          <p14:tracePt t="61589" x="10466388" y="4675188"/>
          <p14:tracePt t="61597" x="10429875" y="4757738"/>
          <p14:tracePt t="61605" x="10374313" y="4840288"/>
          <p14:tracePt t="61613" x="10301288" y="4922838"/>
          <p14:tracePt t="61620" x="10237788" y="4986338"/>
          <p14:tracePt t="61629" x="10174288" y="5040313"/>
          <p14:tracePt t="61637" x="10101263" y="5113338"/>
          <p14:tracePt t="61645" x="10018713" y="5168900"/>
          <p14:tracePt t="61653" x="9918700" y="5232400"/>
          <p14:tracePt t="61660" x="9836150" y="5295900"/>
          <p14:tracePt t="61670" x="9744075" y="5324475"/>
          <p14:tracePt t="61677" x="9644063" y="5360988"/>
          <p14:tracePt t="61685" x="9544050" y="5387975"/>
          <p14:tracePt t="61693" x="9488488" y="5414963"/>
          <p14:tracePt t="61701" x="9388475" y="5441950"/>
          <p14:tracePt t="61709" x="9305925" y="5470525"/>
          <p14:tracePt t="61717" x="9232900" y="5478463"/>
          <p14:tracePt t="61725" x="9132888" y="5507038"/>
          <p14:tracePt t="61733" x="9004300" y="5524500"/>
          <p14:tracePt t="61741" x="8894763" y="5534025"/>
          <p14:tracePt t="61749" x="8767763" y="5551488"/>
          <p14:tracePt t="61757" x="8621713" y="5580063"/>
          <p14:tracePt t="61766" x="8466138" y="5597525"/>
          <p14:tracePt t="61772" x="8320088" y="5607050"/>
          <p14:tracePt t="61781" x="8174038" y="5624513"/>
          <p14:tracePt t="61789" x="8027988" y="5653088"/>
          <p14:tracePt t="61797" x="7899400" y="5670550"/>
          <p14:tracePt t="61805" x="7772400" y="5670550"/>
          <p14:tracePt t="61813" x="7662863" y="5680075"/>
          <p14:tracePt t="61821" x="7543800" y="5697538"/>
          <p14:tracePt t="61829" x="7470775" y="5726113"/>
          <p14:tracePt t="61838" x="7388225" y="5762625"/>
          <p14:tracePt t="61845" x="7324725" y="5789613"/>
          <p14:tracePt t="61853" x="7242175" y="5816600"/>
          <p14:tracePt t="61861" x="7169150" y="5853113"/>
          <p14:tracePt t="61869" x="7069138" y="5881688"/>
          <p14:tracePt t="61877" x="6967538" y="5908675"/>
          <p14:tracePt t="61886" x="6877050" y="5935663"/>
          <p14:tracePt t="61892" x="6777038" y="5962650"/>
          <p14:tracePt t="61902" x="6667500" y="5981700"/>
          <p14:tracePt t="61908" x="6557963" y="6008688"/>
          <p14:tracePt t="61917" x="6456363" y="6035675"/>
          <p14:tracePt t="61925" x="6365875" y="6045200"/>
          <p14:tracePt t="61936" x="6264275" y="6072188"/>
          <p14:tracePt t="61941" x="6210300" y="6100763"/>
          <p14:tracePt t="61950" x="6146800" y="6127750"/>
          <p14:tracePt t="61956" x="6100763" y="6145213"/>
          <p14:tracePt t="61966" x="6064250" y="6164263"/>
          <p14:tracePt t="61973" x="6008688" y="6191250"/>
          <p14:tracePt t="61981" x="5981700" y="6200775"/>
          <p14:tracePt t="61988" x="5927725" y="6200775"/>
          <p14:tracePt t="61997" x="5881688" y="6210300"/>
          <p14:tracePt t="62005" x="5818188" y="6237288"/>
          <p14:tracePt t="62013" x="5781675" y="6237288"/>
          <p14:tracePt t="62020" x="5726113" y="6246813"/>
          <p14:tracePt t="62029" x="5680075" y="6246813"/>
          <p14:tracePt t="62037" x="5653088" y="6246813"/>
          <p14:tracePt t="62045" x="5626100" y="6246813"/>
          <p14:tracePt t="62054" x="5616575" y="6246813"/>
          <p14:tracePt t="62061" x="5589588" y="6246813"/>
          <p14:tracePt t="62085" x="5570538" y="6237288"/>
          <p14:tracePt t="62101" x="5561013" y="6227763"/>
          <p14:tracePt t="62116" x="5561013" y="6200775"/>
          <p14:tracePt t="62124" x="5561013" y="6173788"/>
          <p14:tracePt t="62134" x="5561013" y="6154738"/>
          <p14:tracePt t="62141" x="5561013" y="6145213"/>
          <p14:tracePt t="62150" x="5561013" y="6127750"/>
          <p14:tracePt t="62156" x="5561013" y="6118225"/>
          <p14:tracePt t="62165" x="5561013" y="6100763"/>
          <p14:tracePt t="62172" x="5561013" y="6091238"/>
          <p14:tracePt t="62182" x="5561013" y="6072188"/>
          <p14:tracePt t="62188" x="5561013" y="6064250"/>
          <p14:tracePt t="62197" x="5561013" y="6054725"/>
          <p14:tracePt t="62204" x="5561013" y="6035675"/>
          <p14:tracePt t="62221" x="5561013" y="6027738"/>
          <p14:tracePt t="62229" x="5561013" y="6018213"/>
          <p14:tracePt t="62237" x="5561013" y="6008688"/>
          <p14:tracePt t="62261" x="5561013" y="5999163"/>
          <p14:tracePt t="62269" x="5561013" y="5991225"/>
          <p14:tracePt t="62286" x="5561013" y="5981700"/>
          <p14:tracePt t="62302" x="5561013" y="5972175"/>
          <p14:tracePt t="62317" x="5561013" y="5962650"/>
          <p14:tracePt t="62373" x="5561013" y="5954713"/>
          <p14:tracePt t="62398" x="5561013" y="5935663"/>
          <p14:tracePt t="62429" x="5570538" y="5926138"/>
          <p14:tracePt t="62437" x="5580063" y="5918200"/>
          <p14:tracePt t="62485" x="5589588" y="5908675"/>
          <p14:tracePt t="62502" x="5589588" y="5899150"/>
          <p14:tracePt t="62525" x="5589588" y="5889625"/>
          <p14:tracePt t="62533" x="5589588" y="5881688"/>
          <p14:tracePt t="62549" x="5589588" y="5872163"/>
          <p14:tracePt t="62565" x="5589588" y="5862638"/>
          <p14:tracePt t="63625" x="5589588" y="5853113"/>
          <p14:tracePt t="63632" x="5597525" y="5843588"/>
          <p14:tracePt t="63641" x="5607050" y="5843588"/>
          <p14:tracePt t="63649" x="5634038" y="5843588"/>
          <p14:tracePt t="63657" x="5653088" y="5843588"/>
          <p14:tracePt t="63666" x="5680075" y="5843588"/>
          <p14:tracePt t="63673" x="5726113" y="5843588"/>
          <p14:tracePt t="63682" x="5753100" y="5843588"/>
          <p14:tracePt t="63689" x="5789613" y="5843588"/>
          <p14:tracePt t="63693" x="5826125" y="5843588"/>
          <p14:tracePt t="63701" x="5862638" y="5843588"/>
          <p14:tracePt t="63709" x="5881688" y="5843588"/>
          <p14:tracePt t="63717" x="5899150" y="5843588"/>
          <p14:tracePt t="63725" x="5918200" y="5843588"/>
          <p14:tracePt t="63733" x="5945188" y="5843588"/>
          <p14:tracePt t="63741" x="5964238" y="5843588"/>
          <p14:tracePt t="63751" x="5972175" y="5843588"/>
          <p14:tracePt t="63756" x="6008688" y="5843588"/>
          <p14:tracePt t="63766" x="6027738" y="5843588"/>
          <p14:tracePt t="63773" x="6064250" y="5843588"/>
          <p14:tracePt t="63782" x="6091238" y="5843588"/>
          <p14:tracePt t="63789" x="6127750" y="5843588"/>
          <p14:tracePt t="63797" x="6164263" y="5843588"/>
          <p14:tracePt t="63805" x="6210300" y="5843588"/>
          <p14:tracePt t="63813" x="6237288" y="5843588"/>
          <p14:tracePt t="63821" x="6264275" y="5843588"/>
          <p14:tracePt t="63829" x="6319838" y="5853113"/>
          <p14:tracePt t="63837" x="6346825" y="5853113"/>
          <p14:tracePt t="63845" x="6392863" y="5853113"/>
          <p14:tracePt t="63853" x="6419850" y="5862638"/>
          <p14:tracePt t="63861" x="6475413" y="5881688"/>
          <p14:tracePt t="63869" x="6492875" y="5881688"/>
          <p14:tracePt t="63877" x="6521450" y="5881688"/>
          <p14:tracePt t="63885" x="6557963" y="5881688"/>
          <p14:tracePt t="63892" x="6575425" y="5881688"/>
          <p14:tracePt t="63909" x="6584950" y="5881688"/>
          <p14:tracePt t="63936" x="6594475" y="5881688"/>
          <p14:tracePt t="63941" x="6602413" y="5881688"/>
          <p14:tracePt t="63950" x="6621463" y="5881688"/>
          <p14:tracePt t="63957" x="6638925" y="5872163"/>
          <p14:tracePt t="63966" x="6657975" y="5862638"/>
          <p14:tracePt t="63973" x="6675438" y="5862638"/>
          <p14:tracePt t="63982" x="6694488" y="5853113"/>
          <p14:tracePt t="63989" x="6711950" y="5843588"/>
          <p14:tracePt t="63997" x="6721475" y="5843588"/>
          <p14:tracePt t="64193" x="6731000" y="5843588"/>
          <p14:tracePt t="64209" x="6740525" y="5843588"/>
          <p14:tracePt t="64217" x="6757988" y="5843588"/>
          <p14:tracePt t="64225" x="6784975" y="5835650"/>
          <p14:tracePt t="64232" x="6804025" y="5835650"/>
          <p14:tracePt t="64237" x="6850063" y="5835650"/>
          <p14:tracePt t="64245" x="6904038" y="5835650"/>
          <p14:tracePt t="64253" x="6959600" y="5835650"/>
          <p14:tracePt t="64260" x="7032625" y="5835650"/>
          <p14:tracePt t="64269" x="7086600" y="5835650"/>
          <p14:tracePt t="64276" x="7150100" y="5835650"/>
          <p14:tracePt t="64286" x="7205663" y="5835650"/>
          <p14:tracePt t="64293" x="7242175" y="5835650"/>
          <p14:tracePt t="64301" x="7269163" y="5835650"/>
          <p14:tracePt t="64309" x="7305675" y="5835650"/>
          <p14:tracePt t="64317" x="7324725" y="5835650"/>
          <p14:tracePt t="64341" x="7334250" y="5835650"/>
          <p14:tracePt t="64350" x="7342188" y="5835650"/>
          <p14:tracePt t="64368" x="7361238" y="5835650"/>
          <p14:tracePt t="64373" x="7378700" y="5835650"/>
          <p14:tracePt t="64381" x="7397750" y="5826125"/>
          <p14:tracePt t="64389" x="7415213" y="5816600"/>
          <p14:tracePt t="64397" x="7443788" y="5816600"/>
          <p14:tracePt t="64404" x="7470775" y="5816600"/>
          <p14:tracePt t="64413" x="7507288" y="5816600"/>
          <p14:tracePt t="64420" x="7534275" y="5816600"/>
          <p14:tracePt t="64429" x="7553325" y="5816600"/>
          <p14:tracePt t="64437" x="7580313" y="5816600"/>
          <p14:tracePt t="64445" x="7597775" y="5816600"/>
          <p14:tracePt t="64454" x="7626350" y="5816600"/>
          <p14:tracePt t="64461" x="7653338" y="5816600"/>
          <p14:tracePt t="64469" x="7670800" y="5816600"/>
          <p14:tracePt t="64477" x="7689850" y="5816600"/>
          <p14:tracePt t="64486" x="7716838" y="5816600"/>
          <p14:tracePt t="64493" x="7743825" y="5816600"/>
          <p14:tracePt t="64501" x="7780338" y="5816600"/>
          <p14:tracePt t="64509" x="7808913" y="5799138"/>
          <p14:tracePt t="64517" x="7835900" y="5799138"/>
          <p14:tracePt t="64524" x="7845425" y="5799138"/>
          <p14:tracePt t="64533" x="7862888" y="5799138"/>
          <p14:tracePt t="64550" x="7872413" y="5799138"/>
          <p14:tracePt t="64653" x="7881938" y="5799138"/>
          <p14:tracePt t="64669" x="7889875" y="5799138"/>
          <p14:tracePt t="64677" x="7908925" y="5799138"/>
          <p14:tracePt t="64685" x="7926388" y="5799138"/>
          <p14:tracePt t="64692" x="7962900" y="5799138"/>
          <p14:tracePt t="64701" x="8008938" y="5799138"/>
          <p14:tracePt t="64709" x="8064500" y="5799138"/>
          <p14:tracePt t="64717" x="8101013" y="5799138"/>
          <p14:tracePt t="64725" x="8174038" y="5799138"/>
          <p14:tracePt t="64733" x="8228013" y="5799138"/>
          <p14:tracePt t="64741" x="8293100" y="5799138"/>
          <p14:tracePt t="64749" x="8329613" y="5799138"/>
          <p14:tracePt t="64757" x="8374063" y="5799138"/>
          <p14:tracePt t="64765" x="8402638" y="5799138"/>
          <p14:tracePt t="64772" x="8410575" y="5799138"/>
          <p14:tracePt t="64813" x="8420100" y="5799138"/>
          <p14:tracePt t="64829" x="8439150" y="5799138"/>
          <p14:tracePt t="64837" x="8447088" y="5799138"/>
          <p14:tracePt t="64845" x="8483600" y="5799138"/>
          <p14:tracePt t="64853" x="8502650" y="5799138"/>
          <p14:tracePt t="64861" x="8539163" y="5799138"/>
          <p14:tracePt t="64869" x="8575675" y="5799138"/>
          <p14:tracePt t="64877" x="8602663" y="5799138"/>
          <p14:tracePt t="64885" x="8629650" y="5799138"/>
          <p14:tracePt t="64893" x="8648700" y="5799138"/>
          <p14:tracePt t="64901" x="8658225" y="5799138"/>
          <p14:tracePt t="64908" x="8666163" y="5799138"/>
          <p14:tracePt t="65901" x="8675688" y="5799138"/>
          <p14:tracePt t="66013" x="8685213" y="5799138"/>
          <p14:tracePt t="66021" x="8694738" y="5799138"/>
          <p14:tracePt t="66029" x="8712200" y="5799138"/>
          <p14:tracePt t="66037" x="8731250" y="5799138"/>
          <p14:tracePt t="66045" x="8748713" y="5799138"/>
          <p14:tracePt t="66053" x="8758238" y="5799138"/>
          <p14:tracePt t="66069" x="8775700" y="5799138"/>
          <p14:tracePt t="66077" x="8785225" y="5799138"/>
          <p14:tracePt t="66086" x="8794750" y="5799138"/>
          <p14:tracePt t="66093" x="8804275" y="5799138"/>
          <p14:tracePt t="66102" x="8812213" y="5799138"/>
          <p14:tracePt t="66108" x="8821738" y="5799138"/>
          <p14:tracePt t="66117" x="8840788" y="5799138"/>
          <p14:tracePt t="66124" x="8858250" y="5799138"/>
          <p14:tracePt t="66133" x="8877300" y="5799138"/>
          <p14:tracePt t="66141" x="8885238" y="5799138"/>
          <p14:tracePt t="66149" x="8913813" y="5799138"/>
          <p14:tracePt t="66157" x="8931275" y="5799138"/>
          <p14:tracePt t="66166" x="8940800" y="5799138"/>
          <p14:tracePt t="66173" x="8950325" y="5799138"/>
          <p14:tracePt t="66183" x="8959850" y="5799138"/>
          <p14:tracePt t="66189" x="8967788" y="5799138"/>
          <p14:tracePt t="66198" x="8977313" y="5799138"/>
          <p14:tracePt t="66204" x="8986838" y="5799138"/>
          <p14:tracePt t="66213" x="9004300" y="5799138"/>
          <p14:tracePt t="66221" x="9023350" y="5799138"/>
          <p14:tracePt t="66229" x="9059863" y="5799138"/>
          <p14:tracePt t="66237" x="9077325" y="5799138"/>
          <p14:tracePt t="66245" x="9123363" y="5799138"/>
          <p14:tracePt t="66254" x="9142413" y="5799138"/>
          <p14:tracePt t="66260" x="9169400" y="5789613"/>
          <p14:tracePt t="66269" x="9178925" y="5789613"/>
          <p14:tracePt t="66277" x="9196388" y="5789613"/>
          <p14:tracePt t="66302" x="9205913" y="5789613"/>
          <p14:tracePt t="66317" x="9215438" y="5789613"/>
          <p14:tracePt t="66325" x="9232900" y="5789613"/>
          <p14:tracePt t="66333" x="9242425" y="5789613"/>
          <p14:tracePt t="66341" x="9259888" y="5789613"/>
          <p14:tracePt t="66349" x="9288463" y="5789613"/>
          <p14:tracePt t="66357" x="9315450" y="5789613"/>
          <p14:tracePt t="66366" x="9361488" y="5789613"/>
          <p14:tracePt t="66373" x="9388475" y="5789613"/>
          <p14:tracePt t="66381" x="9405938" y="5789613"/>
          <p14:tracePt t="66388" x="9424988" y="5789613"/>
          <p14:tracePt t="66397" x="9442450" y="5789613"/>
          <p14:tracePt t="66405" x="9478963" y="5789613"/>
          <p14:tracePt t="66413" x="9498013" y="5789613"/>
          <p14:tracePt t="66421" x="9525000" y="5789613"/>
          <p14:tracePt t="66429" x="9551988" y="5789613"/>
          <p14:tracePt t="66437" x="9571038" y="5789613"/>
          <p14:tracePt t="66444" x="9588500" y="5789613"/>
          <p14:tracePt t="66453" x="9617075" y="5789613"/>
          <p14:tracePt t="66461" x="9653588" y="5789613"/>
          <p14:tracePt t="66469" x="9690100" y="5789613"/>
          <p14:tracePt t="66477" x="9698038" y="5789613"/>
          <p14:tracePt t="66486" x="9726613" y="5789613"/>
          <p14:tracePt t="66493" x="9772650" y="5807075"/>
          <p14:tracePt t="66501" x="9826625" y="5807075"/>
          <p14:tracePt t="66508" x="9882188" y="5826125"/>
          <p14:tracePt t="66517" x="9963150" y="5826125"/>
          <p14:tracePt t="66525" x="10018713" y="5826125"/>
          <p14:tracePt t="66533" x="10091738" y="5826125"/>
          <p14:tracePt t="66541" x="10164763" y="5826125"/>
          <p14:tracePt t="66549" x="10201275" y="5826125"/>
          <p14:tracePt t="66557" x="10247313" y="5826125"/>
          <p14:tracePt t="66566" x="10274300" y="5826125"/>
          <p14:tracePt t="66573" x="10283825" y="5826125"/>
          <p14:tracePt t="67602" x="10291763" y="5826125"/>
          <p14:tracePt t="67608" x="10291763" y="5835650"/>
          <p14:tracePt t="67618" x="10264775" y="5835650"/>
          <p14:tracePt t="67621" x="10237788" y="5862638"/>
          <p14:tracePt t="67629" x="10191750" y="5872163"/>
          <p14:tracePt t="67636" x="10164763" y="5872163"/>
          <p14:tracePt t="67645" x="10109200" y="5872163"/>
          <p14:tracePt t="67653" x="9999663" y="5872163"/>
          <p14:tracePt t="67661" x="9890125" y="5872163"/>
          <p14:tracePt t="67669" x="9763125" y="5872163"/>
          <p14:tracePt t="67676" x="9598025" y="5872163"/>
          <p14:tracePt t="67686" x="9434513" y="5872163"/>
          <p14:tracePt t="67693" x="9288463" y="5872163"/>
          <p14:tracePt t="67702" x="9123363" y="5872163"/>
          <p14:tracePt t="67709" x="8959850" y="5872163"/>
          <p14:tracePt t="67717" x="8821738" y="5872163"/>
          <p14:tracePt t="67725" x="8675688" y="5872163"/>
          <p14:tracePt t="67733" x="8529638" y="5872163"/>
          <p14:tracePt t="67741" x="8383588" y="5872163"/>
          <p14:tracePt t="67750" x="8256588" y="5872163"/>
          <p14:tracePt t="67757" x="8128000" y="5872163"/>
          <p14:tracePt t="67766" x="8035925" y="5872163"/>
          <p14:tracePt t="67773" x="7935913" y="5862638"/>
          <p14:tracePt t="67784" x="7862888" y="5862638"/>
          <p14:tracePt t="67789" x="7789863" y="5862638"/>
          <p14:tracePt t="67798" x="7716838" y="5862638"/>
          <p14:tracePt t="67805" x="7643813" y="5853113"/>
          <p14:tracePt t="67813" x="7561263" y="5853113"/>
          <p14:tracePt t="67821" x="7507288" y="5843588"/>
          <p14:tracePt t="67828" x="7451725" y="5843588"/>
          <p14:tracePt t="67837" x="7351713" y="5816600"/>
          <p14:tracePt t="67845" x="7296150" y="5816600"/>
          <p14:tracePt t="67853" x="7223125" y="5816600"/>
          <p14:tracePt t="67860" x="7123113" y="5799138"/>
          <p14:tracePt t="67869" x="7032625" y="5799138"/>
          <p14:tracePt t="67877" x="6923088" y="5789613"/>
          <p14:tracePt t="67886" x="6813550" y="5770563"/>
          <p14:tracePt t="67893" x="6721475" y="5770563"/>
          <p14:tracePt t="67901" x="6621463" y="5762625"/>
          <p14:tracePt t="67909" x="6529388" y="5743575"/>
          <p14:tracePt t="67917" x="6438900" y="5743575"/>
          <p14:tracePt t="67925" x="6365875" y="5743575"/>
          <p14:tracePt t="67938" x="6310313" y="5743575"/>
          <p14:tracePt t="67940" x="6283325" y="5743575"/>
          <p14:tracePt t="67948" x="6246813" y="5743575"/>
          <p14:tracePt t="67956" x="6219825" y="5743575"/>
          <p14:tracePt t="67966" x="6191250" y="5743575"/>
          <p14:tracePt t="67972" x="6173788" y="5743575"/>
          <p14:tracePt t="67982" x="6146800" y="5743575"/>
          <p14:tracePt t="67989" x="6100763" y="5743575"/>
          <p14:tracePt t="67997" x="6081713" y="5743575"/>
          <p14:tracePt t="68005" x="6054725" y="5743575"/>
          <p14:tracePt t="68013" x="6027738" y="5743575"/>
          <p14:tracePt t="68021" x="6000750" y="5743575"/>
          <p14:tracePt t="68029" x="5981700" y="5743575"/>
          <p14:tracePt t="68037" x="5954713" y="5743575"/>
          <p14:tracePt t="68045" x="5945188" y="5743575"/>
          <p14:tracePt t="68053" x="5927725" y="5743575"/>
          <p14:tracePt t="68133" x="5918200" y="5743575"/>
          <p14:tracePt t="68337" x="5908675" y="5734050"/>
          <p14:tracePt t="68385" x="5908675" y="5726113"/>
          <p14:tracePt t="68404" x="5908675" y="5716588"/>
          <p14:tracePt t="68437" x="5908675" y="5707063"/>
          <p14:tracePt t="68453" x="5918200" y="5707063"/>
          <p14:tracePt t="68461" x="5927725" y="5697538"/>
          <p14:tracePt t="68485" x="5935663" y="5697538"/>
          <p14:tracePt t="68501" x="5945188" y="5697538"/>
          <p14:tracePt t="68541" x="5954713" y="5697538"/>
          <p14:tracePt t="68565" x="5972175" y="5680075"/>
          <p14:tracePt t="68597" x="5981700" y="5670550"/>
          <p14:tracePt t="68613" x="5991225" y="5661025"/>
          <p14:tracePt t="68629" x="6000750" y="5661025"/>
          <p14:tracePt t="68645" x="6008688" y="5653088"/>
          <p14:tracePt t="68677" x="6018213" y="5653088"/>
          <p14:tracePt t="68686" x="6027738" y="5643563"/>
          <p14:tracePt t="68702" x="6037263" y="5634038"/>
          <p14:tracePt t="68718" x="6045200" y="5624513"/>
          <p14:tracePt t="68724" x="6045200" y="5616575"/>
          <p14:tracePt t="68734" x="6054725" y="5607050"/>
          <p14:tracePt t="68748" x="6054725" y="5588000"/>
          <p14:tracePt t="68757" x="6054725" y="5580063"/>
          <p14:tracePt t="68766" x="6064250" y="5561013"/>
          <p14:tracePt t="68783" x="6064250" y="5551488"/>
          <p14:tracePt t="68789" x="6064250" y="5543550"/>
          <p14:tracePt t="68806" x="6064250" y="5524500"/>
          <p14:tracePt t="68813" x="6064250" y="5514975"/>
          <p14:tracePt t="68821" x="6064250" y="5507038"/>
          <p14:tracePt t="68829" x="6064250" y="5497513"/>
          <p14:tracePt t="68853" x="6064250" y="5487988"/>
          <p14:tracePt t="68861" x="6064250" y="5470525"/>
          <p14:tracePt t="68877" x="6064250" y="5461000"/>
          <p14:tracePt t="68886" x="6064250" y="5451475"/>
          <p14:tracePt t="68894" x="6064250" y="5441950"/>
          <p14:tracePt t="68902" x="6054725" y="5441950"/>
          <p14:tracePt t="68909" x="6045200" y="5434013"/>
          <p14:tracePt t="68917" x="6037263" y="5424488"/>
          <p14:tracePt t="68926" x="6027738" y="5414963"/>
          <p14:tracePt t="68936" x="6018213" y="5405438"/>
          <p14:tracePt t="68941" x="6008688" y="5397500"/>
          <p14:tracePt t="68950" x="5991225" y="5387975"/>
          <p14:tracePt t="68957" x="5981700" y="5378450"/>
          <p14:tracePt t="68965" x="5964238" y="5368925"/>
          <p14:tracePt t="68982" x="5954713" y="5368925"/>
          <p14:tracePt t="68989" x="5935663" y="5360988"/>
          <p14:tracePt t="69021" x="5927725" y="5360988"/>
          <p14:tracePt t="69029" x="5918200" y="5360988"/>
          <p14:tracePt t="69036" x="5899150" y="5360988"/>
          <p14:tracePt t="69045" x="5891213" y="5351463"/>
          <p14:tracePt t="69061" x="5862638" y="5341938"/>
          <p14:tracePt t="69070" x="5854700" y="5341938"/>
          <p14:tracePt t="69086" x="5835650" y="5341938"/>
          <p14:tracePt t="69093" x="5818188" y="5341938"/>
          <p14:tracePt t="69101" x="5808663" y="5341938"/>
          <p14:tracePt t="69108" x="5781675" y="5341938"/>
          <p14:tracePt t="69117" x="5762625" y="5332413"/>
          <p14:tracePt t="69124" x="5753100" y="5332413"/>
          <p14:tracePt t="69133" x="5726113" y="5332413"/>
          <p14:tracePt t="69141" x="5708650" y="5332413"/>
          <p14:tracePt t="69149" x="5689600" y="5324475"/>
          <p14:tracePt t="69156" x="5670550" y="5314950"/>
          <p14:tracePt t="69166" x="5662613" y="5314950"/>
          <p14:tracePt t="69173" x="5653088" y="5314950"/>
          <p14:tracePt t="69183" x="5643563" y="5314950"/>
          <p14:tracePt t="69188" x="5634038" y="5305425"/>
          <p14:tracePt t="69204" x="5626100" y="5305425"/>
          <p14:tracePt t="69213" x="5616575" y="5305425"/>
          <p14:tracePt t="69220" x="5597525" y="5295900"/>
          <p14:tracePt t="69237" x="5589588" y="5295900"/>
          <p14:tracePt t="69245" x="5580063" y="5295900"/>
          <p14:tracePt t="69253" x="5561013" y="5295900"/>
          <p14:tracePt t="69261" x="5543550" y="5295900"/>
          <p14:tracePt t="69269" x="5534025" y="5295900"/>
          <p14:tracePt t="69277" x="5516563" y="5295900"/>
          <p14:tracePt t="69285" x="5507038" y="5295900"/>
          <p14:tracePt t="69293" x="5487988" y="5295900"/>
          <p14:tracePt t="69309" x="5480050" y="5295900"/>
          <p14:tracePt t="69325" x="5470525" y="5295900"/>
          <p14:tracePt t="69333" x="5461000" y="5295900"/>
          <p14:tracePt t="69340" x="5451475" y="5305425"/>
          <p14:tracePt t="69356" x="5443538" y="5314950"/>
          <p14:tracePt t="69366" x="5434013" y="5332413"/>
          <p14:tracePt t="69373" x="5434013" y="5341938"/>
          <p14:tracePt t="69382" x="5424488" y="5351463"/>
          <p14:tracePt t="69389" x="5407025" y="5360988"/>
          <p14:tracePt t="69398" x="5397500" y="5368925"/>
          <p14:tracePt t="69404" x="5387975" y="5378450"/>
          <p14:tracePt t="69413" x="5378450" y="5387975"/>
          <p14:tracePt t="69421" x="5360988" y="5414963"/>
          <p14:tracePt t="69431" x="5351463" y="5414963"/>
          <p14:tracePt t="69437" x="5351463" y="5424488"/>
          <p14:tracePt t="69445" x="5334000" y="5434013"/>
          <p14:tracePt t="69452" x="5297488" y="5441950"/>
          <p14:tracePt t="69460" x="5297488" y="5451475"/>
          <p14:tracePt t="69477" x="5287963" y="5461000"/>
          <p14:tracePt t="69493" x="5278438" y="5470525"/>
          <p14:tracePt t="69517" x="5268913" y="5487988"/>
          <p14:tracePt t="69525" x="5268913" y="5497513"/>
          <p14:tracePt t="69534" x="5260975" y="5497513"/>
          <p14:tracePt t="69541" x="5260975" y="5507038"/>
          <p14:tracePt t="69550" x="5260975" y="5524500"/>
          <p14:tracePt t="69557" x="5260975" y="5543550"/>
          <p14:tracePt t="69565" x="5251450" y="5561013"/>
          <p14:tracePt t="69572" x="5251450" y="5570538"/>
          <p14:tracePt t="69582" x="5251450" y="5580063"/>
          <p14:tracePt t="69588" x="5251450" y="5597525"/>
          <p14:tracePt t="69605" x="5251450" y="5607050"/>
          <p14:tracePt t="69613" x="5251450" y="5616575"/>
          <p14:tracePt t="69621" x="5251450" y="5624513"/>
          <p14:tracePt t="69630" x="5251450" y="5634038"/>
          <p14:tracePt t="69637" x="5251450" y="5653088"/>
          <p14:tracePt t="69645" x="5251450" y="5661025"/>
          <p14:tracePt t="69661" x="5251450" y="5670550"/>
          <p14:tracePt t="69669" x="5251450" y="5689600"/>
          <p14:tracePt t="69677" x="5260975" y="5707063"/>
          <p14:tracePt t="69693" x="5287963" y="5743575"/>
          <p14:tracePt t="69702" x="5297488" y="5753100"/>
          <p14:tracePt t="69708" x="5305425" y="5753100"/>
          <p14:tracePt t="69717" x="5305425" y="5762625"/>
          <p14:tracePt t="69724" x="5324475" y="5780088"/>
          <p14:tracePt t="69741" x="5351463" y="5816600"/>
          <p14:tracePt t="69749" x="5360988" y="5816600"/>
          <p14:tracePt t="69756" x="5370513" y="5826125"/>
          <p14:tracePt t="69765" x="5378450" y="5826125"/>
          <p14:tracePt t="69773" x="5387975" y="5826125"/>
          <p14:tracePt t="69782" x="5397500" y="5835650"/>
          <p14:tracePt t="69788" x="5407025" y="5835650"/>
          <p14:tracePt t="69798" x="5414963" y="5843588"/>
          <p14:tracePt t="69804" x="5434013" y="5843588"/>
          <p14:tracePt t="69814" x="5443538" y="5843588"/>
          <p14:tracePt t="69821" x="5461000" y="5853113"/>
          <p14:tracePt t="69829" x="5480050" y="5862638"/>
          <p14:tracePt t="69836" x="5497513" y="5862638"/>
          <p14:tracePt t="69845" x="5507038" y="5862638"/>
          <p14:tracePt t="69853" x="5524500" y="5862638"/>
          <p14:tracePt t="69861" x="5553075" y="5872163"/>
          <p14:tracePt t="69869" x="5561013" y="5881688"/>
          <p14:tracePt t="69877" x="5580063" y="5881688"/>
          <p14:tracePt t="69886" x="5589588" y="5881688"/>
          <p14:tracePt t="69902" x="5616575" y="5881688"/>
          <p14:tracePt t="69908" x="5634038" y="5881688"/>
          <p14:tracePt t="69917" x="5653088" y="5881688"/>
          <p14:tracePt t="69924" x="5670550" y="5881688"/>
          <p14:tracePt t="69935" x="5699125" y="5899150"/>
          <p14:tracePt t="69940" x="5735638" y="5899150"/>
          <p14:tracePt t="69949" x="5762625" y="5899150"/>
          <p14:tracePt t="69958" x="5781675" y="5899150"/>
          <p14:tracePt t="69964" x="5799138" y="5899150"/>
          <p14:tracePt t="69973" x="5826125" y="5899150"/>
          <p14:tracePt t="69982" x="5835650" y="5899150"/>
          <p14:tracePt t="69988" x="5854700" y="5899150"/>
          <p14:tracePt t="70005" x="5862638" y="5899150"/>
          <p14:tracePt t="70013" x="5881688" y="5908675"/>
          <p14:tracePt t="70037" x="5891213" y="5908675"/>
          <p14:tracePt t="70054" x="5908675" y="5908675"/>
          <p14:tracePt t="70061" x="5918200" y="5908675"/>
          <p14:tracePt t="70069" x="5927725" y="5908675"/>
          <p14:tracePt t="70077" x="5954713" y="5908675"/>
          <p14:tracePt t="70102" x="5981700" y="5899150"/>
          <p14:tracePt t="70117" x="5991225" y="5889625"/>
          <p14:tracePt t="70157" x="6000750" y="5881688"/>
          <p14:tracePt t="70173" x="6008688" y="5881688"/>
          <p14:tracePt t="70197" x="6008688" y="5872163"/>
          <p14:tracePt t="70237" x="6008688" y="5862638"/>
          <p14:tracePt t="70293" x="6018213" y="5853113"/>
          <p14:tracePt t="70333" x="6027738" y="5843588"/>
          <p14:tracePt t="70405" x="6027738" y="5826125"/>
          <p14:tracePt t="70445" x="6037263" y="5816600"/>
          <p14:tracePt t="70477" x="6045200" y="5807075"/>
          <p14:tracePt t="72785" x="6127750" y="5753100"/>
          <p14:tracePt t="72942" x="6137275" y="5743575"/>
          <p14:tracePt t="72957" x="6127750" y="5707063"/>
          <p14:tracePt t="72964" x="6110288" y="5689600"/>
          <p14:tracePt t="72973" x="6081713" y="5643563"/>
          <p14:tracePt t="72981" x="6054725" y="5607050"/>
          <p14:tracePt t="72989" x="6027738" y="5580063"/>
          <p14:tracePt t="72998" x="5981700" y="5534025"/>
          <p14:tracePt t="73004" x="5945188" y="5497513"/>
          <p14:tracePt t="73013" x="5899150" y="5461000"/>
          <p14:tracePt t="73021" x="5862638" y="5434013"/>
          <p14:tracePt t="73029" x="5818188" y="5405438"/>
          <p14:tracePt t="73036" x="5772150" y="5368925"/>
          <p14:tracePt t="73045" x="5745163" y="5341938"/>
          <p14:tracePt t="73052" x="5708650" y="5324475"/>
          <p14:tracePt t="73061" x="5689600" y="5295900"/>
          <p14:tracePt t="73077" x="5670550" y="5278438"/>
          <p14:tracePt t="73085" x="5662613" y="5241925"/>
          <p14:tracePt t="73093" x="5662613" y="5214938"/>
          <p14:tracePt t="73103" x="5662613" y="5159375"/>
          <p14:tracePt t="73108" x="5662613" y="5086350"/>
          <p14:tracePt t="73117" x="5662613" y="5059363"/>
          <p14:tracePt t="73124" x="5662613" y="4986338"/>
          <p14:tracePt t="73133" x="5662613" y="4876800"/>
          <p14:tracePt t="73140" x="5662613" y="4730750"/>
          <p14:tracePt t="73149" x="5662613" y="4548188"/>
          <p14:tracePt t="73156" x="5662613" y="4373563"/>
          <p14:tracePt t="73166" x="5662613" y="4191000"/>
          <p14:tracePt t="73172" x="5670550" y="4008438"/>
          <p14:tracePt t="73183" x="5699125" y="3844925"/>
          <p14:tracePt t="73189" x="5716588" y="3662363"/>
          <p14:tracePt t="73199" x="5745163" y="3479800"/>
          <p14:tracePt t="73204" x="5789613" y="3287713"/>
          <p14:tracePt t="73213" x="5826125" y="3122613"/>
          <p14:tracePt t="73221" x="5872163" y="2976563"/>
          <p14:tracePt t="73229" x="5899150" y="2840038"/>
          <p14:tracePt t="73237" x="5927725" y="2730500"/>
          <p14:tracePt t="73245" x="5954713" y="2620963"/>
          <p14:tracePt t="73252" x="5964238" y="2538413"/>
          <p14:tracePt t="73261" x="5981700" y="2465388"/>
          <p14:tracePt t="73268" x="5991225" y="2382838"/>
          <p14:tracePt t="73277" x="6008688" y="2309813"/>
          <p14:tracePt t="73286" x="6018213" y="2246313"/>
          <p14:tracePt t="73293" x="6018213" y="2173288"/>
          <p14:tracePt t="73302" x="6018213" y="2119313"/>
          <p14:tracePt t="73309" x="6018213" y="2063750"/>
          <p14:tracePt t="73318" x="6018213" y="1990725"/>
          <p14:tracePt t="73325" x="6018213" y="1917700"/>
          <p14:tracePt t="73334" x="6018213" y="1835150"/>
          <p14:tracePt t="73341" x="6018213" y="1762125"/>
          <p14:tracePt t="73349" x="6018213" y="1689100"/>
          <p14:tracePt t="73356" x="6018213" y="1616075"/>
          <p14:tracePt t="73366" x="6018213" y="1543050"/>
          <p14:tracePt t="73373" x="6018213" y="1489075"/>
          <p14:tracePt t="73382" x="6018213" y="1460500"/>
          <p14:tracePt t="73388" x="6018213" y="1406525"/>
          <p14:tracePt t="73399" x="6018213" y="1370013"/>
          <p14:tracePt t="73404" x="6018213" y="1314450"/>
          <p14:tracePt t="73414" x="6018213" y="1260475"/>
          <p14:tracePt t="73420" x="6000750" y="1214438"/>
          <p14:tracePt t="73429" x="6000750" y="1196975"/>
          <p14:tracePt t="73437" x="5991225" y="1160463"/>
          <p14:tracePt t="73445" x="5991225" y="1141413"/>
          <p14:tracePt t="73453" x="5991225" y="1123950"/>
          <p14:tracePt t="73463" x="5972175" y="1087438"/>
          <p14:tracePt t="73469" x="5964238" y="1068388"/>
          <p14:tracePt t="73477" x="5954713" y="1041400"/>
          <p14:tracePt t="73486" x="5945188" y="1014413"/>
          <p14:tracePt t="73493" x="5935663" y="985838"/>
          <p14:tracePt t="73502" x="5927725" y="949325"/>
          <p14:tracePt t="73509" x="5899150" y="922338"/>
          <p14:tracePt t="73518" x="5862638" y="858838"/>
          <p14:tracePt t="73524" x="5845175" y="830263"/>
          <p14:tracePt t="73534" x="5808663" y="776288"/>
          <p14:tracePt t="73540" x="5789613" y="739775"/>
          <p14:tracePt t="73549" x="5762625" y="712788"/>
          <p14:tracePt t="73557" x="5716588" y="647700"/>
          <p14:tracePt t="73564" x="5680075" y="603250"/>
          <p14:tracePt t="73573" x="5634038" y="547688"/>
          <p14:tracePt t="73581" x="5597525" y="501650"/>
          <p14:tracePt t="73589" x="5553075" y="447675"/>
          <p14:tracePt t="73598" x="5516563" y="401638"/>
          <p14:tracePt t="73605" x="5461000" y="355600"/>
          <p14:tracePt t="73613" x="5397500" y="301625"/>
          <p14:tracePt t="73621" x="5378450" y="282575"/>
          <p14:tracePt t="73629" x="5334000" y="265113"/>
          <p14:tracePt t="73637" x="5305425" y="246063"/>
          <p14:tracePt t="73645" x="5260975" y="228600"/>
          <p14:tracePt t="73652" x="5214938" y="209550"/>
          <p14:tracePt t="73661" x="5187950" y="201613"/>
          <p14:tracePt t="73668" x="5159375" y="182563"/>
          <p14:tracePt t="73677" x="5114925" y="173038"/>
          <p14:tracePt t="73686" x="5059363" y="165100"/>
          <p14:tracePt t="73693" x="4995863" y="155575"/>
          <p14:tracePt t="73701" x="4922838" y="136525"/>
          <p14:tracePt t="73709" x="4857750" y="128588"/>
          <p14:tracePt t="73717" x="4784725" y="128588"/>
          <p14:tracePt t="73724" x="4721225" y="119063"/>
          <p14:tracePt t="73733" x="4667250" y="100013"/>
          <p14:tracePt t="73740" x="4594225" y="92075"/>
          <p14:tracePt t="73749" x="4511675" y="92075"/>
          <p14:tracePt t="73756" x="4456113" y="92075"/>
          <p14:tracePt t="73764" x="4402138" y="92075"/>
          <p14:tracePt t="73772" x="4346575" y="92075"/>
          <p14:tracePt t="73782" x="4292600" y="92075"/>
          <p14:tracePt t="73789" x="4229100" y="92075"/>
          <p14:tracePt t="73799" x="4173538" y="92075"/>
          <p14:tracePt t="73804" x="4119563" y="109538"/>
          <p14:tracePt t="73813" x="4064000" y="146050"/>
          <p14:tracePt t="73820" x="4017963" y="173038"/>
          <p14:tracePt t="73829" x="3954463" y="219075"/>
          <p14:tracePt t="73838" x="3890963" y="255588"/>
          <p14:tracePt t="73845" x="3844925" y="292100"/>
          <p14:tracePt t="73852" x="3808413" y="338138"/>
          <p14:tracePt t="73860" x="3771900" y="401638"/>
          <p14:tracePt t="73869" x="3744913" y="465138"/>
          <p14:tracePt t="73877" x="3716338" y="538163"/>
          <p14:tracePt t="73885" x="3689350" y="620713"/>
          <p14:tracePt t="73893" x="3662363" y="703263"/>
          <p14:tracePt t="73902" x="3643313" y="766763"/>
          <p14:tracePt t="73909" x="3625850" y="822325"/>
          <p14:tracePt t="73917" x="3616325" y="885825"/>
          <p14:tracePt t="73925" x="3606800" y="939800"/>
          <p14:tracePt t="73935" x="3606800" y="968375"/>
          <p14:tracePt t="73941" x="3606800" y="995363"/>
          <p14:tracePt t="73950" x="3606800" y="1014413"/>
          <p14:tracePt t="73957" x="3606800" y="1050925"/>
          <p14:tracePt t="73965" x="3606800" y="1087438"/>
          <p14:tracePt t="73973" x="3616325" y="1114425"/>
          <p14:tracePt t="73981" x="3635375" y="1150938"/>
          <p14:tracePt t="73989" x="3662363" y="1177925"/>
          <p14:tracePt t="73998" x="3689350" y="1214438"/>
          <p14:tracePt t="74004" x="3735388" y="1260475"/>
          <p14:tracePt t="74013" x="3771900" y="1296988"/>
          <p14:tracePt t="74020" x="3817938" y="1323975"/>
          <p14:tracePt t="74030" x="3898900" y="1370013"/>
          <p14:tracePt t="74036" x="3981450" y="1397000"/>
          <p14:tracePt t="74045" x="4008438" y="1416050"/>
          <p14:tracePt t="74053" x="4064000" y="1423988"/>
          <p14:tracePt t="74061" x="4127500" y="1452563"/>
          <p14:tracePt t="74069" x="4183063" y="1460500"/>
          <p14:tracePt t="74077" x="4219575" y="1460500"/>
          <p14:tracePt t="74085" x="4237038" y="1460500"/>
          <p14:tracePt t="74669" x="4246563" y="1460500"/>
          <p14:tracePt t="74769" x="4246563" y="1452563"/>
          <p14:tracePt t="74777" x="4246563" y="1406525"/>
          <p14:tracePt t="74785" x="4246563" y="1387475"/>
          <p14:tracePt t="74789" x="4246563" y="1360488"/>
          <p14:tracePt t="74798" x="4246563" y="1343025"/>
          <p14:tracePt t="75025" x="4256088" y="1333500"/>
          <p14:tracePt t="75034" x="4265613" y="1333500"/>
          <p14:tracePt t="75037" x="4292600" y="1360488"/>
          <p14:tracePt t="75041" x="4338638" y="1397000"/>
          <p14:tracePt t="75049" x="4411663" y="1460500"/>
          <p14:tracePt t="75057" x="4456113" y="1516063"/>
          <p14:tracePt t="75065" x="4502150" y="1562100"/>
          <p14:tracePt t="75072" x="4575175" y="1635125"/>
          <p14:tracePt t="75081" x="4638675" y="1716088"/>
          <p14:tracePt t="75088" x="4694238" y="1781175"/>
          <p14:tracePt t="75099" x="4748213" y="1862138"/>
          <p14:tracePt t="75102" x="4821238" y="1944688"/>
          <p14:tracePt t="75109" x="4840288" y="1981200"/>
          <p14:tracePt t="75118" x="4886325" y="2036763"/>
          <p14:tracePt t="75125" x="4932363" y="2119313"/>
          <p14:tracePt t="75134" x="4968875" y="2219325"/>
          <p14:tracePt t="75141" x="5013325" y="2309813"/>
          <p14:tracePt t="75149" x="5059363" y="2428875"/>
          <p14:tracePt t="75157" x="5086350" y="2528888"/>
          <p14:tracePt t="75165" x="5114925" y="2638425"/>
          <p14:tracePt t="75174" x="5159375" y="2757488"/>
          <p14:tracePt t="75181" x="5178425" y="2830513"/>
          <p14:tracePt t="75189" x="5195888" y="2913063"/>
          <p14:tracePt t="75198" x="5224463" y="2986088"/>
          <p14:tracePt t="75204" x="5260975" y="3105150"/>
          <p14:tracePt t="75213" x="5305425" y="3214688"/>
          <p14:tracePt t="75220" x="5351463" y="3333750"/>
          <p14:tracePt t="75229" x="5378450" y="3451225"/>
          <p14:tracePt t="75237" x="5407025" y="3560763"/>
          <p14:tracePt t="75245" x="5424488" y="3652838"/>
          <p14:tracePt t="75253" x="5434013" y="3752850"/>
          <p14:tracePt t="75261" x="5443538" y="3825875"/>
          <p14:tracePt t="75268" x="5461000" y="3898900"/>
          <p14:tracePt t="75277" x="5470525" y="3963988"/>
          <p14:tracePt t="75285" x="5487988" y="4037013"/>
          <p14:tracePt t="75293" x="5497513" y="4100513"/>
          <p14:tracePt t="75301" x="5507038" y="4173538"/>
          <p14:tracePt t="75309" x="5524500" y="4273550"/>
          <p14:tracePt t="75317" x="5553075" y="4365625"/>
          <p14:tracePt t="75324" x="5580063" y="4483100"/>
          <p14:tracePt t="75334" x="5607050" y="4611688"/>
          <p14:tracePt t="75340" x="5634038" y="4721225"/>
          <p14:tracePt t="75349" x="5662613" y="4840288"/>
          <p14:tracePt t="75356" x="5689600" y="4967288"/>
          <p14:tracePt t="75365" x="5716588" y="5068888"/>
          <p14:tracePt t="75372" x="5745163" y="5159375"/>
          <p14:tracePt t="75382" x="5772150" y="5241925"/>
          <p14:tracePt t="75388" x="5789613" y="5314950"/>
          <p14:tracePt t="75398" x="5808663" y="5378450"/>
          <p14:tracePt t="75404" x="5835650" y="5424488"/>
          <p14:tracePt t="75414" x="5835650" y="5441950"/>
          <p14:tracePt t="75420" x="5845175" y="5478463"/>
          <p14:tracePt t="75429" x="5854700" y="5514975"/>
          <p14:tracePt t="75436" x="5862638" y="5543550"/>
          <p14:tracePt t="75444" x="5872163" y="5570538"/>
          <p14:tracePt t="75452" x="5872163" y="5607050"/>
          <p14:tracePt t="75461" x="5881688" y="5634038"/>
          <p14:tracePt t="75469" x="5881688" y="5670550"/>
          <p14:tracePt t="75477" x="5899150" y="5734050"/>
          <p14:tracePt t="75486" x="5908675" y="5753100"/>
          <p14:tracePt t="75493" x="5918200" y="5770563"/>
          <p14:tracePt t="75502" x="5918200" y="5789613"/>
          <p14:tracePt t="75534" x="5918200" y="5807075"/>
          <p14:tracePt t="75541" x="5918200" y="5816600"/>
          <p14:tracePt t="75565" x="5918200" y="5826125"/>
          <p14:tracePt t="75729" x="5918200" y="5835650"/>
          <p14:tracePt t="75749" x="5918200" y="5843588"/>
          <p14:tracePt t="75781" x="5918200" y="5862638"/>
          <p14:tracePt t="75789" x="5918200" y="5872163"/>
          <p14:tracePt t="75805" x="5918200" y="5889625"/>
          <p14:tracePt t="75985" x="5918200" y="5899150"/>
          <p14:tracePt t="77513" x="5918200" y="5908675"/>
          <p14:tracePt t="77534" x="5927725" y="5918200"/>
          <p14:tracePt t="77597" x="5935663" y="5926138"/>
          <p14:tracePt t="77614" x="5935663" y="5935663"/>
          <p14:tracePt t="77621" x="5945188" y="5945188"/>
          <p14:tracePt t="77629" x="5945188" y="5954713"/>
          <p14:tracePt t="77637" x="5954713" y="5972175"/>
          <p14:tracePt t="77653" x="5954713" y="5981700"/>
          <p14:tracePt t="77677" x="5954713" y="5991225"/>
          <p14:tracePt t="77685" x="5954713" y="5999163"/>
          <p14:tracePt t="77693" x="5954713" y="6008688"/>
          <p14:tracePt t="77702" x="5954713" y="6027738"/>
          <p14:tracePt t="77709" x="5954713" y="6035675"/>
          <p14:tracePt t="77718" x="5954713" y="6045200"/>
          <p14:tracePt t="77734" x="5954713" y="6064250"/>
          <p14:tracePt t="77741" x="5954713" y="6072188"/>
          <p14:tracePt t="77749" x="5954713" y="6091238"/>
          <p14:tracePt t="77757" x="5954713" y="6108700"/>
          <p14:tracePt t="77765" x="5954713" y="6118225"/>
          <p14:tracePt t="77773" x="5954713" y="6137275"/>
          <p14:tracePt t="77781" x="5954713" y="6145213"/>
          <p14:tracePt t="77789" x="5954713" y="6154738"/>
          <p14:tracePt t="77798" x="5954713" y="6181725"/>
          <p14:tracePt t="77804" x="5954713" y="6191250"/>
          <p14:tracePt t="77813" x="5954713" y="6218238"/>
          <p14:tracePt t="77821" x="5954713" y="6237288"/>
          <p14:tracePt t="77830" x="5954713" y="6246813"/>
          <p14:tracePt t="77837" x="5954713" y="6264275"/>
          <p14:tracePt t="77845" x="5945188" y="6291263"/>
          <p14:tracePt t="77861" x="5935663" y="6300788"/>
          <p14:tracePt t="77885" x="5935663" y="6310313"/>
          <p14:tracePt t="77918" x="5927725" y="6319838"/>
          <p14:tracePt t="80641" x="5891213" y="6300788"/>
          <p14:tracePt t="80652" x="5862638" y="6283325"/>
          <p14:tracePt t="80661" x="5854700" y="6283325"/>
          <p14:tracePt t="80668" x="5845175" y="6273800"/>
          <p14:tracePt t="80680" x="5835650" y="6273800"/>
          <p14:tracePt t="80705" x="5818188" y="6264275"/>
          <p14:tracePt t="80713" x="5808663" y="6254750"/>
          <p14:tracePt t="80750" x="5789613" y="6237288"/>
          <p14:tracePt t="80789" x="5772150" y="6227763"/>
          <p14:tracePt t="80805" x="5762625" y="6218238"/>
          <p14:tracePt t="80814" x="5753100" y="6210300"/>
          <p14:tracePt t="80821" x="5726113" y="6210300"/>
          <p14:tracePt t="80845" x="5716588" y="6200775"/>
          <p14:tracePt t="80861" x="5708650" y="6200775"/>
          <p14:tracePt t="80877" x="5699125" y="6191250"/>
          <p14:tracePt t="80893" x="5699125" y="6181725"/>
          <p14:tracePt t="80909" x="5689600" y="6173788"/>
          <p14:tracePt t="80951" x="5680075" y="6173788"/>
          <p14:tracePt t="80957" x="5670550" y="6164263"/>
          <p14:tracePt t="81101" x="5689600" y="6164263"/>
          <p14:tracePt t="81109" x="5716588" y="6164263"/>
          <p14:tracePt t="81118" x="5745163" y="6164263"/>
          <p14:tracePt t="81125" x="5772150" y="6164263"/>
          <p14:tracePt t="81134" x="5808663" y="6164263"/>
          <p14:tracePt t="81140" x="5845175" y="6173788"/>
          <p14:tracePt t="81150" x="5891213" y="6173788"/>
          <p14:tracePt t="81157" x="5927725" y="6191250"/>
          <p14:tracePt t="81166" x="5954713" y="6191250"/>
          <p14:tracePt t="81173" x="5991225" y="6191250"/>
          <p14:tracePt t="81182" x="6018213" y="6200775"/>
          <p14:tracePt t="81189" x="6027738" y="6200775"/>
          <p14:tracePt t="81197" x="6037263" y="6200775"/>
          <p14:tracePt t="81205" x="6045200" y="6200775"/>
          <p14:tracePt t="81221" x="6054725" y="6200775"/>
          <p14:tracePt t="81237" x="6073775" y="6200775"/>
          <p14:tracePt t="81246" x="6081713" y="6200775"/>
          <p14:tracePt t="81253" x="6100763" y="6200775"/>
          <p14:tracePt t="81261" x="6127750" y="6200775"/>
          <p14:tracePt t="81268" x="6154738" y="6200775"/>
          <p14:tracePt t="81277" x="6191250" y="6200775"/>
          <p14:tracePt t="81285" x="6219825" y="6200775"/>
          <p14:tracePt t="81293" x="6256338" y="6200775"/>
          <p14:tracePt t="81301" x="6273800" y="6200775"/>
          <p14:tracePt t="81309" x="6292850" y="6200775"/>
          <p14:tracePt t="81317" x="6300788" y="6210300"/>
          <p14:tracePt t="81821" x="6310313" y="6210300"/>
          <p14:tracePt t="81833" x="6337300" y="6210300"/>
          <p14:tracePt t="81841" x="6346825" y="6210300"/>
          <p14:tracePt t="81849" x="6365875" y="6210300"/>
          <p14:tracePt t="81857" x="6383338" y="6210300"/>
          <p14:tracePt t="81865" x="6419850" y="6210300"/>
          <p14:tracePt t="81880" x="6438900" y="6210300"/>
          <p14:tracePt t="81885" x="6465888" y="6210300"/>
          <p14:tracePt t="81889" x="6475413" y="6210300"/>
          <p14:tracePt t="81897" x="6483350" y="6210300"/>
          <p14:tracePt t="81905" x="6502400" y="6210300"/>
          <p14:tracePt t="81914" x="6511925" y="6210300"/>
          <p14:tracePt t="81934" x="6521450" y="6210300"/>
          <p14:tracePt t="81945" x="6538913" y="6210300"/>
          <p14:tracePt t="81949" x="6557963" y="6210300"/>
          <p14:tracePt t="81957" x="6565900" y="6200775"/>
          <p14:tracePt t="81964" x="6584950" y="6200775"/>
          <p14:tracePt t="81973" x="6611938" y="6191250"/>
          <p14:tracePt t="81981" x="6630988" y="6181725"/>
          <p14:tracePt t="81989" x="6648450" y="6173788"/>
          <p14:tracePt t="81997" x="6657975" y="6164263"/>
          <p14:tracePt t="82005" x="6675438" y="6164263"/>
          <p14:tracePt t="82014" x="6684963" y="6154738"/>
          <p14:tracePt t="82030" x="6694488" y="6154738"/>
          <p14:tracePt t="82036" x="6704013" y="6145213"/>
          <p14:tracePt t="82069" x="6711950" y="6137275"/>
          <p14:tracePt t="82093" x="6721475" y="6137275"/>
          <p14:tracePt t="82101" x="6731000" y="6137275"/>
          <p14:tracePt t="82109" x="6740525" y="6127750"/>
          <p14:tracePt t="82125" x="6757988" y="6127750"/>
          <p14:tracePt t="82385" x="6767513" y="6127750"/>
          <p14:tracePt t="82401" x="6777038" y="6127750"/>
          <p14:tracePt t="82409" x="6794500" y="6127750"/>
          <p14:tracePt t="82418" x="6804025" y="6127750"/>
          <p14:tracePt t="82421" x="6840538" y="6127750"/>
          <p14:tracePt t="82425" x="6867525" y="6127750"/>
          <p14:tracePt t="82434" x="6913563" y="6127750"/>
          <p14:tracePt t="82441" x="6940550" y="6127750"/>
          <p14:tracePt t="82449" x="6996113" y="6127750"/>
          <p14:tracePt t="82457" x="7050088" y="6108700"/>
          <p14:tracePt t="82464" x="7105650" y="6108700"/>
          <p14:tracePt t="82473" x="7142163" y="6108700"/>
          <p14:tracePt t="82483" x="7169150" y="6108700"/>
          <p14:tracePt t="82485" x="7186613" y="6108700"/>
          <p14:tracePt t="82573" x="7196138" y="6108700"/>
          <p14:tracePt t="82597" x="7205663" y="6108700"/>
          <p14:tracePt t="82621" x="7215188" y="6108700"/>
          <p14:tracePt t="82629" x="7223125" y="6108700"/>
          <p14:tracePt t="82653" x="7242175" y="6108700"/>
          <p14:tracePt t="82669" x="7251700" y="6108700"/>
          <p14:tracePt t="82684" x="7278688" y="6108700"/>
          <p14:tracePt t="82709" x="7288213" y="6108700"/>
          <p14:tracePt t="82717" x="7305675" y="6108700"/>
          <p14:tracePt t="82741" x="7315200" y="6108700"/>
          <p14:tracePt t="82750" x="7324725" y="6108700"/>
          <p14:tracePt t="82757" x="7334250" y="6108700"/>
          <p14:tracePt t="82765" x="7342188" y="6108700"/>
          <p14:tracePt t="82781" x="7378700" y="6108700"/>
          <p14:tracePt t="82790" x="7407275" y="6108700"/>
          <p14:tracePt t="82797" x="7424738" y="6108700"/>
          <p14:tracePt t="82805" x="7451725" y="6108700"/>
          <p14:tracePt t="82814" x="7470775" y="6108700"/>
          <p14:tracePt t="82821" x="7488238" y="6108700"/>
          <p14:tracePt t="82830" x="7507288" y="6108700"/>
          <p14:tracePt t="82837" x="7534275" y="6118225"/>
          <p14:tracePt t="82909" x="7543800" y="6127750"/>
          <p14:tracePt t="82935" x="7561263" y="6137275"/>
          <p14:tracePt t="82950" x="7580313" y="6137275"/>
          <p14:tracePt t="82956" x="7597775" y="6145213"/>
          <p14:tracePt t="82964" x="7607300" y="6145213"/>
          <p14:tracePt t="82972" x="7616825" y="6145213"/>
          <p14:tracePt t="82989" x="7634288" y="6145213"/>
          <p14:tracePt t="83029" x="7643813" y="6145213"/>
          <p14:tracePt t="83037" x="7653338" y="6145213"/>
          <p14:tracePt t="83053" x="7662863" y="6145213"/>
          <p14:tracePt t="83061" x="7689850" y="6145213"/>
          <p14:tracePt t="83069" x="7699375" y="6145213"/>
          <p14:tracePt t="83077" x="7707313" y="6154738"/>
          <p14:tracePt t="83084" x="7726363" y="6164263"/>
          <p14:tracePt t="83093" x="7743825" y="6164263"/>
          <p14:tracePt t="83101" x="7762875" y="6164263"/>
          <p14:tracePt t="83109" x="7780338" y="6173788"/>
          <p14:tracePt t="83117" x="7789863" y="6173788"/>
          <p14:tracePt t="83125" x="7808913" y="6173788"/>
          <p14:tracePt t="83134" x="7816850" y="6173788"/>
          <p14:tracePt t="83141" x="7835900" y="6181725"/>
          <p14:tracePt t="83157" x="7853363" y="6191250"/>
          <p14:tracePt t="83173" x="7862888" y="6191250"/>
          <p14:tracePt t="83229" x="7862888" y="6200775"/>
          <p14:tracePt t="83237" x="7872413" y="6200775"/>
          <p14:tracePt t="83246" x="7889875" y="6200775"/>
          <p14:tracePt t="83253" x="7899400" y="6210300"/>
          <p14:tracePt t="83261" x="7918450" y="6210300"/>
          <p14:tracePt t="83269" x="7945438" y="6227763"/>
          <p14:tracePt t="83277" x="7972425" y="6237288"/>
          <p14:tracePt t="83285" x="7981950" y="6246813"/>
          <p14:tracePt t="83293" x="8018463" y="6254750"/>
          <p14:tracePt t="83300" x="8027988" y="6254750"/>
          <p14:tracePt t="83309" x="8035925" y="6254750"/>
          <p14:tracePt t="83325" x="8045450" y="6264275"/>
          <p14:tracePt t="83961" x="8054975" y="6264275"/>
          <p14:tracePt t="83969" x="8072438" y="6264275"/>
          <p14:tracePt t="83977" x="8128000" y="6264275"/>
          <p14:tracePt t="83984" x="8154988" y="6264275"/>
          <p14:tracePt t="83989" x="8191500" y="6264275"/>
          <p14:tracePt t="83997" x="8220075" y="6264275"/>
          <p14:tracePt t="84005" x="8228013" y="6264275"/>
          <p14:tracePt t="84014" x="8237538" y="6264275"/>
          <p14:tracePt t="84021" x="8247063" y="6264275"/>
          <p14:tracePt t="84125" x="8256588" y="6264275"/>
          <p14:tracePt t="84134" x="8264525" y="6254750"/>
          <p14:tracePt t="84157" x="8274050" y="6254750"/>
          <p14:tracePt t="84165" x="8274050" y="6246813"/>
          <p14:tracePt t="84172" x="8283575" y="6246813"/>
          <p14:tracePt t="84176" x="8293100" y="6246813"/>
          <p14:tracePt t="84185" x="8301038" y="6246813"/>
          <p14:tracePt t="84221" x="8310563" y="6237288"/>
          <p14:tracePt t="84245" x="8320088" y="6237288"/>
          <p14:tracePt t="84253" x="8329613" y="6237288"/>
          <p14:tracePt t="84270" x="8337550" y="6237288"/>
          <p14:tracePt t="84277" x="8347075" y="6237288"/>
          <p14:tracePt t="84285" x="8366125" y="6237288"/>
          <p14:tracePt t="84301" x="8383588" y="6237288"/>
          <p14:tracePt t="84309" x="8393113" y="6237288"/>
          <p14:tracePt t="84317" x="8410575" y="6237288"/>
          <p14:tracePt t="84334" x="8420100" y="6237288"/>
          <p14:tracePt t="84341" x="8429625" y="6237288"/>
          <p14:tracePt t="84349" x="8447088" y="6237288"/>
          <p14:tracePt t="84357" x="8456613" y="6237288"/>
          <p14:tracePt t="84365" x="8466138" y="6237288"/>
          <p14:tracePt t="84501" x="8475663" y="6237288"/>
          <p14:tracePt t="85129" x="8483600" y="6237288"/>
          <p14:tracePt t="85137" x="8502650" y="6237288"/>
          <p14:tracePt t="85146" x="8520113" y="6237288"/>
          <p14:tracePt t="85153" x="8529638" y="6237288"/>
          <p14:tracePt t="85161" x="8556625" y="6237288"/>
          <p14:tracePt t="85168" x="8575675" y="6237288"/>
          <p14:tracePt t="85177" x="8585200" y="6237288"/>
          <p14:tracePt t="85184" x="8593138" y="6237288"/>
          <p14:tracePt t="85193" x="8612188" y="6237288"/>
          <p14:tracePt t="85205" x="8629650" y="6237288"/>
          <p14:tracePt t="85215" x="8639175" y="6237288"/>
          <p14:tracePt t="85221" x="8658225" y="6237288"/>
          <p14:tracePt t="85231" x="8685213" y="6246813"/>
          <p14:tracePt t="85236" x="8731250" y="6254750"/>
          <p14:tracePt t="85245" x="8758238" y="6254750"/>
          <p14:tracePt t="85253" x="8804275" y="6264275"/>
          <p14:tracePt t="85261" x="8840788" y="6264275"/>
          <p14:tracePt t="85269" x="8885238" y="6273800"/>
          <p14:tracePt t="85277" x="8921750" y="6283325"/>
          <p14:tracePt t="85285" x="8967788" y="6283325"/>
          <p14:tracePt t="85293" x="8996363" y="6283325"/>
          <p14:tracePt t="85301" x="9013825" y="6283325"/>
          <p14:tracePt t="85309" x="9040813" y="6291263"/>
          <p14:tracePt t="85317" x="9059863" y="6291263"/>
          <p14:tracePt t="85325" x="9077325" y="6291263"/>
          <p14:tracePt t="85334" x="9096375" y="6300788"/>
          <p14:tracePt t="85341" x="9105900" y="6300788"/>
          <p14:tracePt t="85357" x="9113838" y="6300788"/>
          <p14:tracePt t="85366" x="9123363" y="6300788"/>
          <p14:tracePt t="85413" x="9132888" y="6300788"/>
          <p14:tracePt t="85421" x="9142413" y="6300788"/>
          <p14:tracePt t="85429" x="9169400" y="6300788"/>
          <p14:tracePt t="85437" x="9186863" y="6300788"/>
          <p14:tracePt t="85445" x="9205913" y="6300788"/>
          <p14:tracePt t="85453" x="9232900" y="6300788"/>
          <p14:tracePt t="85461" x="9251950" y="6300788"/>
          <p14:tracePt t="85469" x="9269413" y="6300788"/>
          <p14:tracePt t="85477" x="9288463" y="6300788"/>
          <p14:tracePt t="85485" x="9296400" y="6300788"/>
          <p14:tracePt t="85493" x="9305925" y="6300788"/>
          <p14:tracePt t="85589" x="9324975" y="6300788"/>
          <p14:tracePt t="85597" x="9351963" y="6300788"/>
          <p14:tracePt t="85605" x="9388475" y="6319838"/>
          <p14:tracePt t="85613" x="9415463" y="6319838"/>
          <p14:tracePt t="85620" x="9442450" y="6319838"/>
          <p14:tracePt t="85629" x="9488488" y="6319838"/>
          <p14:tracePt t="85637" x="9544050" y="6327775"/>
          <p14:tracePt t="85645" x="9598025" y="6337300"/>
          <p14:tracePt t="85653" x="9661525" y="6346825"/>
          <p14:tracePt t="85662" x="9717088" y="6346825"/>
          <p14:tracePt t="85669" x="9744075" y="6364288"/>
          <p14:tracePt t="85677" x="9780588" y="6364288"/>
          <p14:tracePt t="85749" x="9753600" y="6364288"/>
          <p14:tracePt t="85757" x="9717088" y="6364288"/>
          <p14:tracePt t="85765" x="9690100" y="6364288"/>
          <p14:tracePt t="85773" x="9617075" y="6364288"/>
          <p14:tracePt t="85781" x="9580563" y="6364288"/>
          <p14:tracePt t="85788" x="9525000" y="6364288"/>
          <p14:tracePt t="85797" x="9478963" y="6364288"/>
          <p14:tracePt t="85805" x="9405938" y="6364288"/>
          <p14:tracePt t="85813" x="9332913" y="6364288"/>
          <p14:tracePt t="85821" x="9278938" y="6364288"/>
          <p14:tracePt t="85830" x="9223375" y="6364288"/>
          <p14:tracePt t="85837" x="9150350" y="6364288"/>
          <p14:tracePt t="85846" x="9077325" y="6364288"/>
          <p14:tracePt t="85853" x="9004300" y="6364288"/>
          <p14:tracePt t="85861" x="8940800" y="6364288"/>
          <p14:tracePt t="85869" x="8867775" y="6364288"/>
          <p14:tracePt t="85877" x="8775700" y="6364288"/>
          <p14:tracePt t="85884" x="8702675" y="6364288"/>
          <p14:tracePt t="85893" x="8629650" y="6364288"/>
          <p14:tracePt t="85901" x="8548688" y="6373813"/>
          <p14:tracePt t="85909" x="8475663" y="6373813"/>
          <p14:tracePt t="85919" x="8402638" y="6373813"/>
          <p14:tracePt t="85925" x="8329613" y="6373813"/>
          <p14:tracePt t="85934" x="8256588" y="6373813"/>
          <p14:tracePt t="85940" x="8183563" y="6373813"/>
          <p14:tracePt t="85949" x="8091488" y="6373813"/>
          <p14:tracePt t="85957" x="8018463" y="6373813"/>
          <p14:tracePt t="85965" x="7918450" y="6373813"/>
          <p14:tracePt t="85973" x="7826375" y="6373813"/>
          <p14:tracePt t="85981" x="7716838" y="6364288"/>
          <p14:tracePt t="85989" x="7626350" y="6356350"/>
          <p14:tracePt t="85999" x="7524750" y="6337300"/>
          <p14:tracePt t="86005" x="7434263" y="6337300"/>
          <p14:tracePt t="86014" x="7361238" y="6327775"/>
          <p14:tracePt t="86021" x="7288213" y="6319838"/>
          <p14:tracePt t="86030" x="7223125" y="6300788"/>
          <p14:tracePt t="86037" x="7150100" y="6300788"/>
          <p14:tracePt t="86045" x="7086600" y="6291263"/>
          <p14:tracePt t="86052" x="7032625" y="6291263"/>
          <p14:tracePt t="86060" x="6959600" y="6291263"/>
          <p14:tracePt t="86069" x="6904038" y="6291263"/>
          <p14:tracePt t="86077" x="6831013" y="6291263"/>
          <p14:tracePt t="86084" x="6757988" y="6291263"/>
          <p14:tracePt t="86093" x="6675438" y="6291263"/>
          <p14:tracePt t="86101" x="6602413" y="6291263"/>
          <p14:tracePt t="86109" x="6511925" y="6291263"/>
          <p14:tracePt t="86117" x="6419850" y="6291263"/>
          <p14:tracePt t="86125" x="6329363" y="6291263"/>
          <p14:tracePt t="86134" x="6237288" y="6291263"/>
          <p14:tracePt t="86141" x="6164263" y="6291263"/>
          <p14:tracePt t="86150" x="6110288" y="6291263"/>
          <p14:tracePt t="86156" x="6064250" y="6291263"/>
          <p14:tracePt t="86165" x="6027738" y="6291263"/>
          <p14:tracePt t="86173" x="5972175" y="6291263"/>
          <p14:tracePt t="86181" x="5935663" y="6291263"/>
          <p14:tracePt t="86188" x="5927725" y="6291263"/>
          <p14:tracePt t="86197" x="5918200" y="6291263"/>
          <p14:tracePt t="86205" x="5891213" y="6291263"/>
          <p14:tracePt t="86214" x="5862638" y="6291263"/>
          <p14:tracePt t="86221" x="5826125" y="6291263"/>
          <p14:tracePt t="86231" x="5799138" y="6300788"/>
          <p14:tracePt t="86237" x="5753100" y="6310313"/>
          <p14:tracePt t="86247" x="5745163" y="6310313"/>
          <p14:tracePt t="86253" x="5708650" y="6319838"/>
          <p14:tracePt t="86261" x="5689600" y="6327775"/>
          <p14:tracePt t="86269" x="5670550" y="6327775"/>
          <p14:tracePt t="86277" x="5653088" y="6327775"/>
          <p14:tracePt t="86284" x="5634038" y="6346825"/>
          <p14:tracePt t="86293" x="5626100" y="6346825"/>
          <p14:tracePt t="86301" x="5616575" y="6346825"/>
          <p14:tracePt t="86309" x="5607050" y="6346825"/>
          <p14:tracePt t="86317" x="5597525" y="6346825"/>
          <p14:tracePt t="86325" x="5580063" y="6346825"/>
          <p14:tracePt t="86350" x="5570538" y="6346825"/>
          <p14:tracePt t="86365" x="5561013" y="6356350"/>
          <p14:tracePt t="86373" x="5553075" y="6364288"/>
          <p14:tracePt t="86493" x="5553075" y="6373813"/>
          <p14:tracePt t="86501" x="5561013" y="6383338"/>
          <p14:tracePt t="86509" x="5589588" y="6383338"/>
          <p14:tracePt t="86519" x="5607050" y="6383338"/>
          <p14:tracePt t="86525" x="5634038" y="6383338"/>
          <p14:tracePt t="86533" x="5708650" y="6400800"/>
          <p14:tracePt t="86541" x="5753100" y="6400800"/>
          <p14:tracePt t="86550" x="5789613" y="6419850"/>
          <p14:tracePt t="86556" x="5835650" y="6419850"/>
          <p14:tracePt t="86566" x="5862638" y="6419850"/>
          <p14:tracePt t="86572" x="5899150" y="6429375"/>
          <p14:tracePt t="86580" x="5935663" y="6429375"/>
          <p14:tracePt t="86589" x="5964238" y="6429375"/>
          <p14:tracePt t="86597" x="5981700" y="6429375"/>
          <p14:tracePt t="86605" x="5991225" y="6437313"/>
          <p14:tracePt t="86621" x="6008688" y="6437313"/>
          <p14:tracePt t="86630" x="6027738" y="6437313"/>
          <p14:tracePt t="86637" x="6037263" y="6437313"/>
          <p14:tracePt t="86645" x="6064250" y="6437313"/>
          <p14:tracePt t="86653" x="6091238" y="6446838"/>
          <p14:tracePt t="86661" x="6146800" y="6456363"/>
          <p14:tracePt t="86668" x="6191250" y="6456363"/>
          <p14:tracePt t="86678" x="6264275" y="6456363"/>
          <p14:tracePt t="86684" x="6319838" y="6465888"/>
          <p14:tracePt t="86693" x="6373813" y="6465888"/>
          <p14:tracePt t="86700" x="6429375" y="6465888"/>
          <p14:tracePt t="86709" x="6475413" y="6465888"/>
          <p14:tracePt t="86718" x="6529388" y="6483350"/>
          <p14:tracePt t="86725" x="6584950" y="6483350"/>
          <p14:tracePt t="86733" x="6630988" y="6483350"/>
          <p14:tracePt t="86741" x="6648450" y="6483350"/>
          <p14:tracePt t="86749" x="6684963" y="6483350"/>
          <p14:tracePt t="86756" x="6704013" y="6492875"/>
          <p14:tracePt t="86765" x="6721475" y="6492875"/>
          <p14:tracePt t="86773" x="6748463" y="6492875"/>
          <p14:tracePt t="86781" x="6784975" y="6492875"/>
          <p14:tracePt t="86788" x="6821488" y="6492875"/>
          <p14:tracePt t="86797" x="6850063" y="6492875"/>
          <p14:tracePt t="86804" x="6894513" y="6492875"/>
          <p14:tracePt t="86813" x="6950075" y="6502400"/>
          <p14:tracePt t="86821" x="7023100" y="6502400"/>
          <p14:tracePt t="86830" x="7059613" y="6502400"/>
          <p14:tracePt t="86837" x="7113588" y="6502400"/>
          <p14:tracePt t="86846" x="7196138" y="6529388"/>
          <p14:tracePt t="86853" x="7223125" y="6529388"/>
          <p14:tracePt t="86861" x="7259638" y="6529388"/>
          <p14:tracePt t="86868" x="7269163" y="6529388"/>
          <p14:tracePt t="86877" x="7305675" y="6529388"/>
          <p14:tracePt t="86884" x="7315200" y="6529388"/>
          <p14:tracePt t="86949" x="7324725" y="6529388"/>
          <p14:tracePt t="86966" x="7342188" y="6529388"/>
          <p14:tracePt t="86972" x="7361238" y="6529388"/>
          <p14:tracePt t="86981" x="7370763" y="6529388"/>
          <p14:tracePt t="86989" x="7407275" y="6529388"/>
          <p14:tracePt t="86997" x="7424738" y="6529388"/>
          <p14:tracePt t="87005" x="7434263" y="6529388"/>
          <p14:tracePt t="87013" x="7443788" y="6529388"/>
          <p14:tracePt t="87021" x="7451725" y="6529388"/>
          <p14:tracePt t="88205" x="7480300" y="6529388"/>
          <p14:tracePt t="88213" x="7497763" y="6529388"/>
          <p14:tracePt t="88221" x="7534275" y="6492875"/>
          <p14:tracePt t="88229" x="7561263" y="6473825"/>
          <p14:tracePt t="88237" x="7607300" y="6456363"/>
          <p14:tracePt t="88246" x="7616825" y="6456363"/>
          <p14:tracePt t="88293" x="7634288" y="6446838"/>
          <p14:tracePt t="88301" x="7653338" y="6437313"/>
          <p14:tracePt t="88309" x="7689850" y="6419850"/>
          <p14:tracePt t="88317" x="7707313" y="6419850"/>
          <p14:tracePt t="88325" x="7743825" y="6410325"/>
          <p14:tracePt t="88334" x="7789863" y="6410325"/>
          <p14:tracePt t="88341" x="7845425" y="6410325"/>
          <p14:tracePt t="88349" x="7881938" y="6410325"/>
          <p14:tracePt t="88357" x="7926388" y="6410325"/>
          <p14:tracePt t="88365" x="7981950" y="6410325"/>
          <p14:tracePt t="88373" x="8018463" y="6410325"/>
          <p14:tracePt t="88380" x="8081963" y="6429375"/>
          <p14:tracePt t="88389" x="8108950" y="6429375"/>
          <p14:tracePt t="88398" x="8118475" y="6429375"/>
          <p14:tracePt t="88404" x="8137525" y="6429375"/>
          <p14:tracePt t="88437" x="8147050" y="6429375"/>
          <p14:tracePt t="88461" x="8154988" y="6429375"/>
          <p14:tracePt t="88469" x="8164513" y="6419850"/>
          <p14:tracePt t="88477" x="8183563" y="6410325"/>
          <p14:tracePt t="88485" x="8201025" y="6400800"/>
          <p14:tracePt t="88493" x="8220075" y="6383338"/>
          <p14:tracePt t="88501" x="8237538" y="6383338"/>
          <p14:tracePt t="88508" x="8264525" y="6364288"/>
          <p14:tracePt t="88517" x="8283575" y="6346825"/>
          <p14:tracePt t="88524" x="8310563" y="6337300"/>
          <p14:tracePt t="88540" x="8337550" y="6319838"/>
          <p14:tracePt t="88573" x="8347075" y="6319838"/>
          <p14:tracePt t="88589" x="8356600" y="6319838"/>
          <p14:tracePt t="88597" x="8366125" y="6310313"/>
          <p14:tracePt t="88605" x="8374063" y="6310313"/>
          <p14:tracePt t="88621" x="8393113" y="6300788"/>
          <p14:tracePt t="88629" x="8402638" y="6300788"/>
          <p14:tracePt t="88636" x="8420100" y="6300788"/>
          <p14:tracePt t="88647" x="8439150" y="6300788"/>
          <p14:tracePt t="88652" x="8475663" y="6300788"/>
          <p14:tracePt t="88662" x="8512175" y="6300788"/>
          <p14:tracePt t="88669" x="8539163" y="6300788"/>
          <p14:tracePt t="88677" x="8566150" y="6300788"/>
          <p14:tracePt t="88685" x="8602663" y="6300788"/>
          <p14:tracePt t="88693" x="8621713" y="6300788"/>
          <p14:tracePt t="88701" x="8621713" y="6291263"/>
          <p14:tracePt t="88734" x="8629650" y="6291263"/>
          <p14:tracePt t="88797" x="8639175" y="6291263"/>
          <p14:tracePt t="88821" x="8648700" y="6291263"/>
          <p14:tracePt t="88828" x="8658225" y="6291263"/>
          <p14:tracePt t="88837" x="8666163" y="6291263"/>
          <p14:tracePt t="88861" x="8675688" y="6291263"/>
          <p14:tracePt t="88869" x="8685213" y="6291263"/>
          <p14:tracePt t="88885" x="8694738" y="6291263"/>
          <p14:tracePt t="88900" x="8702675" y="6291263"/>
          <p14:tracePt t="88917" x="8712200" y="6291263"/>
          <p14:tracePt t="88925" x="8721725" y="6283325"/>
          <p14:tracePt t="88935" x="8731250" y="6283325"/>
          <p14:tracePt t="88941" x="8748713" y="6273800"/>
          <p14:tracePt t="88949" x="8758238" y="6273800"/>
          <p14:tracePt t="88956" x="8767763" y="6264275"/>
          <p14:tracePt t="88982" x="8775700" y="6264275"/>
          <p14:tracePt t="88988" x="8785225" y="6254750"/>
          <p14:tracePt t="89004" x="8794750" y="6254750"/>
          <p14:tracePt t="89020" x="8804275" y="6254750"/>
          <p14:tracePt t="89036" x="8804275" y="6246813"/>
          <p14:tracePt t="89046" x="8804275" y="6237288"/>
          <p14:tracePt t="89068" x="8804275" y="6227763"/>
          <p14:tracePt t="89077" x="8812213" y="6218238"/>
          <p14:tracePt t="89084" x="8821738" y="6210300"/>
          <p14:tracePt t="89101" x="8821738" y="6200775"/>
          <p14:tracePt t="89109" x="8831263" y="6200775"/>
          <p14:tracePt t="89117" x="8840788" y="6191250"/>
          <p14:tracePt t="89141" x="8848725" y="6173788"/>
          <p14:tracePt t="89150" x="8858250" y="6164263"/>
          <p14:tracePt t="89166" x="8858250" y="6154738"/>
          <p14:tracePt t="89173" x="8867775" y="6145213"/>
          <p14:tracePt t="89181" x="8867775" y="6137275"/>
          <p14:tracePt t="89189" x="8877300" y="6118225"/>
          <p14:tracePt t="89198" x="8885238" y="6118225"/>
          <p14:tracePt t="89221" x="8894763" y="6108700"/>
          <p14:tracePt t="89237" x="8894763" y="6100763"/>
          <p14:tracePt t="89246" x="8894763" y="6091238"/>
          <p14:tracePt t="89252" x="8904288" y="6072188"/>
          <p14:tracePt t="89269" x="8904288" y="6054725"/>
          <p14:tracePt t="89277" x="8904288" y="6045200"/>
          <p14:tracePt t="89301" x="8913813" y="6027738"/>
          <p14:tracePt t="89317" x="8913813" y="6018213"/>
          <p14:tracePt t="89334" x="8913813" y="6008688"/>
          <p14:tracePt t="89341" x="8913813" y="5999163"/>
          <p14:tracePt t="89350" x="8913813" y="5991225"/>
          <p14:tracePt t="89358" x="8913813" y="5972175"/>
          <p14:tracePt t="89366" x="8913813" y="5962650"/>
          <p14:tracePt t="89372" x="8913813" y="5954713"/>
          <p14:tracePt t="89383" x="8913813" y="5935663"/>
          <p14:tracePt t="89397" x="8913813" y="5926138"/>
          <p14:tracePt t="89405" x="8913813" y="5918200"/>
          <p14:tracePt t="89421" x="8913813" y="5908675"/>
          <p14:tracePt t="89431" x="8913813" y="5899150"/>
          <p14:tracePt t="89437" x="8913813" y="5889625"/>
          <p14:tracePt t="89447" x="8913813" y="5872163"/>
          <p14:tracePt t="89469" x="8913813" y="5862638"/>
          <p14:tracePt t="89478" x="8913813" y="5843588"/>
          <p14:tracePt t="89485" x="8913813" y="5826125"/>
          <p14:tracePt t="89500" x="8904288" y="5816600"/>
          <p14:tracePt t="89509" x="8894763" y="5816600"/>
          <p14:tracePt t="89517" x="8867775" y="5799138"/>
          <p14:tracePt t="89524" x="8858250" y="5799138"/>
          <p14:tracePt t="89533" x="8840788" y="5799138"/>
          <p14:tracePt t="89541" x="8821738" y="5789613"/>
          <p14:tracePt t="89549" x="8812213" y="5789613"/>
          <p14:tracePt t="89557" x="8785225" y="5780088"/>
          <p14:tracePt t="89565" x="8748713" y="5770563"/>
          <p14:tracePt t="89573" x="8739188" y="5770563"/>
          <p14:tracePt t="89580" x="8712200" y="5762625"/>
          <p14:tracePt t="89589" x="8685213" y="5762625"/>
          <p14:tracePt t="89604" x="8675688" y="5762625"/>
          <p14:tracePt t="89613" x="8639175" y="5762625"/>
          <p14:tracePt t="89621" x="8629650" y="5762625"/>
          <p14:tracePt t="89629" x="8593138" y="5762625"/>
          <p14:tracePt t="89637" x="8566150" y="5753100"/>
          <p14:tracePt t="89645" x="8529638" y="5753100"/>
          <p14:tracePt t="89652" x="8493125" y="5734050"/>
          <p14:tracePt t="89661" x="8466138" y="5726113"/>
          <p14:tracePt t="89668" x="8439150" y="5726113"/>
          <p14:tracePt t="89676" x="8374063" y="5697538"/>
          <p14:tracePt t="89684" x="8356600" y="5697538"/>
          <p14:tracePt t="89693" x="8329613" y="5697538"/>
          <p14:tracePt t="89700" x="8310563" y="5697538"/>
          <p14:tracePt t="89708" x="8283575" y="5697538"/>
          <p14:tracePt t="89716" x="8274050" y="5697538"/>
          <p14:tracePt t="89725" x="8256588" y="5697538"/>
          <p14:tracePt t="89741" x="8247063" y="5697538"/>
          <p14:tracePt t="89749" x="8228013" y="5697538"/>
          <p14:tracePt t="89757" x="8220075" y="5697538"/>
          <p14:tracePt t="89765" x="8210550" y="5697538"/>
          <p14:tracePt t="89772" x="8201025" y="5697538"/>
          <p14:tracePt t="89781" x="8191500" y="5697538"/>
          <p14:tracePt t="89789" x="8174038" y="5697538"/>
          <p14:tracePt t="89797" x="8164513" y="5697538"/>
          <p14:tracePt t="89805" x="8137525" y="5707063"/>
          <p14:tracePt t="89813" x="8128000" y="5707063"/>
          <p14:tracePt t="89821" x="8118475" y="5716588"/>
          <p14:tracePt t="89830" x="8101013" y="5716588"/>
          <p14:tracePt t="89837" x="8091488" y="5726113"/>
          <p14:tracePt t="89861" x="8081963" y="5726113"/>
          <p14:tracePt t="89869" x="8072438" y="5734050"/>
          <p14:tracePt t="89878" x="8064500" y="5743575"/>
          <p14:tracePt t="89884" x="8054975" y="5743575"/>
          <p14:tracePt t="89893" x="8054975" y="5753100"/>
          <p14:tracePt t="89900" x="8035925" y="5770563"/>
          <p14:tracePt t="89908" x="8035925" y="5789613"/>
          <p14:tracePt t="89917" x="8027988" y="5807075"/>
          <p14:tracePt t="89925" x="8027988" y="5835650"/>
          <p14:tracePt t="89934" x="8027988" y="5843588"/>
          <p14:tracePt t="89941" x="8027988" y="5881688"/>
          <p14:tracePt t="89949" x="8027988" y="5889625"/>
          <p14:tracePt t="89957" x="8027988" y="5926138"/>
          <p14:tracePt t="89965" x="8027988" y="5954713"/>
          <p14:tracePt t="89973" x="8027988" y="5981700"/>
          <p14:tracePt t="89980" x="8027988" y="6018213"/>
          <p14:tracePt t="89989" x="8027988" y="6045200"/>
          <p14:tracePt t="89997" x="8035925" y="6091238"/>
          <p14:tracePt t="90005" x="8064500" y="6118225"/>
          <p14:tracePt t="90013" x="8081963" y="6145213"/>
          <p14:tracePt t="90021" x="8091488" y="6164263"/>
          <p14:tracePt t="90029" x="8101013" y="6181725"/>
          <p14:tracePt t="90037" x="8118475" y="6200775"/>
          <p14:tracePt t="90046" x="8128000" y="6210300"/>
          <p14:tracePt t="90053" x="8147050" y="6227763"/>
          <p14:tracePt t="90061" x="8154988" y="6237288"/>
          <p14:tracePt t="90069" x="8164513" y="6246813"/>
          <p14:tracePt t="90077" x="8164513" y="6254750"/>
          <p14:tracePt t="90085" x="8183563" y="6254750"/>
          <p14:tracePt t="90101" x="8201025" y="6264275"/>
          <p14:tracePt t="90117" x="8220075" y="6273800"/>
          <p14:tracePt t="90134" x="8228013" y="6273800"/>
          <p14:tracePt t="90140" x="8256588" y="6273800"/>
          <p14:tracePt t="90149" x="8274050" y="6273800"/>
          <p14:tracePt t="90157" x="8301038" y="6273800"/>
          <p14:tracePt t="90166" x="8347075" y="6273800"/>
          <p14:tracePt t="90172" x="8374063" y="6273800"/>
          <p14:tracePt t="90181" x="8402638" y="6273800"/>
          <p14:tracePt t="90189" x="8447088" y="6273800"/>
          <p14:tracePt t="90197" x="8502650" y="6273800"/>
          <p14:tracePt t="90204" x="8529638" y="6273800"/>
          <p14:tracePt t="90213" x="8556625" y="6264275"/>
          <p14:tracePt t="90221" x="8612188" y="6264275"/>
          <p14:tracePt t="90230" x="8658225" y="6254750"/>
          <p14:tracePt t="90236" x="8694738" y="6254750"/>
          <p14:tracePt t="90246" x="8731250" y="6237288"/>
          <p14:tracePt t="90269" x="8739188" y="6237288"/>
          <p14:tracePt t="90284" x="8748713" y="6227763"/>
          <p14:tracePt t="90293" x="8758238" y="6218238"/>
          <p14:tracePt t="90309" x="8758238" y="6210300"/>
          <p14:tracePt t="90317" x="8767763" y="6200775"/>
          <p14:tracePt t="93041" x="8739188" y="6108700"/>
          <p14:tracePt t="93049" x="8702675" y="6035675"/>
          <p14:tracePt t="93056" x="8658225" y="5954713"/>
          <p14:tracePt t="93066" x="8639175" y="5889625"/>
          <p14:tracePt t="93072" x="8593138" y="5807075"/>
          <p14:tracePt t="93082" x="8566150" y="5726113"/>
          <p14:tracePt t="93084" x="8548688" y="5670550"/>
          <p14:tracePt t="93093" x="8548688" y="5634038"/>
          <p14:tracePt t="93101" x="8548688" y="5624513"/>
          <p14:tracePt t="93109" x="8529638" y="5588000"/>
          <p14:tracePt t="93125" x="8520113" y="5561013"/>
          <p14:tracePt t="93133" x="8512175" y="5543550"/>
          <p14:tracePt t="93149" x="8502650" y="5514975"/>
          <p14:tracePt t="93157" x="8502650" y="5497513"/>
          <p14:tracePt t="93165" x="8493125" y="5478463"/>
          <p14:tracePt t="93173" x="8475663" y="5414963"/>
          <p14:tracePt t="93181" x="8466138" y="5378450"/>
          <p14:tracePt t="93188" x="8420100" y="5295900"/>
          <p14:tracePt t="93198" x="8410575" y="5251450"/>
          <p14:tracePt t="93204" x="8383588" y="5178425"/>
          <p14:tracePt t="93213" x="8337550" y="5059363"/>
          <p14:tracePt t="93221" x="8293100" y="4913313"/>
          <p14:tracePt t="93229" x="8237538" y="4757738"/>
          <p14:tracePt t="93237" x="8191500" y="4611688"/>
          <p14:tracePt t="93246" x="8128000" y="4456113"/>
          <p14:tracePt t="93253" x="8072438" y="4310063"/>
          <p14:tracePt t="93263" x="8027988" y="4173538"/>
          <p14:tracePt t="93269" x="7981950" y="4027488"/>
          <p14:tracePt t="93277" x="7918450" y="3871913"/>
          <p14:tracePt t="93284" x="7862888" y="3743325"/>
          <p14:tracePt t="93292" x="7799388" y="3606800"/>
          <p14:tracePt t="93301" x="7726363" y="3451225"/>
          <p14:tracePt t="93309" x="7653338" y="3314700"/>
          <p14:tracePt t="93317" x="7561263" y="3187700"/>
          <p14:tracePt t="93324" x="7488238" y="3049588"/>
          <p14:tracePt t="93333" x="7407275" y="2894013"/>
          <p14:tracePt t="93341" x="7315200" y="2757488"/>
          <p14:tracePt t="93349" x="7242175" y="2638425"/>
          <p14:tracePt t="93357" x="7150100" y="2511425"/>
          <p14:tracePt t="93366" x="7086600" y="2411413"/>
          <p14:tracePt t="93373" x="7013575" y="2292350"/>
          <p14:tracePt t="93382" x="6977063" y="2255838"/>
          <p14:tracePt t="93389" x="6913563" y="2192338"/>
          <p14:tracePt t="93397" x="6858000" y="2127250"/>
          <p14:tracePt t="93405" x="6794500" y="2054225"/>
          <p14:tracePt t="93413" x="6721475" y="1990725"/>
          <p14:tracePt t="93421" x="6675438" y="1935163"/>
          <p14:tracePt t="93430" x="6621463" y="1871663"/>
          <p14:tracePt t="93436" x="6538913" y="1817688"/>
          <p14:tracePt t="93446" x="6465888" y="1735138"/>
          <p14:tracePt t="93453" x="6402388" y="1679575"/>
          <p14:tracePt t="93463" x="6319838" y="1598613"/>
          <p14:tracePt t="93469" x="6237288" y="1543050"/>
          <p14:tracePt t="93477" x="6191250" y="1506538"/>
          <p14:tracePt t="93484" x="6154738" y="1470025"/>
          <p14:tracePt t="93493" x="6110288" y="1443038"/>
          <p14:tracePt t="93501" x="6045200" y="1387475"/>
          <p14:tracePt t="93509" x="5964238" y="1333500"/>
          <p14:tracePt t="93517" x="5872163" y="1260475"/>
          <p14:tracePt t="93525" x="5845175" y="1241425"/>
          <p14:tracePt t="93533" x="5772150" y="1204913"/>
          <p14:tracePt t="93541" x="5726113" y="1168400"/>
          <p14:tracePt t="93549" x="5689600" y="1150938"/>
          <p14:tracePt t="93556" x="5662613" y="1123950"/>
          <p14:tracePt t="93566" x="5643563" y="1114425"/>
          <p14:tracePt t="93572" x="5616575" y="1104900"/>
          <p14:tracePt t="93582" x="5580063" y="1095375"/>
          <p14:tracePt t="93597" x="5553075" y="1087438"/>
          <p14:tracePt t="93605" x="5534025" y="1087438"/>
          <p14:tracePt t="93613" x="5516563" y="1087438"/>
          <p14:tracePt t="93621" x="5497513" y="1087438"/>
          <p14:tracePt t="93629" x="5480050" y="1087438"/>
          <p14:tracePt t="93637" x="5461000" y="1087438"/>
          <p14:tracePt t="93647" x="5434013" y="1087438"/>
          <p14:tracePt t="93653" x="5407025" y="1087438"/>
          <p14:tracePt t="93662" x="5370513" y="1087438"/>
          <p14:tracePt t="93669" x="5334000" y="1087438"/>
          <p14:tracePt t="93677" x="5287963" y="1087438"/>
          <p14:tracePt t="93684" x="5232400" y="1104900"/>
          <p14:tracePt t="93692" x="5187950" y="1104900"/>
          <p14:tracePt t="93701" x="5159375" y="1114425"/>
          <p14:tracePt t="93708" x="5114925" y="1123950"/>
          <p14:tracePt t="93716" x="5095875" y="1131888"/>
          <p14:tracePt t="93725" x="5095875" y="1141413"/>
          <p14:tracePt t="94393" x="5086350" y="1141413"/>
          <p14:tracePt t="94409" x="5078413" y="1123950"/>
          <p14:tracePt t="94417" x="5059363" y="1095375"/>
          <p14:tracePt t="94420" x="5049838" y="1077913"/>
          <p14:tracePt t="94429" x="5022850" y="1058863"/>
          <p14:tracePt t="94437" x="5005388" y="1050925"/>
          <p14:tracePt t="94445" x="4986338" y="1014413"/>
          <p14:tracePt t="94453" x="4968875" y="995363"/>
          <p14:tracePt t="94462" x="4959350" y="985838"/>
          <p14:tracePt t="94469" x="4940300" y="968375"/>
          <p14:tracePt t="94478" x="4913313" y="949325"/>
          <p14:tracePt t="94484" x="4849813" y="912813"/>
          <p14:tracePt t="94493" x="4830763" y="895350"/>
          <p14:tracePt t="94501" x="4794250" y="885825"/>
          <p14:tracePt t="94509" x="4730750" y="858838"/>
          <p14:tracePt t="94517" x="4648200" y="822325"/>
          <p14:tracePt t="94525" x="4565650" y="776288"/>
          <p14:tracePt t="94533" x="4511675" y="766763"/>
          <p14:tracePt t="94541" x="4475163" y="757238"/>
          <p14:tracePt t="94549" x="4419600" y="730250"/>
          <p14:tracePt t="94557" x="4356100" y="720725"/>
          <p14:tracePt t="94566" x="4283075" y="693738"/>
          <p14:tracePt t="94573" x="4200525" y="666750"/>
          <p14:tracePt t="94582" x="4110038" y="657225"/>
          <p14:tracePt t="94589" x="4027488" y="639763"/>
          <p14:tracePt t="94598" x="3954463" y="639763"/>
          <p14:tracePt t="94605" x="3881438" y="630238"/>
          <p14:tracePt t="94613" x="3808413" y="630238"/>
          <p14:tracePt t="94621" x="3771900" y="630238"/>
          <p14:tracePt t="94629" x="3716338" y="639763"/>
          <p14:tracePt t="94637" x="3679825" y="639763"/>
          <p14:tracePt t="94645" x="3606800" y="657225"/>
          <p14:tracePt t="94652" x="3562350" y="666750"/>
          <p14:tracePt t="94662" x="3506788" y="676275"/>
          <p14:tracePt t="94668" x="3460750" y="703263"/>
          <p14:tracePt t="94678" x="3397250" y="739775"/>
          <p14:tracePt t="94684" x="3343275" y="822325"/>
          <p14:tracePt t="94693" x="3297238" y="830263"/>
          <p14:tracePt t="94701" x="3270250" y="839788"/>
          <p14:tracePt t="94709" x="3224213" y="849313"/>
          <p14:tracePt t="94717" x="3195638" y="885825"/>
          <p14:tracePt t="94725" x="3151188" y="922338"/>
          <p14:tracePt t="94733" x="3105150" y="939800"/>
          <p14:tracePt t="94741" x="3059113" y="976313"/>
          <p14:tracePt t="94749" x="3013075" y="995363"/>
          <p14:tracePt t="94757" x="2949575" y="1041400"/>
          <p14:tracePt t="94766" x="2913063" y="1058863"/>
          <p14:tracePt t="94773" x="2895600" y="1077913"/>
          <p14:tracePt t="94782" x="2886075" y="1087438"/>
          <p14:tracePt t="94789" x="2876550" y="1095375"/>
          <p14:tracePt t="94797" x="2876550" y="1104900"/>
          <p14:tracePt t="94828" x="2867025" y="1114425"/>
          <p14:tracePt t="94837" x="2859088" y="1123950"/>
          <p14:tracePt t="94869" x="2859088" y="1131888"/>
          <p14:tracePt t="95357" x="2859088" y="1141413"/>
          <p14:tracePt t="95421" x="2867025" y="1141413"/>
          <p14:tracePt t="95437" x="2876550" y="1141413"/>
          <p14:tracePt t="95445" x="2913063" y="1150938"/>
          <p14:tracePt t="95452" x="2976563" y="1204913"/>
          <p14:tracePt t="95461" x="3032125" y="1241425"/>
          <p14:tracePt t="95469" x="3086100" y="1260475"/>
          <p14:tracePt t="95477" x="3122613" y="1287463"/>
          <p14:tracePt t="95485" x="3178175" y="1333500"/>
          <p14:tracePt t="95493" x="3260725" y="1387475"/>
          <p14:tracePt t="95501" x="3343275" y="1443038"/>
          <p14:tracePt t="95509" x="3443288" y="1516063"/>
          <p14:tracePt t="95517" x="3570288" y="1598613"/>
          <p14:tracePt t="95524" x="3671888" y="1689100"/>
          <p14:tracePt t="95533" x="3789363" y="1798638"/>
          <p14:tracePt t="95541" x="3890963" y="1881188"/>
          <p14:tracePt t="95550" x="3981450" y="1981200"/>
          <p14:tracePt t="95557" x="4054475" y="2100263"/>
          <p14:tracePt t="95565" x="4110038" y="2200275"/>
          <p14:tracePt t="95573" x="4164013" y="2338388"/>
          <p14:tracePt t="95582" x="4229100" y="2484438"/>
          <p14:tracePt t="95589" x="4273550" y="2620963"/>
          <p14:tracePt t="95597" x="4329113" y="2747963"/>
          <p14:tracePt t="95605" x="4392613" y="2886075"/>
          <p14:tracePt t="95615" x="4448175" y="3022600"/>
          <p14:tracePt t="95620" x="4492625" y="3151188"/>
          <p14:tracePt t="95629" x="4548188" y="3268663"/>
          <p14:tracePt t="95637" x="4611688" y="3370263"/>
          <p14:tracePt t="95645" x="4684713" y="3470275"/>
          <p14:tracePt t="95653" x="4740275" y="3552825"/>
          <p14:tracePt t="95662" x="4794250" y="3633788"/>
          <p14:tracePt t="95669" x="4857750" y="3735388"/>
          <p14:tracePt t="95678" x="4932363" y="3835400"/>
          <p14:tracePt t="95685" x="4986338" y="3917950"/>
          <p14:tracePt t="95693" x="5041900" y="4000500"/>
          <p14:tracePt t="95701" x="5086350" y="4100513"/>
          <p14:tracePt t="95709" x="5141913" y="4183063"/>
          <p14:tracePt t="95717" x="5178425" y="4256088"/>
          <p14:tracePt t="95725" x="5224463" y="4337050"/>
          <p14:tracePt t="95733" x="5260975" y="4402138"/>
          <p14:tracePt t="95741" x="5297488" y="4465638"/>
          <p14:tracePt t="95750" x="5324475" y="4529138"/>
          <p14:tracePt t="95757" x="5360988" y="4592638"/>
          <p14:tracePt t="95766" x="5387975" y="4638675"/>
          <p14:tracePt t="95773" x="5407025" y="4702175"/>
          <p14:tracePt t="95782" x="5434013" y="4775200"/>
          <p14:tracePt t="95789" x="5461000" y="4840288"/>
          <p14:tracePt t="95797" x="5487988" y="4922838"/>
          <p14:tracePt t="95805" x="5516563" y="5003800"/>
          <p14:tracePt t="95812" x="5524500" y="5059363"/>
          <p14:tracePt t="95821" x="5553075" y="5122863"/>
          <p14:tracePt t="95829" x="5561013" y="5159375"/>
          <p14:tracePt t="95837" x="5570538" y="5222875"/>
          <p14:tracePt t="95845" x="5597525" y="5287963"/>
          <p14:tracePt t="95853" x="5626100" y="5351463"/>
          <p14:tracePt t="95862" x="5643563" y="5405438"/>
          <p14:tracePt t="95869" x="5662613" y="5470525"/>
          <p14:tracePt t="95878" x="5680075" y="5534025"/>
          <p14:tracePt t="95884" x="5708650" y="5607050"/>
          <p14:tracePt t="95893" x="5726113" y="5689600"/>
          <p14:tracePt t="95900" x="5735638" y="5762625"/>
          <p14:tracePt t="95909" x="5745163" y="5853113"/>
          <p14:tracePt t="95917" x="5772150" y="5954713"/>
          <p14:tracePt t="95925" x="5799138" y="6054725"/>
          <p14:tracePt t="95933" x="5826125" y="6127750"/>
          <p14:tracePt t="95941" x="5845175" y="6191250"/>
          <p14:tracePt t="95949" x="5862638" y="6246813"/>
          <p14:tracePt t="95965" x="5872163" y="6264275"/>
          <p14:tracePt t="95981" x="5899150" y="6291263"/>
          <p14:tracePt t="95997" x="5918200" y="6310313"/>
          <p14:tracePt t="96004" x="5935663" y="6337300"/>
          <p14:tracePt t="96013" x="5972175" y="6356350"/>
          <p14:tracePt t="96020" x="5991225" y="6364288"/>
          <p14:tracePt t="96028" x="6037263" y="6400800"/>
          <p14:tracePt t="96036" x="6054725" y="6400800"/>
          <p14:tracePt t="96045" x="6100763" y="6419850"/>
          <p14:tracePt t="96052" x="6146800" y="6456363"/>
          <p14:tracePt t="96062" x="6183313" y="6465888"/>
          <p14:tracePt t="96068" x="6246813" y="6473825"/>
          <p14:tracePt t="96077" x="6300788" y="6492875"/>
          <p14:tracePt t="96084" x="6365875" y="6510338"/>
          <p14:tracePt t="96092" x="6410325" y="6519863"/>
          <p14:tracePt t="96100" x="6446838" y="6519863"/>
          <p14:tracePt t="96109" x="6483350" y="6538913"/>
          <p14:tracePt t="96116" x="6521450" y="6546850"/>
          <p14:tracePt t="96125" x="6529388" y="6546850"/>
          <p14:tracePt t="96133" x="6538913" y="6546850"/>
          <p14:tracePt t="96140" x="6548438" y="6546850"/>
          <p14:tracePt t="96921" x="6557963" y="6546850"/>
          <p14:tracePt t="96953" x="6557963" y="6538913"/>
          <p14:tracePt t="96969" x="6557963" y="6519863"/>
          <p14:tracePt t="96982" x="6557963" y="6510338"/>
          <p14:tracePt t="96989" x="6557963" y="6492875"/>
          <p14:tracePt t="97014" x="6557963" y="6483350"/>
          <p14:tracePt t="97037" x="6557963" y="6473825"/>
          <p14:tracePt t="97044" x="6557963" y="6465888"/>
          <p14:tracePt t="97069" x="6557963" y="6456363"/>
          <p14:tracePt t="97085" x="6565900" y="6437313"/>
          <p14:tracePt t="97092" x="6565900" y="6429375"/>
          <p14:tracePt t="97101" x="6575425" y="6419850"/>
          <p14:tracePt t="97109" x="6584950" y="6419850"/>
          <p14:tracePt t="97117" x="6594475" y="6410325"/>
          <p14:tracePt t="97133" x="6611938" y="6410325"/>
          <p14:tracePt t="97141" x="6621463" y="6410325"/>
          <p14:tracePt t="97157" x="6630988" y="6400800"/>
          <p14:tracePt t="97173" x="6667500" y="6392863"/>
          <p14:tracePt t="97182" x="6684963" y="6383338"/>
          <p14:tracePt t="97189" x="6694488" y="6383338"/>
          <p14:tracePt t="97197" x="6711950" y="6383338"/>
          <p14:tracePt t="97205" x="6757988" y="6383338"/>
          <p14:tracePt t="97213" x="6767513" y="6383338"/>
          <p14:tracePt t="97221" x="6813550" y="6373813"/>
          <p14:tracePt t="97229" x="6840538" y="6373813"/>
          <p14:tracePt t="97237" x="6867525" y="6373813"/>
          <p14:tracePt t="97245" x="6913563" y="6373813"/>
          <p14:tracePt t="97253" x="6940550" y="6373813"/>
          <p14:tracePt t="97262" x="6967538" y="6373813"/>
          <p14:tracePt t="97269" x="7004050" y="6373813"/>
          <p14:tracePt t="97277" x="7013575" y="6373813"/>
          <p14:tracePt t="97285" x="7050088" y="6373813"/>
          <p14:tracePt t="97293" x="7069138" y="6364288"/>
          <p14:tracePt t="97301" x="7096125" y="6364288"/>
          <p14:tracePt t="97309" x="7113588" y="6364288"/>
          <p14:tracePt t="97317" x="7132638" y="6364288"/>
          <p14:tracePt t="97325" x="7159625" y="6364288"/>
          <p14:tracePt t="97333" x="7169150" y="6364288"/>
          <p14:tracePt t="97341" x="7186613" y="6364288"/>
          <p14:tracePt t="97349" x="7196138" y="6364288"/>
          <p14:tracePt t="97366" x="7223125" y="6364288"/>
          <p14:tracePt t="97372" x="7232650" y="6364288"/>
          <p14:tracePt t="97382" x="7259638" y="6356350"/>
          <p14:tracePt t="97389" x="7278688" y="6356350"/>
          <p14:tracePt t="97397" x="7296150" y="6356350"/>
          <p14:tracePt t="97405" x="7305675" y="6356350"/>
          <p14:tracePt t="97413" x="7334250" y="6356350"/>
          <p14:tracePt t="97421" x="7361238" y="6356350"/>
          <p14:tracePt t="97429" x="7378700" y="6356350"/>
          <p14:tracePt t="97437" x="7415213" y="6356350"/>
          <p14:tracePt t="97445" x="7461250" y="6356350"/>
          <p14:tracePt t="97453" x="7497763" y="6356350"/>
          <p14:tracePt t="97463" x="7524750" y="6356350"/>
          <p14:tracePt t="97469" x="7570788" y="6356350"/>
          <p14:tracePt t="97479" x="7626350" y="6356350"/>
          <p14:tracePt t="97484" x="7662863" y="6356350"/>
          <p14:tracePt t="97493" x="7707313" y="6356350"/>
          <p14:tracePt t="97500" x="7735888" y="6356350"/>
          <p14:tracePt t="97509" x="7780338" y="6356350"/>
          <p14:tracePt t="97517" x="7799388" y="6356350"/>
          <p14:tracePt t="97525" x="7808913" y="6356350"/>
          <p14:tracePt t="97533" x="7835900" y="6364288"/>
          <p14:tracePt t="97566" x="7845425" y="6364288"/>
          <p14:tracePt t="97613" x="7862888" y="6364288"/>
          <p14:tracePt t="97620" x="7872413" y="6364288"/>
          <p14:tracePt t="97628" x="7889875" y="6373813"/>
          <p14:tracePt t="97636" x="7918450" y="6373813"/>
          <p14:tracePt t="97645" x="7935913" y="6373813"/>
          <p14:tracePt t="97653" x="7954963" y="6373813"/>
          <p14:tracePt t="97665" x="7981950" y="6373813"/>
          <p14:tracePt t="97669" x="7999413" y="6383338"/>
          <p14:tracePt t="97678" x="8035925" y="6392863"/>
          <p14:tracePt t="97685" x="8054975" y="6392863"/>
          <p14:tracePt t="97717" x="8064500" y="6392863"/>
          <p14:tracePt t="97953" x="8072438" y="6392863"/>
          <p14:tracePt t="97981" x="8072438" y="6383338"/>
          <p14:tracePt t="98021" x="8072438" y="6373813"/>
          <p14:tracePt t="98077" x="8081963" y="6364288"/>
          <p14:tracePt t="98389" x="8081963" y="6346825"/>
          <p14:tracePt t="98421" x="8081963" y="6337300"/>
          <p14:tracePt t="98437" x="8081963" y="6327775"/>
          <p14:tracePt t="98453" x="8091488" y="6319838"/>
          <p14:tracePt t="98485" x="8101013" y="6310313"/>
          <p14:tracePt t="98533" x="8108950" y="6291263"/>
          <p14:tracePt t="98596" x="8118475" y="6283325"/>
          <p14:tracePt t="98605" x="8118475" y="6273800"/>
          <p14:tracePt t="98613" x="8118475" y="6264275"/>
          <p14:tracePt t="98645" x="8118475" y="6254750"/>
          <p14:tracePt t="98685" x="8118475" y="6237288"/>
          <p14:tracePt t="98725" x="8128000" y="6237288"/>
          <p14:tracePt t="98750" x="8137525" y="6227763"/>
          <p14:tracePt t="98789" x="8147050" y="6218238"/>
          <p14:tracePt t="98798" x="8147050" y="6200775"/>
          <p14:tracePt t="98815" x="8154988" y="6191250"/>
          <p14:tracePt t="98861" x="8154988" y="6181725"/>
          <p14:tracePt t="98878" x="8154988" y="6173788"/>
          <p14:tracePt t="98917" x="8154988" y="6164263"/>
          <p14:tracePt t="98941" x="8154988" y="6154738"/>
          <p14:tracePt t="98949" x="8154988" y="6145213"/>
          <p14:tracePt t="98965" x="8154988" y="6137275"/>
          <p14:tracePt t="99005" x="8154988" y="6127750"/>
          <p14:tracePt t="99029" x="8164513" y="6118225"/>
          <p14:tracePt t="99081" x="8164513" y="6108700"/>
          <p14:tracePt t="99165" x="8164513" y="6100763"/>
          <p14:tracePt t="99213" x="8164513" y="6091238"/>
          <p14:tracePt t="99277" x="8164513" y="6081713"/>
          <p14:tracePt t="99293" x="8164513" y="6064250"/>
          <p14:tracePt t="99373" x="8164513" y="6054725"/>
          <p14:tracePt t="99477" x="8164513" y="6035675"/>
          <p14:tracePt t="99661" x="8164513" y="6027738"/>
          <p14:tracePt t="99785" x="8164513" y="6045200"/>
          <p14:tracePt t="99801" x="8164513" y="6054725"/>
          <p14:tracePt t="99809" x="8164513" y="6064250"/>
          <p14:tracePt t="99825" x="8164513" y="6081713"/>
          <p14:tracePt t="99833" x="8164513" y="6091238"/>
          <p14:tracePt t="99841" x="8164513" y="6100763"/>
          <p14:tracePt t="99853" x="8164513" y="6108700"/>
          <p14:tracePt t="99862" x="8164513" y="6118225"/>
          <p14:tracePt t="99878" x="8164513" y="6145213"/>
          <p14:tracePt t="99885" x="8164513" y="6154738"/>
          <p14:tracePt t="99893" x="8164513" y="6173788"/>
          <p14:tracePt t="99901" x="8164513" y="6181725"/>
          <p14:tracePt t="99917" x="8164513" y="6191250"/>
          <p14:tracePt t="99932" x="8154988" y="6200775"/>
          <p14:tracePt t="99933" x="8147050" y="6218238"/>
          <p14:tracePt t="99941" x="8147050" y="6227763"/>
          <p14:tracePt t="99949" x="8137525" y="6237288"/>
          <p14:tracePt t="99965" x="8118475" y="6254750"/>
          <p14:tracePt t="99982" x="8108950" y="6264275"/>
          <p14:tracePt t="99997" x="8091488" y="6273800"/>
          <p14:tracePt t="100013" x="8072438" y="6283325"/>
          <p14:tracePt t="100029" x="8045450" y="6283325"/>
          <p14:tracePt t="100036" x="8027988" y="6283325"/>
          <p14:tracePt t="100045" x="8018463" y="6283325"/>
          <p14:tracePt t="100052" x="8008938" y="6283325"/>
          <p14:tracePt t="100062" x="7991475" y="6283325"/>
          <p14:tracePt t="100069" x="7981950" y="6283325"/>
          <p14:tracePt t="100077" x="7972425" y="6283325"/>
          <p14:tracePt t="100086" x="7935913" y="6264275"/>
          <p14:tracePt t="100100" x="7926388" y="6264275"/>
          <p14:tracePt t="100108" x="7908925" y="6264275"/>
          <p14:tracePt t="100116" x="7889875" y="6254750"/>
          <p14:tracePt t="100133" x="7889875" y="6246813"/>
          <p14:tracePt t="100189" x="7881938" y="6246813"/>
          <p14:tracePt t="100197" x="7872413" y="6227763"/>
          <p14:tracePt t="100204" x="7872413" y="6210300"/>
          <p14:tracePt t="100214" x="7862888" y="6191250"/>
          <p14:tracePt t="100220" x="7862888" y="6173788"/>
          <p14:tracePt t="100229" x="7862888" y="6164263"/>
          <p14:tracePt t="100236" x="7853363" y="6145213"/>
          <p14:tracePt t="100245" x="7853363" y="6137275"/>
          <p14:tracePt t="100253" x="7853363" y="6118225"/>
          <p14:tracePt t="100269" x="7853363" y="6100763"/>
          <p14:tracePt t="100278" x="7853363" y="6091238"/>
          <p14:tracePt t="100285" x="7853363" y="6072188"/>
          <p14:tracePt t="100294" x="7853363" y="6064250"/>
          <p14:tracePt t="100301" x="7853363" y="6045200"/>
          <p14:tracePt t="100316" x="7853363" y="6035675"/>
          <p14:tracePt t="100325" x="7853363" y="6018213"/>
          <p14:tracePt t="100332" x="7853363" y="6008688"/>
          <p14:tracePt t="100341" x="7853363" y="5999163"/>
          <p14:tracePt t="100349" x="7853363" y="5991225"/>
          <p14:tracePt t="100357" x="7853363" y="5962650"/>
          <p14:tracePt t="100373" x="7862888" y="5962650"/>
          <p14:tracePt t="100389" x="7862888" y="5954713"/>
          <p14:tracePt t="100397" x="7862888" y="5945188"/>
          <p14:tracePt t="100405" x="7862888" y="5935663"/>
          <p14:tracePt t="100414" x="7872413" y="5926138"/>
          <p14:tracePt t="100421" x="7872413" y="5908675"/>
          <p14:tracePt t="100429" x="7881938" y="5899150"/>
          <p14:tracePt t="100445" x="7889875" y="5881688"/>
          <p14:tracePt t="100453" x="7899400" y="5872163"/>
          <p14:tracePt t="100463" x="7908925" y="5872163"/>
          <p14:tracePt t="100468" x="7918450" y="5872163"/>
          <p14:tracePt t="100478" x="7935913" y="5862638"/>
          <p14:tracePt t="100484" x="7935913" y="5853113"/>
          <p14:tracePt t="100493" x="7954963" y="5835650"/>
          <p14:tracePt t="100509" x="7962900" y="5826125"/>
          <p14:tracePt t="100517" x="7981950" y="5826125"/>
          <p14:tracePt t="100525" x="7999413" y="5816600"/>
          <p14:tracePt t="100533" x="8008938" y="5799138"/>
          <p14:tracePt t="100541" x="8018463" y="5789613"/>
          <p14:tracePt t="100548" x="8035925" y="5789613"/>
          <p14:tracePt t="100557" x="8064500" y="5789613"/>
          <p14:tracePt t="100565" x="8081963" y="5789613"/>
          <p14:tracePt t="100573" x="8108950" y="5789613"/>
          <p14:tracePt t="100581" x="8128000" y="5789613"/>
          <p14:tracePt t="100588" x="8137525" y="5789613"/>
          <p14:tracePt t="100597" x="8147050" y="5789613"/>
          <p14:tracePt t="100605" x="8154988" y="5789613"/>
          <p14:tracePt t="100614" x="8164513" y="5789613"/>
          <p14:tracePt t="100645" x="8174038" y="5789613"/>
          <p14:tracePt t="100677" x="8183563" y="5789613"/>
          <p14:tracePt t="100684" x="8201025" y="5789613"/>
          <p14:tracePt t="100694" x="8210550" y="5789613"/>
          <p14:tracePt t="100700" x="8220075" y="5799138"/>
          <p14:tracePt t="100709" x="8237538" y="5816600"/>
          <p14:tracePt t="100716" x="8237538" y="5826125"/>
          <p14:tracePt t="100724" x="8256588" y="5843588"/>
          <p14:tracePt t="100732" x="8264525" y="5862638"/>
          <p14:tracePt t="100749" x="8274050" y="5872163"/>
          <p14:tracePt t="100765" x="8283575" y="5889625"/>
          <p14:tracePt t="100782" x="8283575" y="5899150"/>
          <p14:tracePt t="100789" x="8283575" y="5908675"/>
          <p14:tracePt t="100797" x="8283575" y="5918200"/>
          <p14:tracePt t="100804" x="8283575" y="5935663"/>
          <p14:tracePt t="100813" x="8283575" y="5945188"/>
          <p14:tracePt t="100821" x="8283575" y="5954713"/>
          <p14:tracePt t="100829" x="8283575" y="5972175"/>
          <p14:tracePt t="100832" x="8283575" y="6008688"/>
          <p14:tracePt t="100845" x="8283575" y="6018213"/>
          <p14:tracePt t="100853" x="8283575" y="6054725"/>
          <p14:tracePt t="100861" x="8283575" y="6072188"/>
          <p14:tracePt t="100869" x="8283575" y="6091238"/>
          <p14:tracePt t="100879" x="8283575" y="6100763"/>
          <p14:tracePt t="100884" x="8283575" y="6108700"/>
          <p14:tracePt t="100893" x="8283575" y="6127750"/>
          <p14:tracePt t="100901" x="8283575" y="6137275"/>
          <p14:tracePt t="100910" x="8283575" y="6145213"/>
          <p14:tracePt t="100925" x="8283575" y="6154738"/>
          <p14:tracePt t="100936" x="8274050" y="6173788"/>
          <p14:tracePt t="100941" x="8264525" y="6173788"/>
          <p14:tracePt t="100950" x="8264525" y="6181725"/>
          <p14:tracePt t="100957" x="8256588" y="6181725"/>
          <p14:tracePt t="100966" x="8247063" y="6191250"/>
          <p14:tracePt t="100972" x="8237538" y="6200775"/>
          <p14:tracePt t="100981" x="8228013" y="6210300"/>
          <p14:tracePt t="100988" x="8210550" y="6210300"/>
          <p14:tracePt t="100997" x="8210550" y="6218238"/>
          <p14:tracePt t="101005" x="8201025" y="6227763"/>
          <p14:tracePt t="101020" x="8183563" y="6227763"/>
          <p14:tracePt t="101030" x="8164513" y="6237288"/>
          <p14:tracePt t="101036" x="8154988" y="6237288"/>
          <p14:tracePt t="101045" x="8137525" y="6246813"/>
          <p14:tracePt t="101063" x="8128000" y="6254750"/>
          <p14:tracePt t="101068" x="8108950" y="6254750"/>
          <p14:tracePt t="101079" x="8091488" y="6264275"/>
          <p14:tracePt t="101084" x="8081963" y="6264275"/>
          <p14:tracePt t="101093" x="8072438" y="6264275"/>
          <p14:tracePt t="101100" x="8064500" y="6264275"/>
          <p14:tracePt t="101109" x="8035925" y="6264275"/>
          <p14:tracePt t="101117" x="8018463" y="6264275"/>
          <p14:tracePt t="101125" x="7991475" y="6264275"/>
          <p14:tracePt t="101133" x="7981950" y="6264275"/>
          <p14:tracePt t="101141" x="7972425" y="6264275"/>
          <p14:tracePt t="101149" x="7945438" y="6264275"/>
          <p14:tracePt t="101205" x="7935913" y="6264275"/>
          <p14:tracePt t="101229" x="7926388" y="6264275"/>
          <p14:tracePt t="101253" x="7926388" y="6254750"/>
          <p14:tracePt t="101437" x="7926388" y="6246813"/>
          <p14:tracePt t="101444" x="7926388" y="6237288"/>
          <p14:tracePt t="101453" x="7935913" y="6227763"/>
          <p14:tracePt t="101461" x="7962900" y="6210300"/>
          <p14:tracePt t="101469" x="7972425" y="6200775"/>
          <p14:tracePt t="101478" x="7981950" y="6181725"/>
          <p14:tracePt t="101485" x="8008938" y="6154738"/>
          <p14:tracePt t="101494" x="8045450" y="6127750"/>
          <p14:tracePt t="101501" x="8064500" y="6100763"/>
          <p14:tracePt t="101509" x="8091488" y="6081713"/>
          <p14:tracePt t="101516" x="8128000" y="6064250"/>
          <p14:tracePt t="101525" x="8174038" y="6045200"/>
          <p14:tracePt t="101533" x="8191500" y="6018213"/>
          <p14:tracePt t="101541" x="8220075" y="5999163"/>
          <p14:tracePt t="101549" x="8247063" y="5991225"/>
          <p14:tracePt t="101557" x="8264525" y="5981700"/>
          <p14:tracePt t="101565" x="8274050" y="5972175"/>
          <p14:tracePt t="101573" x="8301038" y="5972175"/>
          <p14:tracePt t="101582" x="8310563" y="5962650"/>
          <p14:tracePt t="101605" x="8320088" y="5954713"/>
          <p14:tracePt t="101653" x="8337550" y="5935663"/>
          <p14:tracePt t="101669" x="8347075" y="5935663"/>
          <p14:tracePt t="101678" x="8356600" y="5926138"/>
          <p14:tracePt t="101685" x="8366125" y="5918200"/>
          <p14:tracePt t="101693" x="8374063" y="5918200"/>
          <p14:tracePt t="101701" x="8393113" y="5908675"/>
          <p14:tracePt t="101709" x="8420100" y="5899150"/>
          <p14:tracePt t="101717" x="8439150" y="5889625"/>
          <p14:tracePt t="101725" x="8456613" y="5889625"/>
          <p14:tracePt t="101732" x="8493125" y="5872163"/>
          <p14:tracePt t="101741" x="8529638" y="5843588"/>
          <p14:tracePt t="101748" x="8548688" y="5843588"/>
          <p14:tracePt t="101757" x="8585200" y="5835650"/>
          <p14:tracePt t="101765" x="8602663" y="5835650"/>
          <p14:tracePt t="101772" x="8629650" y="5826125"/>
          <p14:tracePt t="101781" x="8639175" y="5816600"/>
          <p14:tracePt t="101789" x="8666163" y="5816600"/>
          <p14:tracePt t="101798" x="8685213" y="5807075"/>
          <p14:tracePt t="101813" x="8702675" y="5807075"/>
          <p14:tracePt t="101820" x="8702675" y="5799138"/>
          <p14:tracePt t="101830" x="8712200" y="5799138"/>
          <p14:tracePt t="101845" x="8721725" y="5799138"/>
          <p14:tracePt t="101870" x="8731250" y="5799138"/>
          <p14:tracePt t="101893" x="8748713" y="5789613"/>
          <p14:tracePt t="102049" x="8748713" y="5780088"/>
          <p14:tracePt t="102073" x="8748713" y="5770563"/>
          <p14:tracePt t="102084" x="8748713" y="5762625"/>
          <p14:tracePt t="102097" x="8748713" y="5753100"/>
          <p14:tracePt t="102104" x="8748713" y="5743575"/>
          <p14:tracePt t="102114" x="8748713" y="5734050"/>
          <p14:tracePt t="102221" x="8748713" y="5726113"/>
          <p14:tracePt t="102301" x="8748713" y="5716588"/>
          <p14:tracePt t="102333" x="8748713" y="5707063"/>
          <p14:tracePt t="102341" x="8748713" y="5697538"/>
          <p14:tracePt t="102349" x="8748713" y="5689600"/>
          <p14:tracePt t="102373" x="8748713" y="5680075"/>
          <p14:tracePt t="102390" x="8748713" y="5670550"/>
          <p14:tracePt t="102397" x="8748713" y="5661025"/>
          <p14:tracePt t="102405" x="8758238" y="5643563"/>
          <p14:tracePt t="102429" x="8767763" y="5634038"/>
          <p14:tracePt t="102453" x="8775700" y="5616575"/>
          <p14:tracePt t="102476" x="8794750" y="5597525"/>
          <p14:tracePt t="102501" x="8812213" y="5588000"/>
          <p14:tracePt t="102517" x="8821738" y="5580063"/>
          <p14:tracePt t="102525" x="8831263" y="5570538"/>
          <p14:tracePt t="102556" x="8831263" y="5561013"/>
          <p14:tracePt t="102564" x="8840788" y="5551488"/>
          <p14:tracePt t="102589" x="8848725" y="5543550"/>
          <p14:tracePt t="102597" x="8858250" y="5534025"/>
          <p14:tracePt t="102621" x="8867775" y="5524500"/>
          <p14:tracePt t="102653" x="8877300" y="5514975"/>
          <p14:tracePt t="102701" x="8885238" y="5514975"/>
          <p14:tracePt t="102709" x="8894763" y="5514975"/>
          <p14:tracePt t="102717" x="8904288" y="5514975"/>
          <p14:tracePt t="102726" x="8921750" y="5514975"/>
          <p14:tracePt t="102733" x="8931275" y="5514975"/>
          <p14:tracePt t="102741" x="8950325" y="5514975"/>
          <p14:tracePt t="102757" x="8967788" y="5514975"/>
          <p14:tracePt t="102773" x="8977313" y="5514975"/>
          <p14:tracePt t="102789" x="8986838" y="5514975"/>
          <p14:tracePt t="102833" x="8996363" y="5514975"/>
          <p14:tracePt t="102845" x="9004300" y="5514975"/>
          <p14:tracePt t="102901" x="9023350" y="5514975"/>
          <p14:tracePt t="102925" x="9040813" y="5514975"/>
          <p14:tracePt t="102957" x="9050338" y="5514975"/>
          <p14:tracePt t="103013" x="9069388" y="5514975"/>
          <p14:tracePt t="103045" x="9069388" y="5524500"/>
          <p14:tracePt t="103053" x="9069388" y="5534025"/>
          <p14:tracePt t="103061" x="9077325" y="5551488"/>
          <p14:tracePt t="103069" x="9077325" y="5561013"/>
          <p14:tracePt t="103078" x="9077325" y="5570538"/>
          <p14:tracePt t="103085" x="9077325" y="5580063"/>
          <p14:tracePt t="103095" x="9077325" y="5588000"/>
          <p14:tracePt t="103101" x="9077325" y="5607050"/>
          <p14:tracePt t="103109" x="9077325" y="5624513"/>
          <p14:tracePt t="103117" x="9077325" y="5634038"/>
          <p14:tracePt t="103125" x="9077325" y="5653088"/>
          <p14:tracePt t="103133" x="9077325" y="5670550"/>
          <p14:tracePt t="103148" x="9077325" y="5689600"/>
          <p14:tracePt t="103157" x="9077325" y="5697538"/>
          <p14:tracePt t="103166" x="9077325" y="5716588"/>
          <p14:tracePt t="103181" x="9077325" y="5743575"/>
          <p14:tracePt t="103188" x="9077325" y="5753100"/>
          <p14:tracePt t="103205" x="9077325" y="5762625"/>
          <p14:tracePt t="103213" x="9069388" y="5770563"/>
          <p14:tracePt t="103220" x="9069388" y="5780088"/>
          <p14:tracePt t="103229" x="9059863" y="5780088"/>
          <p14:tracePt t="103246" x="9050338" y="5789613"/>
          <p14:tracePt t="103261" x="9050338" y="5807075"/>
          <p14:tracePt t="103269" x="9023350" y="5816600"/>
          <p14:tracePt t="103278" x="9004300" y="5826125"/>
          <p14:tracePt t="103285" x="8986838" y="5843588"/>
          <p14:tracePt t="103295" x="8977313" y="5843588"/>
          <p14:tracePt t="103309" x="8967788" y="5853113"/>
          <p14:tracePt t="103316" x="8959850" y="5853113"/>
          <p14:tracePt t="103326" x="8950325" y="5853113"/>
          <p14:tracePt t="103332" x="8940800" y="5862638"/>
          <p14:tracePt t="103342" x="8931275" y="5862638"/>
          <p14:tracePt t="103357" x="8921750" y="5862638"/>
          <p14:tracePt t="103365" x="8913813" y="5862638"/>
          <p14:tracePt t="103373" x="8904288" y="5872163"/>
          <p14:tracePt t="103381" x="8885238" y="5872163"/>
          <p14:tracePt t="103389" x="8858250" y="5872163"/>
          <p14:tracePt t="103397" x="8840788" y="5872163"/>
          <p14:tracePt t="103405" x="8812213" y="5872163"/>
          <p14:tracePt t="103414" x="8804275" y="5872163"/>
          <p14:tracePt t="103420" x="8785225" y="5872163"/>
          <p14:tracePt t="103428" x="8739188" y="5853113"/>
          <p14:tracePt t="103436" x="8731250" y="5853113"/>
          <p14:tracePt t="103445" x="8702675" y="5843588"/>
          <p14:tracePt t="103462" x="8685213" y="5835650"/>
          <p14:tracePt t="103469" x="8685213" y="5826125"/>
          <p14:tracePt t="103484" x="8666163" y="5807075"/>
          <p14:tracePt t="103501" x="8658225" y="5799138"/>
          <p14:tracePt t="103509" x="8648700" y="5780088"/>
          <p14:tracePt t="103525" x="8648700" y="5762625"/>
          <p14:tracePt t="103533" x="8639175" y="5726113"/>
          <p14:tracePt t="103549" x="8639175" y="5707063"/>
          <p14:tracePt t="103557" x="8639175" y="5689600"/>
          <p14:tracePt t="103565" x="8639175" y="5680075"/>
          <p14:tracePt t="103573" x="8639175" y="5670550"/>
          <p14:tracePt t="103582" x="8639175" y="5653088"/>
          <p14:tracePt t="103589" x="8639175" y="5643563"/>
          <p14:tracePt t="103605" x="8639175" y="5624513"/>
          <p14:tracePt t="103613" x="8639175" y="5616575"/>
          <p14:tracePt t="103621" x="8639175" y="5607050"/>
          <p14:tracePt t="103629" x="8648700" y="5580063"/>
          <p14:tracePt t="103637" x="8658225" y="5580063"/>
          <p14:tracePt t="103645" x="8675688" y="5580063"/>
          <p14:tracePt t="103652" x="8694738" y="5561013"/>
          <p14:tracePt t="103669" x="8702675" y="5551488"/>
          <p14:tracePt t="103679" x="8712200" y="5534025"/>
          <p14:tracePt t="103684" x="8721725" y="5524500"/>
          <p14:tracePt t="103693" x="8731250" y="5514975"/>
          <p14:tracePt t="103701" x="8739188" y="5514975"/>
          <p14:tracePt t="103710" x="8748713" y="5507038"/>
          <p14:tracePt t="103717" x="8767763" y="5497513"/>
          <p14:tracePt t="103725" x="8775700" y="5487988"/>
          <p14:tracePt t="103732" x="8785225" y="5470525"/>
          <p14:tracePt t="103741" x="8794750" y="5470525"/>
          <p14:tracePt t="103749" x="8812213" y="5461000"/>
          <p14:tracePt t="103757" x="8821738" y="5451475"/>
          <p14:tracePt t="103765" x="8840788" y="5451475"/>
          <p14:tracePt t="103769" x="8848725" y="5441950"/>
          <p14:tracePt t="103778" x="8848725" y="5434013"/>
          <p14:tracePt t="103785" x="8858250" y="5434013"/>
          <p14:tracePt t="103798" x="8867775" y="5434013"/>
          <p14:tracePt t="103805" x="8877300" y="5434013"/>
          <p14:tracePt t="103815" x="8885238" y="5434013"/>
          <p14:tracePt t="103821" x="8913813" y="5434013"/>
          <p14:tracePt t="103828" x="8921750" y="5434013"/>
          <p14:tracePt t="103837" x="8950325" y="5434013"/>
          <p14:tracePt t="103846" x="8996363" y="5434013"/>
          <p14:tracePt t="103853" x="9050338" y="5434013"/>
          <p14:tracePt t="103861" x="9123363" y="5434013"/>
          <p14:tracePt t="103869" x="9169400" y="5434013"/>
          <p14:tracePt t="103878" x="9223375" y="5434013"/>
          <p14:tracePt t="103885" x="9259888" y="5434013"/>
          <p14:tracePt t="103895" x="9315450" y="5434013"/>
          <p14:tracePt t="103898" x="9369425" y="5434013"/>
          <p14:tracePt t="103905" x="9405938" y="5434013"/>
          <p14:tracePt t="103924" x="9415463" y="5441950"/>
          <p14:tracePt t="103949" x="9424988" y="5441950"/>
          <p14:tracePt t="103957" x="9424988" y="5451475"/>
          <p14:tracePt t="103966" x="9424988" y="5461000"/>
          <p14:tracePt t="103973" x="9424988" y="5497513"/>
          <p14:tracePt t="103981" x="9424988" y="5524500"/>
          <p14:tracePt t="103989" x="9424988" y="5570538"/>
          <p14:tracePt t="103997" x="9424988" y="5607050"/>
          <p14:tracePt t="104005" x="9424988" y="5653088"/>
          <p14:tracePt t="104014" x="9424988" y="5707063"/>
          <p14:tracePt t="104021" x="9415463" y="5762625"/>
          <p14:tracePt t="104029" x="9398000" y="5843588"/>
          <p14:tracePt t="104036" x="9361488" y="5908675"/>
          <p14:tracePt t="104046" x="9361488" y="5945188"/>
          <p14:tracePt t="104052" x="9351963" y="5999163"/>
          <p14:tracePt t="104061" x="9342438" y="6035675"/>
          <p14:tracePt t="104068" x="9315450" y="6081713"/>
          <p14:tracePt t="104079" x="9305925" y="6100763"/>
          <p14:tracePt t="104084" x="9296400" y="6127750"/>
          <p14:tracePt t="104094" x="9278938" y="6154738"/>
          <p14:tracePt t="104101" x="9259888" y="6173788"/>
          <p14:tracePt t="104110" x="9215438" y="6200775"/>
          <p14:tracePt t="104116" x="9205913" y="6210300"/>
          <p14:tracePt t="104125" x="9186863" y="6237288"/>
          <p14:tracePt t="104132" x="9169400" y="6254750"/>
          <p14:tracePt t="104141" x="9150350" y="6264275"/>
          <p14:tracePt t="104149" x="9132888" y="6283325"/>
          <p14:tracePt t="104152" x="9096375" y="6310313"/>
          <p14:tracePt t="104162" x="9069388" y="6319838"/>
          <p14:tracePt t="104173" x="9040813" y="6337300"/>
          <p14:tracePt t="104181" x="8996363" y="6356350"/>
          <p14:tracePt t="104188" x="8931275" y="6364288"/>
          <p14:tracePt t="104197" x="8877300" y="6383338"/>
          <p14:tracePt t="104205" x="8804275" y="6383338"/>
          <p14:tracePt t="104214" x="8721725" y="6392863"/>
          <p14:tracePt t="104221" x="8694738" y="6392863"/>
          <p14:tracePt t="104228" x="8658225" y="6400800"/>
          <p14:tracePt t="104237" x="8593138" y="6410325"/>
          <p14:tracePt t="104244" x="8556625" y="6410325"/>
          <p14:tracePt t="104253" x="8520113" y="6410325"/>
          <p14:tracePt t="108105" x="8548688" y="6429375"/>
          <p14:tracePt t="108129" x="8556625" y="6429375"/>
          <p14:tracePt t="108261" x="8566150" y="6429375"/>
          <p14:tracePt t="108285" x="8575675" y="6429375"/>
          <p14:tracePt t="108293" x="8575675" y="6419850"/>
          <p14:tracePt t="108310" x="8575675" y="6410325"/>
          <p14:tracePt t="108316" x="8575675" y="6400800"/>
          <p14:tracePt t="108325" x="8585200" y="6392863"/>
          <p14:tracePt t="108332" x="8585200" y="6383338"/>
          <p14:tracePt t="108349" x="8585200" y="6364288"/>
          <p14:tracePt t="108357" x="8585200" y="6346825"/>
          <p14:tracePt t="108365" x="8585200" y="6327775"/>
          <p14:tracePt t="108373" x="8585200" y="6319838"/>
          <p14:tracePt t="108389" x="8593138" y="6300788"/>
          <p14:tracePt t="108405" x="8593138" y="6283325"/>
          <p14:tracePt t="108414" x="8593138" y="6273800"/>
          <p14:tracePt t="108429" x="8602663" y="6254750"/>
          <p14:tracePt t="108437" x="8612188" y="6246813"/>
          <p14:tracePt t="108445" x="8621713" y="6237288"/>
          <p14:tracePt t="108453" x="8621713" y="6227763"/>
          <p14:tracePt t="108469" x="8621713" y="6218238"/>
          <p14:tracePt t="108514" x="8621713" y="6210300"/>
          <p14:tracePt t="108913" x="8612188" y="6227763"/>
          <p14:tracePt t="108945" x="8602663" y="6237288"/>
          <p14:tracePt t="108985" x="8593138" y="6246813"/>
          <p14:tracePt t="109625" x="8593138" y="6227763"/>
          <p14:tracePt t="109649" x="8602663" y="6210300"/>
          <p14:tracePt t="109653" x="8612188" y="6200775"/>
          <p14:tracePt t="109677" x="8612188" y="6191250"/>
          <p14:tracePt t="109685" x="8612188" y="6181725"/>
          <p14:tracePt t="109701" x="8621713" y="6181725"/>
          <p14:tracePt t="109717" x="8621713" y="6173788"/>
          <p14:tracePt t="110253" x="8648700" y="6173788"/>
          <p14:tracePt t="110261" x="8666163" y="6173788"/>
          <p14:tracePt t="110269" x="8721725" y="6173788"/>
          <p14:tracePt t="110272" x="8767763" y="6173788"/>
          <p14:tracePt t="110278" x="8804275" y="6173788"/>
          <p14:tracePt t="110284" x="8858250" y="6173788"/>
          <p14:tracePt t="110294" x="8921750" y="6173788"/>
          <p14:tracePt t="110301" x="8959850" y="6173788"/>
          <p14:tracePt t="110310" x="9004300" y="6173788"/>
          <p14:tracePt t="110317" x="9040813" y="6173788"/>
          <p14:tracePt t="110325" x="9059863" y="6173788"/>
          <p14:tracePt t="110330" x="9077325" y="6173788"/>
          <p14:tracePt t="110333" x="9086850" y="6173788"/>
          <p14:tracePt t="110357" x="9096375" y="6173788"/>
          <p14:tracePt t="110381" x="9113838" y="6173788"/>
          <p14:tracePt t="110397" x="9132888" y="6173788"/>
          <p14:tracePt t="110405" x="9150350" y="6173788"/>
          <p14:tracePt t="110414" x="9178925" y="6173788"/>
          <p14:tracePt t="110421" x="9205913" y="6173788"/>
          <p14:tracePt t="110429" x="9215438" y="6173788"/>
          <p14:tracePt t="110437" x="9223375" y="6173788"/>
          <p14:tracePt t="110445" x="9232900" y="6173788"/>
          <p14:tracePt t="110453" x="9251950" y="6173788"/>
          <p14:tracePt t="110669" x="9259888" y="6181725"/>
          <p14:tracePt t="110685" x="9296400" y="6210300"/>
          <p14:tracePt t="110693" x="9324975" y="6218238"/>
          <p14:tracePt t="110701" x="9369425" y="6227763"/>
          <p14:tracePt t="110705" x="9442450" y="6237288"/>
          <p14:tracePt t="110714" x="9478963" y="6254750"/>
          <p14:tracePt t="110721" x="9534525" y="6254750"/>
          <p14:tracePt t="110729" x="9588500" y="6264275"/>
          <p14:tracePt t="110736" x="9661525" y="6264275"/>
          <p14:tracePt t="110746" x="9753600" y="6264275"/>
          <p14:tracePt t="110752" x="9826625" y="6264275"/>
          <p14:tracePt t="110761" x="9890125" y="6264275"/>
          <p14:tracePt t="110814" x="9853613" y="6264275"/>
          <p14:tracePt t="110821" x="9799638" y="6273800"/>
          <p14:tracePt t="110829" x="9772650" y="6273800"/>
          <p14:tracePt t="110837" x="9717088" y="6273800"/>
          <p14:tracePt t="110841" x="9653588" y="6273800"/>
          <p14:tracePt t="110853" x="9561513" y="6273800"/>
          <p14:tracePt t="110861" x="9451975" y="6273800"/>
          <p14:tracePt t="110869" x="9342438" y="6291263"/>
          <p14:tracePt t="110877" x="9215438" y="6300788"/>
          <p14:tracePt t="110884" x="9123363" y="6319838"/>
          <p14:tracePt t="110893" x="9004300" y="6327775"/>
          <p14:tracePt t="110901" x="8894763" y="6356350"/>
          <p14:tracePt t="110910" x="8785225" y="6373813"/>
          <p14:tracePt t="110929" x="8539163" y="6383338"/>
          <p14:tracePt t="110933" x="8410575" y="6400800"/>
          <p14:tracePt t="110941" x="8283575" y="6419850"/>
          <p14:tracePt t="110948" x="8137525" y="6429375"/>
          <p14:tracePt t="110957" x="7991475" y="6446838"/>
          <p14:tracePt t="110965" x="7862888" y="6456363"/>
          <p14:tracePt t="110968" x="7743825" y="6473825"/>
          <p14:tracePt t="110980" x="7653338" y="6483350"/>
          <p14:tracePt t="110989" x="7561263" y="6502400"/>
          <p14:tracePt t="110997" x="7461250" y="6510338"/>
          <p14:tracePt t="111005" x="7370763" y="6510338"/>
          <p14:tracePt t="111013" x="7296150" y="6510338"/>
          <p14:tracePt t="111021" x="7223125" y="6510338"/>
          <p14:tracePt t="111029" x="7150100" y="6510338"/>
          <p14:tracePt t="111037" x="7096125" y="6510338"/>
          <p14:tracePt t="111045" x="7023100" y="6510338"/>
          <p14:tracePt t="111053" x="6940550" y="6510338"/>
          <p14:tracePt t="111061" x="6886575" y="6510338"/>
          <p14:tracePt t="111068" x="6813550" y="6510338"/>
          <p14:tracePt t="111077" x="6740525" y="6510338"/>
          <p14:tracePt t="111084" x="6667500" y="6510338"/>
          <p14:tracePt t="111094" x="6565900" y="6510338"/>
          <p14:tracePt t="111097" x="6475413" y="6510338"/>
          <p14:tracePt t="111104" x="6365875" y="6510338"/>
          <p14:tracePt t="111117" x="6256338" y="6510338"/>
          <p14:tracePt t="111125" x="6146800" y="6492875"/>
          <p14:tracePt t="111132" x="6018213" y="6492875"/>
          <p14:tracePt t="111141" x="5891213" y="6492875"/>
          <p14:tracePt t="111149" x="5762625" y="6492875"/>
          <p14:tracePt t="111157" x="5653088" y="6492875"/>
          <p14:tracePt t="111164" x="5561013" y="6492875"/>
          <p14:tracePt t="111173" x="5487988" y="6492875"/>
          <p14:tracePt t="111181" x="5434013" y="6492875"/>
          <p14:tracePt t="111189" x="5370513" y="6492875"/>
          <p14:tracePt t="111197" x="5334000" y="6492875"/>
          <p14:tracePt t="111205" x="5314950" y="6492875"/>
          <p14:tracePt t="111214" x="5297488" y="6492875"/>
          <p14:tracePt t="111221" x="5278438" y="6492875"/>
          <p14:tracePt t="111226" x="5260975" y="6492875"/>
          <p14:tracePt t="111233" x="5251450" y="6502400"/>
          <p14:tracePt t="111242" x="5241925" y="6502400"/>
          <p14:tracePt t="111256" x="5224463" y="6502400"/>
          <p14:tracePt t="111278" x="5214938" y="6502400"/>
          <p14:tracePt t="111284" x="5205413" y="6502400"/>
          <p14:tracePt t="111349" x="5195888" y="6510338"/>
          <p14:tracePt t="111445" x="5224463" y="6510338"/>
          <p14:tracePt t="111453" x="5232400" y="6510338"/>
          <p14:tracePt t="111461" x="5268913" y="6510338"/>
          <p14:tracePt t="111469" x="5297488" y="6510338"/>
          <p14:tracePt t="111477" x="5351463" y="6510338"/>
          <p14:tracePt t="111485" x="5407025" y="6510338"/>
          <p14:tracePt t="111488" x="5434013" y="6510338"/>
          <p14:tracePt t="111492" x="5487988" y="6510338"/>
          <p14:tracePt t="111497" x="5553075" y="6510338"/>
          <p14:tracePt t="111504" x="5626100" y="6510338"/>
          <p14:tracePt t="111513" x="5680075" y="6510338"/>
          <p14:tracePt t="111521" x="5735638" y="6510338"/>
          <p14:tracePt t="111529" x="5781675" y="6510338"/>
          <p14:tracePt t="111537" x="5818188" y="6510338"/>
          <p14:tracePt t="111545" x="5854700" y="6510338"/>
          <p14:tracePt t="111552" x="5891213" y="6510338"/>
          <p14:tracePt t="111557" x="5918200" y="6510338"/>
          <p14:tracePt t="111565" x="5945188" y="6510338"/>
          <p14:tracePt t="111572" x="5991225" y="6510338"/>
          <p14:tracePt t="111581" x="6045200" y="6510338"/>
          <p14:tracePt t="111589" x="6118225" y="6510338"/>
          <p14:tracePt t="111597" x="6173788" y="6510338"/>
          <p14:tracePt t="111605" x="6210300" y="6510338"/>
          <p14:tracePt t="111614" x="6264275" y="6510338"/>
          <p14:tracePt t="111616" x="6337300" y="6510338"/>
          <p14:tracePt t="111625" x="6438900" y="6510338"/>
          <p14:tracePt t="111632" x="6529388" y="6510338"/>
          <p14:tracePt t="111641" x="6621463" y="6510338"/>
          <p14:tracePt t="111649" x="6694488" y="6510338"/>
          <p14:tracePt t="111657" x="6767513" y="6510338"/>
          <p14:tracePt t="111664" x="6840538" y="6510338"/>
          <p14:tracePt t="111678" x="6894513" y="6510338"/>
          <p14:tracePt t="111685" x="6931025" y="6510338"/>
          <p14:tracePt t="111695" x="6967538" y="6510338"/>
          <p14:tracePt t="111701" x="6986588" y="6510338"/>
          <p14:tracePt t="111710" x="7013575" y="6510338"/>
          <p14:tracePt t="111717" x="7023100" y="6510338"/>
          <p14:tracePt t="111726" x="7040563" y="6510338"/>
          <p14:tracePt t="111732" x="7069138" y="6510338"/>
          <p14:tracePt t="111741" x="7096125" y="6510338"/>
          <p14:tracePt t="111745" x="7142163" y="6510338"/>
          <p14:tracePt t="111753" x="7169150" y="6510338"/>
          <p14:tracePt t="111760" x="7223125" y="6510338"/>
          <p14:tracePt t="111768" x="7278688" y="6510338"/>
          <p14:tracePt t="111777" x="7334250" y="6510338"/>
          <p14:tracePt t="111785" x="7407275" y="6510338"/>
          <p14:tracePt t="111796" x="7451725" y="6510338"/>
          <p14:tracePt t="111800" x="7507288" y="6510338"/>
          <p14:tracePt t="111814" x="7534275" y="6510338"/>
          <p14:tracePt t="111820" x="7561263" y="6510338"/>
          <p14:tracePt t="111830" x="7597775" y="6510338"/>
          <p14:tracePt t="111846" x="7616825" y="6510338"/>
          <p14:tracePt t="111853" x="7626350" y="6510338"/>
          <p14:tracePt t="111898" x="7634288" y="6510338"/>
          <p14:tracePt t="114625" x="7643813" y="6510338"/>
          <p14:tracePt t="114633" x="7597775" y="6510338"/>
          <p14:tracePt t="114642" x="7524750" y="6483350"/>
          <p14:tracePt t="114646" x="7480300" y="6473825"/>
          <p14:tracePt t="114653" x="7451725" y="6473825"/>
          <p14:tracePt t="114662" x="7407275" y="6465888"/>
          <p14:tracePt t="114668" x="7351713" y="6456363"/>
          <p14:tracePt t="114678" x="7288213" y="6437313"/>
          <p14:tracePt t="114684" x="7223125" y="6419850"/>
          <p14:tracePt t="114693" x="7169150" y="6392863"/>
          <p14:tracePt t="114701" x="7132638" y="6392863"/>
          <p14:tracePt t="114717" x="7123113" y="6392863"/>
          <p14:tracePt t="114726" x="7113588" y="6392863"/>
          <p14:tracePt t="114733" x="7105650" y="6392863"/>
          <p14:tracePt t="114742" x="7096125" y="6392863"/>
          <p14:tracePt t="114748" x="7086600" y="6392863"/>
          <p14:tracePt t="114757" x="7077075" y="6392863"/>
          <p14:tracePt t="114785" x="7069138" y="6392863"/>
          <p14:tracePt t="114792" x="7059613" y="6392863"/>
          <p14:tracePt t="114809" x="7040563" y="6392863"/>
          <p14:tracePt t="114816" x="7023100" y="6373813"/>
          <p14:tracePt t="114846" x="7013575" y="6373813"/>
          <p14:tracePt t="114885" x="7004050" y="6364288"/>
          <p14:tracePt t="114892" x="6986588" y="6346825"/>
          <p14:tracePt t="114905" x="6977063" y="6337300"/>
          <p14:tracePt t="114913" x="6967538" y="6327775"/>
          <p14:tracePt t="114920" x="6959600" y="6319838"/>
          <p14:tracePt t="114946" x="6940550" y="6291263"/>
          <p14:tracePt t="114969" x="6940550" y="6283325"/>
          <p14:tracePt t="114977" x="6940550" y="6273800"/>
          <p14:tracePt t="115013" x="6931025" y="6264275"/>
          <p14:tracePt t="115037" x="6923088" y="6246813"/>
          <p14:tracePt t="115052" x="6913563" y="6237288"/>
          <p14:tracePt t="115062" x="6904038" y="6227763"/>
          <p14:tracePt t="115077" x="6886575" y="6200775"/>
          <p14:tracePt t="115085" x="6877050" y="6200775"/>
          <p14:tracePt t="115092" x="6858000" y="6181725"/>
          <p14:tracePt t="115097" x="6840538" y="6145213"/>
          <p14:tracePt t="115105" x="6831013" y="6137275"/>
          <p14:tracePt t="115113" x="6813550" y="6100763"/>
          <p14:tracePt t="115121" x="6813550" y="6091238"/>
          <p14:tracePt t="115133" x="6794500" y="6081713"/>
          <p14:tracePt t="115142" x="6794500" y="6072188"/>
          <p14:tracePt t="115149" x="6784975" y="6045200"/>
          <p14:tracePt t="115157" x="6784975" y="6018213"/>
          <p14:tracePt t="115165" x="6767513" y="5954713"/>
          <p14:tracePt t="115173" x="6757988" y="5918200"/>
          <p14:tracePt t="115180" x="6740525" y="5881688"/>
          <p14:tracePt t="115188" x="6740525" y="5843588"/>
          <p14:tracePt t="115197" x="6731000" y="5826125"/>
          <p14:tracePt t="115205" x="6731000" y="5799138"/>
          <p14:tracePt t="115213" x="6731000" y="5753100"/>
          <p14:tracePt t="115221" x="6731000" y="5726113"/>
          <p14:tracePt t="115226" x="6731000" y="5716588"/>
          <p14:tracePt t="115233" x="6731000" y="5689600"/>
          <p14:tracePt t="115242" x="6731000" y="5670550"/>
          <p14:tracePt t="115248" x="6731000" y="5653088"/>
          <p14:tracePt t="115257" x="6731000" y="5634038"/>
          <p14:tracePt t="115273" x="6731000" y="5616575"/>
          <p14:tracePt t="115280" x="6731000" y="5597525"/>
          <p14:tracePt t="115289" x="6731000" y="5588000"/>
          <p14:tracePt t="115297" x="6731000" y="5570538"/>
          <p14:tracePt t="115304" x="6731000" y="5551488"/>
          <p14:tracePt t="115313" x="6731000" y="5543550"/>
          <p14:tracePt t="115320" x="6731000" y="5514975"/>
          <p14:tracePt t="115337" x="6731000" y="5497513"/>
          <p14:tracePt t="115349" x="6731000" y="5478463"/>
          <p14:tracePt t="115357" x="6731000" y="5461000"/>
          <p14:tracePt t="115364" x="6731000" y="5434013"/>
          <p14:tracePt t="115373" x="6731000" y="5414963"/>
          <p14:tracePt t="115382" x="6731000" y="5387975"/>
          <p14:tracePt t="115389" x="6731000" y="5341938"/>
          <p14:tracePt t="115397" x="6731000" y="5314950"/>
          <p14:tracePt t="115406" x="6731000" y="5287963"/>
          <p14:tracePt t="115413" x="6731000" y="5268913"/>
          <p14:tracePt t="115416" x="6721475" y="5222875"/>
          <p14:tracePt t="115427" x="6711950" y="5186363"/>
          <p14:tracePt t="115432" x="6704013" y="5141913"/>
          <p14:tracePt t="115441" x="6694488" y="5113338"/>
          <p14:tracePt t="115449" x="6684963" y="5068888"/>
          <p14:tracePt t="115457" x="6684963" y="5059363"/>
          <p14:tracePt t="115465" x="6667500" y="5032375"/>
          <p14:tracePt t="115473" x="6657975" y="5013325"/>
          <p14:tracePt t="115481" x="6630988" y="4959350"/>
          <p14:tracePt t="115489" x="6584950" y="4903788"/>
          <p14:tracePt t="115501" x="6557963" y="4876800"/>
          <p14:tracePt t="115511" x="6538913" y="4857750"/>
          <p14:tracePt t="115517" x="6521450" y="4840288"/>
          <p14:tracePt t="115527" x="6511925" y="4830763"/>
          <p14:tracePt t="115585" x="6511925" y="4821238"/>
          <p14:tracePt t="115601" x="6511925" y="4830763"/>
          <p14:tracePt t="115609" x="6511925" y="4867275"/>
          <p14:tracePt t="115617" x="6511925" y="4913313"/>
          <p14:tracePt t="115625" x="6521450" y="4967288"/>
          <p14:tracePt t="115633" x="6548438" y="5032375"/>
          <p14:tracePt t="115647" x="6565900" y="5095875"/>
          <p14:tracePt t="115653" x="6594475" y="5141913"/>
          <p14:tracePt t="115663" x="6630988" y="5205413"/>
          <p14:tracePt t="115669" x="6638925" y="5251450"/>
          <p14:tracePt t="115678" x="6675438" y="5314950"/>
          <p14:tracePt t="115684" x="6711950" y="5360988"/>
          <p14:tracePt t="115693" x="6757988" y="5424488"/>
          <p14:tracePt t="115701" x="6794500" y="5507038"/>
          <p14:tracePt t="115705" x="6867525" y="5588000"/>
          <p14:tracePt t="115713" x="6913563" y="5653088"/>
          <p14:tracePt t="115721" x="6940550" y="5680075"/>
          <p14:tracePt t="115729" x="6977063" y="5743575"/>
          <p14:tracePt t="115737" x="7032625" y="5826125"/>
          <p14:tracePt t="115745" x="7096125" y="5926138"/>
          <p14:tracePt t="115753" x="7150100" y="6008688"/>
          <p14:tracePt t="115761" x="7205663" y="6072188"/>
          <p14:tracePt t="115769" x="7259638" y="6154738"/>
          <p14:tracePt t="115778" x="7315200" y="6218238"/>
          <p14:tracePt t="115785" x="7370763" y="6291263"/>
          <p14:tracePt t="115793" x="7434263" y="6373813"/>
          <p14:tracePt t="115801" x="7507288" y="6456363"/>
          <p14:tracePt t="115809" x="7570788" y="6519863"/>
          <p14:tracePt t="115821" x="7626350" y="6592888"/>
          <p14:tracePt t="115830" x="7689850" y="6638925"/>
          <p14:tracePt t="115837" x="7716838" y="6665913"/>
          <p14:tracePt t="115846" x="7772400" y="6711950"/>
          <p14:tracePt t="115853" x="7808913" y="6738938"/>
          <p14:tracePt t="115861" x="7835900" y="6765925"/>
          <p14:tracePt t="115869" x="7862888" y="6784975"/>
          <p14:tracePt t="115878" x="7899400" y="6802438"/>
          <p14:tracePt t="115885" x="7926388" y="6811963"/>
          <p14:tracePt t="115893" x="7945438" y="6821488"/>
          <p14:tracePt t="115898" x="7954963" y="6831013"/>
          <p14:tracePt t="115905" x="7962900" y="6831013"/>
          <p14:tracePt t="115913" x="7999413" y="6848475"/>
          <p14:tracePt t="115922" x="8008938" y="6848475"/>
          <p14:tracePt t="116598" x="8072438" y="6838950"/>
          <p14:tracePt t="116649" x="8072438" y="6821488"/>
          <p14:tracePt t="116672" x="8072438" y="6802438"/>
          <p14:tracePt t="116689" x="8072438" y="6794500"/>
          <p14:tracePt t="116705" x="8072438" y="6784975"/>
          <p14:tracePt t="116714" x="8072438" y="6775450"/>
          <p14:tracePt t="116730" x="8072438" y="6765925"/>
          <p14:tracePt t="116737" x="8081963" y="6757988"/>
          <p14:tracePt t="116746" x="8081963" y="6748463"/>
          <p14:tracePt t="116753" x="8081963" y="6729413"/>
          <p14:tracePt t="116761" x="8081963" y="6721475"/>
          <p14:tracePt t="116769" x="8081963" y="6711950"/>
          <p14:tracePt t="116782" x="8081963" y="6702425"/>
          <p14:tracePt t="116797" x="8081963" y="6692900"/>
          <p14:tracePt t="116805" x="8081963" y="6684963"/>
          <p14:tracePt t="116821" x="8081963" y="6675438"/>
          <p14:tracePt t="116829" x="8081963" y="6665913"/>
          <p14:tracePt t="116846" x="8091488" y="6656388"/>
          <p14:tracePt t="116857" x="8091488" y="6648450"/>
          <p14:tracePt t="116874" x="8091488" y="6638925"/>
          <p14:tracePt t="116880" x="8091488" y="6629400"/>
          <p14:tracePt t="116889" x="8091488" y="6619875"/>
          <p14:tracePt t="116920" x="8091488" y="6602413"/>
          <p14:tracePt t="116981" x="8091488" y="6592888"/>
          <p14:tracePt t="117609" x="8091488" y="6583363"/>
          <p14:tracePt t="117626" x="8081963" y="6583363"/>
          <p14:tracePt t="117633" x="8054975" y="6583363"/>
          <p14:tracePt t="117642" x="8035925" y="6583363"/>
          <p14:tracePt t="117648" x="7981950" y="6565900"/>
          <p14:tracePt t="117657" x="7954963" y="6565900"/>
          <p14:tracePt t="117662" x="7918450" y="6565900"/>
          <p14:tracePt t="117668" x="7881938" y="6565900"/>
          <p14:tracePt t="117678" x="7853363" y="6565900"/>
          <p14:tracePt t="117685" x="7835900" y="6565900"/>
          <p14:tracePt t="117693" x="7789863" y="6565900"/>
          <p14:tracePt t="117701" x="7772400" y="6565900"/>
          <p14:tracePt t="117709" x="7743825" y="6565900"/>
          <p14:tracePt t="117718" x="7726363" y="6565900"/>
          <p14:tracePt t="117721" x="7707313" y="6565900"/>
          <p14:tracePt t="117729" x="7689850" y="6565900"/>
          <p14:tracePt t="117737" x="7670800" y="6565900"/>
          <p14:tracePt t="117753" x="7662863" y="6565900"/>
          <p14:tracePt t="117761" x="7653338" y="6565900"/>
          <p14:tracePt t="117769" x="7626350" y="6565900"/>
          <p14:tracePt t="117780" x="7607300" y="6565900"/>
          <p14:tracePt t="117788" x="7589838" y="6575425"/>
          <p14:tracePt t="117796" x="7570788" y="6575425"/>
          <p14:tracePt t="117805" x="7543800" y="6575425"/>
          <p14:tracePt t="117813" x="7516813" y="6575425"/>
          <p14:tracePt t="117821" x="7470775" y="6575425"/>
          <p14:tracePt t="117829" x="7443788" y="6592888"/>
          <p14:tracePt t="117837" x="7424738" y="6602413"/>
          <p14:tracePt t="117845" x="7397750" y="6602413"/>
          <p14:tracePt t="117858" x="7378700" y="6611938"/>
          <p14:tracePt t="117869" x="7370763" y="6611938"/>
          <p14:tracePt t="117877" x="7361238" y="6611938"/>
          <p14:tracePt t="117885" x="7351713" y="6611938"/>
          <p14:tracePt t="117901" x="7342188" y="6611938"/>
          <p14:tracePt t="117921" x="7334250" y="6619875"/>
          <p14:tracePt t="117985" x="7334250" y="6638925"/>
          <p14:tracePt t="117993" x="7342188" y="6638925"/>
          <p14:tracePt t="118000" x="7370763" y="6638925"/>
          <p14:tracePt t="118009" x="7397750" y="6638925"/>
          <p14:tracePt t="118016" x="7451725" y="6648450"/>
          <p14:tracePt t="118026" x="7470775" y="6648450"/>
          <p14:tracePt t="118032" x="7507288" y="6665913"/>
          <p14:tracePt t="118041" x="7516813" y="6665913"/>
          <p14:tracePt t="118049" x="7534275" y="6665913"/>
          <p14:tracePt t="118062" x="7553325" y="6675438"/>
          <p14:tracePt t="118108" x="7534275" y="6692900"/>
          <p14:tracePt t="118117" x="7470775" y="6748463"/>
          <p14:tracePt t="118125" x="7443788" y="6775450"/>
          <p14:tracePt t="118133" x="7361238" y="6802438"/>
          <p14:tracePt t="118142" x="7334250" y="6811963"/>
          <p14:tracePt t="118146" x="7259638" y="6811963"/>
          <p14:tracePt t="118152" x="7150100" y="6811963"/>
          <p14:tracePt t="118162" x="7040563" y="6811963"/>
          <p14:tracePt t="118168" x="6894513" y="6811963"/>
          <p14:tracePt t="118177" x="6731000" y="6811963"/>
          <p14:tracePt t="118185" x="6602413" y="6811963"/>
          <p14:tracePt t="118193" x="6492875" y="6811963"/>
          <p14:tracePt t="118201" x="6383338" y="6811963"/>
          <p14:tracePt t="118210" x="6292850" y="6811963"/>
          <p14:tracePt t="118217" x="6183313" y="6811963"/>
          <p14:tracePt t="118226" x="6073775" y="6811963"/>
          <p14:tracePt t="118233" x="5964238" y="6811963"/>
          <p14:tracePt t="118241" x="5872163" y="6811963"/>
          <p14:tracePt t="118249" x="5762625" y="6811963"/>
          <p14:tracePt t="118261" x="5634038" y="6811963"/>
          <p14:tracePt t="118268" x="5497513" y="6775450"/>
          <p14:tracePt t="118272" x="5370513" y="6765925"/>
          <p14:tracePt t="118281" x="5241925" y="6748463"/>
          <p14:tracePt t="118289" x="5114925" y="6738938"/>
          <p14:tracePt t="118297" x="4995863" y="6721475"/>
          <p14:tracePt t="118305" x="4903788" y="6711950"/>
          <p14:tracePt t="118313" x="4830763" y="6692900"/>
          <p14:tracePt t="118321" x="4813300" y="6692900"/>
          <p14:tracePt t="118329" x="4784725" y="6692900"/>
          <p14:tracePt t="118337" x="4776788" y="6692900"/>
          <p14:tracePt t="118345" x="4757738" y="6692900"/>
          <p14:tracePt t="118353" x="4730750" y="6692900"/>
          <p14:tracePt t="118361" x="4711700" y="6684963"/>
          <p14:tracePt t="118368" x="4675188" y="6638925"/>
          <p14:tracePt t="118377" x="4611688" y="6575425"/>
          <p14:tracePt t="118385" x="4557713" y="6519863"/>
          <p14:tracePt t="118397" x="4529138" y="6502400"/>
          <p14:tracePt t="118400" x="4465638" y="6456363"/>
          <p14:tracePt t="118409" x="4365625" y="6383338"/>
          <p14:tracePt t="118417" x="4246563" y="6310313"/>
          <p14:tracePt t="118427" x="4110038" y="6218238"/>
          <p14:tracePt t="118432" x="3981450" y="6145213"/>
          <p14:tracePt t="118442" x="3825875" y="6081713"/>
          <p14:tracePt t="118449" x="3689350" y="6008688"/>
          <p14:tracePt t="118458" x="3562350" y="5954713"/>
          <p14:tracePt t="118464" x="3443288" y="5889625"/>
          <p14:tracePt t="118473" x="3314700" y="5843588"/>
          <p14:tracePt t="118480" x="3195638" y="5789613"/>
          <p14:tracePt t="118489" x="3078163" y="5734050"/>
          <p14:tracePt t="118497" x="2959100" y="5670550"/>
          <p14:tracePt t="118505" x="2867025" y="5634038"/>
          <p14:tracePt t="118513" x="2749550" y="5570538"/>
          <p14:tracePt t="118520" x="2647950" y="5514975"/>
          <p14:tracePt t="118529" x="2566988" y="5478463"/>
          <p14:tracePt t="118537" x="2484438" y="5434013"/>
          <p14:tracePt t="118545" x="2419350" y="5414963"/>
          <p14:tracePt t="118552" x="2374900" y="5387975"/>
          <p14:tracePt t="118565" x="2346325" y="5368925"/>
          <p14:tracePt t="118573" x="2309813" y="5360988"/>
          <p14:tracePt t="118589" x="2273300" y="5360988"/>
          <p14:tracePt t="118593" x="2265363" y="5351463"/>
          <p14:tracePt t="118601" x="2255838" y="5341938"/>
          <p14:tracePt t="118611" x="2246313" y="5341938"/>
          <p14:tracePt t="118632" x="2228850" y="5324475"/>
          <p14:tracePt t="118641" x="2192338" y="5287963"/>
          <p14:tracePt t="118649" x="2163763" y="5259388"/>
          <p14:tracePt t="118656" x="2127250" y="5232400"/>
          <p14:tracePt t="118665" x="2082800" y="5178425"/>
          <p14:tracePt t="118673" x="2036763" y="5132388"/>
          <p14:tracePt t="118681" x="2000250" y="5076825"/>
          <p14:tracePt t="118693" x="1927225" y="5013325"/>
          <p14:tracePt t="118701" x="1844675" y="4930775"/>
          <p14:tracePt t="118709" x="1808163" y="4894263"/>
          <p14:tracePt t="118717" x="1762125" y="4848225"/>
          <p14:tracePt t="118721" x="1717675" y="4794250"/>
          <p14:tracePt t="118729" x="1662113" y="4730750"/>
          <p14:tracePt t="118737" x="1598613" y="4665663"/>
          <p14:tracePt t="118746" x="1525588" y="4565650"/>
          <p14:tracePt t="118753" x="1460500" y="4465638"/>
          <p14:tracePt t="118761" x="1406525" y="4365625"/>
          <p14:tracePt t="118768" x="1350963" y="4246563"/>
          <p14:tracePt t="118777" x="1287463" y="4117975"/>
          <p14:tracePt t="118784" x="1233488" y="3981450"/>
          <p14:tracePt t="118793" x="1187450" y="3852863"/>
          <p14:tracePt t="118801" x="1114425" y="3716338"/>
          <p14:tracePt t="118809" x="1050925" y="3579813"/>
          <p14:tracePt t="118817" x="977900" y="3443288"/>
          <p14:tracePt t="118826" x="904875" y="3314700"/>
          <p14:tracePt t="118833" x="831850" y="3178175"/>
          <p14:tracePt t="118843" x="749300" y="3022600"/>
          <p14:tracePt t="118849" x="676275" y="2876550"/>
          <p14:tracePt t="118858" x="603250" y="2720975"/>
          <p14:tracePt t="118869" x="520700" y="2565400"/>
          <p14:tracePt t="118879" x="465138" y="2438400"/>
          <p14:tracePt t="118885" x="401638" y="2301875"/>
          <p14:tracePt t="118892" x="365125" y="2182813"/>
          <p14:tracePt t="118900" x="319088" y="2090738"/>
          <p14:tracePt t="118909" x="292100" y="1990725"/>
          <p14:tracePt t="118914" x="282575" y="1898650"/>
          <p14:tracePt t="118932" x="238125" y="1708150"/>
          <p14:tracePt t="118936" x="228600" y="1616075"/>
          <p14:tracePt t="118945" x="209550" y="1533525"/>
          <p14:tracePt t="118953" x="182563" y="1460500"/>
          <p14:tracePt t="118961" x="155575" y="1379538"/>
          <p14:tracePt t="118968" x="136525" y="1296988"/>
          <p14:tracePt t="118978" x="109538" y="1223963"/>
          <p14:tracePt t="118988" x="82550" y="1160463"/>
          <p14:tracePt t="118997" x="55563" y="1095375"/>
          <p14:tracePt t="119005" x="36513" y="1031875"/>
          <p14:tracePt t="119013" x="9525" y="9763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5E8FC-EC2A-41B4-918E-03F320AC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l-GR" sz="2800" dirty="0"/>
              <a:t>Πάμε να φτιάξουμε χρονικές  προτάσεις…</a:t>
            </a:r>
            <a:br>
              <a:rPr lang="el-GR" sz="2800" dirty="0"/>
            </a:br>
            <a:r>
              <a:rPr lang="el-GR" sz="2800" dirty="0"/>
              <a:t>Θα ξεκινώ παιδιά την πρόταση και θα τη συμπληρώνετε χρησιμοποιώντας έναν από τους χρονικούς συνδέσμους.</a:t>
            </a:r>
            <a:br>
              <a:rPr lang="el-GR" sz="2800" dirty="0"/>
            </a:br>
            <a:r>
              <a:rPr lang="el-GR" sz="2800" dirty="0"/>
              <a:t>Έτσι σαν παιχνίδι! </a:t>
            </a:r>
            <a:br>
              <a:rPr lang="el-GR" sz="2800" dirty="0"/>
            </a:br>
            <a:endParaRPr lang="en-US" sz="2800" dirty="0"/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C33F1B95-9B2D-4B8F-A8D0-CF2801FE28DA}"/>
              </a:ext>
            </a:extLst>
          </p:cNvPr>
          <p:cNvSpPr/>
          <p:nvPr/>
        </p:nvSpPr>
        <p:spPr>
          <a:xfrm>
            <a:off x="314326" y="1609725"/>
            <a:ext cx="3600450" cy="4600575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όταν</a:t>
            </a:r>
          </a:p>
          <a:p>
            <a:pPr algn="ctr"/>
            <a:r>
              <a:rPr lang="el-G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μόλις</a:t>
            </a:r>
            <a:r>
              <a:rPr lang="el-GR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l-GR" sz="28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καθώς</a:t>
            </a:r>
          </a:p>
          <a:p>
            <a:pPr algn="ctr"/>
            <a:r>
              <a:rPr lang="el-GR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ενώ</a:t>
            </a:r>
          </a:p>
          <a:p>
            <a:pPr algn="ctr"/>
            <a:r>
              <a:rPr lang="el-GR" sz="28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πριν</a:t>
            </a:r>
          </a:p>
          <a:p>
            <a:pPr algn="ctr"/>
            <a:r>
              <a:rPr lang="el-G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προτού</a:t>
            </a:r>
          </a:p>
          <a:p>
            <a:pPr algn="ctr"/>
            <a:r>
              <a:rPr lang="el-GR" sz="28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όποτε</a:t>
            </a:r>
          </a:p>
          <a:p>
            <a:pPr algn="ctr"/>
            <a:r>
              <a:rPr lang="el-GR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αφού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4EB87E-769F-4377-B9DF-F8EC18BB7CE5}"/>
              </a:ext>
            </a:extLst>
          </p:cNvPr>
          <p:cNvSpPr txBox="1"/>
          <p:nvPr/>
        </p:nvSpPr>
        <p:spPr>
          <a:xfrm>
            <a:off x="4271963" y="2051968"/>
            <a:ext cx="801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Ο Αλέξανδρος πέταξε από τη χαρά του, ……………………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32F12-BBAD-488E-B569-93F1542FBA8D}"/>
              </a:ext>
            </a:extLst>
          </p:cNvPr>
          <p:cNvSpPr txBox="1"/>
          <p:nvPr/>
        </p:nvSpPr>
        <p:spPr>
          <a:xfrm>
            <a:off x="4429126" y="3167174"/>
            <a:ext cx="748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Η μαμά μαγειρεύει,……………………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31482-A2C5-4571-A7BF-5052CB8A6010}"/>
              </a:ext>
            </a:extLst>
          </p:cNvPr>
          <p:cNvSpPr txBox="1"/>
          <p:nvPr/>
        </p:nvSpPr>
        <p:spPr>
          <a:xfrm>
            <a:off x="5343526" y="4288035"/>
            <a:ext cx="56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……………………, πλένω τα χέρια μου.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E77990-2035-4F03-90E3-87864DBF9A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07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71"/>
    </mc:Choice>
    <mc:Fallback xmlns="">
      <p:transition spd="slow" advTm="76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1" animBg="1"/>
      <p:bldP spid="6" grpId="0"/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868" x="420688" y="192088"/>
          <p14:tracePt t="876" x="457200" y="274638"/>
          <p14:tracePt t="883" x="501650" y="374650"/>
          <p14:tracePt t="893" x="520700" y="457200"/>
          <p14:tracePt t="910" x="584200" y="574675"/>
          <p14:tracePt t="916" x="611188" y="657225"/>
          <p14:tracePt t="925" x="639763" y="739775"/>
          <p14:tracePt t="932" x="666750" y="812800"/>
          <p14:tracePt t="940" x="693738" y="895350"/>
          <p14:tracePt t="948" x="720725" y="976313"/>
          <p14:tracePt t="957" x="749300" y="1068388"/>
          <p14:tracePt t="964" x="757238" y="1150938"/>
          <p14:tracePt t="973" x="785813" y="1204913"/>
          <p14:tracePt t="980" x="793750" y="1270000"/>
          <p14:tracePt t="989" x="822325" y="1333500"/>
          <p14:tracePt t="997" x="822325" y="1350963"/>
          <p14:tracePt t="1005" x="831850" y="1370013"/>
          <p14:tracePt t="1256" x="831850" y="1379538"/>
          <p14:tracePt t="1273" x="831850" y="1406525"/>
          <p14:tracePt t="1280" x="831850" y="1416050"/>
          <p14:tracePt t="1289" x="831850" y="1433513"/>
          <p14:tracePt t="1296" x="831850" y="1470025"/>
          <p14:tracePt t="1304" x="831850" y="1479550"/>
          <p14:tracePt t="1309" x="822325" y="1516063"/>
          <p14:tracePt t="1316" x="822325" y="1562100"/>
          <p14:tracePt t="1324" x="812800" y="1589088"/>
          <p14:tracePt t="1332" x="812800" y="1606550"/>
          <p14:tracePt t="1339" x="812800" y="1662113"/>
          <p14:tracePt t="1348" x="803275" y="1689100"/>
          <p14:tracePt t="1357" x="776288" y="1725613"/>
          <p14:tracePt t="1372" x="776288" y="1735138"/>
          <p14:tracePt t="1381" x="776288" y="1752600"/>
          <p14:tracePt t="1396" x="776288" y="1762125"/>
          <p14:tracePt t="1412" x="776288" y="1781175"/>
          <p14:tracePt t="1420" x="776288" y="1798638"/>
          <p14:tracePt t="1428" x="776288" y="1808163"/>
          <p14:tracePt t="1436" x="776288" y="1817688"/>
          <p14:tracePt t="1444" x="776288" y="1835150"/>
          <p14:tracePt t="1452" x="776288" y="1844675"/>
          <p14:tracePt t="1460" x="766763" y="1871663"/>
          <p14:tracePt t="1468" x="766763" y="1890713"/>
          <p14:tracePt t="1477" x="766763" y="1935163"/>
          <p14:tracePt t="1484" x="749300" y="1973263"/>
          <p14:tracePt t="1493" x="739775" y="1990725"/>
          <p14:tracePt t="1500" x="739775" y="2017713"/>
          <p14:tracePt t="1508" x="739775" y="2054225"/>
          <p14:tracePt t="1524" x="730250" y="2082800"/>
          <p14:tracePt t="1540" x="720725" y="2100263"/>
          <p14:tracePt t="1556" x="720725" y="2119313"/>
          <p14:tracePt t="1574" x="720725" y="2127250"/>
          <p14:tracePt t="2140" x="720725" y="2109788"/>
          <p14:tracePt t="2172" x="730250" y="2109788"/>
          <p14:tracePt t="2195" x="739775" y="2109788"/>
          <p14:tracePt t="2216" x="749300" y="2109788"/>
          <p14:tracePt t="2512" x="757238" y="2109788"/>
          <p14:tracePt t="2540" x="776288" y="2119313"/>
          <p14:tracePt t="2572" x="776288" y="2136775"/>
          <p14:tracePt t="2580" x="776288" y="2146300"/>
          <p14:tracePt t="2589" x="776288" y="2155825"/>
          <p14:tracePt t="2596" x="776288" y="2163763"/>
          <p14:tracePt t="2604" x="776288" y="2173288"/>
          <p14:tracePt t="2612" x="776288" y="2182813"/>
          <p14:tracePt t="2628" x="776288" y="2200275"/>
          <p14:tracePt t="2636" x="776288" y="2209800"/>
          <p14:tracePt t="2653" x="776288" y="2228850"/>
          <p14:tracePt t="2660" x="776288" y="2236788"/>
          <p14:tracePt t="2668" x="766763" y="2265363"/>
          <p14:tracePt t="2677" x="757238" y="2273300"/>
          <p14:tracePt t="2692" x="749300" y="2282825"/>
          <p14:tracePt t="2700" x="739775" y="2292350"/>
          <p14:tracePt t="2708" x="730250" y="2301875"/>
          <p14:tracePt t="2716" x="730250" y="2319338"/>
          <p14:tracePt t="2725" x="720725" y="2338388"/>
          <p14:tracePt t="2732" x="703263" y="2355850"/>
          <p14:tracePt t="2741" x="684213" y="2374900"/>
          <p14:tracePt t="2748" x="676275" y="2382838"/>
          <p14:tracePt t="2756" x="666750" y="2401888"/>
          <p14:tracePt t="2764" x="647700" y="2419350"/>
          <p14:tracePt t="2774" x="639763" y="2438400"/>
          <p14:tracePt t="2780" x="620713" y="2455863"/>
          <p14:tracePt t="2789" x="603250" y="2474913"/>
          <p14:tracePt t="2796" x="593725" y="2492375"/>
          <p14:tracePt t="2803" x="584200" y="2501900"/>
          <p14:tracePt t="2812" x="566738" y="2520950"/>
          <p14:tracePt t="2820" x="557213" y="2528888"/>
          <p14:tracePt t="2836" x="547688" y="2538413"/>
          <p14:tracePt t="2843" x="538163" y="2557463"/>
          <p14:tracePt t="2852" x="530225" y="2565400"/>
          <p14:tracePt t="2867" x="530225" y="2574925"/>
          <p14:tracePt t="2876" x="520700" y="2574925"/>
          <p14:tracePt t="2910" x="511175" y="2584450"/>
          <p14:tracePt t="3276" x="501650" y="2574925"/>
          <p14:tracePt t="3296" x="493713" y="2565400"/>
          <p14:tracePt t="3372" x="493713" y="2557463"/>
          <p14:tracePt t="6100" x="493713" y="2547938"/>
          <p14:tracePt t="6228" x="501650" y="2547938"/>
          <p14:tracePt t="6236" x="538163" y="2538413"/>
          <p14:tracePt t="6244" x="557213" y="2528888"/>
          <p14:tracePt t="6252" x="611188" y="2520950"/>
          <p14:tracePt t="6260" x="676275" y="2492375"/>
          <p14:tracePt t="6268" x="757238" y="2455863"/>
          <p14:tracePt t="6276" x="831850" y="2428875"/>
          <p14:tracePt t="6284" x="876300" y="2419350"/>
          <p14:tracePt t="6293" x="968375" y="2401888"/>
          <p14:tracePt t="6300" x="1104900" y="2374900"/>
          <p14:tracePt t="6309" x="1270000" y="2346325"/>
          <p14:tracePt t="6316" x="1416050" y="2328863"/>
          <p14:tracePt t="6325" x="1616075" y="2309813"/>
          <p14:tracePt t="6332" x="1835150" y="2309813"/>
          <p14:tracePt t="6340" x="2100263" y="2309813"/>
          <p14:tracePt t="6348" x="2401888" y="2309813"/>
          <p14:tracePt t="6357" x="2740025" y="2309813"/>
          <p14:tracePt t="6364" x="2995613" y="2309813"/>
          <p14:tracePt t="6374" x="3278188" y="2346325"/>
          <p14:tracePt t="6380" x="3562350" y="2382838"/>
          <p14:tracePt t="6390" x="3835400" y="2401888"/>
          <p14:tracePt t="6396" x="4064000" y="2401888"/>
          <p14:tracePt t="6404" x="4365625" y="2419350"/>
          <p14:tracePt t="6412" x="4675188" y="2438400"/>
          <p14:tracePt t="6420" x="4986338" y="2455863"/>
          <p14:tracePt t="6428" x="5297488" y="2474913"/>
          <p14:tracePt t="6436" x="5597525" y="2492375"/>
          <p14:tracePt t="6444" x="5862638" y="2492375"/>
          <p14:tracePt t="6452" x="6127750" y="2492375"/>
          <p14:tracePt t="6460" x="6356350" y="2492375"/>
          <p14:tracePt t="6469" x="6575425" y="2492375"/>
          <p14:tracePt t="6476" x="6804025" y="2492375"/>
          <p14:tracePt t="6484" x="7004050" y="2492375"/>
          <p14:tracePt t="6492" x="7205663" y="2511425"/>
          <p14:tracePt t="6500" x="7388225" y="2528888"/>
          <p14:tracePt t="6509" x="7570788" y="2538413"/>
          <p14:tracePt t="6516" x="7716838" y="2557463"/>
          <p14:tracePt t="6525" x="7881938" y="2565400"/>
          <p14:tracePt t="6532" x="8027988" y="2584450"/>
          <p14:tracePt t="6541" x="8191500" y="2601913"/>
          <p14:tracePt t="6548" x="8320088" y="2611438"/>
          <p14:tracePt t="6556" x="8466138" y="2630488"/>
          <p14:tracePt t="6564" x="8602663" y="2638425"/>
          <p14:tracePt t="6572" x="8731250" y="2638425"/>
          <p14:tracePt t="6580" x="8877300" y="2657475"/>
          <p14:tracePt t="6588" x="9023350" y="2657475"/>
          <p14:tracePt t="6596" x="9132888" y="2657475"/>
          <p14:tracePt t="6604" x="9259888" y="2657475"/>
          <p14:tracePt t="6612" x="9369425" y="2657475"/>
          <p14:tracePt t="6620" x="9478963" y="2674938"/>
          <p14:tracePt t="6628" x="9571038" y="2674938"/>
          <p14:tracePt t="6638" x="9680575" y="2674938"/>
          <p14:tracePt t="6644" x="9790113" y="2674938"/>
          <p14:tracePt t="6652" x="9918700" y="2674938"/>
          <p14:tracePt t="6660" x="10045700" y="2674938"/>
          <p14:tracePt t="6668" x="10174288" y="2674938"/>
          <p14:tracePt t="6677" x="10301288" y="2684463"/>
          <p14:tracePt t="6684" x="10429875" y="2684463"/>
          <p14:tracePt t="6693" x="10556875" y="2684463"/>
          <p14:tracePt t="6700" x="10675938" y="2703513"/>
          <p14:tracePt t="6709" x="10768013" y="2711450"/>
          <p14:tracePt t="6716" x="10858500" y="2730500"/>
          <p14:tracePt t="6724" x="10941050" y="2740025"/>
          <p14:tracePt t="6732" x="11014075" y="2740025"/>
          <p14:tracePt t="6742" x="11087100" y="2747963"/>
          <p14:tracePt t="6748" x="11169650" y="2767013"/>
          <p14:tracePt t="6756" x="11242675" y="2776538"/>
          <p14:tracePt t="6764" x="11315700" y="2794000"/>
          <p14:tracePt t="6772" x="11406188" y="2794000"/>
          <p14:tracePt t="6780" x="11507788" y="2803525"/>
          <p14:tracePt t="6790" x="11598275" y="2830513"/>
          <p14:tracePt t="6796" x="11717338" y="2857500"/>
          <p14:tracePt t="6804" x="11826875" y="2886075"/>
          <p14:tracePt t="6812" x="11926888" y="2913063"/>
          <p14:tracePt t="6820" x="11999913" y="2940050"/>
          <p14:tracePt t="6828" x="12082463" y="2959100"/>
          <p14:tracePt t="6836" x="12155488" y="2968625"/>
          <p14:tracePt t="11900" x="12155488" y="3771900"/>
          <p14:tracePt t="11916" x="12136438" y="3771900"/>
          <p14:tracePt t="11925" x="12118975" y="3771900"/>
          <p14:tracePt t="11927" x="12091988" y="3771900"/>
          <p14:tracePt t="11936" x="12072938" y="3771900"/>
          <p14:tracePt t="11943" x="12063413" y="3771900"/>
          <p14:tracePt t="11952" x="12045950" y="3771900"/>
          <p14:tracePt t="11961" x="12026900" y="3771900"/>
          <p14:tracePt t="11968" x="12018963" y="3771900"/>
          <p14:tracePt t="11977" x="12009438" y="3771900"/>
          <p14:tracePt t="11988" x="11990388" y="3771900"/>
          <p14:tracePt t="12005" x="11982450" y="3771900"/>
          <p14:tracePt t="12021" x="11972925" y="3771900"/>
          <p14:tracePt t="12044" x="11963400" y="3771900"/>
          <p14:tracePt t="12084" x="11953875" y="3771900"/>
          <p14:tracePt t="12092" x="11945938" y="3771900"/>
          <p14:tracePt t="12100" x="11936413" y="3779838"/>
          <p14:tracePt t="12110" x="11926888" y="3789363"/>
          <p14:tracePt t="12116" x="11909425" y="3798888"/>
          <p14:tracePt t="12125" x="11872913" y="3825875"/>
          <p14:tracePt t="12132" x="11853863" y="3825875"/>
          <p14:tracePt t="12141" x="11836400" y="3871913"/>
          <p14:tracePt t="12148" x="11799888" y="3881438"/>
          <p14:tracePt t="12156" x="11771313" y="3908425"/>
          <p14:tracePt t="12164" x="11744325" y="3927475"/>
          <p14:tracePt t="12172" x="11707813" y="3944938"/>
          <p14:tracePt t="12180" x="11680825" y="3963988"/>
          <p14:tracePt t="12189" x="11625263" y="3990975"/>
          <p14:tracePt t="12196" x="11561763" y="4017963"/>
          <p14:tracePt t="12206" x="11479213" y="4037013"/>
          <p14:tracePt t="12212" x="11434763" y="4073525"/>
          <p14:tracePt t="12221" x="11352213" y="4100513"/>
          <p14:tracePt t="12228" x="11269663" y="4154488"/>
          <p14:tracePt t="12236" x="11214100" y="4183063"/>
          <p14:tracePt t="12244" x="11169650" y="4200525"/>
          <p14:tracePt t="12252" x="11104563" y="4246563"/>
          <p14:tracePt t="12260" x="11023600" y="4273550"/>
          <p14:tracePt t="12268" x="10922000" y="4310063"/>
          <p14:tracePt t="12276" x="10831513" y="4356100"/>
          <p14:tracePt t="12284" x="10731500" y="4383088"/>
          <p14:tracePt t="12293" x="10629900" y="4419600"/>
          <p14:tracePt t="12300" x="10539413" y="4465638"/>
          <p14:tracePt t="12309" x="10437813" y="4492625"/>
          <p14:tracePt t="12316" x="10374313" y="4519613"/>
          <p14:tracePt t="12325" x="10320338" y="4529138"/>
          <p14:tracePt t="12332" x="10255250" y="4538663"/>
          <p14:tracePt t="12340" x="10218738" y="4548188"/>
          <p14:tracePt t="12348" x="10182225" y="4548188"/>
          <p14:tracePt t="12356" x="10145713" y="4548188"/>
          <p14:tracePt t="12363" x="10101263" y="4548188"/>
          <p14:tracePt t="12375" x="10045700" y="4548188"/>
          <p14:tracePt t="12380" x="10009188" y="4548188"/>
          <p14:tracePt t="12388" x="9982200" y="4548188"/>
          <p14:tracePt t="12396" x="9926638" y="4548188"/>
          <p14:tracePt t="12405" x="9872663" y="4548188"/>
          <p14:tracePt t="12412" x="9809163" y="4548188"/>
          <p14:tracePt t="12421" x="9734550" y="4548188"/>
          <p14:tracePt t="12428" x="9661525" y="4538663"/>
          <p14:tracePt t="12436" x="9580563" y="4511675"/>
          <p14:tracePt t="12444" x="9551988" y="4511675"/>
          <p14:tracePt t="12452" x="9471025" y="4511675"/>
          <p14:tracePt t="12461" x="9369425" y="4511675"/>
          <p14:tracePt t="12468" x="9278938" y="4511675"/>
          <p14:tracePt t="12476" x="9186863" y="4529138"/>
          <p14:tracePt t="12483" x="9105900" y="4538663"/>
          <p14:tracePt t="12492" x="9032875" y="4565650"/>
          <p14:tracePt t="12500" x="8950325" y="4575175"/>
          <p14:tracePt t="12508" x="8877300" y="4602163"/>
          <p14:tracePt t="12516" x="8775700" y="4621213"/>
          <p14:tracePt t="12525" x="8685213" y="4629150"/>
          <p14:tracePt t="12532" x="8612188" y="4629150"/>
          <p14:tracePt t="12541" x="8539163" y="4629150"/>
          <p14:tracePt t="12548" x="8447088" y="4629150"/>
          <p14:tracePt t="12557" x="8374063" y="4629150"/>
          <p14:tracePt t="12564" x="8293100" y="4629150"/>
          <p14:tracePt t="12572" x="8201025" y="4629150"/>
          <p14:tracePt t="12580" x="8128000" y="4611688"/>
          <p14:tracePt t="12588" x="8045450" y="4584700"/>
          <p14:tracePt t="12596" x="7972425" y="4575175"/>
          <p14:tracePt t="12606" x="7889875" y="4548188"/>
          <p14:tracePt t="12612" x="7808913" y="4519613"/>
          <p14:tracePt t="12621" x="7735888" y="4492625"/>
          <p14:tracePt t="12628" x="7653338" y="4475163"/>
          <p14:tracePt t="12637" x="7589838" y="4446588"/>
          <p14:tracePt t="12643" x="7543800" y="4419600"/>
          <p14:tracePt t="12653" x="7524750" y="4410075"/>
          <p14:tracePt t="12660" x="7497763" y="4392613"/>
          <p14:tracePt t="12668" x="7470775" y="4383088"/>
          <p14:tracePt t="12676" x="7424738" y="4373563"/>
          <p14:tracePt t="12684" x="7415213" y="4365625"/>
          <p14:tracePt t="12693" x="7378700" y="4365625"/>
          <p14:tracePt t="12700" x="7351713" y="4356100"/>
          <p14:tracePt t="12709" x="7324725" y="4346575"/>
          <p14:tracePt t="12716" x="7315200" y="4346575"/>
          <p14:tracePt t="12725" x="7296150" y="4337050"/>
          <p14:tracePt t="12731" x="7288213" y="4337050"/>
          <p14:tracePt t="12741" x="7259638" y="4319588"/>
          <p14:tracePt t="12748" x="7251700" y="4319588"/>
          <p14:tracePt t="12755" x="7223125" y="4310063"/>
          <p14:tracePt t="12764" x="7196138" y="4300538"/>
          <p14:tracePt t="12772" x="7150100" y="4292600"/>
          <p14:tracePt t="12780" x="7113588" y="4237038"/>
          <p14:tracePt t="12789" x="7086600" y="4219575"/>
          <p14:tracePt t="12796" x="7032625" y="4210050"/>
          <p14:tracePt t="12806" x="6967538" y="4183063"/>
          <p14:tracePt t="12812" x="6904038" y="4146550"/>
          <p14:tracePt t="12821" x="6840538" y="4117975"/>
          <p14:tracePt t="12829" x="6784975" y="4110038"/>
          <p14:tracePt t="12837" x="6704013" y="4081463"/>
          <p14:tracePt t="12844" x="6630988" y="4054475"/>
          <p14:tracePt t="12852" x="6565900" y="4044950"/>
          <p14:tracePt t="12860" x="6492875" y="4037013"/>
          <p14:tracePt t="12868" x="6446838" y="4017963"/>
          <p14:tracePt t="12876" x="6419850" y="4017963"/>
          <p14:tracePt t="12884" x="6346825" y="4000500"/>
          <p14:tracePt t="12892" x="6319838" y="4000500"/>
          <p14:tracePt t="12900" x="6273800" y="3990975"/>
          <p14:tracePt t="12909" x="6227763" y="3963988"/>
          <p14:tracePt t="12916" x="6164263" y="3935413"/>
          <p14:tracePt t="12925" x="6137275" y="3935413"/>
          <p14:tracePt t="12932" x="6100763" y="3927475"/>
          <p14:tracePt t="12941" x="6081713" y="3927475"/>
          <p14:tracePt t="12948" x="6045200" y="3917950"/>
          <p14:tracePt t="12957" x="5991225" y="3917950"/>
          <p14:tracePt t="12964" x="5964238" y="3908425"/>
          <p14:tracePt t="12972" x="5927725" y="3908425"/>
          <p14:tracePt t="12980" x="5881688" y="3908425"/>
          <p14:tracePt t="12988" x="5826125" y="3889375"/>
          <p14:tracePt t="12996" x="5772150" y="3889375"/>
          <p14:tracePt t="13006" x="5689600" y="3889375"/>
          <p14:tracePt t="13012" x="5616575" y="3889375"/>
          <p14:tracePt t="13020" x="5543550" y="3889375"/>
          <p14:tracePt t="13028" x="5487988" y="3889375"/>
          <p14:tracePt t="13037" x="5414963" y="3889375"/>
          <p14:tracePt t="13043" x="5360988" y="3889375"/>
          <p14:tracePt t="13053" x="5297488" y="3889375"/>
          <p14:tracePt t="13060" x="5241925" y="3889375"/>
          <p14:tracePt t="13068" x="5168900" y="3889375"/>
          <p14:tracePt t="13076" x="5095875" y="3889375"/>
          <p14:tracePt t="13084" x="5022850" y="3889375"/>
          <p14:tracePt t="13092" x="4949825" y="3889375"/>
          <p14:tracePt t="13100" x="4903788" y="3871913"/>
          <p14:tracePt t="13108" x="4813300" y="3844925"/>
          <p14:tracePt t="13116" x="4675188" y="3835400"/>
          <p14:tracePt t="13125" x="4548188" y="3808413"/>
          <p14:tracePt t="13132" x="4419600" y="3789363"/>
          <p14:tracePt t="13140" x="4292600" y="3762375"/>
          <p14:tracePt t="13148" x="4156075" y="3735388"/>
          <p14:tracePt t="13156" x="4027488" y="3698875"/>
          <p14:tracePt t="13163" x="3917950" y="3689350"/>
          <p14:tracePt t="13172" x="3817938" y="3662363"/>
          <p14:tracePt t="13180" x="3735388" y="3633788"/>
          <p14:tracePt t="13191" x="3662363" y="3625850"/>
          <p14:tracePt t="13195" x="3579813" y="3597275"/>
          <p14:tracePt t="13205" x="3525838" y="3570288"/>
          <p14:tracePt t="13212" x="3443288" y="3543300"/>
          <p14:tracePt t="13221" x="3360738" y="3516313"/>
          <p14:tracePt t="13228" x="3278188" y="3479800"/>
          <p14:tracePt t="13236" x="3214688" y="3424238"/>
          <p14:tracePt t="13244" x="3151188" y="3387725"/>
          <p14:tracePt t="13253" x="3086100" y="3333750"/>
          <p14:tracePt t="13260" x="3005138" y="3260725"/>
          <p14:tracePt t="13268" x="2940050" y="3214688"/>
          <p14:tracePt t="13276" x="2903538" y="3178175"/>
          <p14:tracePt t="13284" x="2867025" y="3114675"/>
          <p14:tracePt t="13292" x="2849563" y="3086100"/>
          <p14:tracePt t="13300" x="2813050" y="3022600"/>
          <p14:tracePt t="13309" x="2803525" y="2986088"/>
          <p14:tracePt t="13316" x="2794000" y="2949575"/>
          <p14:tracePt t="13325" x="2794000" y="2913063"/>
          <p14:tracePt t="13332" x="2794000" y="2867025"/>
          <p14:tracePt t="13341" x="2794000" y="2813050"/>
          <p14:tracePt t="13348" x="2794000" y="2740025"/>
          <p14:tracePt t="13356" x="2794000" y="2667000"/>
          <p14:tracePt t="13363" x="2794000" y="2611438"/>
          <p14:tracePt t="13372" x="2776538" y="2565400"/>
          <p14:tracePt t="13380" x="2776538" y="2511425"/>
          <p14:tracePt t="13388" x="2767013" y="2455863"/>
          <p14:tracePt t="13396" x="2767013" y="2419350"/>
          <p14:tracePt t="13405" x="2749550" y="2392363"/>
          <p14:tracePt t="13412" x="2749550" y="2365375"/>
          <p14:tracePt t="13421" x="2749550" y="2346325"/>
          <p14:tracePt t="13427" x="2740025" y="2301875"/>
          <p14:tracePt t="13436" x="2740025" y="2282825"/>
          <p14:tracePt t="13443" x="2740025" y="2255838"/>
          <p14:tracePt t="13453" x="2730500" y="2228850"/>
          <p14:tracePt t="13460" x="2730500" y="2200275"/>
          <p14:tracePt t="13468" x="2730500" y="2192338"/>
          <p14:tracePt t="13476" x="2730500" y="2182813"/>
          <p14:tracePt t="13483" x="2730500" y="2155825"/>
          <p14:tracePt t="13492" x="2730500" y="2146300"/>
          <p14:tracePt t="13509" x="2730500" y="2136775"/>
          <p14:tracePt t="13516" x="2730500" y="2109788"/>
          <p14:tracePt t="13532" x="2740025" y="2100263"/>
          <p14:tracePt t="13548" x="2749550" y="2090738"/>
          <p14:tracePt t="13564" x="2757488" y="2082800"/>
          <p14:tracePt t="13636" x="2757488" y="2073275"/>
          <p14:tracePt t="13652" x="2757488" y="2063750"/>
          <p14:tracePt t="13668" x="2757488" y="2054225"/>
          <p14:tracePt t="13796" x="2757488" y="2073275"/>
          <p14:tracePt t="13804" x="2794000" y="2119313"/>
          <p14:tracePt t="13812" x="2830513" y="2182813"/>
          <p14:tracePt t="13821" x="2886075" y="2265363"/>
          <p14:tracePt t="13828" x="2940050" y="2346325"/>
          <p14:tracePt t="13836" x="2959100" y="2374900"/>
          <p14:tracePt t="13844" x="2995613" y="2438400"/>
          <p14:tracePt t="13852" x="3041650" y="2511425"/>
          <p14:tracePt t="13860" x="3095625" y="2611438"/>
          <p14:tracePt t="13868" x="3132138" y="2693988"/>
          <p14:tracePt t="13876" x="3178175" y="2776538"/>
          <p14:tracePt t="13884" x="3214688" y="2857500"/>
          <p14:tracePt t="13893" x="3241675" y="2940050"/>
          <p14:tracePt t="13900" x="3270250" y="3032125"/>
          <p14:tracePt t="13925" x="3297238" y="3297238"/>
          <p14:tracePt t="13932" x="3297238" y="3387725"/>
          <p14:tracePt t="13940" x="3297238" y="3479800"/>
          <p14:tracePt t="13948" x="3297238" y="3570288"/>
          <p14:tracePt t="13957" x="3297238" y="3597275"/>
          <p14:tracePt t="13964" x="3297238" y="3670300"/>
          <p14:tracePt t="13972" x="3297238" y="3698875"/>
          <p14:tracePt t="13980" x="3297238" y="3752850"/>
          <p14:tracePt t="13988" x="3297238" y="3808413"/>
          <p14:tracePt t="13996" x="3287713" y="3871913"/>
          <p14:tracePt t="14005" x="3278188" y="3908425"/>
          <p14:tracePt t="14012" x="3270250" y="3927475"/>
          <p14:tracePt t="14021" x="3260725" y="3954463"/>
          <p14:tracePt t="14027" x="3251200" y="3971925"/>
          <p14:tracePt t="14037" x="3232150" y="3981450"/>
          <p14:tracePt t="14043" x="3214688" y="3990975"/>
          <p14:tracePt t="14053" x="3187700" y="4000500"/>
          <p14:tracePt t="14060" x="3159125" y="4017963"/>
          <p14:tracePt t="14068" x="3105150" y="4017963"/>
          <p14:tracePt t="14076" x="3059113" y="4017963"/>
          <p14:tracePt t="14084" x="3005138" y="4027488"/>
          <p14:tracePt t="14092" x="2949575" y="4027488"/>
          <p14:tracePt t="14100" x="2913063" y="4027488"/>
          <p14:tracePt t="14109" x="2876550" y="4027488"/>
          <p14:tracePt t="14116" x="2859088" y="4037013"/>
          <p14:tracePt t="14148" x="2849563" y="4044950"/>
          <p14:tracePt t="14156" x="2849563" y="4054475"/>
          <p14:tracePt t="14164" x="2849563" y="4073525"/>
          <p14:tracePt t="14174" x="2849563" y="4100513"/>
          <p14:tracePt t="14180" x="2849563" y="4127500"/>
          <p14:tracePt t="14188" x="2849563" y="4154488"/>
          <p14:tracePt t="14196" x="2849563" y="4210050"/>
          <p14:tracePt t="14205" x="2849563" y="4256088"/>
          <p14:tracePt t="14212" x="2849563" y="4292600"/>
          <p14:tracePt t="14224" x="2876550" y="4373563"/>
          <p14:tracePt t="14228" x="2903538" y="4419600"/>
          <p14:tracePt t="14237" x="2913063" y="4438650"/>
          <p14:tracePt t="14244" x="2940050" y="4483100"/>
          <p14:tracePt t="14253" x="2995613" y="4529138"/>
          <p14:tracePt t="14260" x="3032125" y="4584700"/>
          <p14:tracePt t="14268" x="3068638" y="4629150"/>
          <p14:tracePt t="14276" x="3068638" y="4657725"/>
          <p14:tracePt t="14284" x="3086100" y="4675188"/>
          <p14:tracePt t="14292" x="3086100" y="4694238"/>
          <p14:tracePt t="14300" x="3086100" y="4711700"/>
          <p14:tracePt t="14309" x="3086100" y="4757738"/>
          <p14:tracePt t="14316" x="3086100" y="4784725"/>
          <p14:tracePt t="14325" x="3086100" y="4811713"/>
          <p14:tracePt t="14333" x="3078163" y="4867275"/>
          <p14:tracePt t="14340" x="3068638" y="4894263"/>
          <p14:tracePt t="14348" x="3049588" y="4940300"/>
          <p14:tracePt t="14356" x="3032125" y="4976813"/>
          <p14:tracePt t="14364" x="2995613" y="5032375"/>
          <p14:tracePt t="14372" x="2976563" y="5049838"/>
          <p14:tracePt t="14380" x="2940050" y="5086350"/>
          <p14:tracePt t="14388" x="2913063" y="5113338"/>
          <p14:tracePt t="14396" x="2895600" y="5132388"/>
          <p14:tracePt t="14406" x="2867025" y="5168900"/>
          <p14:tracePt t="14412" x="2840038" y="5195888"/>
          <p14:tracePt t="14421" x="2803525" y="5241925"/>
          <p14:tracePt t="14427" x="2786063" y="5278438"/>
          <p14:tracePt t="14436" x="2767013" y="5305425"/>
          <p14:tracePt t="14443" x="2740025" y="5351463"/>
          <p14:tracePt t="14452" x="2713038" y="5414963"/>
          <p14:tracePt t="14459" x="2703513" y="5451475"/>
          <p14:tracePt t="14469" x="2684463" y="5514975"/>
          <p14:tracePt t="14475" x="2684463" y="5570538"/>
          <p14:tracePt t="14484" x="2684463" y="5616575"/>
          <p14:tracePt t="14493" x="2684463" y="5670550"/>
          <p14:tracePt t="14500" x="2684463" y="5743575"/>
          <p14:tracePt t="14509" x="2684463" y="5816600"/>
          <p14:tracePt t="14516" x="2740025" y="5899150"/>
          <p14:tracePt t="14525" x="2767013" y="5935663"/>
          <p14:tracePt t="14533" x="2822575" y="5999163"/>
          <p14:tracePt t="14541" x="2876550" y="6045200"/>
          <p14:tracePt t="14548" x="2922588" y="6081713"/>
          <p14:tracePt t="14556" x="2968625" y="6118225"/>
          <p14:tracePt t="14564" x="2986088" y="6127750"/>
          <p14:tracePt t="14573" x="2995613" y="6137275"/>
          <p14:tracePt t="14752" x="3059113" y="6127750"/>
          <p14:tracePt t="14760" x="3086100" y="6118225"/>
          <p14:tracePt t="14764" x="3159125" y="6091238"/>
          <p14:tracePt t="14768" x="3278188" y="6045200"/>
          <p14:tracePt t="14776" x="3424238" y="5999163"/>
          <p14:tracePt t="14784" x="3616325" y="5935663"/>
          <p14:tracePt t="14792" x="3963988" y="5807075"/>
          <p14:tracePt t="14800" x="4338638" y="5680075"/>
          <p14:tracePt t="14809" x="4968875" y="5487988"/>
          <p14:tracePt t="14817" x="5634038" y="5305425"/>
          <p14:tracePt t="14825" x="6337300" y="5113338"/>
          <p14:tracePt t="14828" x="7040563" y="4930775"/>
          <p14:tracePt t="14836" x="7772400" y="4794250"/>
          <p14:tracePt t="14844" x="8502650" y="4657725"/>
          <p14:tracePt t="14853" x="9150350" y="4575175"/>
          <p14:tracePt t="14860" x="9707563" y="4556125"/>
          <p14:tracePt t="14868" x="10201275" y="4529138"/>
          <p14:tracePt t="14876" x="10648950" y="4529138"/>
          <p14:tracePt t="14884" x="11023600" y="4529138"/>
          <p14:tracePt t="14892" x="11323638" y="4529138"/>
          <p14:tracePt t="14900" x="11544300" y="4529138"/>
          <p14:tracePt t="14910" x="11707813" y="4529138"/>
          <p14:tracePt t="14916" x="11872913" y="4529138"/>
          <p14:tracePt t="14925" x="11999913" y="4529138"/>
          <p14:tracePt t="14932" x="12109450" y="4529138"/>
          <p14:tracePt t="16740" x="12109450" y="3159125"/>
          <p14:tracePt t="16748" x="12018963" y="3151188"/>
          <p14:tracePt t="16756" x="11899900" y="3132138"/>
          <p14:tracePt t="16764" x="11790363" y="3122613"/>
          <p14:tracePt t="16773" x="11680825" y="3105150"/>
          <p14:tracePt t="16780" x="11552238" y="3095625"/>
          <p14:tracePt t="16788" x="11398250" y="3078163"/>
          <p14:tracePt t="16796" x="11250613" y="3059113"/>
          <p14:tracePt t="16805" x="11087100" y="3059113"/>
          <p14:tracePt t="16812" x="10931525" y="3059113"/>
          <p14:tracePt t="16822" x="10785475" y="3059113"/>
          <p14:tracePt t="16828" x="10621963" y="3059113"/>
          <p14:tracePt t="16837" x="10437813" y="3059113"/>
          <p14:tracePt t="16844" x="10255250" y="3059113"/>
          <p14:tracePt t="16852" x="10091738" y="3059113"/>
          <p14:tracePt t="16860" x="9945688" y="3059113"/>
          <p14:tracePt t="16868" x="9780588" y="3068638"/>
          <p14:tracePt t="16876" x="9653588" y="3086100"/>
          <p14:tracePt t="16884" x="9525000" y="3095625"/>
          <p14:tracePt t="16892" x="9434513" y="3114675"/>
          <p14:tracePt t="16901" x="9332913" y="3122613"/>
          <p14:tracePt t="16908" x="9278938" y="3132138"/>
          <p14:tracePt t="16916" x="9215438" y="3151188"/>
          <p14:tracePt t="16926" x="9159875" y="3159125"/>
          <p14:tracePt t="16932" x="9142413" y="3159125"/>
          <p14:tracePt t="16940" x="9123363" y="3159125"/>
          <p14:tracePt t="16948" x="9096375" y="3159125"/>
          <p14:tracePt t="16957" x="9077325" y="3159125"/>
          <p14:tracePt t="16963" x="9069388" y="3159125"/>
          <p14:tracePt t="16972" x="9040813" y="3159125"/>
          <p14:tracePt t="16980" x="9023350" y="3159125"/>
          <p14:tracePt t="16988" x="9004300" y="3159125"/>
          <p14:tracePt t="16996" x="8977313" y="3168650"/>
          <p14:tracePt t="17005" x="8931275" y="3178175"/>
          <p14:tracePt t="17012" x="8894763" y="3178175"/>
          <p14:tracePt t="17022" x="8831263" y="3205163"/>
          <p14:tracePt t="17028" x="8794750" y="3214688"/>
          <p14:tracePt t="17037" x="8731250" y="3224213"/>
          <p14:tracePt t="17044" x="8648700" y="3268663"/>
          <p14:tracePt t="17052" x="8575675" y="3297238"/>
          <p14:tracePt t="17060" x="8548688" y="3305175"/>
          <p14:tracePt t="17068" x="8502650" y="3324225"/>
          <p14:tracePt t="17075" x="8456613" y="3351213"/>
          <p14:tracePt t="17084" x="8393113" y="3387725"/>
          <p14:tracePt t="17092" x="8329613" y="3424238"/>
          <p14:tracePt t="17100" x="8264525" y="3460750"/>
          <p14:tracePt t="17109" x="8201025" y="3497263"/>
          <p14:tracePt t="17116" x="8137525" y="3543300"/>
          <p14:tracePt t="17125" x="8072438" y="3579813"/>
          <p14:tracePt t="17131" x="8027988" y="3616325"/>
          <p14:tracePt t="17141" x="7962900" y="3633788"/>
          <p14:tracePt t="17148" x="7899400" y="3662363"/>
          <p14:tracePt t="17156" x="7853363" y="3670300"/>
          <p14:tracePt t="17164" x="7808913" y="3698875"/>
          <p14:tracePt t="17172" x="7762875" y="3716338"/>
          <p14:tracePt t="17180" x="7716838" y="3743325"/>
          <p14:tracePt t="17188" x="7680325" y="3752850"/>
          <p14:tracePt t="17196" x="7616825" y="3762375"/>
          <p14:tracePt t="17204" x="7597775" y="3771900"/>
          <p14:tracePt t="17212" x="7543800" y="3798888"/>
          <p14:tracePt t="17222" x="7480300" y="3808413"/>
          <p14:tracePt t="17228" x="7424738" y="3816350"/>
          <p14:tracePt t="17236" x="7370763" y="3816350"/>
          <p14:tracePt t="17243" x="7324725" y="3816350"/>
          <p14:tracePt t="17252" x="7288213" y="3816350"/>
          <p14:tracePt t="17260" x="7215188" y="3816350"/>
          <p14:tracePt t="17268" x="7186613" y="3816350"/>
          <p14:tracePt t="17276" x="7132638" y="3816350"/>
          <p14:tracePt t="17283" x="7069138" y="3816350"/>
          <p14:tracePt t="17292" x="6977063" y="3808413"/>
          <p14:tracePt t="17300" x="6886575" y="3779838"/>
          <p14:tracePt t="17308" x="6748463" y="3735388"/>
          <p14:tracePt t="17316" x="6621463" y="3689350"/>
          <p14:tracePt t="17325" x="6465888" y="3643313"/>
          <p14:tracePt t="17332" x="6300788" y="3579813"/>
          <p14:tracePt t="17341" x="6127750" y="3533775"/>
          <p14:tracePt t="17348" x="5981700" y="3487738"/>
          <p14:tracePt t="17358" x="5854700" y="3451225"/>
          <p14:tracePt t="17364" x="5716588" y="3406775"/>
          <p14:tracePt t="17373" x="5589588" y="3360738"/>
          <p14:tracePt t="17380" x="5487988" y="3333750"/>
          <p14:tracePt t="17389" x="5424488" y="3305175"/>
          <p14:tracePt t="17396" x="5370513" y="3297238"/>
          <p14:tracePt t="17404" x="5305425" y="3287713"/>
          <p14:tracePt t="17412" x="5260975" y="3260725"/>
          <p14:tracePt t="17421" x="5232400" y="3251200"/>
          <p14:tracePt t="17437" x="5214938" y="3241675"/>
          <p14:tracePt t="17444" x="5195888" y="3232150"/>
          <p14:tracePt t="17452" x="5187950" y="3232150"/>
          <p14:tracePt t="17460" x="5178425" y="3224213"/>
          <p14:tracePt t="17468" x="5159375" y="3214688"/>
          <p14:tracePt t="17476" x="5132388" y="3205163"/>
          <p14:tracePt t="17484" x="5105400" y="3195638"/>
          <p14:tracePt t="17492" x="5059363" y="3178175"/>
          <p14:tracePt t="17500" x="5013325" y="3151188"/>
          <p14:tracePt t="17509" x="4949825" y="3141663"/>
          <p14:tracePt t="17516" x="4932363" y="3132138"/>
          <p14:tracePt t="17525" x="4876800" y="3105150"/>
          <p14:tracePt t="17532" x="4830763" y="3095625"/>
          <p14:tracePt t="17541" x="4776788" y="3068638"/>
          <p14:tracePt t="17548" x="4730750" y="3059113"/>
          <p14:tracePt t="17556" x="4703763" y="3049588"/>
          <p14:tracePt t="17564" x="4684713" y="3041650"/>
          <p14:tracePt t="17575" x="4675188" y="3032125"/>
          <p14:tracePt t="17589" x="4657725" y="3022600"/>
          <p14:tracePt t="17596" x="4648200" y="3013075"/>
          <p14:tracePt t="17613" x="4648200" y="2995613"/>
          <p14:tracePt t="17621" x="4648200" y="2976563"/>
          <p14:tracePt t="17628" x="4648200" y="2959100"/>
          <p14:tracePt t="17637" x="4648200" y="2949575"/>
          <p14:tracePt t="17643" x="4638675" y="2922588"/>
          <p14:tracePt t="17653" x="4630738" y="2903538"/>
          <p14:tracePt t="17660" x="4630738" y="2886075"/>
          <p14:tracePt t="17668" x="4621213" y="2876550"/>
          <p14:tracePt t="17676" x="4621213" y="2867025"/>
          <p14:tracePt t="17692" x="4611688" y="2857500"/>
          <p14:tracePt t="17853" x="4630738" y="2857500"/>
          <p14:tracePt t="17876" x="4638675" y="2857500"/>
          <p14:tracePt t="18112" x="4648200" y="2857500"/>
          <p14:tracePt t="18144" x="4657725" y="2857500"/>
          <p14:tracePt t="18160" x="4675188" y="2849563"/>
          <p14:tracePt t="18180" x="4684713" y="2849563"/>
          <p14:tracePt t="18187" x="4694238" y="2849563"/>
          <p14:tracePt t="18196" x="4703763" y="2849563"/>
          <p14:tracePt t="18204" x="4711700" y="2849563"/>
          <p14:tracePt t="18236" x="4721225" y="2849563"/>
          <p14:tracePt t="18276" x="4730750" y="2849563"/>
          <p14:tracePt t="18284" x="4748213" y="2849563"/>
          <p14:tracePt t="18301" x="4757738" y="2849563"/>
          <p14:tracePt t="18325" x="4776788" y="2849563"/>
          <p14:tracePt t="18332" x="4784725" y="2840038"/>
          <p14:tracePt t="18348" x="4794250" y="2840038"/>
          <p14:tracePt t="18364" x="4813300" y="2840038"/>
          <p14:tracePt t="18372" x="4830763" y="2840038"/>
          <p14:tracePt t="18380" x="4840288" y="2840038"/>
          <p14:tracePt t="18389" x="4876800" y="2840038"/>
          <p14:tracePt t="18396" x="4903788" y="2840038"/>
          <p14:tracePt t="18404" x="4959350" y="2840038"/>
          <p14:tracePt t="18412" x="5022850" y="2830513"/>
          <p14:tracePt t="18424" x="5078413" y="2830513"/>
          <p14:tracePt t="18428" x="5132388" y="2830513"/>
          <p14:tracePt t="18436" x="5168900" y="2830513"/>
          <p14:tracePt t="18443" x="5224463" y="2830513"/>
          <p14:tracePt t="18453" x="5305425" y="2830513"/>
          <p14:tracePt t="18460" x="5397500" y="2830513"/>
          <p14:tracePt t="18468" x="5487988" y="2830513"/>
          <p14:tracePt t="18476" x="5580063" y="2830513"/>
          <p14:tracePt t="18484" x="5670550" y="2830513"/>
          <p14:tracePt t="18492" x="5745163" y="2830513"/>
          <p14:tracePt t="18501" x="5818188" y="2830513"/>
          <p14:tracePt t="18508" x="5899150" y="2840038"/>
          <p14:tracePt t="18516" x="5972175" y="2857500"/>
          <p14:tracePt t="18525" x="6045200" y="2857500"/>
          <p14:tracePt t="18532" x="6127750" y="2857500"/>
          <p14:tracePt t="18541" x="6200775" y="2857500"/>
          <p14:tracePt t="18548" x="6273800" y="2857500"/>
          <p14:tracePt t="18556" x="6346825" y="2857500"/>
          <p14:tracePt t="18564" x="6402388" y="2857500"/>
          <p14:tracePt t="18571" x="6465888" y="2867025"/>
          <p14:tracePt t="18580" x="6538913" y="2867025"/>
          <p14:tracePt t="18590" x="6611938" y="2867025"/>
          <p14:tracePt t="18595" x="6667500" y="2867025"/>
          <p14:tracePt t="18604" x="6694488" y="2867025"/>
          <p14:tracePt t="18612" x="6731000" y="2867025"/>
          <p14:tracePt t="18622" x="6767513" y="2867025"/>
          <p14:tracePt t="18628" x="6784975" y="2867025"/>
          <p14:tracePt t="18636" x="6813550" y="2857500"/>
          <p14:tracePt t="18644" x="6850063" y="2857500"/>
          <p14:tracePt t="18652" x="6877050" y="2840038"/>
          <p14:tracePt t="18660" x="6913563" y="2840038"/>
          <p14:tracePt t="18668" x="6931025" y="2830513"/>
          <p14:tracePt t="18676" x="6967538" y="2820988"/>
          <p14:tracePt t="18684" x="6996113" y="2784475"/>
          <p14:tracePt t="18692" x="7013575" y="2784475"/>
          <p14:tracePt t="18700" x="7059613" y="2776538"/>
          <p14:tracePt t="18709" x="7096125" y="2767013"/>
          <p14:tracePt t="18716" x="7142163" y="2757488"/>
          <p14:tracePt t="18724" x="7186613" y="2740025"/>
          <p14:tracePt t="18732" x="7223125" y="2730500"/>
          <p14:tracePt t="18740" x="7259638" y="2720975"/>
          <p14:tracePt t="18748" x="7288213" y="2703513"/>
          <p14:tracePt t="18758" x="7315200" y="2703513"/>
          <p14:tracePt t="18763" x="7342188" y="2684463"/>
          <p14:tracePt t="18772" x="7351713" y="2684463"/>
          <p14:tracePt t="18780" x="7370763" y="2684463"/>
          <p14:tracePt t="18790" x="7388225" y="2684463"/>
          <p14:tracePt t="18796" x="7397750" y="2684463"/>
          <p14:tracePt t="18944" x="7407275" y="2684463"/>
          <p14:tracePt t="18953" x="7415213" y="2684463"/>
          <p14:tracePt t="18960" x="7443788" y="2684463"/>
          <p14:tracePt t="18968" x="7451725" y="2684463"/>
          <p14:tracePt t="18977" x="7497763" y="2684463"/>
          <p14:tracePt t="18980" x="7534275" y="2684463"/>
          <p14:tracePt t="18988" x="7607300" y="2684463"/>
          <p14:tracePt t="18996" x="7634288" y="2684463"/>
          <p14:tracePt t="19004" x="7689850" y="2667000"/>
          <p14:tracePt t="19012" x="7753350" y="2667000"/>
          <p14:tracePt t="19021" x="7826375" y="2667000"/>
          <p14:tracePt t="19028" x="7935913" y="2657475"/>
          <p14:tracePt t="19036" x="7962900" y="2657475"/>
          <p14:tracePt t="19043" x="8035925" y="2657475"/>
          <p14:tracePt t="19052" x="8091488" y="2657475"/>
          <p14:tracePt t="19060" x="8147050" y="2647950"/>
          <p14:tracePt t="19070" x="8191500" y="2647950"/>
          <p14:tracePt t="19076" x="8220075" y="2647950"/>
          <p14:tracePt t="19084" x="8264525" y="2647950"/>
          <p14:tracePt t="19092" x="8293100" y="2647950"/>
          <p14:tracePt t="19100" x="8320088" y="2638425"/>
          <p14:tracePt t="19109" x="8347075" y="2638425"/>
          <p14:tracePt t="19116" x="8383588" y="2638425"/>
          <p14:tracePt t="19125" x="8410575" y="2638425"/>
          <p14:tracePt t="19132" x="8447088" y="2638425"/>
          <p14:tracePt t="19141" x="8475663" y="2638425"/>
          <p14:tracePt t="19148" x="8512175" y="2638425"/>
          <p14:tracePt t="19157" x="8539163" y="2638425"/>
          <p14:tracePt t="19164" x="8593138" y="2638425"/>
          <p14:tracePt t="19172" x="8629650" y="2638425"/>
          <p14:tracePt t="19180" x="8675688" y="2638425"/>
          <p14:tracePt t="19188" x="8702675" y="2638425"/>
          <p14:tracePt t="19196" x="8721725" y="2638425"/>
          <p14:tracePt t="19204" x="8748713" y="2638425"/>
          <p14:tracePt t="19212" x="8775700" y="2638425"/>
          <p14:tracePt t="19223" x="8785225" y="2638425"/>
          <p14:tracePt t="19228" x="8812213" y="2638425"/>
          <p14:tracePt t="19237" x="8831263" y="2638425"/>
          <p14:tracePt t="19244" x="8840788" y="2638425"/>
          <p14:tracePt t="19252" x="8867775" y="2638425"/>
          <p14:tracePt t="19260" x="8885238" y="2638425"/>
          <p14:tracePt t="19268" x="8913813" y="2638425"/>
          <p14:tracePt t="19276" x="8940800" y="2638425"/>
          <p14:tracePt t="19284" x="8959850" y="2638425"/>
          <p14:tracePt t="19292" x="8986838" y="2638425"/>
          <p14:tracePt t="19300" x="9013825" y="2638425"/>
          <p14:tracePt t="19308" x="9050338" y="2638425"/>
          <p14:tracePt t="19316" x="9077325" y="2620963"/>
          <p14:tracePt t="19325" x="9105900" y="2620963"/>
          <p14:tracePt t="19332" x="9123363" y="2611438"/>
          <p14:tracePt t="19341" x="9142413" y="2611438"/>
          <p14:tracePt t="19348" x="9159875" y="2601913"/>
          <p14:tracePt t="19357" x="9178925" y="2593975"/>
          <p14:tracePt t="19363" x="9186863" y="2593975"/>
          <p14:tracePt t="19372" x="9215438" y="2593975"/>
          <p14:tracePt t="19380" x="9242425" y="2593975"/>
          <p14:tracePt t="19388" x="9259888" y="2593975"/>
          <p14:tracePt t="19395" x="9278938" y="2584450"/>
          <p14:tracePt t="19404" x="9288463" y="2574925"/>
          <p14:tracePt t="19412" x="9305925" y="2574925"/>
          <p14:tracePt t="19423" x="9324975" y="2574925"/>
          <p14:tracePt t="19427" x="9342438" y="2574925"/>
          <p14:tracePt t="19437" x="9361488" y="2565400"/>
          <p14:tracePt t="19444" x="9378950" y="2565400"/>
          <p14:tracePt t="19453" x="9405938" y="2557463"/>
          <p14:tracePt t="19459" x="9442450" y="2557463"/>
          <p14:tracePt t="19468" x="9471025" y="2557463"/>
          <p14:tracePt t="19476" x="9488488" y="2557463"/>
          <p14:tracePt t="19484" x="9534525" y="2557463"/>
          <p14:tracePt t="19492" x="9544050" y="2557463"/>
          <p14:tracePt t="19500" x="9571038" y="2547938"/>
          <p14:tracePt t="19508" x="9580563" y="2547938"/>
          <p14:tracePt t="19516" x="9617075" y="2538413"/>
          <p14:tracePt t="19540" x="9625013" y="2538413"/>
          <p14:tracePt t="19548" x="9634538" y="2538413"/>
          <p14:tracePt t="19556" x="9644063" y="2538413"/>
          <p14:tracePt t="19572" x="9661525" y="2538413"/>
          <p14:tracePt t="19589" x="9671050" y="2538413"/>
          <p14:tracePt t="19605" x="9680575" y="2538413"/>
          <p14:tracePt t="19612" x="9698038" y="2538413"/>
          <p14:tracePt t="19621" x="9717088" y="2538413"/>
          <p14:tracePt t="19628" x="9744075" y="2538413"/>
          <p14:tracePt t="19637" x="9780588" y="2538413"/>
          <p14:tracePt t="19652" x="9809163" y="2547938"/>
          <p14:tracePt t="19660" x="9845675" y="2557463"/>
          <p14:tracePt t="19668" x="9872663" y="2565400"/>
          <p14:tracePt t="19676" x="9890125" y="2565400"/>
          <p14:tracePt t="19684" x="9918700" y="2584450"/>
          <p14:tracePt t="19700" x="9936163" y="2584450"/>
          <p14:tracePt t="19716" x="9945688" y="2593975"/>
          <p14:tracePt t="19732" x="9955213" y="2593975"/>
          <p14:tracePt t="19741" x="9963150" y="2593975"/>
          <p14:tracePt t="19748" x="9972675" y="2593975"/>
          <p14:tracePt t="19764" x="9982200" y="2593975"/>
          <p14:tracePt t="19773" x="9999663" y="2593975"/>
          <p14:tracePt t="20364" x="10009188" y="2593975"/>
          <p14:tracePt t="20544" x="10018713" y="2601913"/>
          <p14:tracePt t="20584" x="10028238" y="2611438"/>
          <p14:tracePt t="20832" x="10036175" y="2611438"/>
          <p14:tracePt t="21632" x="10036175" y="2620963"/>
          <p14:tracePt t="21656" x="10036175" y="2630488"/>
          <p14:tracePt t="21673" x="10036175" y="2638425"/>
          <p14:tracePt t="21680" x="10036175" y="2647950"/>
          <p14:tracePt t="21688" x="10036175" y="2657475"/>
          <p14:tracePt t="21696" x="10036175" y="2667000"/>
          <p14:tracePt t="21712" x="10036175" y="2674938"/>
          <p14:tracePt t="21748" x="10036175" y="2693988"/>
          <p14:tracePt t="21804" x="10036175" y="2730500"/>
          <p14:tracePt t="21820" x="10036175" y="2747963"/>
          <p14:tracePt t="21828" x="10036175" y="2757488"/>
          <p14:tracePt t="21837" x="10036175" y="2767013"/>
          <p14:tracePt t="21844" x="10036175" y="2784475"/>
          <p14:tracePt t="21853" x="10036175" y="2794000"/>
          <p14:tracePt t="21860" x="10036175" y="2813050"/>
          <p14:tracePt t="21869" x="10028238" y="2830513"/>
          <p14:tracePt t="21892" x="10028238" y="2840038"/>
          <p14:tracePt t="21908" x="10018713" y="2857500"/>
          <p14:tracePt t="21916" x="10009188" y="2867025"/>
          <p14:tracePt t="21925" x="9999663" y="2867025"/>
          <p14:tracePt t="21932" x="9972675" y="2876550"/>
          <p14:tracePt t="21940" x="9955213" y="2886075"/>
          <p14:tracePt t="21948" x="9899650" y="2913063"/>
          <p14:tracePt t="21956" x="9863138" y="2930525"/>
          <p14:tracePt t="21964" x="9836150" y="2940050"/>
          <p14:tracePt t="21973" x="9809163" y="2959100"/>
          <p14:tracePt t="21980" x="9763125" y="2986088"/>
          <p14:tracePt t="21989" x="9717088" y="2995613"/>
          <p14:tracePt t="21996" x="9661525" y="2995613"/>
          <p14:tracePt t="22004" x="9617075" y="3005138"/>
          <p14:tracePt t="22012" x="9580563" y="3013075"/>
          <p14:tracePt t="22020" x="9551988" y="3013075"/>
          <p14:tracePt t="22028" x="9515475" y="3013075"/>
          <p14:tracePt t="22037" x="9478963" y="3022600"/>
          <p14:tracePt t="22044" x="9434513" y="3032125"/>
          <p14:tracePt t="22053" x="9398000" y="3049588"/>
          <p14:tracePt t="22060" x="9351963" y="3068638"/>
          <p14:tracePt t="22069" x="9315450" y="3086100"/>
          <p14:tracePt t="22076" x="9269413" y="3114675"/>
          <p14:tracePt t="22084" x="9242425" y="3141663"/>
          <p14:tracePt t="22092" x="9215438" y="3159125"/>
          <p14:tracePt t="22100" x="9178925" y="3205163"/>
          <p14:tracePt t="22109" x="9150350" y="3251200"/>
          <p14:tracePt t="22117" x="9142413" y="3268663"/>
          <p14:tracePt t="22124" x="9113838" y="3305175"/>
          <p14:tracePt t="22132" x="9105900" y="3305175"/>
          <p14:tracePt t="22141" x="9077325" y="3333750"/>
          <p14:tracePt t="22148" x="9059863" y="3360738"/>
          <p14:tracePt t="22157" x="9040813" y="3378200"/>
          <p14:tracePt t="22164" x="8996363" y="3406775"/>
          <p14:tracePt t="22173" x="8931275" y="3414713"/>
          <p14:tracePt t="22180" x="8894763" y="3414713"/>
          <p14:tracePt t="22188" x="8821738" y="3443288"/>
          <p14:tracePt t="22196" x="8712200" y="3451225"/>
          <p14:tracePt t="22204" x="8548688" y="3451225"/>
          <p14:tracePt t="22213" x="8366125" y="3451225"/>
          <p14:tracePt t="22223" x="8183563" y="3451225"/>
          <p14:tracePt t="22228" x="7981950" y="3451225"/>
          <p14:tracePt t="22237" x="7762875" y="3451225"/>
          <p14:tracePt t="22244" x="7534275" y="3451225"/>
          <p14:tracePt t="22253" x="7242175" y="3451225"/>
          <p14:tracePt t="22260" x="6940550" y="3451225"/>
          <p14:tracePt t="22268" x="6675438" y="3451225"/>
          <p14:tracePt t="22276" x="6402388" y="3443288"/>
          <p14:tracePt t="22284" x="6173788" y="3443288"/>
          <p14:tracePt t="22292" x="5981700" y="3443288"/>
          <p14:tracePt t="22300" x="5799138" y="3443288"/>
          <p14:tracePt t="22308" x="5653088" y="3443288"/>
          <p14:tracePt t="22316" x="5507038" y="3443288"/>
          <p14:tracePt t="22325" x="5378450" y="3451225"/>
          <p14:tracePt t="22332" x="5241925" y="3479800"/>
          <p14:tracePt t="22341" x="5132388" y="3524250"/>
          <p14:tracePt t="22348" x="5032375" y="3560763"/>
          <p14:tracePt t="22357" x="4949825" y="3606800"/>
          <p14:tracePt t="22364" x="4886325" y="3643313"/>
          <p14:tracePt t="22373" x="4803775" y="3679825"/>
          <p14:tracePt t="22380" x="4784725" y="3698875"/>
          <p14:tracePt t="22388" x="4757738" y="3735388"/>
          <p14:tracePt t="22396" x="4711700" y="3771900"/>
          <p14:tracePt t="22405" x="4694238" y="3779838"/>
          <p14:tracePt t="22412" x="4657725" y="3798888"/>
          <p14:tracePt t="22421" x="4611688" y="3816350"/>
          <p14:tracePt t="22427" x="4594225" y="3825875"/>
          <p14:tracePt t="22437" x="4575175" y="3835400"/>
          <p14:tracePt t="22443" x="4557713" y="3835400"/>
          <p14:tracePt t="22452" x="4538663" y="3844925"/>
          <p14:tracePt t="22461" x="4521200" y="3862388"/>
          <p14:tracePt t="22468" x="4502150" y="3881438"/>
          <p14:tracePt t="22476" x="4475163" y="3889375"/>
          <p14:tracePt t="22484" x="4448175" y="3898900"/>
          <p14:tracePt t="22492" x="4411663" y="3917950"/>
          <p14:tracePt t="22500" x="4375150" y="3927475"/>
          <p14:tracePt t="22508" x="4346575" y="3944938"/>
          <p14:tracePt t="22516" x="4319588" y="3954463"/>
          <p14:tracePt t="22524" x="4283075" y="3971925"/>
          <p14:tracePt t="22533" x="4237038" y="3981450"/>
          <p14:tracePt t="22540" x="4173538" y="4000500"/>
          <p14:tracePt t="22548" x="4110038" y="4027488"/>
          <p14:tracePt t="22556" x="4054475" y="4054475"/>
          <p14:tracePt t="22563" x="3971925" y="4054475"/>
          <p14:tracePt t="22573" x="3917950" y="4054475"/>
          <p14:tracePt t="22580" x="3844925" y="4054475"/>
          <p14:tracePt t="22589" x="3771900" y="4054475"/>
          <p14:tracePt t="22596" x="3716338" y="4054475"/>
          <p14:tracePt t="22604" x="3635375" y="4008438"/>
          <p14:tracePt t="22612" x="3598863" y="4000500"/>
          <p14:tracePt t="22620" x="3543300" y="3963988"/>
          <p14:tracePt t="22628" x="3479800" y="3927475"/>
          <p14:tracePt t="22637" x="3397250" y="3852863"/>
          <p14:tracePt t="22644" x="3333750" y="3798888"/>
          <p14:tracePt t="22653" x="3260725" y="3752850"/>
          <p14:tracePt t="22659" x="3260725" y="3743325"/>
          <p14:tracePt t="22676" x="3241675" y="3716338"/>
          <p14:tracePt t="22684" x="3241675" y="3689350"/>
          <p14:tracePt t="22692" x="3241675" y="3670300"/>
          <p14:tracePt t="22700" x="3241675" y="3652838"/>
          <p14:tracePt t="22708" x="3224213" y="3606800"/>
          <p14:tracePt t="22716" x="3214688" y="3589338"/>
          <p14:tracePt t="22724" x="3205163" y="3560763"/>
          <p14:tracePt t="22732" x="3187700" y="3516313"/>
          <p14:tracePt t="22741" x="3187700" y="3497263"/>
          <p14:tracePt t="22748" x="3178175" y="3470275"/>
          <p14:tracePt t="22757" x="3168650" y="3433763"/>
          <p14:tracePt t="22763" x="3141663" y="3378200"/>
          <p14:tracePt t="22772" x="3141663" y="3351213"/>
          <p14:tracePt t="22780" x="3132138" y="3297238"/>
          <p14:tracePt t="22789" x="3122613" y="3260725"/>
          <p14:tracePt t="22796" x="3122613" y="3205163"/>
          <p14:tracePt t="22805" x="3105150" y="3114675"/>
          <p14:tracePt t="22812" x="3095625" y="3041650"/>
          <p14:tracePt t="22821" x="3086100" y="3005138"/>
          <p14:tracePt t="22828" x="3086100" y="2968625"/>
          <p14:tracePt t="22837" x="3086100" y="2940050"/>
          <p14:tracePt t="22844" x="3086100" y="2894013"/>
          <p14:tracePt t="22853" x="3086100" y="2867025"/>
          <p14:tracePt t="22860" x="3086100" y="2849563"/>
          <p14:tracePt t="22868" x="3086100" y="2813050"/>
          <p14:tracePt t="22876" x="3095625" y="2776538"/>
          <p14:tracePt t="22884" x="3114675" y="2757488"/>
          <p14:tracePt t="22892" x="3132138" y="2740025"/>
          <p14:tracePt t="22906" x="3159125" y="2720975"/>
          <p14:tracePt t="22909" x="3159125" y="2711450"/>
          <p14:tracePt t="22916" x="3168650" y="2703513"/>
          <p14:tracePt t="22925" x="3178175" y="2693988"/>
          <p14:tracePt t="22940" x="3187700" y="2674938"/>
          <p14:tracePt t="22956" x="3195638" y="2674938"/>
          <p14:tracePt t="22964" x="3195638" y="2667000"/>
          <p14:tracePt t="22973" x="3195638" y="2657475"/>
          <p14:tracePt t="22980" x="3195638" y="2647950"/>
          <p14:tracePt t="22988" x="3195638" y="2638425"/>
          <p14:tracePt t="22996" x="3205163" y="2611438"/>
          <p14:tracePt t="23004" x="3214688" y="2601913"/>
          <p14:tracePt t="23012" x="3224213" y="2574925"/>
          <p14:tracePt t="23020" x="3224213" y="2538413"/>
          <p14:tracePt t="23028" x="3224213" y="2492375"/>
          <p14:tracePt t="23037" x="3241675" y="2465388"/>
          <p14:tracePt t="23044" x="3241675" y="2411413"/>
          <p14:tracePt t="23054" x="3241675" y="2382838"/>
          <p14:tracePt t="23060" x="3241675" y="2338388"/>
          <p14:tracePt t="23069" x="3241675" y="2309813"/>
          <p14:tracePt t="23076" x="3241675" y="2273300"/>
          <p14:tracePt t="23083" x="3241675" y="2246313"/>
          <p14:tracePt t="23092" x="3241675" y="2209800"/>
          <p14:tracePt t="23100" x="3241675" y="2173288"/>
          <p14:tracePt t="23109" x="3241675" y="2146300"/>
          <p14:tracePt t="23116" x="3241675" y="2127250"/>
          <p14:tracePt t="23125" x="3224213" y="2100263"/>
          <p14:tracePt t="23132" x="3214688" y="2073275"/>
          <p14:tracePt t="23148" x="3205163" y="2054225"/>
          <p14:tracePt t="23156" x="3195638" y="2046288"/>
          <p14:tracePt t="23164" x="3187700" y="2027238"/>
          <p14:tracePt t="23181" x="3178175" y="2027238"/>
          <p14:tracePt t="23204" x="3159125" y="2009775"/>
          <p14:tracePt t="23212" x="3151188" y="2000250"/>
          <p14:tracePt t="23220" x="3132138" y="1973263"/>
          <p14:tracePt t="23228" x="3114675" y="1963738"/>
          <p14:tracePt t="23237" x="3105150" y="1954213"/>
          <p14:tracePt t="23244" x="3086100" y="1935163"/>
          <p14:tracePt t="23254" x="3078163" y="1927225"/>
          <p14:tracePt t="23260" x="3049588" y="1908175"/>
          <p14:tracePt t="23269" x="3032125" y="1898650"/>
          <p14:tracePt t="23276" x="3005138" y="1890713"/>
          <p14:tracePt t="23284" x="2986088" y="1871663"/>
          <p14:tracePt t="23292" x="2959100" y="1854200"/>
          <p14:tracePt t="23300" x="2949575" y="1854200"/>
          <p14:tracePt t="23308" x="2940050" y="1844675"/>
          <p14:tracePt t="23316" x="2922588" y="1835150"/>
          <p14:tracePt t="23332" x="2913063" y="1835150"/>
          <p14:tracePt t="23348" x="2903538" y="1835150"/>
          <p14:tracePt t="23358" x="2895600" y="1835150"/>
          <p14:tracePt t="23372" x="2886075" y="1835150"/>
          <p14:tracePt t="23380" x="2876550" y="1835150"/>
          <p14:tracePt t="23388" x="2867025" y="1835150"/>
          <p14:tracePt t="23396" x="2849563" y="1835150"/>
          <p14:tracePt t="23404" x="2840038" y="1835150"/>
          <p14:tracePt t="23428" x="2822575" y="1835150"/>
          <p14:tracePt t="23437" x="2803525" y="1835150"/>
          <p14:tracePt t="23453" x="2803525" y="1844675"/>
          <p14:tracePt t="23460" x="2803525" y="1862138"/>
          <p14:tracePt t="23468" x="2803525" y="1898650"/>
          <p14:tracePt t="23476" x="2803525" y="1917700"/>
          <p14:tracePt t="23483" x="2822575" y="1990725"/>
          <p14:tracePt t="23492" x="2849563" y="2073275"/>
          <p14:tracePt t="23500" x="2903538" y="2136775"/>
          <p14:tracePt t="23508" x="2940050" y="2182813"/>
          <p14:tracePt t="23516" x="2976563" y="2228850"/>
          <p14:tracePt t="23525" x="3022600" y="2292350"/>
          <p14:tracePt t="23535" x="3049588" y="2328863"/>
          <p14:tracePt t="23540" x="3078163" y="2355850"/>
          <p14:tracePt t="23548" x="3114675" y="2401888"/>
          <p14:tracePt t="23556" x="3132138" y="2428875"/>
          <p14:tracePt t="23564" x="3151188" y="2455863"/>
          <p14:tracePt t="23573" x="3159125" y="2465388"/>
          <p14:tracePt t="23596" x="3159125" y="2474913"/>
          <p14:tracePt t="23629" x="3159125" y="2484438"/>
          <p14:tracePt t="23637" x="3159125" y="2501900"/>
          <p14:tracePt t="23643" x="3159125" y="2511425"/>
          <p14:tracePt t="23653" x="3159125" y="2520950"/>
          <p14:tracePt t="23660" x="3159125" y="2538413"/>
          <p14:tracePt t="23669" x="3159125" y="2557463"/>
          <p14:tracePt t="23676" x="3159125" y="2565400"/>
          <p14:tracePt t="23684" x="3159125" y="2574925"/>
          <p14:tracePt t="23692" x="3159125" y="2593975"/>
          <p14:tracePt t="23700" x="3151188" y="2611438"/>
          <p14:tracePt t="23708" x="3151188" y="2620963"/>
          <p14:tracePt t="23716" x="3141663" y="2630488"/>
          <p14:tracePt t="23724" x="3122613" y="2638425"/>
          <p14:tracePt t="23732" x="3105150" y="2647950"/>
          <p14:tracePt t="23740" x="3086100" y="2667000"/>
          <p14:tracePt t="23748" x="3059113" y="2684463"/>
          <p14:tracePt t="23757" x="3049588" y="2684463"/>
          <p14:tracePt t="23763" x="3022600" y="2693988"/>
          <p14:tracePt t="23773" x="3013075" y="2693988"/>
          <p14:tracePt t="23780" x="2995613" y="2703513"/>
          <p14:tracePt t="23788" x="2995613" y="2711450"/>
          <p14:tracePt t="23796" x="2968625" y="2720975"/>
          <p14:tracePt t="23805" x="2949575" y="2720975"/>
          <p14:tracePt t="23812" x="2940050" y="2730500"/>
          <p14:tracePt t="23820" x="2922588" y="2740025"/>
          <p14:tracePt t="23828" x="2913063" y="2747963"/>
          <p14:tracePt t="23853" x="2903538" y="2767013"/>
          <p14:tracePt t="23876" x="2895600" y="2767013"/>
          <p14:tracePt t="23916" x="2895600" y="2776538"/>
          <p14:tracePt t="23932" x="2895600" y="2794000"/>
          <p14:tracePt t="23940" x="2895600" y="2803525"/>
          <p14:tracePt t="23948" x="2895600" y="2813050"/>
          <p14:tracePt t="23957" x="2895600" y="2840038"/>
          <p14:tracePt t="23964" x="2913063" y="2857500"/>
          <p14:tracePt t="23972" x="2922588" y="2886075"/>
          <p14:tracePt t="23980" x="2949575" y="2922588"/>
          <p14:tracePt t="23988" x="2976563" y="2959100"/>
          <p14:tracePt t="23996" x="3005138" y="2995613"/>
          <p14:tracePt t="24004" x="3022600" y="3022600"/>
          <p14:tracePt t="24012" x="3068638" y="3068638"/>
          <p14:tracePt t="24020" x="3095625" y="3105150"/>
          <p14:tracePt t="24028" x="3122613" y="3132138"/>
          <p14:tracePt t="24037" x="3141663" y="3178175"/>
          <p14:tracePt t="24044" x="3151188" y="3205163"/>
          <p14:tracePt t="24053" x="3159125" y="3251200"/>
          <p14:tracePt t="24060" x="3168650" y="3268663"/>
          <p14:tracePt t="24068" x="3187700" y="3324225"/>
          <p14:tracePt t="24076" x="3187700" y="3360738"/>
          <p14:tracePt t="24084" x="3205163" y="3397250"/>
          <p14:tracePt t="24092" x="3205163" y="3424238"/>
          <p14:tracePt t="24100" x="3205163" y="3451225"/>
          <p14:tracePt t="24108" x="3205163" y="3487738"/>
          <p14:tracePt t="24116" x="3195638" y="3516313"/>
          <p14:tracePt t="24124" x="3178175" y="3533775"/>
          <p14:tracePt t="24132" x="3151188" y="3552825"/>
          <p14:tracePt t="24140" x="3105150" y="3589338"/>
          <p14:tracePt t="24157" x="3059113" y="3606800"/>
          <p14:tracePt t="24164" x="3022600" y="3616325"/>
          <p14:tracePt t="24173" x="2976563" y="3625850"/>
          <p14:tracePt t="24180" x="2949575" y="3633788"/>
          <p14:tracePt t="24189" x="2895600" y="3662363"/>
          <p14:tracePt t="24196" x="2859088" y="3662363"/>
          <p14:tracePt t="24204" x="2822575" y="3679825"/>
          <p14:tracePt t="24212" x="2803525" y="3679825"/>
          <p14:tracePt t="24220" x="2757488" y="3689350"/>
          <p14:tracePt t="24228" x="2740025" y="3716338"/>
          <p14:tracePt t="24240" x="2713038" y="3725863"/>
          <p14:tracePt t="24244" x="2693988" y="3735388"/>
          <p14:tracePt t="24254" x="2684463" y="3743325"/>
          <p14:tracePt t="24260" x="2657475" y="3743325"/>
          <p14:tracePt t="24268" x="2647950" y="3752850"/>
          <p14:tracePt t="24276" x="2640013" y="3762375"/>
          <p14:tracePt t="24284" x="2630488" y="3779838"/>
          <p14:tracePt t="24292" x="2630488" y="3789363"/>
          <p14:tracePt t="24300" x="2630488" y="3808413"/>
          <p14:tracePt t="24308" x="2630488" y="3835400"/>
          <p14:tracePt t="24316" x="2630488" y="3852863"/>
          <p14:tracePt t="24324" x="2630488" y="3881438"/>
          <p14:tracePt t="24332" x="2630488" y="3908425"/>
          <p14:tracePt t="24341" x="2630488" y="3963988"/>
          <p14:tracePt t="24348" x="2630488" y="4008438"/>
          <p14:tracePt t="24357" x="2657475" y="4054475"/>
          <p14:tracePt t="24364" x="2693988" y="4100513"/>
          <p14:tracePt t="24372" x="2703513" y="4127500"/>
          <p14:tracePt t="24380" x="2740025" y="4191000"/>
          <p14:tracePt t="24389" x="2786063" y="4256088"/>
          <p14:tracePt t="24395" x="2813050" y="4300538"/>
          <p14:tracePt t="24404" x="2830513" y="4329113"/>
          <p14:tracePt t="24412" x="2867025" y="4373563"/>
          <p14:tracePt t="24420" x="2876550" y="4392613"/>
          <p14:tracePt t="24428" x="2895600" y="4429125"/>
          <p14:tracePt t="24437" x="2913063" y="4456113"/>
          <p14:tracePt t="24444" x="2922588" y="4465638"/>
          <p14:tracePt t="24453" x="2932113" y="4502150"/>
          <p14:tracePt t="24460" x="2940050" y="4519613"/>
          <p14:tracePt t="24469" x="2940050" y="4548188"/>
          <p14:tracePt t="24476" x="2949575" y="4565650"/>
          <p14:tracePt t="24484" x="2949575" y="4584700"/>
          <p14:tracePt t="24491" x="2949575" y="4611688"/>
          <p14:tracePt t="24500" x="2949575" y="4621213"/>
          <p14:tracePt t="24508" x="2949575" y="4648200"/>
          <p14:tracePt t="24516" x="2949575" y="4675188"/>
          <p14:tracePt t="24525" x="2949575" y="4694238"/>
          <p14:tracePt t="24532" x="2949575" y="4721225"/>
          <p14:tracePt t="24540" x="2949575" y="4738688"/>
          <p14:tracePt t="24548" x="2949575" y="4784725"/>
          <p14:tracePt t="24557" x="2940050" y="4811713"/>
          <p14:tracePt t="24564" x="2932113" y="4848225"/>
          <p14:tracePt t="24573" x="2932113" y="4876800"/>
          <p14:tracePt t="24580" x="2913063" y="4894263"/>
          <p14:tracePt t="24588" x="2903538" y="4922838"/>
          <p14:tracePt t="24596" x="2886075" y="4976813"/>
          <p14:tracePt t="24604" x="2886075" y="5022850"/>
          <p14:tracePt t="24612" x="2886075" y="5059363"/>
          <p14:tracePt t="24620" x="2876550" y="5095875"/>
          <p14:tracePt t="24628" x="2876550" y="5122863"/>
          <p14:tracePt t="24637" x="2876550" y="5149850"/>
          <p14:tracePt t="24644" x="2876550" y="5186363"/>
          <p14:tracePt t="24655" x="2876550" y="5222875"/>
          <p14:tracePt t="24660" x="2895600" y="5278438"/>
          <p14:tracePt t="24668" x="2932113" y="5341938"/>
          <p14:tracePt t="24676" x="2986088" y="5424488"/>
          <p14:tracePt t="24684" x="3022600" y="5487988"/>
          <p14:tracePt t="24692" x="3114675" y="5570538"/>
          <p14:tracePt t="24700" x="3178175" y="5643563"/>
          <p14:tracePt t="24708" x="3224213" y="5689600"/>
          <p14:tracePt t="24716" x="3260725" y="5726113"/>
          <p14:tracePt t="24724" x="3287713" y="5753100"/>
          <p14:tracePt t="24732" x="3314700" y="5789613"/>
          <p14:tracePt t="24741" x="3324225" y="5816600"/>
          <p14:tracePt t="24748" x="3333750" y="5835650"/>
          <p14:tracePt t="24757" x="3333750" y="5843588"/>
          <p14:tracePt t="24773" x="3333750" y="5862638"/>
          <p14:tracePt t="24780" x="3333750" y="5881688"/>
          <p14:tracePt t="24788" x="3314700" y="5899150"/>
          <p14:tracePt t="24796" x="3297238" y="5908675"/>
          <p14:tracePt t="24804" x="3260725" y="5926138"/>
          <p14:tracePt t="24812" x="3241675" y="5945188"/>
          <p14:tracePt t="24820" x="3224213" y="5954713"/>
          <p14:tracePt t="24828" x="3205163" y="5972175"/>
          <p14:tracePt t="24837" x="3168650" y="5999163"/>
          <p14:tracePt t="24844" x="3151188" y="6018213"/>
          <p14:tracePt t="24853" x="3141663" y="6035675"/>
          <p14:tracePt t="24860" x="3122613" y="6054725"/>
          <p14:tracePt t="24875" x="3122613" y="6064250"/>
          <p14:tracePt t="24884" x="3122613" y="6072188"/>
          <p14:tracePt t="24892" x="3122613" y="6081713"/>
          <p14:tracePt t="24900" x="3122613" y="6091238"/>
          <p14:tracePt t="24923" x="3122613" y="6100763"/>
          <p14:tracePt t="24926" x="3122613" y="6108700"/>
          <p14:tracePt t="24940" x="3122613" y="6118225"/>
          <p14:tracePt t="24948" x="3122613" y="6127750"/>
          <p14:tracePt t="24974" x="3122613" y="6137275"/>
          <p14:tracePt t="25020" x="3122613" y="6154738"/>
          <p14:tracePt t="25068" x="3132138" y="6164263"/>
          <p14:tracePt t="25076" x="3141663" y="6164263"/>
          <p14:tracePt t="25084" x="3159125" y="6164263"/>
          <p14:tracePt t="25092" x="3195638" y="6164263"/>
          <p14:tracePt t="25100" x="3232150" y="6145213"/>
          <p14:tracePt t="25108" x="3287713" y="6108700"/>
          <p14:tracePt t="25116" x="3333750" y="6081713"/>
          <p14:tracePt t="25124" x="3416300" y="6064250"/>
          <p14:tracePt t="25132" x="3497263" y="6018213"/>
          <p14:tracePt t="25141" x="3562350" y="5991225"/>
          <p14:tracePt t="25148" x="3606800" y="5954713"/>
          <p14:tracePt t="25157" x="3635375" y="5926138"/>
          <p14:tracePt t="25164" x="3679825" y="5889625"/>
          <p14:tracePt t="25172" x="3735388" y="5826125"/>
          <p14:tracePt t="25180" x="3771900" y="5780088"/>
          <p14:tracePt t="25189" x="3808413" y="5726113"/>
          <p14:tracePt t="25196" x="3825875" y="5707063"/>
          <p14:tracePt t="25204" x="3862388" y="5689600"/>
          <p14:tracePt t="25213" x="3890963" y="5680075"/>
          <p14:tracePt t="25220" x="3935413" y="5634038"/>
          <p14:tracePt t="25228" x="3981450" y="5597525"/>
          <p14:tracePt t="25237" x="4008438" y="5580063"/>
          <p14:tracePt t="25244" x="4073525" y="5543550"/>
          <p14:tracePt t="25253" x="4137025" y="5487988"/>
          <p14:tracePt t="25260" x="4219575" y="5434013"/>
          <p14:tracePt t="25268" x="4319588" y="5378450"/>
          <p14:tracePt t="25276" x="4419600" y="5287963"/>
          <p14:tracePt t="25284" x="4557713" y="5195888"/>
          <p14:tracePt t="25292" x="4657725" y="5132388"/>
          <p14:tracePt t="25300" x="4740275" y="5076825"/>
          <p14:tracePt t="25308" x="4821238" y="5022850"/>
          <p14:tracePt t="25316" x="4903788" y="4959350"/>
          <p14:tracePt t="25324" x="4940300" y="4930775"/>
          <p14:tracePt t="25333" x="4959350" y="4913313"/>
          <p14:tracePt t="25340" x="4986338" y="4894263"/>
          <p14:tracePt t="25348" x="5032375" y="4867275"/>
          <p14:tracePt t="25357" x="5041900" y="4857750"/>
          <p14:tracePt t="25363" x="5068888" y="4848225"/>
          <p14:tracePt t="25372" x="5086350" y="4830763"/>
          <p14:tracePt t="25380" x="5114925" y="4803775"/>
          <p14:tracePt t="25388" x="5159375" y="4767263"/>
          <p14:tracePt t="25396" x="5205413" y="4738688"/>
          <p14:tracePt t="25405" x="5278438" y="4675188"/>
          <p14:tracePt t="25412" x="5341938" y="4638675"/>
          <p14:tracePt t="25420" x="5407025" y="4602163"/>
          <p14:tracePt t="25428" x="5470525" y="4556125"/>
          <p14:tracePt t="25437" x="5516563" y="4529138"/>
          <p14:tracePt t="25443" x="5543550" y="4502150"/>
          <p14:tracePt t="25453" x="5553075" y="4492625"/>
          <p14:tracePt t="25460" x="5570538" y="4492625"/>
          <p14:tracePt t="25476" x="5580063" y="4483100"/>
          <p14:tracePt t="25492" x="5580063" y="4475163"/>
          <p14:tracePt t="25508" x="5580063" y="4465638"/>
          <p14:tracePt t="25516" x="5580063" y="4456113"/>
          <p14:tracePt t="25531" x="5580063" y="4446588"/>
          <p14:tracePt t="25540" x="5580063" y="4438650"/>
          <p14:tracePt t="25557" x="5589588" y="4429125"/>
          <p14:tracePt t="25564" x="5597525" y="4419600"/>
          <p14:tracePt t="25573" x="5607050" y="4410075"/>
          <p14:tracePt t="25588" x="5616575" y="4402138"/>
          <p14:tracePt t="25612" x="5626100" y="4392613"/>
          <p14:tracePt t="25732" x="5634038" y="4373563"/>
          <p14:tracePt t="25844" x="5634038" y="4365625"/>
          <p14:tracePt t="25892" x="5634038" y="4356100"/>
          <p14:tracePt t="25981" x="5634038" y="4346575"/>
          <p14:tracePt t="25996" x="5634038" y="4337050"/>
          <p14:tracePt t="26013" x="5634038" y="4329113"/>
          <p14:tracePt t="30648" x="5662613" y="4310063"/>
          <p14:tracePt t="30668" x="5680075" y="4300538"/>
          <p14:tracePt t="30676" x="5699125" y="4300538"/>
          <p14:tracePt t="30684" x="5726113" y="4292600"/>
          <p14:tracePt t="30692" x="5753100" y="4283075"/>
          <p14:tracePt t="30700" x="5762625" y="4283075"/>
          <p14:tracePt t="30708" x="5799138" y="4273550"/>
          <p14:tracePt t="30716" x="5826125" y="4264025"/>
          <p14:tracePt t="30725" x="5872163" y="4237038"/>
          <p14:tracePt t="30732" x="5908675" y="4227513"/>
          <p14:tracePt t="30740" x="5991225" y="4227513"/>
          <p14:tracePt t="30748" x="6045200" y="4219575"/>
          <p14:tracePt t="30757" x="6118225" y="4219575"/>
          <p14:tracePt t="30764" x="6164263" y="4219575"/>
          <p14:tracePt t="30773" x="6219825" y="4219575"/>
          <p14:tracePt t="30780" x="6292850" y="4219575"/>
          <p14:tracePt t="30789" x="6383338" y="4219575"/>
          <p14:tracePt t="30796" x="6475413" y="4219575"/>
          <p14:tracePt t="30805" x="6584950" y="4200525"/>
          <p14:tracePt t="30812" x="6694488" y="4200525"/>
          <p14:tracePt t="30820" x="6821488" y="4200525"/>
          <p14:tracePt t="30828" x="6931025" y="4200525"/>
          <p14:tracePt t="30838" x="7077075" y="4200525"/>
          <p14:tracePt t="30844" x="7242175" y="4200525"/>
          <p14:tracePt t="30854" x="7407275" y="4200525"/>
          <p14:tracePt t="30860" x="7589838" y="4200525"/>
          <p14:tracePt t="30870" x="7789863" y="4200525"/>
          <p14:tracePt t="30876" x="8008938" y="4200525"/>
          <p14:tracePt t="30885" x="8210550" y="4200525"/>
          <p14:tracePt t="30892" x="8402638" y="4200525"/>
          <p14:tracePt t="30906" x="8566150" y="4200525"/>
          <p14:tracePt t="30908" x="8748713" y="4200525"/>
          <p14:tracePt t="30916" x="8950325" y="4210050"/>
          <p14:tracePt t="30925" x="9132888" y="4210050"/>
          <p14:tracePt t="30932" x="9315450" y="4227513"/>
          <p14:tracePt t="30940" x="9478963" y="4237038"/>
          <p14:tracePt t="30948" x="9644063" y="4237038"/>
          <p14:tracePt t="30956" x="9772650" y="4237038"/>
          <p14:tracePt t="30964" x="9899650" y="4237038"/>
          <p14:tracePt t="30973" x="10009188" y="4237038"/>
          <p14:tracePt t="30980" x="10101263" y="4237038"/>
          <p14:tracePt t="30988" x="10228263" y="4237038"/>
          <p14:tracePt t="30996" x="10337800" y="4237038"/>
          <p14:tracePt t="31004" x="10466388" y="4219575"/>
          <p14:tracePt t="31012" x="10602913" y="4210050"/>
          <p14:tracePt t="31021" x="10748963" y="4183063"/>
          <p14:tracePt t="31028" x="10895013" y="4164013"/>
          <p14:tracePt t="31037" x="11060113" y="4146550"/>
          <p14:tracePt t="31044" x="11206163" y="4117975"/>
          <p14:tracePt t="31053" x="11369675" y="4100513"/>
          <p14:tracePt t="31060" x="11525250" y="4054475"/>
          <p14:tracePt t="31069" x="11653838" y="4027488"/>
          <p14:tracePt t="31076" x="11771313" y="3990975"/>
          <p14:tracePt t="31084" x="11899900" y="3954463"/>
          <p14:tracePt t="31092" x="12026900" y="3927475"/>
          <p14:tracePt t="31100" x="12128500" y="3898900"/>
          <p14:tracePt t="33308" x="12063413" y="3981450"/>
          <p14:tracePt t="33316" x="12009438" y="4008438"/>
          <p14:tracePt t="33324" x="11926888" y="4037013"/>
          <p14:tracePt t="33333" x="11826875" y="4081463"/>
          <p14:tracePt t="33340" x="11734800" y="4117975"/>
          <p14:tracePt t="33348" x="11634788" y="4164013"/>
          <p14:tracePt t="33357" x="11498263" y="4210050"/>
          <p14:tracePt t="33364" x="11369675" y="4246563"/>
          <p14:tracePt t="33372" x="11250613" y="4292600"/>
          <p14:tracePt t="33380" x="11141075" y="4356100"/>
          <p14:tracePt t="33389" x="11004550" y="4392613"/>
          <p14:tracePt t="33396" x="10885488" y="4438650"/>
          <p14:tracePt t="33404" x="10775950" y="4483100"/>
          <p14:tracePt t="33412" x="10675938" y="4511675"/>
          <p14:tracePt t="33421" x="10566400" y="4565650"/>
          <p14:tracePt t="33428" x="10466388" y="4621213"/>
          <p14:tracePt t="33436" x="10347325" y="4684713"/>
          <p14:tracePt t="33443" x="10228263" y="4738688"/>
          <p14:tracePt t="33452" x="10101263" y="4784725"/>
          <p14:tracePt t="33460" x="9963150" y="4830763"/>
          <p14:tracePt t="33469" x="9836150" y="4876800"/>
          <p14:tracePt t="33476" x="9698038" y="4922838"/>
          <p14:tracePt t="33484" x="9551988" y="4959350"/>
          <p14:tracePt t="33492" x="9388475" y="4995863"/>
          <p14:tracePt t="33500" x="9215438" y="5022850"/>
          <p14:tracePt t="33508" x="9032875" y="5040313"/>
          <p14:tracePt t="33516" x="8831263" y="5068888"/>
          <p14:tracePt t="33523" x="8593138" y="5086350"/>
          <p14:tracePt t="33532" x="8356600" y="5105400"/>
          <p14:tracePt t="33540" x="8118475" y="5122863"/>
          <p14:tracePt t="33548" x="7889875" y="5141913"/>
          <p14:tracePt t="33556" x="7707313" y="5141913"/>
          <p14:tracePt t="33564" x="7507288" y="5141913"/>
          <p14:tracePt t="33573" x="7305675" y="5149850"/>
          <p14:tracePt t="33580" x="7105650" y="5168900"/>
          <p14:tracePt t="33589" x="6904038" y="5168900"/>
          <p14:tracePt t="33596" x="6740525" y="5168900"/>
          <p14:tracePt t="33604" x="6630988" y="5168900"/>
          <p14:tracePt t="33612" x="6602413" y="5168900"/>
          <p14:tracePt t="33620" x="6584950" y="5178425"/>
          <p14:tracePt t="33627" x="6565900" y="5178425"/>
          <p14:tracePt t="33692" x="6548438" y="5178425"/>
          <p14:tracePt t="33701" x="6521450" y="5178425"/>
          <p14:tracePt t="33708" x="6502400" y="5178425"/>
          <p14:tracePt t="33716" x="6483350" y="5178425"/>
          <p14:tracePt t="33724" x="6446838" y="5178425"/>
          <p14:tracePt t="33732" x="6419850" y="5178425"/>
          <p14:tracePt t="33740" x="6373813" y="5178425"/>
          <p14:tracePt t="33748" x="6346825" y="5178425"/>
          <p14:tracePt t="33756" x="6300788" y="5178425"/>
          <p14:tracePt t="33764" x="6273800" y="5178425"/>
          <p14:tracePt t="33772" x="6246813" y="5178425"/>
          <p14:tracePt t="34488" x="6227763" y="5178425"/>
          <p14:tracePt t="34500" x="6219825" y="5168900"/>
          <p14:tracePt t="34516" x="6210300" y="5159375"/>
          <p14:tracePt t="34524" x="6200775" y="5149850"/>
          <p14:tracePt t="34540" x="6200775" y="5141913"/>
          <p14:tracePt t="34548" x="6173788" y="5095875"/>
          <p14:tracePt t="34573" x="6164263" y="5076825"/>
          <p14:tracePt t="34580" x="6154738" y="5068888"/>
          <p14:tracePt t="34596" x="6146800" y="5059363"/>
          <p14:tracePt t="34604" x="6127750" y="5013325"/>
          <p14:tracePt t="34612" x="6091238" y="4967288"/>
          <p14:tracePt t="34620" x="6081713" y="4949825"/>
          <p14:tracePt t="34628" x="6045200" y="4884738"/>
          <p14:tracePt t="34636" x="6037263" y="4857750"/>
          <p14:tracePt t="34644" x="6000750" y="4811713"/>
          <p14:tracePt t="34653" x="5981700" y="4767263"/>
          <p14:tracePt t="34660" x="5945188" y="4721225"/>
          <p14:tracePt t="34677" x="5927725" y="4684713"/>
          <p14:tracePt t="34685" x="5918200" y="4675188"/>
          <p14:tracePt t="34691" x="5891213" y="4638675"/>
          <p14:tracePt t="34700" x="5872163" y="4611688"/>
          <p14:tracePt t="34708" x="5854700" y="4592638"/>
          <p14:tracePt t="34716" x="5835650" y="4556125"/>
          <p14:tracePt t="34724" x="5808663" y="4529138"/>
          <p14:tracePt t="34732" x="5772150" y="4492625"/>
          <p14:tracePt t="34740" x="5745163" y="4438650"/>
          <p14:tracePt t="34748" x="5716588" y="4383088"/>
          <p14:tracePt t="34757" x="5689600" y="4337050"/>
          <p14:tracePt t="34763" x="5653088" y="4292600"/>
          <p14:tracePt t="34773" x="5626100" y="4227513"/>
          <p14:tracePt t="34780" x="5607050" y="4200525"/>
          <p14:tracePt t="34789" x="5597525" y="4183063"/>
          <p14:tracePt t="34796" x="5580063" y="4164013"/>
          <p14:tracePt t="34805" x="5561013" y="4137025"/>
          <p14:tracePt t="34812" x="5553075" y="4117975"/>
          <p14:tracePt t="34820" x="5534025" y="4090988"/>
          <p14:tracePt t="34837" x="5524500" y="4081463"/>
          <p14:tracePt t="34844" x="5516563" y="4073525"/>
          <p14:tracePt t="34853" x="5507038" y="4064000"/>
          <p14:tracePt t="34861" x="5497513" y="4054475"/>
          <p14:tracePt t="34876" x="5487988" y="4044950"/>
          <p14:tracePt t="34884" x="5470525" y="4027488"/>
          <p14:tracePt t="34908" x="5461000" y="4017963"/>
          <p14:tracePt t="34916" x="5443538" y="4000500"/>
          <p14:tracePt t="34924" x="5424488" y="3990975"/>
          <p14:tracePt t="34932" x="5407025" y="3981450"/>
          <p14:tracePt t="34940" x="5387975" y="3971925"/>
          <p14:tracePt t="34948" x="5351463" y="3944938"/>
          <p14:tracePt t="34957" x="5341938" y="3944938"/>
          <p14:tracePt t="34964" x="5314950" y="3927475"/>
          <p14:tracePt t="34973" x="5287963" y="3898900"/>
          <p14:tracePt t="34980" x="5268913" y="3889375"/>
          <p14:tracePt t="34989" x="5241925" y="3862388"/>
          <p14:tracePt t="34996" x="5205413" y="3825875"/>
          <p14:tracePt t="35005" x="5178425" y="3816350"/>
          <p14:tracePt t="35012" x="5159375" y="3808413"/>
          <p14:tracePt t="35022" x="5114925" y="3789363"/>
          <p14:tracePt t="35028" x="5086350" y="3779838"/>
          <p14:tracePt t="35036" x="5049838" y="3771900"/>
          <p14:tracePt t="35044" x="5013325" y="3743325"/>
          <p14:tracePt t="35053" x="4976813" y="3743325"/>
          <p14:tracePt t="35060" x="4940300" y="3725863"/>
          <p14:tracePt t="35069" x="4932363" y="3725863"/>
          <p14:tracePt t="35076" x="4895850" y="3725863"/>
          <p14:tracePt t="35084" x="4886325" y="3725863"/>
          <p14:tracePt t="35092" x="4867275" y="3725863"/>
          <p14:tracePt t="35101" x="4857750" y="3725863"/>
          <p14:tracePt t="35108" x="4849813" y="3716338"/>
          <p14:tracePt t="35244" x="4867275" y="3716338"/>
          <p14:tracePt t="35252" x="4895850" y="3716338"/>
          <p14:tracePt t="35260" x="4940300" y="3716338"/>
          <p14:tracePt t="35268" x="5013325" y="3735388"/>
          <p14:tracePt t="35276" x="5049838" y="3743325"/>
          <p14:tracePt t="35286" x="5095875" y="3743325"/>
          <p14:tracePt t="35292" x="5151438" y="3743325"/>
          <p14:tracePt t="35301" x="5205413" y="3752850"/>
          <p14:tracePt t="35307" x="5251450" y="3762375"/>
          <p14:tracePt t="35316" x="5305425" y="3762375"/>
          <p14:tracePt t="35324" x="5351463" y="3762375"/>
          <p14:tracePt t="35332" x="5370513" y="3771900"/>
          <p14:tracePt t="35340" x="5387975" y="3779838"/>
          <p14:tracePt t="35348" x="5414963" y="3779838"/>
          <p14:tracePt t="35356" x="5443538" y="3779838"/>
          <p14:tracePt t="35364" x="5451475" y="3779838"/>
          <p14:tracePt t="35372" x="5480050" y="3789363"/>
          <p14:tracePt t="35389" x="5487988" y="3789363"/>
          <p14:tracePt t="35405" x="5497513" y="3789363"/>
          <p14:tracePt t="35412" x="5516563" y="3808413"/>
          <p14:tracePt t="35616" x="5524500" y="3808413"/>
          <p14:tracePt t="35624" x="5553075" y="3808413"/>
          <p14:tracePt t="35633" x="5570538" y="3798888"/>
          <p14:tracePt t="35636" x="5597525" y="3789363"/>
          <p14:tracePt t="35644" x="5653088" y="3789363"/>
          <p14:tracePt t="35653" x="5680075" y="3789363"/>
          <p14:tracePt t="35660" x="5735638" y="3789363"/>
          <p14:tracePt t="35671" x="5781675" y="3789363"/>
          <p14:tracePt t="35676" x="5835650" y="3789363"/>
          <p14:tracePt t="35684" x="5891213" y="3789363"/>
          <p14:tracePt t="35692" x="5945188" y="3789363"/>
          <p14:tracePt t="35695" x="6000750" y="3789363"/>
          <p14:tracePt t="35705" x="6064250" y="3789363"/>
          <p14:tracePt t="35712" x="6118225" y="3789363"/>
          <p14:tracePt t="35720" x="6183313" y="3816350"/>
          <p14:tracePt t="35728" x="6219825" y="3816350"/>
          <p14:tracePt t="35737" x="6273800" y="3816350"/>
          <p14:tracePt t="35744" x="6319838" y="3816350"/>
          <p14:tracePt t="35752" x="6346825" y="3816350"/>
          <p14:tracePt t="35756" x="6373813" y="3816350"/>
          <p14:tracePt t="35764" x="6410325" y="3816350"/>
          <p14:tracePt t="35773" x="6429375" y="3816350"/>
          <p14:tracePt t="35780" x="6465888" y="3816350"/>
          <p14:tracePt t="35789" x="6475413" y="3816350"/>
          <p14:tracePt t="35796" x="6492875" y="3816350"/>
          <p14:tracePt t="35804" x="6538913" y="3816350"/>
          <p14:tracePt t="35812" x="6557963" y="3816350"/>
          <p14:tracePt t="35821" x="6611938" y="3808413"/>
          <p14:tracePt t="35828" x="6657975" y="3808413"/>
          <p14:tracePt t="35836" x="6721475" y="3808413"/>
          <p14:tracePt t="35844" x="6794500" y="3808413"/>
          <p14:tracePt t="35852" x="6867525" y="3808413"/>
          <p14:tracePt t="35860" x="6950075" y="3789363"/>
          <p14:tracePt t="35869" x="7023100" y="3789363"/>
          <p14:tracePt t="35876" x="7050088" y="3779838"/>
          <p14:tracePt t="35884" x="7086600" y="3779838"/>
          <p14:tracePt t="35892" x="7096125" y="3779838"/>
          <p14:tracePt t="35921" x="7105650" y="3771900"/>
          <p14:tracePt t="37340" x="7123113" y="3752850"/>
          <p14:tracePt t="37348" x="7159625" y="3698875"/>
          <p14:tracePt t="37356" x="7169150" y="3679825"/>
          <p14:tracePt t="37365" x="7169150" y="3670300"/>
          <p14:tracePt t="37396" x="7169150" y="3662363"/>
          <p14:tracePt t="40108" x="7150100" y="3679825"/>
          <p14:tracePt t="40148" x="7142163" y="3679825"/>
          <p14:tracePt t="40164" x="7132638" y="3689350"/>
          <p14:tracePt t="40212" x="7113588" y="3689350"/>
          <p14:tracePt t="40228" x="7105650" y="3689350"/>
          <p14:tracePt t="40236" x="7096125" y="3698875"/>
          <p14:tracePt t="40252" x="7086600" y="3698875"/>
          <p14:tracePt t="40260" x="7069138" y="3698875"/>
          <p14:tracePt t="40267" x="7059613" y="3706813"/>
          <p14:tracePt t="40276" x="7050088" y="3706813"/>
          <p14:tracePt t="40287" x="7032625" y="3706813"/>
          <p14:tracePt t="40292" x="6996113" y="3725863"/>
          <p14:tracePt t="40301" x="6977063" y="3725863"/>
          <p14:tracePt t="40317" x="6950075" y="3735388"/>
          <p14:tracePt t="40324" x="6940550" y="3735388"/>
          <p14:tracePt t="40332" x="6913563" y="3735388"/>
          <p14:tracePt t="40340" x="6894513" y="3743325"/>
          <p14:tracePt t="40348" x="6886575" y="3743325"/>
          <p14:tracePt t="40356" x="6850063" y="3743325"/>
          <p14:tracePt t="40363" x="6831013" y="3743325"/>
          <p14:tracePt t="40372" x="6804025" y="3743325"/>
          <p14:tracePt t="40380" x="6794500" y="3743325"/>
          <p14:tracePt t="40389" x="6777038" y="3743325"/>
          <p14:tracePt t="40396" x="6757988" y="3743325"/>
          <p14:tracePt t="40405" x="6731000" y="3743325"/>
          <p14:tracePt t="40413" x="6711950" y="3743325"/>
          <p14:tracePt t="40420" x="6704013" y="3743325"/>
          <p14:tracePt t="40444" x="6694488" y="3743325"/>
          <p14:tracePt t="40452" x="6667500" y="3743325"/>
          <p14:tracePt t="40460" x="6648450" y="3743325"/>
          <p14:tracePt t="40470" x="6638925" y="3743325"/>
          <p14:tracePt t="40476" x="6630988" y="3743325"/>
          <p14:tracePt t="40485" x="6611938" y="3743325"/>
          <p14:tracePt t="40500" x="6602413" y="3743325"/>
          <p14:tracePt t="40508" x="6594475" y="3743325"/>
          <p14:tracePt t="40516" x="6584950" y="3752850"/>
          <p14:tracePt t="40532" x="6565900" y="3771900"/>
          <p14:tracePt t="40540" x="6548438" y="3771900"/>
          <p14:tracePt t="40548" x="6538913" y="3771900"/>
          <p14:tracePt t="40556" x="6529388" y="3779838"/>
          <p14:tracePt t="40573" x="6511925" y="3779838"/>
          <p14:tracePt t="40580" x="6502400" y="3779838"/>
          <p14:tracePt t="40589" x="6492875" y="3789363"/>
          <p14:tracePt t="40596" x="6483350" y="3789363"/>
          <p14:tracePt t="40612" x="6475413" y="3789363"/>
          <p14:tracePt t="40628" x="6465888" y="3798888"/>
          <p14:tracePt t="40676" x="6465888" y="3808413"/>
          <p14:tracePt t="40716" x="6438900" y="3816350"/>
          <p14:tracePt t="40732" x="6429375" y="3816350"/>
          <p14:tracePt t="40740" x="6419850" y="3825875"/>
          <p14:tracePt t="40868" x="6410325" y="3835400"/>
          <p14:tracePt t="40876" x="6402388" y="3835400"/>
          <p14:tracePt t="40900" x="6392863" y="3844925"/>
          <p14:tracePt t="40924" x="6383338" y="3844925"/>
          <p14:tracePt t="44448" x="6373813" y="3844925"/>
          <p14:tracePt t="44816" x="6383338" y="3844925"/>
          <p14:tracePt t="44841" x="6402388" y="3844925"/>
          <p14:tracePt t="44872" x="6410325" y="3844925"/>
          <p14:tracePt t="45036" x="6419850" y="3844925"/>
          <p14:tracePt t="45044" x="6429375" y="3844925"/>
          <p14:tracePt t="45060" x="6446838" y="3844925"/>
          <p14:tracePt t="45076" x="6465888" y="3844925"/>
          <p14:tracePt t="45092" x="6475413" y="3844925"/>
          <p14:tracePt t="45108" x="6483350" y="3844925"/>
          <p14:tracePt t="45928" x="6492875" y="3844925"/>
          <p14:tracePt t="46652" x="6483350" y="3852863"/>
          <p14:tracePt t="48460" x="6483350" y="3862388"/>
          <p14:tracePt t="48468" x="6475413" y="3862388"/>
          <p14:tracePt t="48544" x="6521450" y="3862388"/>
          <p14:tracePt t="48553" x="6548438" y="3862388"/>
          <p14:tracePt t="48560" x="6602413" y="3862388"/>
          <p14:tracePt t="48568" x="6657975" y="3862388"/>
          <p14:tracePt t="48580" x="6731000" y="3862388"/>
          <p14:tracePt t="48588" x="6840538" y="3862388"/>
          <p14:tracePt t="48596" x="6923088" y="3862388"/>
          <p14:tracePt t="48605" x="6977063" y="3862388"/>
          <p14:tracePt t="48612" x="7032625" y="3862388"/>
          <p14:tracePt t="48620" x="7077075" y="3862388"/>
          <p14:tracePt t="48628" x="7113588" y="3852863"/>
          <p14:tracePt t="48636" x="7142163" y="3852863"/>
          <p14:tracePt t="48644" x="7215188" y="3852863"/>
          <p14:tracePt t="48653" x="7296150" y="3825875"/>
          <p14:tracePt t="48659" x="7324725" y="3825875"/>
          <p14:tracePt t="48668" x="7397750" y="3816350"/>
          <p14:tracePt t="48676" x="7507288" y="3816350"/>
          <p14:tracePt t="48684" x="7634288" y="3816350"/>
          <p14:tracePt t="48692" x="7780338" y="3816350"/>
          <p14:tracePt t="48700" x="7954963" y="3816350"/>
          <p14:tracePt t="48708" x="8137525" y="3816350"/>
          <p14:tracePt t="48717" x="8337550" y="3798888"/>
          <p14:tracePt t="48724" x="8556625" y="3798888"/>
          <p14:tracePt t="48733" x="8785225" y="3798888"/>
          <p14:tracePt t="48740" x="8967788" y="3798888"/>
          <p14:tracePt t="48749" x="9150350" y="3798888"/>
          <p14:tracePt t="48756" x="9332913" y="3798888"/>
          <p14:tracePt t="48763" x="9478963" y="3798888"/>
          <p14:tracePt t="48771" x="9625013" y="3798888"/>
          <p14:tracePt t="48780" x="9753600" y="3798888"/>
          <p14:tracePt t="48788" x="9872663" y="3798888"/>
          <p14:tracePt t="48796" x="9999663" y="3798888"/>
          <p14:tracePt t="48804" x="10128250" y="3798888"/>
          <p14:tracePt t="48812" x="10228263" y="3779838"/>
          <p14:tracePt t="48821" x="10320338" y="3752850"/>
          <p14:tracePt t="48828" x="10420350" y="3743325"/>
          <p14:tracePt t="48838" x="10529888" y="3743325"/>
          <p14:tracePt t="48844" x="10639425" y="3725863"/>
          <p14:tracePt t="48853" x="10748963" y="3716338"/>
          <p14:tracePt t="48860" x="10848975" y="3698875"/>
          <p14:tracePt t="48869" x="10941050" y="3689350"/>
          <p14:tracePt t="48876" x="11031538" y="3670300"/>
          <p14:tracePt t="48884" x="11123613" y="3662363"/>
          <p14:tracePt t="48892" x="11242675" y="3643313"/>
          <p14:tracePt t="48900" x="11352213" y="3633788"/>
          <p14:tracePt t="48921" x="11607800" y="3589338"/>
          <p14:tracePt t="48923" x="11726863" y="3560763"/>
          <p14:tracePt t="48933" x="11853863" y="3543300"/>
          <p14:tracePt t="48940" x="11982450" y="3533775"/>
          <p14:tracePt t="48948" x="12099925" y="3506788"/>
          <p14:tracePt t="51037" x="11963400" y="3990975"/>
          <p14:tracePt t="51044" x="11753850" y="4017963"/>
          <p14:tracePt t="51053" x="11534775" y="4073525"/>
          <p14:tracePt t="51060" x="11315700" y="4117975"/>
          <p14:tracePt t="51069" x="11068050" y="4154488"/>
          <p14:tracePt t="51076" x="10848975" y="4210050"/>
          <p14:tracePt t="51084" x="10675938" y="4256088"/>
          <p14:tracePt t="51092" x="10510838" y="4310063"/>
          <p14:tracePt t="51096" x="10337800" y="4373563"/>
          <p14:tracePt t="51108" x="10191750" y="4446588"/>
          <p14:tracePt t="51117" x="10036175" y="4511675"/>
          <p14:tracePt t="51124" x="9890125" y="4575175"/>
          <p14:tracePt t="51133" x="9753600" y="4629150"/>
          <p14:tracePt t="51140" x="9634538" y="4684713"/>
          <p14:tracePt t="51148" x="9534525" y="4757738"/>
          <p14:tracePt t="51156" x="9434513" y="4830763"/>
          <p14:tracePt t="51164" x="9332913" y="4903788"/>
          <p14:tracePt t="51172" x="9251950" y="4959350"/>
          <p14:tracePt t="51180" x="9169400" y="5032375"/>
          <p14:tracePt t="51188" x="9086850" y="5113338"/>
          <p14:tracePt t="51197" x="9013825" y="5178425"/>
          <p14:tracePt t="51204" x="8959850" y="5268913"/>
          <p14:tracePt t="51212" x="8913813" y="5332413"/>
          <p14:tracePt t="51220" x="8840788" y="5414963"/>
          <p14:tracePt t="51228" x="8785225" y="5478463"/>
          <p14:tracePt t="51237" x="8748713" y="5543550"/>
          <p14:tracePt t="51243" x="8721725" y="5580063"/>
          <p14:tracePt t="51252" x="8685213" y="5607050"/>
          <p14:tracePt t="51259" x="8666163" y="5634038"/>
          <p14:tracePt t="51270" x="8648700" y="5670550"/>
          <p14:tracePt t="51275" x="8639175" y="5689600"/>
          <p14:tracePt t="51284" x="8629650" y="5697538"/>
          <p14:tracePt t="51291" x="8612188" y="5716588"/>
          <p14:tracePt t="51301" x="8602663" y="5716588"/>
          <p14:tracePt t="51308" x="8602663" y="5726113"/>
          <p14:tracePt t="51317" x="8593138" y="5743575"/>
          <p14:tracePt t="51324" x="8585200" y="5753100"/>
          <p14:tracePt t="51333" x="8585200" y="5762625"/>
          <p14:tracePt t="51340" x="8575675" y="5770563"/>
          <p14:tracePt t="51349" x="8566150" y="5780088"/>
          <p14:tracePt t="51948" x="8556625" y="5780088"/>
          <p14:tracePt t="51956" x="8539163" y="5780088"/>
          <p14:tracePt t="51963" x="8520113" y="5780088"/>
          <p14:tracePt t="51968" x="8502650" y="5780088"/>
          <p14:tracePt t="51972" x="8483600" y="5780088"/>
          <p14:tracePt t="51980" x="8475663" y="5780088"/>
          <p14:tracePt t="51988" x="8466138" y="5780088"/>
          <p14:tracePt t="51996" x="8456613" y="5780088"/>
          <p14:tracePt t="52004" x="8439150" y="5780088"/>
          <p14:tracePt t="52012" x="8393113" y="5780088"/>
          <p14:tracePt t="52021" x="8337550" y="5780088"/>
          <p14:tracePt t="52028" x="8310563" y="5780088"/>
          <p14:tracePt t="52034" x="8293100" y="5780088"/>
          <p14:tracePt t="52040" x="8264525" y="5780088"/>
          <p14:tracePt t="52049" x="8220075" y="5753100"/>
          <p14:tracePt t="52056" x="8174038" y="5734050"/>
          <p14:tracePt t="52064" x="8108950" y="5707063"/>
          <p14:tracePt t="52072" x="8081963" y="5697538"/>
          <p14:tracePt t="52080" x="8018463" y="5653088"/>
          <p14:tracePt t="52088" x="7991475" y="5634038"/>
          <p14:tracePt t="52093" x="7962900" y="5624513"/>
          <p14:tracePt t="52100" x="7899400" y="5597525"/>
          <p14:tracePt t="52108" x="7816850" y="5551488"/>
          <p14:tracePt t="52117" x="7743825" y="5524500"/>
          <p14:tracePt t="52124" x="7643813" y="5487988"/>
          <p14:tracePt t="52133" x="7543800" y="5461000"/>
          <p14:tracePt t="52140" x="7434263" y="5414963"/>
          <p14:tracePt t="52149" x="7334250" y="5387975"/>
          <p14:tracePt t="52156" x="7223125" y="5368925"/>
          <p14:tracePt t="52164" x="7113588" y="5341938"/>
          <p14:tracePt t="52172" x="6996113" y="5332413"/>
          <p14:tracePt t="52180" x="6904038" y="5305425"/>
          <p14:tracePt t="52188" x="6804025" y="5278438"/>
          <p14:tracePt t="52196" x="6731000" y="5251450"/>
          <p14:tracePt t="52205" x="6694488" y="5232400"/>
          <p14:tracePt t="52212" x="6675438" y="5222875"/>
          <p14:tracePt t="52220" x="6667500" y="5222875"/>
          <p14:tracePt t="52228" x="6638925" y="5195888"/>
          <p14:tracePt t="52237" x="6621463" y="5168900"/>
          <p14:tracePt t="52243" x="6611938" y="5168900"/>
          <p14:tracePt t="52269" x="6602413" y="5149850"/>
          <p14:tracePt t="52276" x="6584950" y="5132388"/>
          <p14:tracePt t="52284" x="6575425" y="5105400"/>
          <p14:tracePt t="52300" x="6548438" y="5076825"/>
          <p14:tracePt t="52308" x="6538913" y="5068888"/>
          <p14:tracePt t="52316" x="6529388" y="5059363"/>
          <p14:tracePt t="52324" x="6502400" y="5032375"/>
          <p14:tracePt t="52340" x="6475413" y="5013325"/>
          <p14:tracePt t="52349" x="6446838" y="4995863"/>
          <p14:tracePt t="52356" x="6402388" y="4959350"/>
          <p14:tracePt t="52364" x="6346825" y="4922838"/>
          <p14:tracePt t="52372" x="6292850" y="4903788"/>
          <p14:tracePt t="52380" x="6227763" y="4857750"/>
          <p14:tracePt t="52388" x="6191250" y="4840288"/>
          <p14:tracePt t="52396" x="6118225" y="4803775"/>
          <p14:tracePt t="52404" x="6037263" y="4767263"/>
          <p14:tracePt t="52412" x="5964238" y="4721225"/>
          <p14:tracePt t="52421" x="5881688" y="4684713"/>
          <p14:tracePt t="52428" x="5799138" y="4657725"/>
          <p14:tracePt t="52436" x="5716588" y="4629150"/>
          <p14:tracePt t="52443" x="5689600" y="4629150"/>
          <p14:tracePt t="52453" x="5634038" y="4602163"/>
          <p14:tracePt t="52460" x="5589588" y="4584700"/>
          <p14:tracePt t="52468" x="5561013" y="4584700"/>
          <p14:tracePt t="52476" x="5524500" y="4575175"/>
          <p14:tracePt t="52485" x="5497513" y="4575175"/>
          <p14:tracePt t="52492" x="5461000" y="4575175"/>
          <p14:tracePt t="52500" x="5443538" y="4575175"/>
          <p14:tracePt t="52508" x="5397500" y="4575175"/>
          <p14:tracePt t="52517" x="5370513" y="4575175"/>
          <p14:tracePt t="52524" x="5360988" y="4575175"/>
          <p14:tracePt t="52533" x="5341938" y="4575175"/>
          <p14:tracePt t="52692" x="5351463" y="4565650"/>
          <p14:tracePt t="52708" x="5360988" y="4548188"/>
          <p14:tracePt t="52719" x="5370513" y="4538663"/>
          <p14:tracePt t="52732" x="5378450" y="4529138"/>
          <p14:tracePt t="52756" x="5378450" y="4519613"/>
          <p14:tracePt t="52764" x="5387975" y="4519613"/>
          <p14:tracePt t="52796" x="5397500" y="4511675"/>
          <p14:tracePt t="52813" x="5397500" y="4502150"/>
          <p14:tracePt t="52860" x="5407025" y="4492625"/>
          <p14:tracePt t="52876" x="5414963" y="4475163"/>
          <p14:tracePt t="52884" x="5414963" y="4465638"/>
          <p14:tracePt t="52892" x="5414963" y="4438650"/>
          <p14:tracePt t="52899" x="5434013" y="4402138"/>
          <p14:tracePt t="52908" x="5443538" y="4392613"/>
          <p14:tracePt t="52916" x="5451475" y="4365625"/>
          <p14:tracePt t="52923" x="5451475" y="4356100"/>
          <p14:tracePt t="52935" x="5461000" y="4329113"/>
          <p14:tracePt t="52940" x="5461000" y="4319588"/>
          <p14:tracePt t="52948" x="5470525" y="4300538"/>
          <p14:tracePt t="52964" x="5470525" y="4283075"/>
          <p14:tracePt t="52980" x="5470525" y="4273550"/>
          <p14:tracePt t="52988" x="5470525" y="4264025"/>
          <p14:tracePt t="53013" x="5470525" y="4256088"/>
          <p14:tracePt t="53021" x="5470525" y="4246563"/>
          <p14:tracePt t="53028" x="5470525" y="4237038"/>
          <p14:tracePt t="53037" x="5470525" y="4227513"/>
          <p14:tracePt t="53044" x="5461000" y="4210050"/>
          <p14:tracePt t="53052" x="5414963" y="4191000"/>
          <p14:tracePt t="53060" x="5387975" y="4173538"/>
          <p14:tracePt t="53069" x="5324475" y="4137025"/>
          <p14:tracePt t="53076" x="5305425" y="4137025"/>
          <p14:tracePt t="53085" x="5268913" y="4127500"/>
          <p14:tracePt t="53092" x="5232400" y="4127500"/>
          <p14:tracePt t="53100" x="5205413" y="4117975"/>
          <p14:tracePt t="53108" x="5178425" y="4117975"/>
          <p14:tracePt t="53117" x="5151438" y="4117975"/>
          <p14:tracePt t="53124" x="5122863" y="4117975"/>
          <p14:tracePt t="53134" x="5086350" y="4117975"/>
          <p14:tracePt t="53140" x="5059363" y="4117975"/>
          <p14:tracePt t="53149" x="5041900" y="4137025"/>
          <p14:tracePt t="53156" x="5022850" y="4154488"/>
          <p14:tracePt t="53164" x="4986338" y="4173538"/>
          <p14:tracePt t="53171" x="4940300" y="4219575"/>
          <p14:tracePt t="53180" x="4913313" y="4256088"/>
          <p14:tracePt t="53188" x="4876800" y="4319588"/>
          <p14:tracePt t="53196" x="4830763" y="4337050"/>
          <p14:tracePt t="53204" x="4794250" y="4392613"/>
          <p14:tracePt t="53212" x="4757738" y="4456113"/>
          <p14:tracePt t="53220" x="4721225" y="4502150"/>
          <p14:tracePt t="53228" x="4711700" y="4529138"/>
          <p14:tracePt t="53237" x="4711700" y="4575175"/>
          <p14:tracePt t="53239" x="4711700" y="4611688"/>
          <p14:tracePt t="53249" x="4684713" y="4638675"/>
          <p14:tracePt t="53255" x="4684713" y="4675188"/>
          <p14:tracePt t="53268" x="4694238" y="4738688"/>
          <p14:tracePt t="53276" x="4703763" y="4775200"/>
          <p14:tracePt t="53285" x="4730750" y="4821238"/>
          <p14:tracePt t="53292" x="4767263" y="4867275"/>
          <p14:tracePt t="53300" x="4803775" y="4913313"/>
          <p14:tracePt t="53308" x="4857750" y="4976813"/>
          <p14:tracePt t="53316" x="4922838" y="5049838"/>
          <p14:tracePt t="53324" x="4995863" y="5132388"/>
          <p14:tracePt t="53334" x="5041900" y="5178425"/>
          <p14:tracePt t="53340" x="5078413" y="5214938"/>
          <p14:tracePt t="53348" x="5122863" y="5251450"/>
          <p14:tracePt t="53356" x="5205413" y="5314950"/>
          <p14:tracePt t="53363" x="5287963" y="5368925"/>
          <p14:tracePt t="53372" x="5387975" y="5424488"/>
          <p14:tracePt t="53380" x="5470525" y="5478463"/>
          <p14:tracePt t="53387" x="5570538" y="5543550"/>
          <p14:tracePt t="53395" x="5653088" y="5580063"/>
          <p14:tracePt t="53404" x="5735638" y="5607050"/>
          <p14:tracePt t="53413" x="5826125" y="5634038"/>
          <p14:tracePt t="53421" x="5908675" y="5661025"/>
          <p14:tracePt t="53428" x="5981700" y="5689600"/>
          <p14:tracePt t="53437" x="6081713" y="5697538"/>
          <p14:tracePt t="53443" x="6154738" y="5716588"/>
          <p14:tracePt t="53452" x="6237288" y="5726113"/>
          <p14:tracePt t="53460" x="6310313" y="5726113"/>
          <p14:tracePt t="53468" x="6365875" y="5726113"/>
          <p14:tracePt t="53476" x="6410325" y="5734050"/>
          <p14:tracePt t="53484" x="6446838" y="5734050"/>
          <p14:tracePt t="53492" x="6475413" y="5734050"/>
          <p14:tracePt t="53501" x="6492875" y="5734050"/>
          <p14:tracePt t="53508" x="6521450" y="5734050"/>
          <p14:tracePt t="53516" x="6538913" y="5734050"/>
          <p14:tracePt t="53523" x="6575425" y="5716588"/>
          <p14:tracePt t="53533" x="6594475" y="5707063"/>
          <p14:tracePt t="53540" x="6648450" y="5680075"/>
          <p14:tracePt t="53549" x="6675438" y="5670550"/>
          <p14:tracePt t="53556" x="6721475" y="5653088"/>
          <p14:tracePt t="53564" x="6784975" y="5624513"/>
          <p14:tracePt t="53571" x="6831013" y="5588000"/>
          <p14:tracePt t="53580" x="6858000" y="5588000"/>
          <p14:tracePt t="53587" x="6913563" y="5588000"/>
          <p14:tracePt t="53596" x="6959600" y="5580063"/>
          <p14:tracePt t="53604" x="6986588" y="5570538"/>
          <p14:tracePt t="53612" x="7004050" y="5551488"/>
          <p14:tracePt t="53620" x="7032625" y="5514975"/>
          <p14:tracePt t="53628" x="7069138" y="5497513"/>
          <p14:tracePt t="53636" x="7069138" y="5478463"/>
          <p14:tracePt t="53644" x="7105650" y="5451475"/>
          <p14:tracePt t="53653" x="7113588" y="5434013"/>
          <p14:tracePt t="53660" x="7123113" y="5397500"/>
          <p14:tracePt t="53669" x="7132638" y="5360988"/>
          <p14:tracePt t="53676" x="7159625" y="5314950"/>
          <p14:tracePt t="53685" x="7159625" y="5268913"/>
          <p14:tracePt t="53692" x="7169150" y="5232400"/>
          <p14:tracePt t="53700" x="7169150" y="5186363"/>
          <p14:tracePt t="53707" x="7178675" y="5149850"/>
          <p14:tracePt t="53716" x="7186613" y="5113338"/>
          <p14:tracePt t="53724" x="7186613" y="5076825"/>
          <p14:tracePt t="53733" x="7186613" y="5032375"/>
          <p14:tracePt t="53740" x="7196138" y="4995863"/>
          <p14:tracePt t="53749" x="7196138" y="4967288"/>
          <p14:tracePt t="53756" x="7196138" y="4930775"/>
          <p14:tracePt t="53764" x="7215188" y="4903788"/>
          <p14:tracePt t="53772" x="7232650" y="4876800"/>
          <p14:tracePt t="53780" x="7232650" y="4857750"/>
          <p14:tracePt t="53788" x="7232650" y="4830763"/>
          <p14:tracePt t="53796" x="7232650" y="4784725"/>
          <p14:tracePt t="53805" x="7232650" y="4748213"/>
          <p14:tracePt t="53812" x="7232650" y="4702175"/>
          <p14:tracePt t="53820" x="7232650" y="4665663"/>
          <p14:tracePt t="53828" x="7232650" y="4629150"/>
          <p14:tracePt t="53837" x="7232650" y="4592638"/>
          <p14:tracePt t="53844" x="7215188" y="4538663"/>
          <p14:tracePt t="53853" x="7196138" y="4492625"/>
          <p14:tracePt t="53860" x="7186613" y="4475163"/>
          <p14:tracePt t="53868" x="7159625" y="4429125"/>
          <p14:tracePt t="53876" x="7142163" y="4392613"/>
          <p14:tracePt t="53884" x="7132638" y="4373563"/>
          <p14:tracePt t="53892" x="7096125" y="4329113"/>
          <p14:tracePt t="53903" x="7069138" y="4300538"/>
          <p14:tracePt t="53908" x="7059613" y="4292600"/>
          <p14:tracePt t="53917" x="7032625" y="4264025"/>
          <p14:tracePt t="53924" x="7023100" y="4256088"/>
          <p14:tracePt t="53933" x="6986588" y="4237038"/>
          <p14:tracePt t="53940" x="6967538" y="4227513"/>
          <p14:tracePt t="53944" x="6931025" y="4219575"/>
          <p14:tracePt t="53957" x="6904038" y="4210050"/>
          <p14:tracePt t="53964" x="6877050" y="4191000"/>
          <p14:tracePt t="53972" x="6840538" y="4183063"/>
          <p14:tracePt t="53980" x="6821488" y="4173538"/>
          <p14:tracePt t="53988" x="6784975" y="4154488"/>
          <p14:tracePt t="53996" x="6721475" y="4137025"/>
          <p14:tracePt t="54004" x="6704013" y="4137025"/>
          <p14:tracePt t="54012" x="6648450" y="4127500"/>
          <p14:tracePt t="54020" x="6602413" y="4110038"/>
          <p14:tracePt t="54028" x="6548438" y="4110038"/>
          <p14:tracePt t="54036" x="6492875" y="4110038"/>
          <p14:tracePt t="54043" x="6419850" y="4100513"/>
          <p14:tracePt t="54053" x="6337300" y="4100513"/>
          <p14:tracePt t="54060" x="6283325" y="4090988"/>
          <p14:tracePt t="54068" x="6200775" y="4073525"/>
          <p14:tracePt t="54075" x="6146800" y="4073525"/>
          <p14:tracePt t="54085" x="6073775" y="4073525"/>
          <p14:tracePt t="54092" x="6018213" y="4073525"/>
          <p14:tracePt t="54100" x="5964238" y="4073525"/>
          <p14:tracePt t="54107" x="5908675" y="4073525"/>
          <p14:tracePt t="54116" x="5862638" y="4073525"/>
          <p14:tracePt t="54123" x="5826125" y="4073525"/>
          <p14:tracePt t="54133" x="5789613" y="4081463"/>
          <p14:tracePt t="54140" x="5745163" y="4110038"/>
          <p14:tracePt t="54149" x="5716588" y="4117975"/>
          <p14:tracePt t="54156" x="5670550" y="4137025"/>
          <p14:tracePt t="54164" x="5643563" y="4164013"/>
          <p14:tracePt t="54171" x="5597525" y="4183063"/>
          <p14:tracePt t="54180" x="5553075" y="4200525"/>
          <p14:tracePt t="54188" x="5524500" y="4219575"/>
          <p14:tracePt t="54196" x="5480050" y="4227513"/>
          <p14:tracePt t="54200" x="5451475" y="4256088"/>
          <p14:tracePt t="54212" x="5424488" y="4264025"/>
          <p14:tracePt t="54220" x="5387975" y="4292600"/>
          <p14:tracePt t="54228" x="5378450" y="4310063"/>
          <p14:tracePt t="54237" x="5360988" y="4319588"/>
          <p14:tracePt t="54244" x="5360988" y="4337050"/>
          <p14:tracePt t="54253" x="5351463" y="4356100"/>
          <p14:tracePt t="54260" x="5341938" y="4373563"/>
          <p14:tracePt t="54268" x="5341938" y="4392613"/>
          <p14:tracePt t="54276" x="5341938" y="4419600"/>
          <p14:tracePt t="54286" x="5341938" y="4429125"/>
          <p14:tracePt t="54292" x="5341938" y="4446588"/>
          <p14:tracePt t="54300" x="5341938" y="4492625"/>
          <p14:tracePt t="54308" x="5341938" y="4519613"/>
          <p14:tracePt t="54316" x="5341938" y="4565650"/>
          <p14:tracePt t="54324" x="5341938" y="4592638"/>
          <p14:tracePt t="54327" x="5341938" y="4665663"/>
          <p14:tracePt t="54340" x="5341938" y="4694238"/>
          <p14:tracePt t="54349" x="5341938" y="4711700"/>
          <p14:tracePt t="54356" x="5370513" y="4738688"/>
          <p14:tracePt t="54372" x="5370513" y="4767263"/>
          <p14:tracePt t="54388" x="5378450" y="4784725"/>
          <p14:tracePt t="54405" x="5378450" y="4794250"/>
          <p14:tracePt t="54413" x="5397500" y="4811713"/>
          <p14:tracePt t="54421" x="5414963" y="4848225"/>
          <p14:tracePt t="54428" x="5424488" y="4848225"/>
          <p14:tracePt t="54436" x="5443538" y="4876800"/>
          <p14:tracePt t="54444" x="5461000" y="4894263"/>
          <p14:tracePt t="54453" x="5487988" y="4930775"/>
          <p14:tracePt t="54460" x="5524500" y="4959350"/>
          <p14:tracePt t="54469" x="5553075" y="4995863"/>
          <p14:tracePt t="54476" x="5589588" y="5022850"/>
          <p14:tracePt t="54486" x="5607050" y="5040313"/>
          <p14:tracePt t="54491" x="5634038" y="5059363"/>
          <p14:tracePt t="54501" x="5680075" y="5086350"/>
          <p14:tracePt t="54508" x="5716588" y="5122863"/>
          <p14:tracePt t="54516" x="5745163" y="5149850"/>
          <p14:tracePt t="54524" x="5772150" y="5159375"/>
          <p14:tracePt t="54533" x="5818188" y="5195888"/>
          <p14:tracePt t="54540" x="5862638" y="5222875"/>
          <p14:tracePt t="54549" x="5899150" y="5232400"/>
          <p14:tracePt t="54556" x="5927725" y="5251450"/>
          <p14:tracePt t="54564" x="5981700" y="5259388"/>
          <p14:tracePt t="54572" x="6027738" y="5268913"/>
          <p14:tracePt t="54580" x="6100763" y="5287963"/>
          <p14:tracePt t="54588" x="6183313" y="5295900"/>
          <p14:tracePt t="54596" x="6256338" y="5324475"/>
          <p14:tracePt t="54604" x="6310313" y="5324475"/>
          <p14:tracePt t="54612" x="6356350" y="5324475"/>
          <p14:tracePt t="54620" x="6429375" y="5332413"/>
          <p14:tracePt t="54628" x="6465888" y="5332413"/>
          <p14:tracePt t="54636" x="6511925" y="5332413"/>
          <p14:tracePt t="54644" x="6565900" y="5332413"/>
          <p14:tracePt t="54652" x="6594475" y="5332413"/>
          <p14:tracePt t="54660" x="6630988" y="5332413"/>
          <p14:tracePt t="54671" x="6657975" y="5332413"/>
          <p14:tracePt t="54675" x="6694488" y="5341938"/>
          <p14:tracePt t="54683" x="6721475" y="5341938"/>
          <p14:tracePt t="54692" x="6757988" y="5341938"/>
          <p14:tracePt t="54700" x="6794500" y="5341938"/>
          <p14:tracePt t="54708" x="6813550" y="5341938"/>
          <p14:tracePt t="54717" x="6840538" y="5332413"/>
          <p14:tracePt t="54724" x="6886575" y="5314950"/>
          <p14:tracePt t="54735" x="6904038" y="5295900"/>
          <p14:tracePt t="54740" x="6923088" y="5268913"/>
          <p14:tracePt t="54750" x="6940550" y="5259388"/>
          <p14:tracePt t="54756" x="6977063" y="5214938"/>
          <p14:tracePt t="54764" x="6996113" y="5186363"/>
          <p14:tracePt t="54772" x="6996113" y="5159375"/>
          <p14:tracePt t="54780" x="7004050" y="5113338"/>
          <p14:tracePt t="54787" x="7004050" y="5040313"/>
          <p14:tracePt t="54796" x="7004050" y="4986338"/>
          <p14:tracePt t="54804" x="7004050" y="4930775"/>
          <p14:tracePt t="54812" x="7004050" y="4857750"/>
          <p14:tracePt t="54821" x="7004050" y="4794250"/>
          <p14:tracePt t="54828" x="7004050" y="4757738"/>
          <p14:tracePt t="54837" x="7004050" y="4711700"/>
          <p14:tracePt t="54844" x="7004050" y="4675188"/>
          <p14:tracePt t="54853" x="7004050" y="4621213"/>
          <p14:tracePt t="54860" x="7004050" y="4584700"/>
          <p14:tracePt t="54869" x="7004050" y="4548188"/>
          <p14:tracePt t="54876" x="7004050" y="4492625"/>
          <p14:tracePt t="54884" x="7004050" y="4465638"/>
          <p14:tracePt t="54892" x="6986588" y="4438650"/>
          <p14:tracePt t="54904" x="6986588" y="4419600"/>
          <p14:tracePt t="54908" x="6959600" y="4356100"/>
          <p14:tracePt t="54916" x="6950075" y="4337050"/>
          <p14:tracePt t="54924" x="6931025" y="4310063"/>
          <p14:tracePt t="54933" x="6894513" y="4264025"/>
          <p14:tracePt t="54940" x="6877050" y="4237038"/>
          <p14:tracePt t="54948" x="6840538" y="4200525"/>
          <p14:tracePt t="54955" x="6813550" y="4154488"/>
          <p14:tracePt t="54964" x="6757988" y="4117975"/>
          <p14:tracePt t="54971" x="6694488" y="4064000"/>
          <p14:tracePt t="54980" x="6648450" y="4044950"/>
          <p14:tracePt t="54987" x="6621463" y="4037013"/>
          <p14:tracePt t="54996" x="6575425" y="4008438"/>
          <p14:tracePt t="55004" x="6511925" y="3990975"/>
          <p14:tracePt t="55012" x="6456363" y="3971925"/>
          <p14:tracePt t="55020" x="6392863" y="3954463"/>
          <p14:tracePt t="55028" x="6292850" y="3927475"/>
          <p14:tracePt t="55037" x="6219825" y="3908425"/>
          <p14:tracePt t="55044" x="6137275" y="3881438"/>
          <p14:tracePt t="55052" x="6064250" y="3871913"/>
          <p14:tracePt t="55060" x="5991225" y="3871913"/>
          <p14:tracePt t="55069" x="5927725" y="3862388"/>
          <p14:tracePt t="55075" x="5872163" y="3862388"/>
          <p14:tracePt t="55084" x="5818188" y="3862388"/>
          <p14:tracePt t="55092" x="5762625" y="3862388"/>
          <p14:tracePt t="55100" x="5689600" y="3862388"/>
          <p14:tracePt t="55108" x="5616575" y="3862388"/>
          <p14:tracePt t="55116" x="5534025" y="3862388"/>
          <p14:tracePt t="55123" x="5461000" y="3871913"/>
          <p14:tracePt t="55133" x="5378450" y="3898900"/>
          <p14:tracePt t="55140" x="5297488" y="3927475"/>
          <p14:tracePt t="55149" x="5224463" y="3954463"/>
          <p14:tracePt t="55156" x="5141913" y="3990975"/>
          <p14:tracePt t="55164" x="5078413" y="4017963"/>
          <p14:tracePt t="55172" x="5032375" y="4054475"/>
          <p14:tracePt t="55180" x="5013325" y="4073525"/>
          <p14:tracePt t="55188" x="5013325" y="4100513"/>
          <p14:tracePt t="55196" x="5013325" y="4117975"/>
          <p14:tracePt t="55203" x="5013325" y="4154488"/>
          <p14:tracePt t="55212" x="5013325" y="4164013"/>
          <p14:tracePt t="55228" x="5013325" y="4173538"/>
          <p14:tracePt t="55237" x="5013325" y="4191000"/>
          <p14:tracePt t="55253" x="5022850" y="4210050"/>
          <p14:tracePt t="55292" x="5041900" y="4227513"/>
          <p14:tracePt t="55500" x="5059363" y="4256088"/>
          <p14:tracePt t="55508" x="5086350" y="4273550"/>
          <p14:tracePt t="55516" x="5168900" y="4337050"/>
          <p14:tracePt t="55524" x="5214938" y="4356100"/>
          <p14:tracePt t="55534" x="5324475" y="4429125"/>
          <p14:tracePt t="55537" x="5507038" y="4548188"/>
          <p14:tracePt t="55544" x="5789613" y="4684713"/>
          <p14:tracePt t="55553" x="6219825" y="4903788"/>
          <p14:tracePt t="55560" x="6794500" y="5159375"/>
          <p14:tracePt t="55569" x="7443788" y="5434013"/>
          <p14:tracePt t="55575" x="8045450" y="5670550"/>
          <p14:tracePt t="55584" x="8602663" y="5843588"/>
          <p14:tracePt t="55592" x="9077325" y="5935663"/>
          <p14:tracePt t="55596" x="9442450" y="6027738"/>
          <p14:tracePt t="55604" x="9661525" y="6072188"/>
          <p14:tracePt t="55612" x="9809163" y="6091238"/>
          <p14:tracePt t="55620" x="9826625" y="6091238"/>
          <p14:tracePt t="55637" x="9836150" y="6081713"/>
          <p14:tracePt t="55644" x="9826625" y="6045200"/>
          <p14:tracePt t="55653" x="9790113" y="5999163"/>
          <p14:tracePt t="55660" x="9734550" y="5918200"/>
          <p14:tracePt t="55668" x="9717088" y="5881688"/>
          <p14:tracePt t="55676" x="9698038" y="5853113"/>
          <p14:tracePt t="55684" x="9690100" y="5835650"/>
          <p14:tracePt t="55692" x="9690100" y="5807075"/>
          <p14:tracePt t="55701" x="9680575" y="5789613"/>
          <p14:tracePt t="55708" x="9680575" y="5762625"/>
          <p14:tracePt t="55716" x="9680575" y="5743575"/>
          <p14:tracePt t="55720" x="9671050" y="5726113"/>
          <p14:tracePt t="55728" x="9671050" y="5707063"/>
          <p14:tracePt t="55736" x="9653588" y="5670550"/>
          <p14:tracePt t="55752" x="9644063" y="5643563"/>
          <p14:tracePt t="55756" x="9625013" y="5624513"/>
          <p14:tracePt t="55764" x="9625013" y="5616575"/>
          <p14:tracePt t="55772" x="9598025" y="5588000"/>
          <p14:tracePt t="55780" x="9561513" y="5524500"/>
          <p14:tracePt t="55788" x="9551988" y="5514975"/>
          <p14:tracePt t="55796" x="9534525" y="5497513"/>
          <p14:tracePt t="55804" x="9488488" y="5478463"/>
          <p14:tracePt t="55812" x="9461500" y="5470525"/>
          <p14:tracePt t="55820" x="9442450" y="5470525"/>
          <p14:tracePt t="55828" x="9398000" y="5441950"/>
          <p14:tracePt t="55837" x="9342438" y="5441950"/>
          <p14:tracePt t="55844" x="9315450" y="5434013"/>
          <p14:tracePt t="55853" x="9296400" y="5424488"/>
          <p14:tracePt t="55860" x="9242425" y="5405438"/>
          <p14:tracePt t="55869" x="9205913" y="5397500"/>
          <p14:tracePt t="55876" x="9169400" y="5378450"/>
          <p14:tracePt t="55884" x="9105900" y="5360988"/>
          <p14:tracePt t="55892" x="9023350" y="5332413"/>
          <p14:tracePt t="55901" x="8967788" y="5305425"/>
          <p14:tracePt t="55919" x="8858250" y="5268913"/>
          <p14:tracePt t="55923" x="8785225" y="5259388"/>
          <p14:tracePt t="55933" x="8685213" y="5232400"/>
          <p14:tracePt t="55940" x="8593138" y="5205413"/>
          <p14:tracePt t="55948" x="8512175" y="5178425"/>
          <p14:tracePt t="55956" x="8439150" y="5168900"/>
          <p14:tracePt t="55964" x="8356600" y="5149850"/>
          <p14:tracePt t="55972" x="8301038" y="5141913"/>
          <p14:tracePt t="55977" x="8283575" y="5132388"/>
          <p14:tracePt t="55984" x="8247063" y="5132388"/>
          <p14:tracePt t="56000" x="8228013" y="5122863"/>
          <p14:tracePt t="56008" x="8220075" y="5122863"/>
          <p14:tracePt t="56024" x="8210550" y="5113338"/>
          <p14:tracePt t="56060" x="8191500" y="5113338"/>
          <p14:tracePt t="56069" x="8183563" y="5105400"/>
          <p14:tracePt t="56092" x="8174038" y="5105400"/>
          <p14:tracePt t="56124" x="8174038" y="5095875"/>
          <p14:tracePt t="56236" x="8247063" y="5095875"/>
          <p14:tracePt t="56244" x="8320088" y="5095875"/>
          <p14:tracePt t="56253" x="8347075" y="5095875"/>
          <p14:tracePt t="56260" x="8420100" y="5095875"/>
          <p14:tracePt t="56268" x="8529638" y="5095875"/>
          <p14:tracePt t="56276" x="8675688" y="5095875"/>
          <p14:tracePt t="56283" x="8821738" y="5095875"/>
          <p14:tracePt t="56292" x="8986838" y="5086350"/>
          <p14:tracePt t="56300" x="9150350" y="5068888"/>
          <p14:tracePt t="56308" x="9296400" y="5049838"/>
          <p14:tracePt t="56316" x="9405938" y="5040313"/>
          <p14:tracePt t="56324" x="9507538" y="5022850"/>
          <p14:tracePt t="56333" x="9534525" y="5022850"/>
          <p14:tracePt t="56340" x="9551988" y="5003800"/>
          <p14:tracePt t="56349" x="9561513" y="5003800"/>
          <p14:tracePt t="56356" x="9571038" y="4995863"/>
          <p14:tracePt t="56380" x="9580563" y="4995863"/>
          <p14:tracePt t="56387" x="9598025" y="4986338"/>
          <p14:tracePt t="56396" x="9607550" y="4986338"/>
          <p14:tracePt t="56404" x="9634538" y="4967288"/>
          <p14:tracePt t="56413" x="9653588" y="4967288"/>
          <p14:tracePt t="56420" x="9690100" y="4967288"/>
          <p14:tracePt t="56428" x="9726613" y="4959350"/>
          <p14:tracePt t="56436" x="9763125" y="4940300"/>
          <p14:tracePt t="56444" x="9826625" y="4940300"/>
          <p14:tracePt t="56453" x="9853613" y="4940300"/>
          <p14:tracePt t="56460" x="9909175" y="4930775"/>
          <p14:tracePt t="56468" x="9945688" y="4930775"/>
          <p14:tracePt t="56476" x="9991725" y="4930775"/>
          <p14:tracePt t="56484" x="10009188" y="4930775"/>
          <p14:tracePt t="56492" x="10028238" y="4930775"/>
          <p14:tracePt t="56524" x="10036175" y="4922838"/>
          <p14:tracePt t="56780" x="10018713" y="4922838"/>
          <p14:tracePt t="56788" x="9955213" y="4940300"/>
          <p14:tracePt t="56796" x="9926638" y="4949825"/>
          <p14:tracePt t="56804" x="9872663" y="4967288"/>
          <p14:tracePt t="56812" x="9763125" y="4986338"/>
          <p14:tracePt t="56820" x="9598025" y="4995863"/>
          <p14:tracePt t="56828" x="9398000" y="5013325"/>
          <p14:tracePt t="56836" x="9132888" y="5049838"/>
          <p14:tracePt t="56844" x="8721725" y="5068888"/>
          <p14:tracePt t="56853" x="8237538" y="5068888"/>
          <p14:tracePt t="56860" x="7753350" y="5068888"/>
          <p14:tracePt t="56869" x="7296150" y="5095875"/>
          <p14:tracePt t="56877" x="6923088" y="5095875"/>
          <p14:tracePt t="56884" x="6611938" y="5113338"/>
          <p14:tracePt t="56892" x="6373813" y="5132388"/>
          <p14:tracePt t="56900" x="6210300" y="5141913"/>
          <p14:tracePt t="56920" x="6091238" y="5168900"/>
          <p14:tracePt t="56940" x="6091238" y="5178425"/>
          <p14:tracePt t="56956" x="6091238" y="5186363"/>
          <p14:tracePt t="56972" x="6091238" y="5195888"/>
          <p14:tracePt t="56976" x="6091238" y="5205413"/>
          <p14:tracePt t="56996" x="6091238" y="5214938"/>
          <p14:tracePt t="57004" x="6091238" y="5222875"/>
          <p14:tracePt t="57013" x="6091238" y="5232400"/>
          <p14:tracePt t="57021" x="6081713" y="5241925"/>
          <p14:tracePt t="57027" x="6064250" y="5251450"/>
          <p14:tracePt t="57037" x="6037263" y="5287963"/>
          <p14:tracePt t="57044" x="6008688" y="5305425"/>
          <p14:tracePt t="57053" x="5964238" y="5341938"/>
          <p14:tracePt t="57060" x="5891213" y="5405438"/>
          <p14:tracePt t="57069" x="5826125" y="5441950"/>
          <p14:tracePt t="57076" x="5745163" y="5497513"/>
          <p14:tracePt t="57085" x="5699125" y="5534025"/>
          <p14:tracePt t="57092" x="5634038" y="5580063"/>
          <p14:tracePt t="57100" x="5534025" y="5607050"/>
          <p14:tracePt t="57105" x="5424488" y="5643563"/>
          <p14:tracePt t="57115" x="5278438" y="5680075"/>
          <p14:tracePt t="57124" x="5141913" y="5707063"/>
          <p14:tracePt t="57133" x="5013325" y="5716588"/>
          <p14:tracePt t="57140" x="4886325" y="5743575"/>
          <p14:tracePt t="57150" x="4784725" y="5762625"/>
          <p14:tracePt t="57155" x="4711700" y="5770563"/>
          <p14:tracePt t="57164" x="4703763" y="5770563"/>
          <p14:tracePt t="57172" x="4684713" y="5770563"/>
          <p14:tracePt t="59112" x="4675188" y="5770563"/>
          <p14:tracePt t="59144" x="4684713" y="5770563"/>
          <p14:tracePt t="59161" x="4694238" y="5762625"/>
          <p14:tracePt t="59176" x="4694238" y="5753100"/>
          <p14:tracePt t="59184" x="4694238" y="5743575"/>
          <p14:tracePt t="59193" x="4703763" y="5734050"/>
          <p14:tracePt t="59204" x="4711700" y="5726113"/>
          <p14:tracePt t="59213" x="4721225" y="5697538"/>
          <p14:tracePt t="59228" x="4740275" y="5680075"/>
          <p14:tracePt t="59237" x="4748213" y="5661025"/>
          <p14:tracePt t="59244" x="4757738" y="5643563"/>
          <p14:tracePt t="59253" x="4776788" y="5607050"/>
          <p14:tracePt t="59261" x="4794250" y="5588000"/>
          <p14:tracePt t="59268" x="4803775" y="5570538"/>
          <p14:tracePt t="59276" x="4813300" y="5543550"/>
          <p14:tracePt t="59285" x="4821238" y="5524500"/>
          <p14:tracePt t="59292" x="4830763" y="5514975"/>
          <p14:tracePt t="59302" x="4830763" y="5497513"/>
          <p14:tracePt t="59308" x="4849813" y="5478463"/>
          <p14:tracePt t="59324" x="4849813" y="5470525"/>
          <p14:tracePt t="59328" x="4849813" y="5451475"/>
          <p14:tracePt t="59340" x="4857750" y="5441950"/>
          <p14:tracePt t="59356" x="4857750" y="5434013"/>
          <p14:tracePt t="59365" x="4857750" y="5405438"/>
          <p14:tracePt t="59372" x="4857750" y="5397500"/>
          <p14:tracePt t="59380" x="4867275" y="5387975"/>
          <p14:tracePt t="59388" x="4867275" y="5378450"/>
          <p14:tracePt t="59396" x="4876800" y="5360988"/>
          <p14:tracePt t="59403" x="4886325" y="5351463"/>
          <p14:tracePt t="59413" x="4895850" y="5351463"/>
          <p14:tracePt t="59428" x="4895850" y="5341938"/>
          <p14:tracePt t="59516" x="4895850" y="5332413"/>
          <p14:tracePt t="59540" x="4895850" y="5324475"/>
          <p14:tracePt t="59556" x="4895850" y="5314950"/>
          <p14:tracePt t="59708" x="4895850" y="5305425"/>
          <p14:tracePt t="61813" x="4895850" y="5295900"/>
          <p14:tracePt t="61824" x="4876800" y="5278438"/>
          <p14:tracePt t="61832" x="4867275" y="5268913"/>
          <p14:tracePt t="61840" x="4857750" y="5259388"/>
          <p14:tracePt t="61872" x="4857750" y="5251450"/>
          <p14:tracePt t="61875" x="4849813" y="5241925"/>
          <p14:tracePt t="61885" x="4849813" y="5222875"/>
          <p14:tracePt t="61901" x="4840288" y="5195888"/>
          <p14:tracePt t="61924" x="4830763" y="5178425"/>
          <p14:tracePt t="62108" x="4840288" y="5186363"/>
          <p14:tracePt t="62144" x="4849813" y="5186363"/>
          <p14:tracePt t="62153" x="4857750" y="5195888"/>
          <p14:tracePt t="66284" x="4867275" y="5195888"/>
          <p14:tracePt t="67448" x="4867275" y="5205413"/>
          <p14:tracePt t="67488" x="4867275" y="5214938"/>
          <p14:tracePt t="67496" x="4867275" y="5222875"/>
          <p14:tracePt t="67520" x="4867275" y="5232400"/>
          <p14:tracePt t="67536" x="4867275" y="5241925"/>
          <p14:tracePt t="67588" x="4867275" y="5251450"/>
          <p14:tracePt t="68128" x="4867275" y="5259388"/>
          <p14:tracePt t="68260" x="4867275" y="5241925"/>
          <p14:tracePt t="68264" x="4867275" y="5232400"/>
          <p14:tracePt t="68267" x="4867275" y="5222875"/>
          <p14:tracePt t="68276" x="4867275" y="5205413"/>
          <p14:tracePt t="68285" x="4867275" y="5195888"/>
          <p14:tracePt t="68288" x="4867275" y="5178425"/>
          <p14:tracePt t="68297" x="4867275" y="5159375"/>
          <p14:tracePt t="68304" x="4867275" y="5122863"/>
          <p14:tracePt t="68313" x="4867275" y="5095875"/>
          <p14:tracePt t="68320" x="4867275" y="5068888"/>
          <p14:tracePt t="68328" x="4867275" y="5032375"/>
          <p14:tracePt t="68336" x="4867275" y="4976813"/>
          <p14:tracePt t="68344" x="4867275" y="4913313"/>
          <p14:tracePt t="68348" x="4886325" y="4857750"/>
          <p14:tracePt t="68356" x="4886325" y="4811713"/>
          <p14:tracePt t="68365" x="4895850" y="4757738"/>
          <p14:tracePt t="68373" x="4903788" y="4711700"/>
          <p14:tracePt t="68384" x="4903788" y="4684713"/>
          <p14:tracePt t="68388" x="4903788" y="4648200"/>
          <p14:tracePt t="68397" x="4903788" y="4611688"/>
          <p14:tracePt t="68404" x="4903788" y="4592638"/>
          <p14:tracePt t="68408" x="4903788" y="4556125"/>
          <p14:tracePt t="68416" x="4903788" y="4529138"/>
          <p14:tracePt t="68424" x="4903788" y="4483100"/>
          <p14:tracePt t="68433" x="4903788" y="4446588"/>
          <p14:tracePt t="68440" x="4895850" y="4402138"/>
          <p14:tracePt t="68448" x="4886325" y="4373563"/>
          <p14:tracePt t="68456" x="4876800" y="4337050"/>
          <p14:tracePt t="68464" x="4849813" y="4283075"/>
          <p14:tracePt t="68472" x="4840288" y="4264025"/>
          <p14:tracePt t="68481" x="4821238" y="4237038"/>
          <p14:tracePt t="68493" x="4803775" y="4200525"/>
          <p14:tracePt t="68500" x="4757738" y="4154488"/>
          <p14:tracePt t="68508" x="4730750" y="4127500"/>
          <p14:tracePt t="68518" x="4703763" y="4090988"/>
          <p14:tracePt t="68524" x="4667250" y="4064000"/>
          <p14:tracePt t="68534" x="4667250" y="4054475"/>
          <p14:tracePt t="68535" x="4611688" y="4027488"/>
          <p14:tracePt t="68543" x="4594225" y="4027488"/>
          <p14:tracePt t="68552" x="4565650" y="4017963"/>
          <p14:tracePt t="68560" x="4548188" y="4017963"/>
          <p14:tracePt t="68569" x="4538663" y="4017963"/>
          <p14:tracePt t="68576" x="4511675" y="4008438"/>
          <p14:tracePt t="68592" x="4502150" y="4008438"/>
          <p14:tracePt t="68600" x="4492625" y="4008438"/>
          <p14:tracePt t="68608" x="4484688" y="4008438"/>
          <p14:tracePt t="68624" x="4475163" y="4008438"/>
          <p14:tracePt t="68632" x="4456113" y="4008438"/>
          <p14:tracePt t="68640" x="4429125" y="4027488"/>
          <p14:tracePt t="68649" x="4411663" y="4054475"/>
          <p14:tracePt t="68656" x="4392613" y="4117975"/>
          <p14:tracePt t="68666" x="4365625" y="4191000"/>
          <p14:tracePt t="68672" x="4356100" y="4219575"/>
          <p14:tracePt t="68682" x="4338638" y="4283075"/>
          <p14:tracePt t="68692" x="4319588" y="4356100"/>
          <p14:tracePt t="68701" x="4292600" y="4456113"/>
          <p14:tracePt t="68707" x="4273550" y="4548188"/>
          <p14:tracePt t="68716" x="4265613" y="4638675"/>
          <p14:tracePt t="68723" x="4265613" y="4721225"/>
          <p14:tracePt t="68728" x="4265613" y="4794250"/>
          <p14:tracePt t="68735" x="4265613" y="4821238"/>
          <p14:tracePt t="68743" x="4265613" y="4876800"/>
          <p14:tracePt t="68753" x="4283075" y="4922838"/>
          <p14:tracePt t="68760" x="4319588" y="4986338"/>
          <p14:tracePt t="68769" x="4346575" y="5032375"/>
          <p14:tracePt t="68776" x="4356100" y="5095875"/>
          <p14:tracePt t="68785" x="4392613" y="5122863"/>
          <p14:tracePt t="68792" x="4429125" y="5168900"/>
          <p14:tracePt t="68801" x="4484688" y="5251450"/>
          <p14:tracePt t="68809" x="4529138" y="5314950"/>
          <p14:tracePt t="68816" x="4584700" y="5387975"/>
          <p14:tracePt t="68823" x="4638675" y="5434013"/>
          <p14:tracePt t="68832" x="4703763" y="5514975"/>
          <p14:tracePt t="68840" x="4757738" y="5570538"/>
          <p14:tracePt t="68852" x="4776788" y="5588000"/>
          <p14:tracePt t="68856" x="4803775" y="5607050"/>
          <p14:tracePt t="68865" x="4821238" y="5616575"/>
          <p14:tracePt t="68872" x="4830763" y="5624513"/>
          <p14:tracePt t="69688" x="4849813" y="5624513"/>
          <p14:tracePt t="69701" x="4857750" y="5624513"/>
          <p14:tracePt t="72504" x="4867275" y="5624513"/>
          <p14:tracePt t="73960" x="4867275" y="5634038"/>
          <p14:tracePt t="73985" x="4886325" y="5634038"/>
          <p14:tracePt t="73992" x="4903788" y="5634038"/>
          <p14:tracePt t="74017" x="4913313" y="5643563"/>
          <p14:tracePt t="74653" x="4922838" y="5643563"/>
          <p14:tracePt t="74676" x="4913313" y="5643563"/>
          <p14:tracePt t="74684" x="4903788" y="5643563"/>
          <p14:tracePt t="74688" x="4886325" y="5634038"/>
          <p14:tracePt t="74728" x="4857750" y="5616575"/>
          <p14:tracePt t="74744" x="4849813" y="5616575"/>
          <p14:tracePt t="74748" x="4821238" y="5607050"/>
          <p14:tracePt t="74756" x="4803775" y="5597525"/>
          <p14:tracePt t="74764" x="4776788" y="5597525"/>
          <p14:tracePt t="74772" x="4767263" y="5588000"/>
          <p14:tracePt t="74782" x="4748213" y="5588000"/>
          <p14:tracePt t="74788" x="4730750" y="5588000"/>
          <p14:tracePt t="74797" x="4711700" y="5580063"/>
          <p14:tracePt t="74804" x="4703763" y="5580063"/>
          <p14:tracePt t="74808" x="4694238" y="5580063"/>
          <p14:tracePt t="74940" x="4684713" y="5570538"/>
          <p14:tracePt t="74956" x="4657725" y="5551488"/>
          <p14:tracePt t="74964" x="4657725" y="5543550"/>
          <p14:tracePt t="74969" x="4630738" y="5514975"/>
          <p14:tracePt t="74976" x="4575175" y="5470525"/>
          <p14:tracePt t="74984" x="4557713" y="5424488"/>
          <p14:tracePt t="74993" x="4502150" y="5378450"/>
          <p14:tracePt t="75000" x="4465638" y="5324475"/>
          <p14:tracePt t="75008" x="4429125" y="5278438"/>
          <p14:tracePt t="75017" x="4411663" y="5232400"/>
          <p14:tracePt t="75023" x="4365625" y="5186363"/>
          <p14:tracePt t="75032" x="4319588" y="5122863"/>
          <p14:tracePt t="75040" x="4302125" y="5076825"/>
          <p14:tracePt t="75049" x="4283075" y="5040313"/>
          <p14:tracePt t="75056" x="4256088" y="5003800"/>
          <p14:tracePt t="75064" x="4246563" y="4967288"/>
          <p14:tracePt t="75072" x="4219575" y="4894263"/>
          <p14:tracePt t="75080" x="4219575" y="4857750"/>
          <p14:tracePt t="75088" x="4219575" y="4803775"/>
          <p14:tracePt t="75097" x="4210050" y="4757738"/>
          <p14:tracePt t="75103" x="4210050" y="4684713"/>
          <p14:tracePt t="75113" x="4200525" y="4611688"/>
          <p14:tracePt t="75120" x="4192588" y="4575175"/>
          <p14:tracePt t="75129" x="4192588" y="4529138"/>
          <p14:tracePt t="75135" x="4173538" y="4429125"/>
          <p14:tracePt t="75144" x="4164013" y="4300538"/>
          <p14:tracePt t="75152" x="4146550" y="4154488"/>
          <p14:tracePt t="75160" x="4137025" y="3990975"/>
          <p14:tracePt t="75168" x="4100513" y="3825875"/>
          <p14:tracePt t="75176" x="4073525" y="3670300"/>
          <p14:tracePt t="75184" x="4027488" y="3543300"/>
          <p14:tracePt t="75192" x="3981450" y="3406775"/>
          <p14:tracePt t="75200" x="3908425" y="3305175"/>
          <p14:tracePt t="75208" x="3854450" y="3224213"/>
          <p14:tracePt t="75217" x="3771900" y="3122613"/>
          <p14:tracePt t="75224" x="3679825" y="3022600"/>
          <p14:tracePt t="75233" x="3598863" y="2922588"/>
          <p14:tracePt t="75240" x="3506788" y="2820988"/>
          <p14:tracePt t="75249" x="3406775" y="2711450"/>
          <p14:tracePt t="75256" x="3306763" y="2611438"/>
          <p14:tracePt t="75263" x="3187700" y="2511425"/>
          <p14:tracePt t="75272" x="3032125" y="2401888"/>
          <p14:tracePt t="75280" x="2876550" y="2309813"/>
          <p14:tracePt t="75288" x="2693988" y="2192338"/>
          <p14:tracePt t="75297" x="2538413" y="2090738"/>
          <p14:tracePt t="75303" x="2365375" y="1973263"/>
          <p14:tracePt t="75313" x="2182813" y="1854200"/>
          <p14:tracePt t="75320" x="2027238" y="1762125"/>
          <p14:tracePt t="75328" x="1890713" y="1689100"/>
          <p14:tracePt t="75336" x="1754188" y="1616075"/>
          <p14:tracePt t="75344" x="1625600" y="1543050"/>
          <p14:tracePt t="75352" x="1525588" y="1479550"/>
          <p14:tracePt t="75360" x="1423988" y="1443038"/>
          <p14:tracePt t="75368" x="1343025" y="1397000"/>
          <p14:tracePt t="75376" x="1277938" y="1360488"/>
          <p14:tracePt t="75384" x="1214438" y="1323975"/>
          <p14:tracePt t="75393" x="1187450" y="1314450"/>
          <p14:tracePt t="75400" x="1141413" y="1287463"/>
          <p14:tracePt t="75408" x="1095375" y="1260475"/>
          <p14:tracePt t="75420" x="1077913" y="1250950"/>
          <p14:tracePt t="75429" x="1041400" y="1223963"/>
          <p14:tracePt t="75444" x="977900" y="1204913"/>
          <p14:tracePt t="75451" x="941388" y="1177925"/>
          <p14:tracePt t="75460" x="912813" y="1150938"/>
          <p14:tracePt t="75468" x="868363" y="1123950"/>
          <p14:tracePt t="75476" x="812800" y="1050925"/>
          <p14:tracePt t="75480" x="757238" y="968375"/>
          <p14:tracePt t="75488" x="712788" y="922338"/>
          <p14:tracePt t="75497" x="676275" y="858838"/>
          <p14:tracePt t="75503" x="620713" y="793750"/>
          <p14:tracePt t="75513" x="547688" y="712788"/>
          <p14:tracePt t="75520" x="538163" y="676275"/>
          <p14:tracePt t="75532" x="501650" y="603250"/>
          <p14:tracePt t="75535" x="447675" y="520700"/>
          <p14:tracePt t="75543" x="392113" y="438150"/>
          <p14:tracePt t="75552" x="355600" y="355600"/>
          <p14:tracePt t="75560" x="301625" y="274638"/>
          <p14:tracePt t="75568" x="238125" y="192088"/>
          <p14:tracePt t="75576" x="192088" y="128588"/>
          <p14:tracePt t="75584" x="155575" y="100013"/>
          <p14:tracePt t="75592" x="119063" y="46038"/>
          <p14:tracePt t="75601" x="100013" y="190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53D9AA-2F38-4715-BA60-937FD0C87F00}"/>
              </a:ext>
            </a:extLst>
          </p:cNvPr>
          <p:cNvSpPr txBox="1"/>
          <p:nvPr/>
        </p:nvSpPr>
        <p:spPr>
          <a:xfrm>
            <a:off x="2143125" y="647700"/>
            <a:ext cx="9334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Πήγαινε στο σετ φυλλαδίων των Ελληνικών στη σελίδα 8 μπορείς να διαβάσεις αυτά που μάθαμε</a:t>
            </a:r>
          </a:p>
          <a:p>
            <a:r>
              <a:rPr lang="el-GR" dirty="0"/>
              <a:t> για τους αιτιολογικούς και χρονικούς συνδέσμους.</a:t>
            </a:r>
          </a:p>
          <a:p>
            <a:r>
              <a:rPr lang="el-GR" dirty="0"/>
              <a:t>Συμπλήρωσε τη σελίδα 9.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68027-4258-498D-831D-952F6514D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415" y="1571030"/>
            <a:ext cx="3825790" cy="51319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E71C60-523C-4BAC-93A6-B72AC3B6C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338" y="1934986"/>
            <a:ext cx="3384755" cy="476798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88741DC-4F8D-4906-8F18-2C5BC67D8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5"/>
    </mc:Choice>
    <mc:Fallback xmlns="">
      <p:transition spd="slow" advTm="2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96" x="3244850" y="6172200"/>
          <p14:tracePt t="5499" x="1644650" y="6757988"/>
          <p14:tracePt t="5507" x="1589088" y="6656388"/>
          <p14:tracePt t="5517" x="1543050" y="6538913"/>
          <p14:tracePt t="5523" x="1506538" y="6429375"/>
          <p14:tracePt t="5532" x="1460500" y="6310313"/>
          <p14:tracePt t="5539" x="1416050" y="6191250"/>
          <p14:tracePt t="5547" x="1379538" y="6100763"/>
          <p14:tracePt t="5555" x="1333500" y="5999163"/>
          <p14:tracePt t="5564" x="1306513" y="5899150"/>
          <p14:tracePt t="5571" x="1277938" y="5826125"/>
          <p14:tracePt t="5580" x="1250950" y="5743575"/>
          <p14:tracePt t="5587" x="1223963" y="5680075"/>
          <p14:tracePt t="5595" x="1214438" y="5624513"/>
          <p14:tracePt t="5603" x="1187450" y="5561013"/>
          <p14:tracePt t="5611" x="1187450" y="5551488"/>
          <p14:tracePt t="5619" x="1187450" y="5534025"/>
          <p14:tracePt t="5627" x="1168400" y="5507038"/>
          <p14:tracePt t="5636" x="1160463" y="5487988"/>
          <p14:tracePt t="5643" x="1160463" y="5478463"/>
          <p14:tracePt t="5651" x="1160463" y="5470525"/>
          <p14:tracePt t="5659" x="1141413" y="5451475"/>
          <p14:tracePt t="5675" x="1131888" y="5434013"/>
          <p14:tracePt t="5700" x="1123950" y="5414963"/>
          <p14:tracePt t="5747" x="1123950" y="5405438"/>
          <p14:tracePt t="5771" x="1123950" y="5397500"/>
          <p14:tracePt t="5795" x="1123950" y="5387975"/>
          <p14:tracePt t="5811" x="1114425" y="5368925"/>
          <p14:tracePt t="5827" x="1114425" y="5360988"/>
          <p14:tracePt t="5835" x="1104900" y="5341938"/>
          <p14:tracePt t="5843" x="1095375" y="5332413"/>
          <p14:tracePt t="5851" x="1087438" y="5324475"/>
          <p14:tracePt t="5868" x="1077913" y="5314950"/>
          <p14:tracePt t="5875" x="1077913" y="5305425"/>
          <p14:tracePt t="5891" x="1058863" y="5287963"/>
          <p14:tracePt t="5919" x="1050925" y="5278438"/>
          <p14:tracePt t="7123" x="1050925" y="5259388"/>
          <p14:tracePt t="7131" x="1050925" y="5251450"/>
          <p14:tracePt t="7136" x="1050925" y="5232400"/>
          <p14:tracePt t="7139" x="1050925" y="5205413"/>
          <p14:tracePt t="7143" x="1041400" y="5178425"/>
          <p14:tracePt t="7152" x="1041400" y="5149850"/>
          <p14:tracePt t="7159" x="1041400" y="5132388"/>
          <p14:tracePt t="7168" x="1041400" y="5105400"/>
          <p14:tracePt t="7175" x="1041400" y="5059363"/>
          <p14:tracePt t="7184" x="1041400" y="5032375"/>
          <p14:tracePt t="7191" x="1041400" y="4976813"/>
          <p14:tracePt t="7195" x="1068388" y="4930775"/>
          <p14:tracePt t="7200" x="1087438" y="4884738"/>
          <p14:tracePt t="7207" x="1131888" y="4803775"/>
          <p14:tracePt t="7215" x="1168400" y="4757738"/>
          <p14:tracePt t="7223" x="1187450" y="4721225"/>
          <p14:tracePt t="7233" x="1223963" y="4684713"/>
          <p14:tracePt t="7239" x="1241425" y="4621213"/>
          <p14:tracePt t="7248" x="1296988" y="4565650"/>
          <p14:tracePt t="7255" x="1360488" y="4519613"/>
          <p14:tracePt t="7259" x="1423988" y="4465638"/>
          <p14:tracePt t="7267" x="1489075" y="4429125"/>
          <p14:tracePt t="7275" x="1552575" y="4383088"/>
          <p14:tracePt t="7284" x="1616075" y="4346575"/>
          <p14:tracePt t="7291" x="1681163" y="4310063"/>
          <p14:tracePt t="7300" x="1744663" y="4273550"/>
          <p14:tracePt t="7307" x="1808163" y="4237038"/>
          <p14:tracePt t="7315" x="1871663" y="4183063"/>
          <p14:tracePt t="7323" x="1936750" y="4146550"/>
          <p14:tracePt t="7333" x="1973263" y="4110038"/>
          <p14:tracePt t="7339" x="2036763" y="4054475"/>
          <p14:tracePt t="7347" x="2100263" y="4008438"/>
          <p14:tracePt t="7355" x="2146300" y="3981450"/>
          <p14:tracePt t="7364" x="2209800" y="3944938"/>
          <p14:tracePt t="7371" x="2292350" y="3889375"/>
          <p14:tracePt t="7380" x="2392363" y="3816350"/>
          <p14:tracePt t="7387" x="2493963" y="3743325"/>
          <p14:tracePt t="7395" x="2611438" y="3689350"/>
          <p14:tracePt t="7403" x="2730500" y="3625850"/>
          <p14:tracePt t="7411" x="2849563" y="3552825"/>
          <p14:tracePt t="7419" x="2995613" y="3479800"/>
          <p14:tracePt t="7427" x="3151188" y="3387725"/>
          <p14:tracePt t="7435" x="3306763" y="3297238"/>
          <p14:tracePt t="7443" x="3460750" y="3205163"/>
          <p14:tracePt t="7451" x="3635375" y="3105150"/>
          <p14:tracePt t="7459" x="3771900" y="3022600"/>
          <p14:tracePt t="7467" x="3917950" y="2913063"/>
          <p14:tracePt t="7475" x="4073525" y="2820988"/>
          <p14:tracePt t="7484" x="4229100" y="2740025"/>
          <p14:tracePt t="7491" x="4365625" y="2638425"/>
          <p14:tracePt t="7500" x="4502150" y="2557463"/>
          <p14:tracePt t="7507" x="4630738" y="2501900"/>
          <p14:tracePt t="7516" x="4748213" y="2447925"/>
          <p14:tracePt t="7523" x="4867275" y="2401888"/>
          <p14:tracePt t="7531" x="4976813" y="2355850"/>
          <p14:tracePt t="7539" x="5078413" y="2319338"/>
          <p14:tracePt t="7547" x="5159375" y="2273300"/>
          <p14:tracePt t="7555" x="5241925" y="2236788"/>
          <p14:tracePt t="7564" x="5314950" y="2192338"/>
          <p14:tracePt t="7571" x="5397500" y="2155825"/>
          <p14:tracePt t="7583" x="5461000" y="2119313"/>
          <p14:tracePt t="7587" x="5543550" y="2073275"/>
          <p14:tracePt t="7595" x="5607050" y="2054225"/>
          <p14:tracePt t="7603" x="5634038" y="2036763"/>
          <p14:tracePt t="7611" x="5680075" y="2009775"/>
          <p14:tracePt t="7619" x="5745163" y="1990725"/>
          <p14:tracePt t="7627" x="5818188" y="1973263"/>
          <p14:tracePt t="7635" x="5872163" y="1935163"/>
          <p14:tracePt t="7643" x="5935663" y="1881188"/>
          <p14:tracePt t="7651" x="5964238" y="1862138"/>
          <p14:tracePt t="7659" x="6018213" y="1835150"/>
          <p14:tracePt t="7668" x="6054725" y="1817688"/>
          <p14:tracePt t="7675" x="6100763" y="1781175"/>
          <p14:tracePt t="7684" x="6137275" y="1771650"/>
          <p14:tracePt t="7691" x="6191250" y="1725613"/>
          <p14:tracePt t="7700" x="6210300" y="1716088"/>
          <p14:tracePt t="7707" x="6237288" y="1689100"/>
          <p14:tracePt t="7715" x="6273800" y="1671638"/>
          <p14:tracePt t="7723" x="6300788" y="1652588"/>
          <p14:tracePt t="7731" x="6329363" y="1635125"/>
          <p14:tracePt t="7739" x="6365875" y="1598613"/>
          <p14:tracePt t="7747" x="6410325" y="1579563"/>
          <p14:tracePt t="7755" x="6456363" y="1543050"/>
          <p14:tracePt t="7767" x="6483350" y="1516063"/>
          <p14:tracePt t="7771" x="6548438" y="1489075"/>
          <p14:tracePt t="7780" x="6575425" y="1479550"/>
          <p14:tracePt t="7787" x="6621463" y="1452563"/>
          <p14:tracePt t="7795" x="6648450" y="1433513"/>
          <p14:tracePt t="7803" x="6711950" y="1406525"/>
          <p14:tracePt t="7811" x="6740525" y="1387475"/>
          <p14:tracePt t="7819" x="6767513" y="1360488"/>
          <p14:tracePt t="7827" x="6794500" y="1323975"/>
          <p14:tracePt t="7835" x="6813550" y="1314450"/>
          <p14:tracePt t="7843" x="6850063" y="1296988"/>
          <p14:tracePt t="7852" x="6877050" y="1277938"/>
          <p14:tracePt t="7859" x="6904038" y="1270000"/>
          <p14:tracePt t="7867" x="6931025" y="1260475"/>
          <p14:tracePt t="7875" x="6940550" y="1260475"/>
          <p14:tracePt t="7884" x="6959600" y="1241425"/>
          <p14:tracePt t="7891" x="6977063" y="1233488"/>
          <p14:tracePt t="7907" x="6986588" y="1233488"/>
          <p14:tracePt t="7923" x="6996113" y="1223963"/>
          <p14:tracePt t="7939" x="7004050" y="1214438"/>
          <p14:tracePt t="7964" x="7013575" y="1214438"/>
          <p14:tracePt t="7971" x="7040563" y="1204913"/>
          <p14:tracePt t="7980" x="7059613" y="1204913"/>
          <p14:tracePt t="7987" x="7105650" y="1196975"/>
          <p14:tracePt t="7995" x="7123113" y="1196975"/>
          <p14:tracePt t="8003" x="7142163" y="1196975"/>
          <p14:tracePt t="8012" x="7169150" y="1177925"/>
          <p14:tracePt t="8019" x="7178675" y="1177925"/>
          <p14:tracePt t="8027" x="7186613" y="1168400"/>
          <p14:tracePt t="8059" x="7196138" y="1168400"/>
          <p14:tracePt t="8067" x="7205663" y="1160463"/>
          <p14:tracePt t="8091" x="7215188" y="1150938"/>
          <p14:tracePt t="8107" x="7223125" y="1141413"/>
          <p14:tracePt t="8123" x="7242175" y="1123950"/>
          <p14:tracePt t="8131" x="7251700" y="1123950"/>
          <p14:tracePt t="8139" x="7259638" y="1114425"/>
          <p14:tracePt t="8148" x="7259638" y="1104900"/>
          <p14:tracePt t="8155" x="7269163" y="1104900"/>
          <p14:tracePt t="8164" x="7278688" y="1095375"/>
          <p14:tracePt t="8171" x="7288213" y="1087438"/>
          <p14:tracePt t="8187" x="7296150" y="1077913"/>
          <p14:tracePt t="8439" x="7305675" y="1077913"/>
          <p14:tracePt t="8455" x="7315200" y="1077913"/>
          <p14:tracePt t="8463" x="7324725" y="1077913"/>
          <p14:tracePt t="8479" x="7342188" y="1077913"/>
          <p14:tracePt t="8487" x="7361238" y="1077913"/>
          <p14:tracePt t="8491" x="7378700" y="1077913"/>
          <p14:tracePt t="8495" x="7397750" y="1077913"/>
          <p14:tracePt t="8503" x="7424738" y="1077913"/>
          <p14:tracePt t="8511" x="7443788" y="1077913"/>
          <p14:tracePt t="8519" x="7451725" y="1077913"/>
          <p14:tracePt t="8527" x="7470775" y="1077913"/>
          <p14:tracePt t="8543" x="7480300" y="1077913"/>
          <p14:tracePt t="8555" x="7497763" y="1077913"/>
          <p14:tracePt t="8571" x="7507288" y="1077913"/>
          <p14:tracePt t="8580" x="7516813" y="1077913"/>
          <p14:tracePt t="8587" x="7524750" y="1077913"/>
          <p14:tracePt t="8603" x="7534275" y="1077913"/>
          <p14:tracePt t="8611" x="7543800" y="1077913"/>
          <p14:tracePt t="8667" x="7553325" y="1077913"/>
          <p14:tracePt t="8747" x="7553325" y="1068388"/>
          <p14:tracePt t="8911" x="7534275" y="1068388"/>
          <p14:tracePt t="8920" x="7516813" y="1087438"/>
          <p14:tracePt t="8927" x="7516813" y="1095375"/>
          <p14:tracePt t="8936" x="7507288" y="1114425"/>
          <p14:tracePt t="8939" x="7488238" y="1131888"/>
          <p14:tracePt t="8948" x="7470775" y="1141413"/>
          <p14:tracePt t="8955" x="7434263" y="1150938"/>
          <p14:tracePt t="8965" x="7407275" y="1177925"/>
          <p14:tracePt t="8971" x="7361238" y="1196975"/>
          <p14:tracePt t="8980" x="7296150" y="1223963"/>
          <p14:tracePt t="8987" x="7269163" y="1241425"/>
          <p14:tracePt t="8995" x="7223125" y="1260475"/>
          <p14:tracePt t="9003" x="7142163" y="1306513"/>
          <p14:tracePt t="9012" x="7059613" y="1360488"/>
          <p14:tracePt t="9019" x="6940550" y="1416050"/>
          <p14:tracePt t="9027" x="6831013" y="1489075"/>
          <p14:tracePt t="9035" x="6694488" y="1552575"/>
          <p14:tracePt t="9043" x="6557963" y="1606550"/>
          <p14:tracePt t="9051" x="6438900" y="1679575"/>
          <p14:tracePt t="9059" x="6337300" y="1771650"/>
          <p14:tracePt t="9068" x="6237288" y="1844675"/>
          <p14:tracePt t="9075" x="6118225" y="1917700"/>
          <p14:tracePt t="9085" x="6037263" y="1973263"/>
          <p14:tracePt t="9091" x="5935663" y="2027238"/>
          <p14:tracePt t="9100" x="5854700" y="2082800"/>
          <p14:tracePt t="9108" x="5789613" y="2119313"/>
          <p14:tracePt t="9116" x="5726113" y="2155825"/>
          <p14:tracePt t="9123" x="5670550" y="2182813"/>
          <p14:tracePt t="9132" x="5607050" y="2209800"/>
          <p14:tracePt t="9139" x="5543550" y="2219325"/>
          <p14:tracePt t="9147" x="5507038" y="2228850"/>
          <p14:tracePt t="9155" x="5443538" y="2246313"/>
          <p14:tracePt t="9163" x="5387975" y="2255838"/>
          <p14:tracePt t="9171" x="5351463" y="2265363"/>
          <p14:tracePt t="9180" x="5324475" y="2265363"/>
          <p14:tracePt t="9187" x="5268913" y="2265363"/>
          <p14:tracePt t="9195" x="5241925" y="2265363"/>
          <p14:tracePt t="9203" x="5214938" y="2265363"/>
          <p14:tracePt t="9211" x="5187950" y="2273300"/>
          <p14:tracePt t="9219" x="5141913" y="2273300"/>
          <p14:tracePt t="9227" x="5122863" y="2273300"/>
          <p14:tracePt t="9235" x="5068888" y="2273300"/>
          <p14:tracePt t="9243" x="5041900" y="2273300"/>
          <p14:tracePt t="9251" x="4995863" y="2273300"/>
          <p14:tracePt t="9259" x="4968875" y="2273300"/>
          <p14:tracePt t="9268" x="4940300" y="2273300"/>
          <p14:tracePt t="9275" x="4922838" y="2273300"/>
          <p14:tracePt t="9284" x="4876800" y="2265363"/>
          <p14:tracePt t="9291" x="4849813" y="2236788"/>
          <p14:tracePt t="9300" x="4840288" y="2236788"/>
          <p14:tracePt t="9307" x="4813300" y="2219325"/>
          <p14:tracePt t="9316" x="4794250" y="2200275"/>
          <p14:tracePt t="9323" x="4748213" y="2182813"/>
          <p14:tracePt t="9331" x="4721225" y="2146300"/>
          <p14:tracePt t="9339" x="4684713" y="2127250"/>
          <p14:tracePt t="9347" x="4630738" y="2090738"/>
          <p14:tracePt t="9354" x="4565650" y="2073275"/>
          <p14:tracePt t="9364" x="4521200" y="2046288"/>
          <p14:tracePt t="9371" x="4475163" y="2009775"/>
          <p14:tracePt t="9380" x="4429125" y="1990725"/>
          <p14:tracePt t="9387" x="4383088" y="1981200"/>
          <p14:tracePt t="9395" x="4356100" y="1963738"/>
          <p14:tracePt t="9403" x="4329113" y="1954213"/>
          <p14:tracePt t="9411" x="4292600" y="1935163"/>
          <p14:tracePt t="9419" x="4265613" y="1927225"/>
          <p14:tracePt t="9427" x="4237038" y="1927225"/>
          <p14:tracePt t="9435" x="4210050" y="1917700"/>
          <p14:tracePt t="9444" x="4173538" y="1908175"/>
          <p14:tracePt t="9451" x="4146550" y="1908175"/>
          <p14:tracePt t="9459" x="4110038" y="1908175"/>
          <p14:tracePt t="9468" x="4073525" y="1908175"/>
          <p14:tracePt t="9474" x="4037013" y="1898650"/>
          <p14:tracePt t="9484" x="3990975" y="1890713"/>
          <p14:tracePt t="9491" x="3935413" y="1871663"/>
          <p14:tracePt t="9499" x="3890963" y="1871663"/>
          <p14:tracePt t="9507" x="3835400" y="1871663"/>
          <p14:tracePt t="9515" x="3808413" y="1862138"/>
          <p14:tracePt t="9523" x="3735388" y="1854200"/>
          <p14:tracePt t="9531" x="3679825" y="1844675"/>
          <p14:tracePt t="9539" x="3606800" y="1844675"/>
          <p14:tracePt t="9548" x="3562350" y="1844675"/>
          <p14:tracePt t="9555" x="3489325" y="1844675"/>
          <p14:tracePt t="9564" x="3452813" y="1844675"/>
          <p14:tracePt t="9571" x="3397250" y="1825625"/>
          <p14:tracePt t="9580" x="3343275" y="1825625"/>
          <p14:tracePt t="9587" x="3297238" y="1825625"/>
          <p14:tracePt t="9595" x="3260725" y="1825625"/>
          <p14:tracePt t="9603" x="3214688" y="1825625"/>
          <p14:tracePt t="9611" x="3178175" y="1825625"/>
          <p14:tracePt t="9619" x="3132138" y="1825625"/>
          <p14:tracePt t="9627" x="3095625" y="1825625"/>
          <p14:tracePt t="9635" x="3059113" y="1825625"/>
          <p14:tracePt t="9644" x="3022600" y="1825625"/>
          <p14:tracePt t="9651" x="2995613" y="1825625"/>
          <p14:tracePt t="9659" x="2968625" y="1825625"/>
          <p14:tracePt t="9668" x="2932113" y="1825625"/>
          <p14:tracePt t="9675" x="2913063" y="1825625"/>
          <p14:tracePt t="9684" x="2859088" y="1844675"/>
          <p14:tracePt t="9691" x="2840038" y="1854200"/>
          <p14:tracePt t="9700" x="2813050" y="1854200"/>
          <p14:tracePt t="9707" x="2794000" y="1854200"/>
          <p14:tracePt t="9715" x="2767013" y="1854200"/>
          <p14:tracePt t="9723" x="2720975" y="1854200"/>
          <p14:tracePt t="9731" x="2684463" y="1862138"/>
          <p14:tracePt t="9739" x="2667000" y="1862138"/>
          <p14:tracePt t="9747" x="2620963" y="1862138"/>
          <p14:tracePt t="9755" x="2593975" y="1881188"/>
          <p14:tracePt t="9764" x="2566988" y="1881188"/>
          <p14:tracePt t="9771" x="2520950" y="1881188"/>
          <p14:tracePt t="9780" x="2501900" y="1890713"/>
          <p14:tracePt t="9787" x="2474913" y="1890713"/>
          <p14:tracePt t="9795" x="2457450" y="1898650"/>
          <p14:tracePt t="9803" x="2428875" y="1898650"/>
          <p14:tracePt t="9811" x="2392363" y="1908175"/>
          <p14:tracePt t="9819" x="2374900" y="1917700"/>
          <p14:tracePt t="9827" x="2346325" y="1927225"/>
          <p14:tracePt t="9835" x="2319338" y="1935163"/>
          <p14:tracePt t="9843" x="2273300" y="1954213"/>
          <p14:tracePt t="9851" x="2236788" y="1963738"/>
          <p14:tracePt t="9859" x="2200275" y="1981200"/>
          <p14:tracePt t="9867" x="2173288" y="1981200"/>
          <p14:tracePt t="9875" x="2127250" y="2000250"/>
          <p14:tracePt t="9883" x="2090738" y="2017713"/>
          <p14:tracePt t="9891" x="2027238" y="2017713"/>
          <p14:tracePt t="9899" x="1981200" y="2036763"/>
          <p14:tracePt t="9907" x="1981200" y="2046288"/>
          <p14:tracePt t="9917" x="1954213" y="2054225"/>
          <p14:tracePt t="9923" x="1917700" y="2073275"/>
          <p14:tracePt t="9931" x="1890713" y="2082800"/>
          <p14:tracePt t="9939" x="1871663" y="2100263"/>
          <p14:tracePt t="9947" x="1844675" y="2127250"/>
          <p14:tracePt t="9955" x="1817688" y="2155825"/>
          <p14:tracePt t="9963" x="1798638" y="2200275"/>
          <p14:tracePt t="9971" x="1771650" y="2246313"/>
          <p14:tracePt t="9980" x="1744663" y="2292350"/>
          <p14:tracePt t="9987" x="1717675" y="2355850"/>
          <p14:tracePt t="9996" x="1681163" y="2419350"/>
          <p14:tracePt t="10003" x="1635125" y="2484438"/>
          <p14:tracePt t="10011" x="1598613" y="2565400"/>
          <p14:tracePt t="10019" x="1589088" y="2593975"/>
          <p14:tracePt t="10027" x="1562100" y="2638425"/>
          <p14:tracePt t="10035" x="1525588" y="2703513"/>
          <p14:tracePt t="10044" x="1506538" y="2757488"/>
          <p14:tracePt t="10051" x="1479550" y="2840038"/>
          <p14:tracePt t="10059" x="1452563" y="2922588"/>
          <p14:tracePt t="10068" x="1423988" y="2976563"/>
          <p14:tracePt t="10075" x="1397000" y="3041650"/>
          <p14:tracePt t="10084" x="1379538" y="3086100"/>
          <p14:tracePt t="10091" x="1370013" y="3132138"/>
          <p14:tracePt t="10100" x="1360488" y="3168650"/>
          <p14:tracePt t="10107" x="1343025" y="3214688"/>
          <p14:tracePt t="10116" x="1333500" y="3260725"/>
          <p14:tracePt t="10123" x="1323975" y="3314700"/>
          <p14:tracePt t="10132" x="1323975" y="3370263"/>
          <p14:tracePt t="10139" x="1314450" y="3433763"/>
          <p14:tracePt t="10147" x="1296988" y="3487738"/>
          <p14:tracePt t="10155" x="1287463" y="3570288"/>
          <p14:tracePt t="10163" x="1277938" y="3643313"/>
          <p14:tracePt t="10171" x="1260475" y="3725863"/>
          <p14:tracePt t="10180" x="1250950" y="3779838"/>
          <p14:tracePt t="10187" x="1233488" y="3881438"/>
          <p14:tracePt t="10195" x="1223963" y="3954463"/>
          <p14:tracePt t="10203" x="1214438" y="4008438"/>
          <p14:tracePt t="10212" x="1214438" y="4073525"/>
          <p14:tracePt t="10219" x="1214438" y="4127500"/>
          <p14:tracePt t="10227" x="1204913" y="4164013"/>
          <p14:tracePt t="10235" x="1204913" y="4200525"/>
          <p14:tracePt t="10243" x="1204913" y="4219575"/>
          <p14:tracePt t="10251" x="1204913" y="4246563"/>
          <p14:tracePt t="10259" x="1204913" y="4273550"/>
          <p14:tracePt t="10268" x="1204913" y="4300538"/>
          <p14:tracePt t="10275" x="1204913" y="4346575"/>
          <p14:tracePt t="10284" x="1204913" y="4383088"/>
          <p14:tracePt t="10291" x="1204913" y="4429125"/>
          <p14:tracePt t="10300" x="1204913" y="4465638"/>
          <p14:tracePt t="10307" x="1204913" y="4519613"/>
          <p14:tracePt t="10315" x="1204913" y="4548188"/>
          <p14:tracePt t="10323" x="1204913" y="4621213"/>
          <p14:tracePt t="10331" x="1204913" y="4657725"/>
          <p14:tracePt t="10339" x="1204913" y="4702175"/>
          <p14:tracePt t="10346" x="1204913" y="4730750"/>
          <p14:tracePt t="10355" x="1204913" y="4757738"/>
          <p14:tracePt t="10363" x="1204913" y="4775200"/>
          <p14:tracePt t="10372" x="1223963" y="4848225"/>
          <p14:tracePt t="10380" x="1233488" y="4894263"/>
          <p14:tracePt t="10387" x="1260475" y="4967288"/>
          <p14:tracePt t="10395" x="1287463" y="5032375"/>
          <p14:tracePt t="10403" x="1306513" y="5076825"/>
          <p14:tracePt t="10411" x="1333500" y="5159375"/>
          <p14:tracePt t="10419" x="1379538" y="5222875"/>
          <p14:tracePt t="10427" x="1387475" y="5259388"/>
          <p14:tracePt t="10435" x="1406525" y="5295900"/>
          <p14:tracePt t="10443" x="1423988" y="5341938"/>
          <p14:tracePt t="10451" x="1470025" y="5405438"/>
          <p14:tracePt t="10459" x="1506538" y="5470525"/>
          <p14:tracePt t="10468" x="1543050" y="5551488"/>
          <p14:tracePt t="10475" x="1552575" y="5570538"/>
          <p14:tracePt t="10484" x="1579563" y="5607050"/>
          <p14:tracePt t="10491" x="1598613" y="5643563"/>
          <p14:tracePt t="10500" x="1598613" y="5670550"/>
          <p14:tracePt t="10507" x="1616075" y="5689600"/>
          <p14:tracePt t="10517" x="1652588" y="5734050"/>
          <p14:tracePt t="10524" x="1662113" y="5762625"/>
          <p14:tracePt t="10531" x="1671638" y="5780088"/>
          <p14:tracePt t="10539" x="1708150" y="5826125"/>
          <p14:tracePt t="10548" x="1717675" y="5872163"/>
          <p14:tracePt t="10555" x="1735138" y="5899150"/>
          <p14:tracePt t="10564" x="1754188" y="5918200"/>
          <p14:tracePt t="10571" x="1790700" y="5962650"/>
          <p14:tracePt t="10580" x="1808163" y="5999163"/>
          <p14:tracePt t="10587" x="1827213" y="6018213"/>
          <p14:tracePt t="10595" x="1863725" y="6045200"/>
          <p14:tracePt t="10603" x="1881188" y="6064250"/>
          <p14:tracePt t="10611" x="1890713" y="6072188"/>
          <p14:tracePt t="10619" x="1908175" y="6091238"/>
          <p14:tracePt t="10627" x="1927225" y="6108700"/>
          <p14:tracePt t="10635" x="1944688" y="6127750"/>
          <p14:tracePt t="10644" x="1973263" y="6145213"/>
          <p14:tracePt t="10651" x="2000250" y="6154738"/>
          <p14:tracePt t="10659" x="2046288" y="6164263"/>
          <p14:tracePt t="10668" x="2073275" y="6181725"/>
          <p14:tracePt t="10675" x="2136775" y="6210300"/>
          <p14:tracePt t="10684" x="2192338" y="6227763"/>
          <p14:tracePt t="10691" x="2228850" y="6237288"/>
          <p14:tracePt t="10700" x="2292350" y="6254750"/>
          <p14:tracePt t="10707" x="2374900" y="6264275"/>
          <p14:tracePt t="10716" x="2447925" y="6273800"/>
          <p14:tracePt t="10723" x="2566988" y="6291263"/>
          <p14:tracePt t="10731" x="2676525" y="6310313"/>
          <p14:tracePt t="10739" x="2767013" y="6319838"/>
          <p14:tracePt t="10747" x="2867025" y="6346825"/>
          <p14:tracePt t="10755" x="2959100" y="6373813"/>
          <p14:tracePt t="10763" x="3041650" y="6383338"/>
          <p14:tracePt t="10771" x="3114675" y="6410325"/>
          <p14:tracePt t="10780" x="3178175" y="6429375"/>
          <p14:tracePt t="10787" x="3232150" y="6437313"/>
          <p14:tracePt t="10795" x="3297238" y="6446838"/>
          <p14:tracePt t="10803" x="3333750" y="6456363"/>
          <p14:tracePt t="10811" x="3370263" y="6456363"/>
          <p14:tracePt t="10819" x="3406775" y="6456363"/>
          <p14:tracePt t="10827" x="3460750" y="6473825"/>
          <p14:tracePt t="10835" x="3516313" y="6473825"/>
          <p14:tracePt t="10843" x="3598863" y="6483350"/>
          <p14:tracePt t="10851" x="3625850" y="6483350"/>
          <p14:tracePt t="10859" x="3679825" y="6483350"/>
          <p14:tracePt t="10868" x="3752850" y="6483350"/>
          <p14:tracePt t="10875" x="3808413" y="6483350"/>
          <p14:tracePt t="10884" x="3890963" y="6483350"/>
          <p14:tracePt t="10891" x="3944938" y="6483350"/>
          <p14:tracePt t="10900" x="4000500" y="6483350"/>
          <p14:tracePt t="10918" x="4083050" y="6473825"/>
          <p14:tracePt t="10924" x="4137025" y="6437313"/>
          <p14:tracePt t="10931" x="4183063" y="6410325"/>
          <p14:tracePt t="10939" x="4246563" y="6373813"/>
          <p14:tracePt t="10947" x="4265613" y="6346825"/>
          <p14:tracePt t="10955" x="4329113" y="6283325"/>
          <p14:tracePt t="10963" x="4383088" y="6200775"/>
          <p14:tracePt t="10971" x="4429125" y="6137275"/>
          <p14:tracePt t="10980" x="4465638" y="6100763"/>
          <p14:tracePt t="10987" x="4521200" y="6035675"/>
          <p14:tracePt t="10996" x="4575175" y="5954713"/>
          <p14:tracePt t="11004" x="4630738" y="5872163"/>
          <p14:tracePt t="11012" x="4684713" y="5789613"/>
          <p14:tracePt t="11019" x="4721225" y="5726113"/>
          <p14:tracePt t="11027" x="4748213" y="5661025"/>
          <p14:tracePt t="11034" x="4767263" y="5597525"/>
          <p14:tracePt t="11044" x="4794250" y="5543550"/>
          <p14:tracePt t="11051" x="4813300" y="5514975"/>
          <p14:tracePt t="11059" x="4821238" y="5478463"/>
          <p14:tracePt t="11068" x="4830763" y="5434013"/>
          <p14:tracePt t="11075" x="4830763" y="5397500"/>
          <p14:tracePt t="11084" x="4849813" y="5351463"/>
          <p14:tracePt t="11091" x="4849813" y="5314950"/>
          <p14:tracePt t="11100" x="4867275" y="5268913"/>
          <p14:tracePt t="11107" x="4867275" y="5214938"/>
          <p14:tracePt t="11115" x="4876800" y="5149850"/>
          <p14:tracePt t="11123" x="4903788" y="5105400"/>
          <p14:tracePt t="11131" x="4922838" y="5040313"/>
          <p14:tracePt t="11139" x="4940300" y="5003800"/>
          <p14:tracePt t="11147" x="4949825" y="4940300"/>
          <p14:tracePt t="11155" x="4959350" y="4913313"/>
          <p14:tracePt t="11164" x="4968875" y="4867275"/>
          <p14:tracePt t="11171" x="4976813" y="4811713"/>
          <p14:tracePt t="11180" x="4995863" y="4748213"/>
          <p14:tracePt t="11187" x="5005388" y="4694238"/>
          <p14:tracePt t="11195" x="5013325" y="4629150"/>
          <p14:tracePt t="11203" x="5013325" y="4575175"/>
          <p14:tracePt t="11211" x="5013325" y="4519613"/>
          <p14:tracePt t="11219" x="5013325" y="4446588"/>
          <p14:tracePt t="11227" x="5013325" y="4373563"/>
          <p14:tracePt t="11235" x="5013325" y="4300538"/>
          <p14:tracePt t="11244" x="5013325" y="4219575"/>
          <p14:tracePt t="11251" x="5013325" y="4146550"/>
          <p14:tracePt t="11259" x="5013325" y="4073525"/>
          <p14:tracePt t="11268" x="5013325" y="4000500"/>
          <p14:tracePt t="11275" x="5013325" y="3908425"/>
          <p14:tracePt t="11284" x="5013325" y="3816350"/>
          <p14:tracePt t="11291" x="5013325" y="3725863"/>
          <p14:tracePt t="11300" x="5013325" y="3652838"/>
          <p14:tracePt t="11307" x="5013325" y="3552825"/>
          <p14:tracePt t="11316" x="5013325" y="3479800"/>
          <p14:tracePt t="11324" x="5013325" y="3424238"/>
          <p14:tracePt t="11331" x="5013325" y="3370263"/>
          <p14:tracePt t="11339" x="5013325" y="3314700"/>
          <p14:tracePt t="11347" x="5013325" y="3260725"/>
          <p14:tracePt t="11355" x="5013325" y="3224213"/>
          <p14:tracePt t="11363" x="5013325" y="3168650"/>
          <p14:tracePt t="11371" x="5013325" y="3132138"/>
          <p14:tracePt t="11380" x="5013325" y="3105150"/>
          <p14:tracePt t="11387" x="5013325" y="3068638"/>
          <p14:tracePt t="11395" x="5013325" y="3032125"/>
          <p14:tracePt t="11404" x="5005388" y="2986088"/>
          <p14:tracePt t="11412" x="5005388" y="2959100"/>
          <p14:tracePt t="11419" x="4995863" y="2922588"/>
          <p14:tracePt t="11430" x="4995863" y="2876550"/>
          <p14:tracePt t="11435" x="4986338" y="2830513"/>
          <p14:tracePt t="11443" x="4976813" y="2803525"/>
          <p14:tracePt t="11451" x="4968875" y="2767013"/>
          <p14:tracePt t="11459" x="4949825" y="2720975"/>
          <p14:tracePt t="11468" x="4949825" y="2674938"/>
          <p14:tracePt t="11475" x="4940300" y="2638425"/>
          <p14:tracePt t="11484" x="4940300" y="2620963"/>
          <p14:tracePt t="11491" x="4932363" y="2565400"/>
          <p14:tracePt t="11500" x="4932363" y="2547938"/>
          <p14:tracePt t="11508" x="4922838" y="2501900"/>
          <p14:tracePt t="11516" x="4922838" y="2484438"/>
          <p14:tracePt t="11523" x="4913313" y="2447925"/>
          <p14:tracePt t="11532" x="4903788" y="2428875"/>
          <p14:tracePt t="11539" x="4903788" y="2411413"/>
          <p14:tracePt t="11548" x="4895850" y="2365375"/>
          <p14:tracePt t="11555" x="4895850" y="2355850"/>
          <p14:tracePt t="11563" x="4895850" y="2346325"/>
          <p14:tracePt t="11571" x="4895850" y="2338388"/>
          <p14:tracePt t="11580" x="4867275" y="2309813"/>
          <p14:tracePt t="11587" x="4857750" y="2282825"/>
          <p14:tracePt t="11595" x="4849813" y="2255838"/>
          <p14:tracePt t="11603" x="4849813" y="2228850"/>
          <p14:tracePt t="11611" x="4840288" y="2209800"/>
          <p14:tracePt t="11619" x="4830763" y="2192338"/>
          <p14:tracePt t="11635" x="4821238" y="2173288"/>
          <p14:tracePt t="11659" x="4803775" y="2146300"/>
          <p14:tracePt t="11692" x="4794250" y="2146300"/>
          <p14:tracePt t="11764" x="4784725" y="2127250"/>
          <p14:tracePt t="15491" x="4784725" y="2054225"/>
          <p14:tracePt t="15500" x="4784725" y="2027238"/>
          <p14:tracePt t="15507" x="4784725" y="2000250"/>
          <p14:tracePt t="15517" x="4784725" y="1990725"/>
          <p14:tracePt t="15523" x="4784725" y="1973263"/>
          <p14:tracePt t="15532" x="4784725" y="1954213"/>
          <p14:tracePt t="15547" x="4794250" y="1935163"/>
          <p14:tracePt t="15564" x="4794250" y="1927225"/>
          <p14:tracePt t="15580" x="4794250" y="1908175"/>
          <p14:tracePt t="15587" x="4803775" y="1898650"/>
          <p14:tracePt t="15619" x="4813300" y="1890713"/>
          <p14:tracePt t="15635" x="4821238" y="1881188"/>
          <p14:tracePt t="15644" x="4830763" y="1862138"/>
          <p14:tracePt t="15847" x="4849813" y="1835150"/>
          <p14:tracePt t="15868" x="4867275" y="1825625"/>
          <p14:tracePt t="15875" x="4876800" y="1817688"/>
          <p14:tracePt t="15883" x="4886325" y="1817688"/>
          <p14:tracePt t="15891" x="4903788" y="1817688"/>
          <p14:tracePt t="15900" x="4903788" y="1808163"/>
          <p14:tracePt t="15917" x="4940300" y="1798638"/>
          <p14:tracePt t="15924" x="4949825" y="1789113"/>
          <p14:tracePt t="15931" x="4959350" y="1789113"/>
          <p14:tracePt t="15939" x="4995863" y="1781175"/>
          <p14:tracePt t="15947" x="5013325" y="1771650"/>
          <p14:tracePt t="15955" x="5032375" y="1762125"/>
          <p14:tracePt t="15964" x="5041900" y="1752600"/>
          <p14:tracePt t="15971" x="5068888" y="1735138"/>
          <p14:tracePt t="15979" x="5086350" y="1735138"/>
          <p14:tracePt t="15987" x="5141913" y="1725613"/>
          <p14:tracePt t="15995" x="5168900" y="1716088"/>
          <p14:tracePt t="16003" x="5214938" y="1708150"/>
          <p14:tracePt t="16012" x="5268913" y="1689100"/>
          <p14:tracePt t="16019" x="5351463" y="1679575"/>
          <p14:tracePt t="16027" x="5378450" y="1679575"/>
          <p14:tracePt t="16035" x="5424488" y="1671638"/>
          <p14:tracePt t="16043" x="5451475" y="1662113"/>
          <p14:tracePt t="16051" x="5480050" y="1662113"/>
          <p14:tracePt t="16059" x="5497513" y="1662113"/>
          <p14:tracePt t="16068" x="5516563" y="1652588"/>
          <p14:tracePt t="16075" x="5524500" y="1643063"/>
          <p14:tracePt t="16107" x="5534025" y="1643063"/>
          <p14:tracePt t="16111" x="5553075" y="1643063"/>
          <p14:tracePt t="16119" x="5570538" y="1643063"/>
          <p14:tracePt t="16127" x="5589588" y="1635125"/>
          <p14:tracePt t="16135" x="5607050" y="1635125"/>
          <p14:tracePt t="16143" x="5643563" y="1635125"/>
          <p14:tracePt t="16151" x="5699125" y="1635125"/>
          <p14:tracePt t="16159" x="5735638" y="1635125"/>
          <p14:tracePt t="16167" x="5781675" y="1635125"/>
          <p14:tracePt t="16171" x="5835650" y="1635125"/>
          <p14:tracePt t="16180" x="5927725" y="1635125"/>
          <p14:tracePt t="16187" x="6054725" y="1635125"/>
          <p14:tracePt t="16197" x="6164263" y="1635125"/>
          <p14:tracePt t="16203" x="6292850" y="1652588"/>
          <p14:tracePt t="16212" x="6446838" y="1671638"/>
          <p14:tracePt t="16219" x="6565900" y="1671638"/>
          <p14:tracePt t="16228" x="6704013" y="1679575"/>
          <p14:tracePt t="16235" x="6831013" y="1679575"/>
          <p14:tracePt t="16243" x="6923088" y="1679575"/>
          <p14:tracePt t="16251" x="7013575" y="1698625"/>
          <p14:tracePt t="16259" x="7086600" y="1708150"/>
          <p14:tracePt t="16267" x="7123113" y="1708150"/>
          <p14:tracePt t="16467" x="7113588" y="1708150"/>
          <p14:tracePt t="16475" x="7096125" y="1708150"/>
          <p14:tracePt t="16483" x="7069138" y="1708150"/>
          <p14:tracePt t="16491" x="7050088" y="1708150"/>
          <p14:tracePt t="16499" x="7040563" y="1708150"/>
          <p14:tracePt t="16507" x="7023100" y="1708150"/>
          <p14:tracePt t="16516" x="6996113" y="1708150"/>
          <p14:tracePt t="16523" x="6977063" y="1708150"/>
          <p14:tracePt t="16528" x="6950075" y="1708150"/>
          <p14:tracePt t="16535" x="6931025" y="1708150"/>
          <p14:tracePt t="16543" x="6913563" y="1725613"/>
          <p14:tracePt t="16551" x="6877050" y="1735138"/>
          <p14:tracePt t="16559" x="6858000" y="1744663"/>
          <p14:tracePt t="16567" x="6831013" y="1744663"/>
          <p14:tracePt t="16575" x="6794500" y="1752600"/>
          <p14:tracePt t="16583" x="6777038" y="1752600"/>
          <p14:tracePt t="16587" x="6731000" y="1781175"/>
          <p14:tracePt t="16596" x="6684963" y="1781175"/>
          <p14:tracePt t="16603" x="6657975" y="1781175"/>
          <p14:tracePt t="16612" x="6602413" y="1789113"/>
          <p14:tracePt t="16619" x="6557963" y="1798638"/>
          <p14:tracePt t="16628" x="6521450" y="1798638"/>
          <p14:tracePt t="16635" x="6465888" y="1808163"/>
          <p14:tracePt t="16643" x="6419850" y="1825625"/>
          <p14:tracePt t="16651" x="6373813" y="1835150"/>
          <p14:tracePt t="16659" x="6319838" y="1835150"/>
          <p14:tracePt t="16667" x="6300788" y="1844675"/>
          <p14:tracePt t="16675" x="6264275" y="1844675"/>
          <p14:tracePt t="16683" x="6227763" y="1854200"/>
          <p14:tracePt t="16692" x="6200775" y="1854200"/>
          <p14:tracePt t="16700" x="6183313" y="1862138"/>
          <p14:tracePt t="16708" x="6154738" y="1862138"/>
          <p14:tracePt t="16716" x="6137275" y="1881188"/>
          <p14:tracePt t="16723" x="6100763" y="1890713"/>
          <p14:tracePt t="16732" x="6073775" y="1908175"/>
          <p14:tracePt t="16739" x="6054725" y="1944688"/>
          <p14:tracePt t="16748" x="6008688" y="1963738"/>
          <p14:tracePt t="16755" x="5991225" y="1973263"/>
          <p14:tracePt t="16765" x="5964238" y="1981200"/>
          <p14:tracePt t="16771" x="5927725" y="2000250"/>
          <p14:tracePt t="16779" x="5908675" y="2027238"/>
          <p14:tracePt t="16787" x="5891213" y="2046288"/>
          <p14:tracePt t="16796" x="5872163" y="2073275"/>
          <p14:tracePt t="16803" x="5862638" y="2082800"/>
          <p14:tracePt t="16813" x="5845175" y="2090738"/>
          <p14:tracePt t="16819" x="5818188" y="2109788"/>
          <p14:tracePt t="16828" x="5808663" y="2127250"/>
          <p14:tracePt t="16835" x="5789613" y="2146300"/>
          <p14:tracePt t="16843" x="5781675" y="2182813"/>
          <p14:tracePt t="16851" x="5781675" y="2200275"/>
          <p14:tracePt t="16859" x="5762625" y="2228850"/>
          <p14:tracePt t="16867" x="5753100" y="2282825"/>
          <p14:tracePt t="16875" x="5745163" y="2301875"/>
          <p14:tracePt t="16883" x="5726113" y="2328863"/>
          <p14:tracePt t="16891" x="5716588" y="2392363"/>
          <p14:tracePt t="16899" x="5716588" y="2428875"/>
          <p14:tracePt t="16917" x="5680075" y="2547938"/>
          <p14:tracePt t="16923" x="5670550" y="2601913"/>
          <p14:tracePt t="16931" x="5653088" y="2667000"/>
          <p14:tracePt t="16939" x="5643563" y="2720975"/>
          <p14:tracePt t="16947" x="5634038" y="2784475"/>
          <p14:tracePt t="16955" x="5616575" y="2830513"/>
          <p14:tracePt t="16965" x="5607050" y="2903538"/>
          <p14:tracePt t="16971" x="5597525" y="2976563"/>
          <p14:tracePt t="16979" x="5597525" y="3013075"/>
          <p14:tracePt t="16987" x="5597525" y="3078163"/>
          <p14:tracePt t="16996" x="5580063" y="3178175"/>
          <p14:tracePt t="17003" x="5580063" y="3305175"/>
          <p14:tracePt t="17013" x="5570538" y="3433763"/>
          <p14:tracePt t="17019" x="5553075" y="3579813"/>
          <p14:tracePt t="17028" x="5553075" y="3725863"/>
          <p14:tracePt t="17035" x="5553075" y="3871913"/>
          <p14:tracePt t="17043" x="5534025" y="4000500"/>
          <p14:tracePt t="17051" x="5534025" y="4110038"/>
          <p14:tracePt t="17059" x="5524500" y="4200525"/>
          <p14:tracePt t="17067" x="5507038" y="4300538"/>
          <p14:tracePt t="17075" x="5507038" y="4373563"/>
          <p14:tracePt t="17085" x="5497513" y="4446588"/>
          <p14:tracePt t="17091" x="5487988" y="4511675"/>
          <p14:tracePt t="17099" x="5470525" y="4565650"/>
          <p14:tracePt t="17107" x="5470525" y="4621213"/>
          <p14:tracePt t="17116" x="5470525" y="4675188"/>
          <p14:tracePt t="17123" x="5470525" y="4721225"/>
          <p14:tracePt t="17132" x="5470525" y="4757738"/>
          <p14:tracePt t="17139" x="5470525" y="4811713"/>
          <p14:tracePt t="17147" x="5470525" y="4876800"/>
          <p14:tracePt t="17155" x="5470525" y="4903788"/>
          <p14:tracePt t="17163" x="5470525" y="4959350"/>
          <p14:tracePt t="17171" x="5470525" y="4995863"/>
          <p14:tracePt t="17181" x="5470525" y="5032375"/>
          <p14:tracePt t="17187" x="5470525" y="5040313"/>
          <p14:tracePt t="17196" x="5470525" y="5076825"/>
          <p14:tracePt t="17203" x="5470525" y="5113338"/>
          <p14:tracePt t="17212" x="5470525" y="5132388"/>
          <p14:tracePt t="17219" x="5470525" y="5159375"/>
          <p14:tracePt t="17227" x="5470525" y="5186363"/>
          <p14:tracePt t="17235" x="5470525" y="5222875"/>
          <p14:tracePt t="17244" x="5470525" y="5259388"/>
          <p14:tracePt t="17251" x="5470525" y="5314950"/>
          <p14:tracePt t="17259" x="5470525" y="5360988"/>
          <p14:tracePt t="17267" x="5470525" y="5414963"/>
          <p14:tracePt t="17275" x="5470525" y="5470525"/>
          <p14:tracePt t="17283" x="5470525" y="5543550"/>
          <p14:tracePt t="17291" x="5470525" y="5597525"/>
          <p14:tracePt t="17299" x="5470525" y="5653088"/>
          <p14:tracePt t="17307" x="5470525" y="5680075"/>
          <p14:tracePt t="17316" x="5470525" y="5716588"/>
          <p14:tracePt t="17323" x="5470525" y="5753100"/>
          <p14:tracePt t="17332" x="5480050" y="5807075"/>
          <p14:tracePt t="17339" x="5480050" y="5826125"/>
          <p14:tracePt t="17347" x="5480050" y="5853113"/>
          <p14:tracePt t="17355" x="5487988" y="5899150"/>
          <p14:tracePt t="17364" x="5487988" y="5926138"/>
          <p14:tracePt t="17371" x="5507038" y="5972175"/>
          <p14:tracePt t="17380" x="5507038" y="5991225"/>
          <p14:tracePt t="17387" x="5516563" y="6018213"/>
          <p14:tracePt t="17396" x="5534025" y="6064250"/>
          <p14:tracePt t="17403" x="5543550" y="6108700"/>
          <p14:tracePt t="17412" x="5561013" y="6145213"/>
          <p14:tracePt t="17419" x="5570538" y="6181725"/>
          <p14:tracePt t="17428" x="5597525" y="6227763"/>
          <p14:tracePt t="17435" x="5597525" y="6237288"/>
          <p14:tracePt t="17443" x="5616575" y="6283325"/>
          <p14:tracePt t="17451" x="5626100" y="6291263"/>
          <p14:tracePt t="17459" x="5634038" y="6310313"/>
          <p14:tracePt t="17467" x="5670550" y="6356350"/>
          <p14:tracePt t="17484" x="5699125" y="6383338"/>
          <p14:tracePt t="17491" x="5716588" y="6410325"/>
          <p14:tracePt t="17500" x="5735638" y="6429375"/>
          <p14:tracePt t="17507" x="5753100" y="6429375"/>
          <p14:tracePt t="17516" x="5772150" y="6437313"/>
          <p14:tracePt t="17523" x="5781675" y="6446838"/>
          <p14:tracePt t="17531" x="5799138" y="6446838"/>
          <p14:tracePt t="17539" x="5818188" y="6465888"/>
          <p14:tracePt t="17547" x="5845175" y="6465888"/>
          <p14:tracePt t="17555" x="5854700" y="6465888"/>
          <p14:tracePt t="17564" x="5872163" y="6473825"/>
          <p14:tracePt t="17571" x="5891213" y="6483350"/>
          <p14:tracePt t="17579" x="5908675" y="6483350"/>
          <p14:tracePt t="17587" x="5918200" y="6483350"/>
          <p14:tracePt t="17596" x="5935663" y="6492875"/>
          <p14:tracePt t="17603" x="5964238" y="6510338"/>
          <p14:tracePt t="17613" x="5991225" y="6519863"/>
          <p14:tracePt t="17619" x="6008688" y="6529388"/>
          <p14:tracePt t="17628" x="6027738" y="6538913"/>
          <p14:tracePt t="17635" x="6073775" y="6556375"/>
          <p14:tracePt t="17645" x="6110288" y="6575425"/>
          <p14:tracePt t="17651" x="6137275" y="6575425"/>
          <p14:tracePt t="17659" x="6164263" y="6583363"/>
          <p14:tracePt t="17667" x="6219825" y="6602413"/>
          <p14:tracePt t="17675" x="6264275" y="6611938"/>
          <p14:tracePt t="17684" x="6300788" y="6611938"/>
          <p14:tracePt t="17691" x="6346825" y="6611938"/>
          <p14:tracePt t="17701" x="6383338" y="6611938"/>
          <p14:tracePt t="17707" x="6429375" y="6611938"/>
          <p14:tracePt t="17716" x="6483350" y="6611938"/>
          <p14:tracePt t="17723" x="6538913" y="6611938"/>
          <p14:tracePt t="17732" x="6575425" y="6611938"/>
          <p14:tracePt t="17739" x="6611938" y="6611938"/>
          <p14:tracePt t="17748" x="6667500" y="6611938"/>
          <p14:tracePt t="17755" x="6694488" y="6611938"/>
          <p14:tracePt t="17763" x="6748463" y="6611938"/>
          <p14:tracePt t="17771" x="6804025" y="6611938"/>
          <p14:tracePt t="17781" x="6840538" y="6611938"/>
          <p14:tracePt t="17787" x="6894513" y="6611938"/>
          <p14:tracePt t="17796" x="6977063" y="6611938"/>
          <p14:tracePt t="17805" x="7004050" y="6611938"/>
          <p14:tracePt t="17813" x="7040563" y="6611938"/>
          <p14:tracePt t="17819" x="7113588" y="6611938"/>
          <p14:tracePt t="17828" x="7142163" y="6611938"/>
          <p14:tracePt t="17835" x="7186613" y="6611938"/>
          <p14:tracePt t="17843" x="7223125" y="6611938"/>
          <p14:tracePt t="17851" x="7296150" y="6611938"/>
          <p14:tracePt t="17859" x="7370763" y="6611938"/>
          <p14:tracePt t="17867" x="7424738" y="6611938"/>
          <p14:tracePt t="17875" x="7480300" y="6611938"/>
          <p14:tracePt t="17883" x="7534275" y="6611938"/>
          <p14:tracePt t="17891" x="7597775" y="6611938"/>
          <p14:tracePt t="17916" x="7789863" y="6592888"/>
          <p14:tracePt t="17923" x="7862888" y="6583363"/>
          <p14:tracePt t="17932" x="7935913" y="6565900"/>
          <p14:tracePt t="17939" x="7999413" y="6556375"/>
          <p14:tracePt t="17947" x="8054975" y="6546850"/>
          <p14:tracePt t="17955" x="8137525" y="6529388"/>
          <p14:tracePt t="17963" x="8210550" y="6519863"/>
          <p14:tracePt t="17970" x="8274050" y="6510338"/>
          <p14:tracePt t="17980" x="8337550" y="6483350"/>
          <p14:tracePt t="17986" x="8393113" y="6473825"/>
          <p14:tracePt t="17996" x="8456613" y="6429375"/>
          <p14:tracePt t="18003" x="8502650" y="6410325"/>
          <p14:tracePt t="18012" x="8548688" y="6383338"/>
          <p14:tracePt t="18019" x="8575675" y="6364288"/>
          <p14:tracePt t="18028" x="8658225" y="6319838"/>
          <p14:tracePt t="18034" x="8731250" y="6273800"/>
          <p14:tracePt t="18043" x="8785225" y="6227763"/>
          <p14:tracePt t="18051" x="8831263" y="6191250"/>
          <p14:tracePt t="18059" x="8858250" y="6173788"/>
          <p14:tracePt t="18067" x="8921750" y="6137275"/>
          <p14:tracePt t="18075" x="8986838" y="6081713"/>
          <p14:tracePt t="18083" x="9050338" y="6045200"/>
          <p14:tracePt t="18091" x="9113838" y="5991225"/>
          <p14:tracePt t="18099" x="9169400" y="5945188"/>
          <p14:tracePt t="18107" x="9205913" y="5889625"/>
          <p14:tracePt t="18116" x="9242425" y="5826125"/>
          <p14:tracePt t="18123" x="9278938" y="5762625"/>
          <p14:tracePt t="18132" x="9305925" y="5707063"/>
          <p14:tracePt t="18139" x="9315450" y="5661025"/>
          <p14:tracePt t="18147" x="9342438" y="5597525"/>
          <p14:tracePt t="18155" x="9351963" y="5543550"/>
          <p14:tracePt t="18165" x="9378950" y="5478463"/>
          <p14:tracePt t="18171" x="9398000" y="5397500"/>
          <p14:tracePt t="18179" x="9415463" y="5305425"/>
          <p14:tracePt t="18187" x="9424988" y="5214938"/>
          <p14:tracePt t="18196" x="9451975" y="5113338"/>
          <p14:tracePt t="18203" x="9471025" y="5003800"/>
          <p14:tracePt t="18212" x="9498013" y="4884738"/>
          <p14:tracePt t="18219" x="9515475" y="4775200"/>
          <p14:tracePt t="18228" x="9544050" y="4665663"/>
          <p14:tracePt t="18235" x="9571038" y="4565650"/>
          <p14:tracePt t="18243" x="9598025" y="4456113"/>
          <p14:tracePt t="18251" x="9607550" y="4373563"/>
          <p14:tracePt t="18259" x="9634538" y="4300538"/>
          <p14:tracePt t="18267" x="9671050" y="4264025"/>
          <p14:tracePt t="18275" x="9671050" y="4210050"/>
          <p14:tracePt t="18283" x="9671050" y="4137025"/>
          <p14:tracePt t="18291" x="9671050" y="4064000"/>
          <p14:tracePt t="18299" x="9671050" y="4008438"/>
          <p14:tracePt t="18307" x="9671050" y="3944938"/>
          <p14:tracePt t="18316" x="9671050" y="3917950"/>
          <p14:tracePt t="18323" x="9671050" y="3881438"/>
          <p14:tracePt t="18332" x="9671050" y="3825875"/>
          <p14:tracePt t="18339" x="9671050" y="3752850"/>
          <p14:tracePt t="18347" x="9661525" y="3670300"/>
          <p14:tracePt t="18355" x="9634538" y="3560763"/>
          <p14:tracePt t="18363" x="9625013" y="3460750"/>
          <p14:tracePt t="18371" x="9588500" y="3351213"/>
          <p14:tracePt t="18380" x="9561513" y="3260725"/>
          <p14:tracePt t="18387" x="9534525" y="3159125"/>
          <p14:tracePt t="18396" x="9515475" y="3078163"/>
          <p14:tracePt t="18403" x="9488488" y="3005138"/>
          <p14:tracePt t="18412" x="9461500" y="2922588"/>
          <p14:tracePt t="18419" x="9434513" y="2857500"/>
          <p14:tracePt t="18427" x="9405938" y="2794000"/>
          <p14:tracePt t="18435" x="9388475" y="2740025"/>
          <p14:tracePt t="18443" x="9361488" y="2674938"/>
          <p14:tracePt t="18451" x="9332913" y="2630488"/>
          <p14:tracePt t="18459" x="9315450" y="2565400"/>
          <p14:tracePt t="18468" x="9288463" y="2501900"/>
          <p14:tracePt t="18475" x="9278938" y="2447925"/>
          <p14:tracePt t="18483" x="9251950" y="2382838"/>
          <p14:tracePt t="18491" x="9223375" y="2319338"/>
          <p14:tracePt t="18500" x="9205913" y="2292350"/>
          <p14:tracePt t="18507" x="9196388" y="2246313"/>
          <p14:tracePt t="18516" x="9169400" y="2192338"/>
          <p14:tracePt t="18523" x="9150350" y="2127250"/>
          <p14:tracePt t="18531" x="9123363" y="2090738"/>
          <p14:tracePt t="18547" x="9096375" y="2036763"/>
          <p14:tracePt t="18555" x="9059863" y="2000250"/>
          <p14:tracePt t="18571" x="9032875" y="1973263"/>
          <p14:tracePt t="18579" x="9023350" y="1963738"/>
          <p14:tracePt t="18587" x="8996363" y="1935163"/>
          <p14:tracePt t="18596" x="8959850" y="1908175"/>
          <p14:tracePt t="18603" x="8940800" y="1890713"/>
          <p14:tracePt t="18613" x="8913813" y="1881188"/>
          <p14:tracePt t="18619" x="8894763" y="1871663"/>
          <p14:tracePt t="18628" x="8858250" y="1854200"/>
          <p14:tracePt t="18644" x="8840788" y="1844675"/>
          <p14:tracePt t="18651" x="8821738" y="1844675"/>
          <p14:tracePt t="18659" x="8812213" y="1844675"/>
          <p14:tracePt t="18667" x="8794750" y="1844675"/>
          <p14:tracePt t="18675" x="8775700" y="1844675"/>
          <p14:tracePt t="18683" x="8767763" y="1844675"/>
          <p14:tracePt t="18691" x="8758238" y="1844675"/>
          <p14:tracePt t="18700" x="8721725" y="1844675"/>
          <p14:tracePt t="18707" x="8702675" y="1835150"/>
          <p14:tracePt t="18716" x="8675688" y="1835150"/>
          <p14:tracePt t="18723" x="8658225" y="1835150"/>
          <p14:tracePt t="18732" x="8629650" y="1835150"/>
          <p14:tracePt t="18739" x="8602663" y="1825625"/>
          <p14:tracePt t="18747" x="8566150" y="1825625"/>
          <p14:tracePt t="18755" x="8539163" y="1817688"/>
          <p14:tracePt t="18763" x="8529638" y="1817688"/>
          <p14:tracePt t="18771" x="8502650" y="1808163"/>
          <p14:tracePt t="18779" x="8483600" y="1798638"/>
          <p14:tracePt t="18787" x="8466138" y="1798638"/>
          <p14:tracePt t="18796" x="8429625" y="1789113"/>
          <p14:tracePt t="18803" x="8420100" y="1789113"/>
          <p14:tracePt t="18813" x="8410575" y="1789113"/>
          <p14:tracePt t="18819" x="8393113" y="1789113"/>
          <p14:tracePt t="18828" x="8366125" y="1762125"/>
          <p14:tracePt t="18834" x="8356600" y="1762125"/>
          <p14:tracePt t="18843" x="8320088" y="1752600"/>
          <p14:tracePt t="18851" x="8301038" y="1744663"/>
          <p14:tracePt t="18859" x="8256588" y="1735138"/>
          <p14:tracePt t="18867" x="8228013" y="1735138"/>
          <p14:tracePt t="18875" x="8183563" y="1716088"/>
          <p14:tracePt t="18883" x="8147050" y="1716088"/>
          <p14:tracePt t="18891" x="8101013" y="1708150"/>
          <p14:tracePt t="18899" x="8064500" y="1698625"/>
          <p14:tracePt t="18917" x="7991475" y="1698625"/>
          <p14:tracePt t="18923" x="7935913" y="1671638"/>
          <p14:tracePt t="18932" x="7908925" y="1671638"/>
          <p14:tracePt t="18939" x="7881938" y="1662113"/>
          <p14:tracePt t="18948" x="7853363" y="1662113"/>
          <p14:tracePt t="18955" x="7816850" y="1662113"/>
          <p14:tracePt t="18964" x="7799388" y="1662113"/>
          <p14:tracePt t="18971" x="7772400" y="1662113"/>
          <p14:tracePt t="18980" x="7735888" y="1662113"/>
          <p14:tracePt t="18987" x="7707313" y="1662113"/>
          <p14:tracePt t="18996" x="7670800" y="1662113"/>
          <p14:tracePt t="19004" x="7643813" y="1662113"/>
          <p14:tracePt t="19013" x="7589838" y="1662113"/>
          <p14:tracePt t="19019" x="7543800" y="1662113"/>
          <p14:tracePt t="19028" x="7488238" y="1662113"/>
          <p14:tracePt t="19035" x="7434263" y="1662113"/>
          <p14:tracePt t="19044" x="7388225" y="1662113"/>
          <p14:tracePt t="19051" x="7361238" y="1662113"/>
          <p14:tracePt t="19059" x="7296150" y="1662113"/>
          <p14:tracePt t="19067" x="7259638" y="1662113"/>
          <p14:tracePt t="19075" x="7223125" y="1662113"/>
          <p14:tracePt t="19083" x="7169150" y="1662113"/>
          <p14:tracePt t="19091" x="7123113" y="1662113"/>
          <p14:tracePt t="19099" x="7086600" y="1662113"/>
          <p14:tracePt t="19107" x="7059613" y="1662113"/>
          <p14:tracePt t="19117" x="7032625" y="1662113"/>
          <p14:tracePt t="19123" x="7023100" y="1662113"/>
          <p14:tracePt t="19132" x="7013575" y="1662113"/>
          <p14:tracePt t="19259" x="7004050" y="1662113"/>
          <p14:tracePt t="19667" x="6996113" y="1662113"/>
          <p14:tracePt t="19675" x="6977063" y="1662113"/>
          <p14:tracePt t="19679" x="6967538" y="1662113"/>
          <p14:tracePt t="19687" x="6959600" y="1662113"/>
          <p14:tracePt t="19696" x="6940550" y="1662113"/>
          <p14:tracePt t="19703" x="6931025" y="1662113"/>
          <p14:tracePt t="19712" x="6923088" y="1662113"/>
          <p14:tracePt t="19720" x="6904038" y="1662113"/>
          <p14:tracePt t="19727" x="6894513" y="1662113"/>
          <p14:tracePt t="19735" x="6886575" y="1662113"/>
          <p14:tracePt t="19745" x="6877050" y="1662113"/>
          <p14:tracePt t="19751" x="6867525" y="1662113"/>
          <p14:tracePt t="19759" x="6858000" y="1662113"/>
          <p14:tracePt t="19767" x="6840538" y="1662113"/>
          <p14:tracePt t="19775" x="6813550" y="1662113"/>
          <p14:tracePt t="19783" x="6784975" y="1679575"/>
          <p14:tracePt t="19791" x="6748463" y="1698625"/>
          <p14:tracePt t="19798" x="6711950" y="1725613"/>
          <p14:tracePt t="19803" x="6675438" y="1744663"/>
          <p14:tracePt t="19813" x="6630988" y="1762125"/>
          <p14:tracePt t="19819" x="6584950" y="1789113"/>
          <p14:tracePt t="19828" x="6521450" y="1825625"/>
          <p14:tracePt t="19835" x="6502400" y="1844675"/>
          <p14:tracePt t="19843" x="6475413" y="1854200"/>
          <p14:tracePt t="19851" x="6429375" y="1890713"/>
          <p14:tracePt t="19859" x="6419850" y="1890713"/>
          <p14:tracePt t="19867" x="6392863" y="1898650"/>
          <p14:tracePt t="19875" x="6373813" y="1917700"/>
          <p14:tracePt t="19883" x="6356350" y="1927225"/>
          <p14:tracePt t="19891" x="6337300" y="1944688"/>
          <p14:tracePt t="19899" x="6319838" y="1954213"/>
          <p14:tracePt t="19918" x="6264275" y="2036763"/>
          <p14:tracePt t="19924" x="6237288" y="2063750"/>
          <p14:tracePt t="19933" x="6210300" y="2090738"/>
          <p14:tracePt t="19938" x="6164263" y="2155825"/>
          <p14:tracePt t="19948" x="6146800" y="2173288"/>
          <p14:tracePt t="19955" x="6100763" y="2219325"/>
          <p14:tracePt t="19965" x="6064250" y="2255838"/>
          <p14:tracePt t="19972" x="6018213" y="2319338"/>
          <p14:tracePt t="19979" x="5991225" y="2338388"/>
          <p14:tracePt t="19987" x="5945188" y="2382838"/>
          <p14:tracePt t="19995" x="5918200" y="2428875"/>
          <p14:tracePt t="20003" x="5881688" y="2474913"/>
          <p14:tracePt t="20012" x="5854700" y="2520950"/>
          <p14:tracePt t="20019" x="5826125" y="2584450"/>
          <p14:tracePt t="20028" x="5808663" y="2647950"/>
          <p14:tracePt t="20035" x="5772150" y="2711450"/>
          <p14:tracePt t="20044" x="5753100" y="2740025"/>
          <p14:tracePt t="20051" x="5735638" y="2803525"/>
          <p14:tracePt t="20059" x="5708650" y="2857500"/>
          <p14:tracePt t="20067" x="5670550" y="2940050"/>
          <p14:tracePt t="20075" x="5643563" y="3022600"/>
          <p14:tracePt t="20083" x="5616575" y="3114675"/>
          <p14:tracePt t="20091" x="5589588" y="3214688"/>
          <p14:tracePt t="20099" x="5561013" y="3324225"/>
          <p14:tracePt t="20107" x="5534025" y="3443288"/>
          <p14:tracePt t="20116" x="5507038" y="3552825"/>
          <p14:tracePt t="20123" x="5470525" y="3689350"/>
          <p14:tracePt t="20132" x="5443538" y="3798888"/>
          <p14:tracePt t="20139" x="5434013" y="3889375"/>
          <p14:tracePt t="20148" x="5407025" y="4008438"/>
          <p14:tracePt t="20155" x="5378450" y="4081463"/>
          <p14:tracePt t="20165" x="5360988" y="4183063"/>
          <p14:tracePt t="20171" x="5351463" y="4273550"/>
          <p14:tracePt t="20179" x="5334000" y="4365625"/>
          <p14:tracePt t="20187" x="5324475" y="4465638"/>
          <p14:tracePt t="20195" x="5324475" y="4556125"/>
          <p14:tracePt t="20204" x="5324475" y="4648200"/>
          <p14:tracePt t="20212" x="5324475" y="4738688"/>
          <p14:tracePt t="20219" x="5324475" y="4830763"/>
          <p14:tracePt t="20228" x="5324475" y="4922838"/>
          <p14:tracePt t="20235" x="5324475" y="5013325"/>
          <p14:tracePt t="20244" x="5341938" y="5149850"/>
          <p14:tracePt t="20251" x="5370513" y="5259388"/>
          <p14:tracePt t="20259" x="5397500" y="5387975"/>
          <p14:tracePt t="20267" x="5443538" y="5507038"/>
          <p14:tracePt t="20275" x="5487988" y="5624513"/>
          <p14:tracePt t="20283" x="5543550" y="5753100"/>
          <p14:tracePt t="20291" x="5607050" y="5872163"/>
          <p14:tracePt t="20300" x="5662613" y="5972175"/>
          <p14:tracePt t="20307" x="5716588" y="6054725"/>
          <p14:tracePt t="20316" x="5753100" y="6137275"/>
          <p14:tracePt t="20323" x="5799138" y="6200775"/>
          <p14:tracePt t="20332" x="5835650" y="6264275"/>
          <p14:tracePt t="20340" x="5854700" y="6291263"/>
          <p14:tracePt t="20347" x="5899150" y="6356350"/>
          <p14:tracePt t="20355" x="5918200" y="6373813"/>
          <p14:tracePt t="20365" x="5972175" y="6429375"/>
          <p14:tracePt t="20371" x="6008688" y="6483350"/>
          <p14:tracePt t="20379" x="6037263" y="6510338"/>
          <p14:tracePt t="20387" x="6081713" y="6546850"/>
          <p14:tracePt t="20395" x="6118225" y="6565900"/>
          <p14:tracePt t="20403" x="6164263" y="6602413"/>
          <p14:tracePt t="20412" x="6200775" y="6619875"/>
          <p14:tracePt t="20419" x="6246813" y="6648450"/>
          <p14:tracePt t="20427" x="6292850" y="6656388"/>
          <p14:tracePt t="20435" x="6373813" y="6684963"/>
          <p14:tracePt t="20444" x="6438900" y="6721475"/>
          <p14:tracePt t="20451" x="6475413" y="6729413"/>
          <p14:tracePt t="20459" x="6557963" y="6757988"/>
          <p14:tracePt t="20467" x="6630988" y="6775450"/>
          <p14:tracePt t="20475" x="6694488" y="6784975"/>
          <p14:tracePt t="20484" x="6721475" y="6794500"/>
          <p14:tracePt t="20491" x="6767513" y="6794500"/>
          <p14:tracePt t="20500" x="6831013" y="6802438"/>
          <p14:tracePt t="20507" x="6913563" y="6821488"/>
          <p14:tracePt t="20516" x="6986588" y="6831013"/>
          <p14:tracePt t="20523" x="7059613" y="6831013"/>
          <p14:tracePt t="20533" x="7159625" y="6848475"/>
          <p14:tracePt t="20659" x="8931275" y="6802438"/>
          <p14:tracePt t="20667" x="9050338" y="6775450"/>
          <p14:tracePt t="20675" x="9142413" y="6748463"/>
          <p14:tracePt t="20683" x="9259888" y="6711950"/>
          <p14:tracePt t="20691" x="9351963" y="6665913"/>
          <p14:tracePt t="20700" x="9434513" y="6629400"/>
          <p14:tracePt t="20707" x="9515475" y="6583363"/>
          <p14:tracePt t="20716" x="9598025" y="6546850"/>
          <p14:tracePt t="20723" x="9661525" y="6510338"/>
          <p14:tracePt t="20731" x="9707563" y="6456363"/>
          <p14:tracePt t="20739" x="9763125" y="6392863"/>
          <p14:tracePt t="20748" x="9799638" y="6327775"/>
          <p14:tracePt t="20755" x="9845675" y="6246813"/>
          <p14:tracePt t="20763" x="9882188" y="6181725"/>
          <p14:tracePt t="20771" x="9909175" y="6100763"/>
          <p14:tracePt t="20780" x="9918700" y="6045200"/>
          <p14:tracePt t="20787" x="9936163" y="5962650"/>
          <p14:tracePt t="20795" x="9945688" y="5889625"/>
          <p14:tracePt t="20803" x="9955213" y="5816600"/>
          <p14:tracePt t="20812" x="9972675" y="5734050"/>
          <p14:tracePt t="20819" x="9982200" y="5643563"/>
          <p14:tracePt t="20829" x="9999663" y="5551488"/>
          <p14:tracePt t="20835" x="10009188" y="5434013"/>
          <p14:tracePt t="20844" x="10028238" y="5341938"/>
          <p14:tracePt t="20851" x="10036175" y="5232400"/>
          <p14:tracePt t="20859" x="10055225" y="5105400"/>
          <p14:tracePt t="20867" x="10072688" y="4967288"/>
          <p14:tracePt t="20875" x="10082213" y="4821238"/>
          <p14:tracePt t="20883" x="10101263" y="4694238"/>
          <p14:tracePt t="20891" x="10109200" y="4548188"/>
          <p14:tracePt t="20900" x="10109200" y="4402138"/>
          <p14:tracePt t="20916" x="10109200" y="4146550"/>
          <p14:tracePt t="20923" x="10109200" y="4037013"/>
          <p14:tracePt t="20932" x="10109200" y="3927475"/>
          <p14:tracePt t="20939" x="10109200" y="3835400"/>
          <p14:tracePt t="20948" x="10109200" y="3743325"/>
          <p14:tracePt t="20955" x="10109200" y="3670300"/>
          <p14:tracePt t="20964" x="10109200" y="3579813"/>
          <p14:tracePt t="20971" x="10109200" y="3506788"/>
          <p14:tracePt t="20979" x="10109200" y="3424238"/>
          <p14:tracePt t="20987" x="10109200" y="3351213"/>
          <p14:tracePt t="20996" x="10109200" y="3278188"/>
          <p14:tracePt t="21003" x="10109200" y="3205163"/>
          <p14:tracePt t="21012" x="10109200" y="3132138"/>
          <p14:tracePt t="21019" x="10109200" y="3059113"/>
          <p14:tracePt t="21028" x="10109200" y="2995613"/>
          <p14:tracePt t="21035" x="10109200" y="2940050"/>
          <p14:tracePt t="21043" x="10109200" y="2867025"/>
          <p14:tracePt t="21051" x="10109200" y="2813050"/>
          <p14:tracePt t="21059" x="10109200" y="2757488"/>
          <p14:tracePt t="21067" x="10109200" y="2703513"/>
          <p14:tracePt t="21075" x="10109200" y="2657475"/>
          <p14:tracePt t="21083" x="10101263" y="2630488"/>
          <p14:tracePt t="21091" x="10091738" y="2584450"/>
          <p14:tracePt t="21099" x="10055225" y="2538413"/>
          <p14:tracePt t="21107" x="10018713" y="2455863"/>
          <p14:tracePt t="21116" x="9991725" y="2411413"/>
          <p14:tracePt t="21123" x="9955213" y="2365375"/>
          <p14:tracePt t="21132" x="9936163" y="2319338"/>
          <p14:tracePt t="21139" x="9909175" y="2292350"/>
          <p14:tracePt t="21147" x="9863138" y="2236788"/>
          <p14:tracePt t="21155" x="9853613" y="2219325"/>
          <p14:tracePt t="21164" x="9826625" y="2192338"/>
          <p14:tracePt t="21170" x="9809163" y="2173288"/>
          <p14:tracePt t="21180" x="9790113" y="2155825"/>
          <p14:tracePt t="21187" x="9753600" y="2119313"/>
          <p14:tracePt t="21196" x="9726613" y="2090738"/>
          <p14:tracePt t="21203" x="9690100" y="2073275"/>
          <p14:tracePt t="21212" x="9644063" y="2036763"/>
          <p14:tracePt t="21219" x="9617075" y="2000250"/>
          <p14:tracePt t="21228" x="9580563" y="1973263"/>
          <p14:tracePt t="21235" x="9551988" y="1935163"/>
          <p14:tracePt t="21244" x="9525000" y="1917700"/>
          <p14:tracePt t="21251" x="9478963" y="1881188"/>
          <p14:tracePt t="21261" x="9461500" y="1871663"/>
          <p14:tracePt t="21267" x="9451975" y="1871663"/>
          <p14:tracePt t="21275" x="9434513" y="1854200"/>
          <p14:tracePt t="21283" x="9415463" y="1844675"/>
          <p14:tracePt t="21291" x="9378950" y="1817688"/>
          <p14:tracePt t="21307" x="9369425" y="1808163"/>
          <p14:tracePt t="21324" x="9361488" y="1798638"/>
          <p14:tracePt t="21365" x="9351963" y="1798638"/>
          <p14:tracePt t="21984" x="9342438" y="1798638"/>
          <p14:tracePt t="22011" x="9361488" y="1789113"/>
          <p14:tracePt t="22019" x="9369425" y="1789113"/>
          <p14:tracePt t="22028" x="9378950" y="1789113"/>
          <p14:tracePt t="22044" x="9405938" y="1789113"/>
          <p14:tracePt t="22067" x="9424988" y="1789113"/>
          <p14:tracePt t="22075" x="9442450" y="1789113"/>
          <p14:tracePt t="22083" x="9471025" y="1789113"/>
          <p14:tracePt t="22091" x="9515475" y="1789113"/>
          <p14:tracePt t="22099" x="9571038" y="1789113"/>
          <p14:tracePt t="22107" x="9625013" y="1789113"/>
          <p14:tracePt t="22116" x="9690100" y="1808163"/>
          <p14:tracePt t="22123" x="9763125" y="1817688"/>
          <p14:tracePt t="22132" x="9799638" y="1825625"/>
          <p14:tracePt t="22139" x="9853613" y="1835150"/>
          <p14:tracePt t="22147" x="9926638" y="1862138"/>
          <p14:tracePt t="22155" x="10009188" y="1890713"/>
          <p14:tracePt t="22164" x="10091738" y="1935163"/>
          <p14:tracePt t="22171" x="10155238" y="1954213"/>
          <p14:tracePt t="22179" x="10218738" y="1990725"/>
          <p14:tracePt t="22187" x="10264775" y="2027238"/>
          <p14:tracePt t="22196" x="10328275" y="2073275"/>
          <p14:tracePt t="22202" x="10356850" y="2100263"/>
          <p14:tracePt t="22212" x="10393363" y="2136775"/>
          <p14:tracePt t="22219" x="10420350" y="2155825"/>
          <p14:tracePt t="22229" x="10456863" y="2182813"/>
          <p14:tracePt t="22251" x="10456863" y="2192338"/>
          <p14:tracePt t="22259" x="10466388" y="2200275"/>
          <p14:tracePt t="22267" x="10474325" y="2209800"/>
          <p14:tracePt t="22639" x="10483850" y="2219325"/>
          <p14:tracePt t="22739" x="10483850" y="2228850"/>
          <p14:tracePt t="22748" x="10483850" y="2236788"/>
          <p14:tracePt t="22779" x="10483850" y="2246313"/>
          <p14:tracePt t="24399" x="10483850" y="2255838"/>
          <p14:tracePt t="25224" x="10483850" y="2246313"/>
          <p14:tracePt t="25251" x="10483850" y="2236788"/>
          <p14:tracePt t="25619" x="10483850" y="2228850"/>
          <p14:tracePt t="25627" x="10483850" y="2209800"/>
          <p14:tracePt t="25635" x="10474325" y="2182813"/>
          <p14:tracePt t="25644" x="10466388" y="2155825"/>
          <p14:tracePt t="25651" x="10429875" y="2109788"/>
          <p14:tracePt t="25660" x="10393363" y="2063750"/>
          <p14:tracePt t="25667" x="10347325" y="2000250"/>
          <p14:tracePt t="25675" x="10291763" y="1944688"/>
          <p14:tracePt t="25683" x="10228263" y="1881188"/>
          <p14:tracePt t="25686" x="10191750" y="1862138"/>
          <p14:tracePt t="25696" x="10164763" y="1825625"/>
          <p14:tracePt t="25703" x="10082213" y="1771650"/>
          <p14:tracePt t="25712" x="9999663" y="1735138"/>
          <p14:tracePt t="25719" x="9972675" y="1716088"/>
          <p14:tracePt t="25728" x="9926638" y="1689100"/>
          <p14:tracePt t="25735" x="9845675" y="1662113"/>
          <p14:tracePt t="25743" x="9753600" y="1635125"/>
          <p14:tracePt t="25749" x="9653588" y="1606550"/>
          <p14:tracePt t="25755" x="9544050" y="1579563"/>
          <p14:tracePt t="25765" x="9405938" y="1552575"/>
          <p14:tracePt t="25771" x="9242425" y="1533525"/>
          <p14:tracePt t="25781" x="9059863" y="1506538"/>
          <p14:tracePt t="25787" x="8858250" y="1479550"/>
          <p14:tracePt t="25795" x="8612188" y="1443038"/>
          <p14:tracePt t="25803" x="8366125" y="1406525"/>
          <p14:tracePt t="25811" x="8045450" y="1370013"/>
          <p14:tracePt t="25819" x="7772400" y="1323975"/>
          <p14:tracePt t="25828" x="7415213" y="1287463"/>
          <p14:tracePt t="25835" x="7132638" y="1250950"/>
          <p14:tracePt t="25844" x="6894513" y="1233488"/>
          <p14:tracePt t="25852" x="6621463" y="1196975"/>
          <p14:tracePt t="25860" x="6373813" y="1160463"/>
          <p14:tracePt t="25867" x="6127750" y="1123950"/>
          <p14:tracePt t="25875" x="5845175" y="1087438"/>
          <p14:tracePt t="25883" x="5553075" y="1031875"/>
          <p14:tracePt t="25891" x="5305425" y="976313"/>
          <p14:tracePt t="25900" x="5022850" y="939800"/>
          <p14:tracePt t="25917" x="4521200" y="849313"/>
          <p14:tracePt t="25924" x="4283075" y="830263"/>
          <p14:tracePt t="25932" x="4044950" y="812800"/>
          <p14:tracePt t="25939" x="3844925" y="785813"/>
          <p14:tracePt t="25948" x="3598863" y="749300"/>
          <p14:tracePt t="25955" x="3379788" y="693738"/>
          <p14:tracePt t="25963" x="3122613" y="639763"/>
          <p14:tracePt t="25971" x="2903538" y="593725"/>
          <p14:tracePt t="25979" x="2684463" y="538163"/>
          <p14:tracePt t="25987" x="2474913" y="511175"/>
          <p14:tracePt t="25999" x="2292350" y="465138"/>
          <p14:tracePt t="26003" x="2119313" y="428625"/>
          <p14:tracePt t="26011" x="1954213" y="384175"/>
          <p14:tracePt t="26019" x="1790700" y="338138"/>
          <p14:tracePt t="26028" x="1635125" y="292100"/>
          <p14:tracePt t="26035" x="1489075" y="246063"/>
          <p14:tracePt t="26044" x="1343025" y="219075"/>
          <p14:tracePt t="26051" x="1168400" y="173038"/>
          <p14:tracePt t="26059" x="1022350" y="128588"/>
          <p14:tracePt t="26067" x="895350" y="100013"/>
          <p14:tracePt t="26075" x="739775" y="46038"/>
          <p14:tracePt t="26083" x="611188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436727-C13F-4D2A-9DF4-E64145651D78}"/>
              </a:ext>
            </a:extLst>
          </p:cNvPr>
          <p:cNvSpPr txBox="1"/>
          <p:nvPr/>
        </p:nvSpPr>
        <p:spPr>
          <a:xfrm>
            <a:off x="1684962" y="534256"/>
            <a:ext cx="9522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u="sng" dirty="0">
                <a:latin typeface="Comic Sans MS" panose="030F0702030302020204" pitchFamily="66" charset="0"/>
              </a:rPr>
              <a:t>Πήγαινε στο Τετράδιο Εργασιών σελ.59 και συμπλήρωσε την άσκηση 1 και 2.</a:t>
            </a:r>
            <a:endParaRPr lang="en-US" sz="2000" b="1" u="sng" dirty="0"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7D895-2444-4F6C-B207-8FB94BF0C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339" y="1315788"/>
            <a:ext cx="4454991" cy="554221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E501AED-A47F-4D93-8C8F-9DA14B7B9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0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9"/>
    </mc:Choice>
    <mc:Fallback xmlns="">
      <p:transition spd="slow" advTm="1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7" x="1223963" y="201613"/>
          <p14:tracePt t="765" x="1270000" y="338138"/>
          <p14:tracePt t="773" x="1314450" y="465138"/>
          <p14:tracePt t="781" x="1360488" y="603250"/>
          <p14:tracePt t="789" x="1397000" y="749300"/>
          <p14:tracePt t="797" x="1443038" y="866775"/>
          <p14:tracePt t="804" x="1470025" y="976313"/>
          <p14:tracePt t="813" x="1497013" y="1077913"/>
          <p14:tracePt t="820" x="1525588" y="1168400"/>
          <p14:tracePt t="829" x="1552575" y="1250950"/>
          <p14:tracePt t="836" x="1579563" y="1323975"/>
          <p14:tracePt t="845" x="1589088" y="1387475"/>
          <p14:tracePt t="853" x="1606550" y="1443038"/>
          <p14:tracePt t="861" x="1616075" y="1489075"/>
          <p14:tracePt t="869" x="1625600" y="1533525"/>
          <p14:tracePt t="878" x="1635125" y="1562100"/>
          <p14:tracePt t="885" x="1635125" y="1579563"/>
          <p14:tracePt t="893" x="1635125" y="1606550"/>
          <p14:tracePt t="900" x="1635125" y="1625600"/>
          <p14:tracePt t="910" x="1635125" y="1643063"/>
          <p14:tracePt t="931" x="1635125" y="1689100"/>
          <p14:tracePt t="934" x="1644650" y="1735138"/>
          <p14:tracePt t="940" x="1644650" y="1771650"/>
          <p14:tracePt t="950" x="1644650" y="1781175"/>
          <p14:tracePt t="956" x="1644650" y="1808163"/>
          <p14:tracePt t="965" x="1644650" y="1825625"/>
          <p14:tracePt t="972" x="1644650" y="1835150"/>
          <p14:tracePt t="982" x="1644650" y="1854200"/>
          <p14:tracePt t="989" x="1644650" y="1862138"/>
          <p14:tracePt t="1005" x="1644650" y="1871663"/>
          <p14:tracePt t="1020" x="1644650" y="1881188"/>
          <p14:tracePt t="1052" x="1644650" y="1890713"/>
          <p14:tracePt t="1385" x="1644650" y="1881188"/>
          <p14:tracePt t="3073" x="1644650" y="1871663"/>
          <p14:tracePt t="3164" x="1652588" y="1871663"/>
          <p14:tracePt t="3197" x="1662113" y="1862138"/>
          <p14:tracePt t="3237" x="1671638" y="1854200"/>
          <p14:tracePt t="3269" x="1681163" y="1844675"/>
          <p14:tracePt t="3340" x="1689100" y="1835150"/>
          <p14:tracePt t="3380" x="1689100" y="1825625"/>
          <p14:tracePt t="3404" x="1698625" y="1817688"/>
          <p14:tracePt t="3437" x="1698625" y="1808163"/>
          <p14:tracePt t="3469" x="1708150" y="1798638"/>
          <p14:tracePt t="3889" x="1717675" y="1789113"/>
          <p14:tracePt t="6800" x="1725613" y="1808163"/>
          <p14:tracePt t="6813" x="1744663" y="1825625"/>
          <p14:tracePt t="6836" x="1754188" y="1835150"/>
          <p14:tracePt t="6869" x="1762125" y="1844675"/>
          <p14:tracePt t="6900" x="1771650" y="1854200"/>
          <p14:tracePt t="6908" x="1790700" y="1871663"/>
          <p14:tracePt t="7125" x="1790700" y="1881188"/>
          <p14:tracePt t="7133" x="1790700" y="1890713"/>
          <p14:tracePt t="7149" x="1790700" y="1898650"/>
          <p14:tracePt t="7165" x="1790700" y="1908175"/>
          <p14:tracePt t="7173" x="1790700" y="1917700"/>
          <p14:tracePt t="7185" x="1790700" y="1927225"/>
          <p14:tracePt t="7202" x="1790700" y="1944688"/>
          <p14:tracePt t="7216" x="1790700" y="1954213"/>
          <p14:tracePt t="7233" x="1790700" y="1963738"/>
          <p14:tracePt t="7244" x="1790700" y="1973263"/>
          <p14:tracePt t="7269" x="1790700" y="1981200"/>
          <p14:tracePt t="7285" x="1790700" y="1990725"/>
          <p14:tracePt t="7300" x="1790700" y="2000250"/>
          <p14:tracePt t="7325" x="1790700" y="2009775"/>
          <p14:tracePt t="7373" x="1790700" y="2017713"/>
          <p14:tracePt t="7421" x="1790700" y="2027238"/>
          <p14:tracePt t="7589" x="1790700" y="2036763"/>
          <p14:tracePt t="7620" x="1790700" y="2046288"/>
          <p14:tracePt t="7628" x="1790700" y="2054225"/>
          <p14:tracePt t="7661" x="1790700" y="2063750"/>
          <p14:tracePt t="7693" x="1790700" y="2073275"/>
          <p14:tracePt t="7710" x="1790700" y="2090738"/>
          <p14:tracePt t="7740" x="1790700" y="2100263"/>
          <p14:tracePt t="9093" x="1790700" y="2109788"/>
          <p14:tracePt t="9229" x="1771650" y="2109788"/>
          <p14:tracePt t="9237" x="1717675" y="2109788"/>
          <p14:tracePt t="9245" x="1681163" y="2109788"/>
          <p14:tracePt t="9253" x="1616075" y="2109788"/>
          <p14:tracePt t="9262" x="1543050" y="2109788"/>
          <p14:tracePt t="9269" x="1479550" y="2109788"/>
          <p14:tracePt t="9278" x="1452563" y="2090738"/>
          <p14:tracePt t="9294" x="1423988" y="2063750"/>
          <p14:tracePt t="9300" x="1387475" y="2036763"/>
          <p14:tracePt t="9309" x="1333500" y="1981200"/>
          <p14:tracePt t="9316" x="1277938" y="1944688"/>
          <p14:tracePt t="9325" x="1233488" y="1890713"/>
          <p14:tracePt t="9333" x="1187450" y="1854200"/>
          <p14:tracePt t="9340" x="1168400" y="1844675"/>
          <p14:tracePt t="9349" x="1150938" y="1825625"/>
          <p14:tracePt t="9357" x="1114425" y="1808163"/>
          <p14:tracePt t="9365" x="1068388" y="1789113"/>
          <p14:tracePt t="9373" x="1031875" y="1762125"/>
          <p14:tracePt t="9381" x="995363" y="1735138"/>
          <p14:tracePt t="9389" x="977900" y="1725613"/>
          <p14:tracePt t="9397" x="958850" y="1708150"/>
          <p14:tracePt t="9404" x="912813" y="1671638"/>
          <p14:tracePt t="9414" x="895350" y="1652588"/>
          <p14:tracePt t="9420" x="876300" y="1635125"/>
          <p14:tracePt t="9430" x="839788" y="1606550"/>
          <p14:tracePt t="9436" x="812800" y="1562100"/>
          <p14:tracePt t="9444" x="785813" y="1543050"/>
          <p14:tracePt t="9452" x="757238" y="1497013"/>
          <p14:tracePt t="9461" x="703263" y="1433513"/>
          <p14:tracePt t="9469" x="647700" y="1370013"/>
          <p14:tracePt t="9478" x="593725" y="1306513"/>
          <p14:tracePt t="9484" x="530225" y="1223963"/>
          <p14:tracePt t="9495" x="457200" y="1150938"/>
          <p14:tracePt t="9500" x="411163" y="1104900"/>
          <p14:tracePt t="9509" x="384175" y="1068388"/>
          <p14:tracePt t="9517" x="347663" y="1041400"/>
          <p14:tracePt t="9525" x="311150" y="995363"/>
          <p14:tracePt t="9532" x="265113" y="939800"/>
          <p14:tracePt t="9540" x="246063" y="922338"/>
          <p14:tracePt t="9548" x="209550" y="903288"/>
          <p14:tracePt t="9556" x="192088" y="885825"/>
          <p14:tracePt t="9564" x="182563" y="885825"/>
          <p14:tracePt t="9573" x="165100" y="866775"/>
          <p14:tracePt t="9589" x="136525" y="830263"/>
          <p14:tracePt t="9598" x="128588" y="822325"/>
          <p14:tracePt t="9605" x="109538" y="803275"/>
          <p14:tracePt t="9613" x="92075" y="785813"/>
          <p14:tracePt t="9621" x="82550" y="776288"/>
          <p14:tracePt t="9630" x="63500" y="766763"/>
          <p14:tracePt t="9636" x="55563" y="757238"/>
          <p14:tracePt t="9645" x="36513" y="7302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A0794C-3D9D-4F65-8DCC-165DCF3ECD7B}"/>
              </a:ext>
            </a:extLst>
          </p:cNvPr>
          <p:cNvSpPr txBox="1"/>
          <p:nvPr/>
        </p:nvSpPr>
        <p:spPr>
          <a:xfrm>
            <a:off x="2208944" y="1941816"/>
            <a:ext cx="7212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latin typeface="Comic Sans MS" panose="030F0702030302020204" pitchFamily="66" charset="0"/>
              </a:rPr>
              <a:t>Τελειώσαμε για σήμερα.</a:t>
            </a:r>
          </a:p>
          <a:p>
            <a:r>
              <a:rPr lang="el-GR" sz="3600" b="1" dirty="0">
                <a:latin typeface="Comic Sans MS" panose="030F0702030302020204" pitchFamily="66" charset="0"/>
              </a:rPr>
              <a:t>Καλή συνέχεια!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Blue Diamond Cartoon Vector Illustration Royalty Free Cliparts, Vectors,  And Stock Illustration. Image 90790076.">
            <a:extLst>
              <a:ext uri="{FF2B5EF4-FFF2-40B4-BE49-F238E27FC236}">
                <a16:creationId xmlns:a16="http://schemas.microsoft.com/office/drawing/2014/main" id="{3602293F-034B-49BF-B534-EE5D3AC19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029" y="3791164"/>
            <a:ext cx="1487466" cy="149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Diamond Cartoon Vector Illustration Royalty Free Cliparts, Vectors,  And Stock Illustration. Image 90790076.">
            <a:extLst>
              <a:ext uri="{FF2B5EF4-FFF2-40B4-BE49-F238E27FC236}">
                <a16:creationId xmlns:a16="http://schemas.microsoft.com/office/drawing/2014/main" id="{568146C5-0A4E-41F8-8334-A1C68C1D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495" y="3791164"/>
            <a:ext cx="1582220" cy="15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lue Diamond Cartoon Vector Illustration Royalty Free Cliparts, Vectors,  And Stock Illustration. Image 90790076.">
            <a:extLst>
              <a:ext uri="{FF2B5EF4-FFF2-40B4-BE49-F238E27FC236}">
                <a16:creationId xmlns:a16="http://schemas.microsoft.com/office/drawing/2014/main" id="{6FE0F7E9-4043-4107-91B6-E8DB78A6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56" y="4150760"/>
            <a:ext cx="1758520" cy="176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lue Diamond Cartoon Vector Illustration Royalty Free Cliparts, Vectors,  And Stock Illustration. Image 90790076.">
            <a:extLst>
              <a:ext uri="{FF2B5EF4-FFF2-40B4-BE49-F238E27FC236}">
                <a16:creationId xmlns:a16="http://schemas.microsoft.com/office/drawing/2014/main" id="{C84B4BF1-CB17-4E63-82B2-C76FDB659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640" y="5033945"/>
            <a:ext cx="1340778" cy="13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lue Diamond Cartoon Vector Illustration Royalty Free Cliparts, Vectors,  And Stock Illustration. Image 90790076.">
            <a:extLst>
              <a:ext uri="{FF2B5EF4-FFF2-40B4-BE49-F238E27FC236}">
                <a16:creationId xmlns:a16="http://schemas.microsoft.com/office/drawing/2014/main" id="{F80A234F-DC6F-4F87-A580-144016B3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753" y="4936477"/>
            <a:ext cx="1088131" cy="109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30212F9-A9A2-4D89-923C-21402BB7D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5"/>
    </mc:Choice>
    <mc:Fallback xmlns="">
      <p:transition spd="slow" advTm="1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9" x="3219450" y="6184900"/>
          <p14:tracePt t="610" x="1973263" y="6821488"/>
          <p14:tracePt t="618" x="1973263" y="6784975"/>
          <p14:tracePt t="628" x="1954213" y="6738938"/>
          <p14:tracePt t="634" x="1944688" y="6702425"/>
          <p14:tracePt t="643" x="1936750" y="6665913"/>
          <p14:tracePt t="651" x="1917700" y="6619875"/>
          <p14:tracePt t="660" x="1917700" y="6583363"/>
          <p14:tracePt t="666" x="1908175" y="6529388"/>
          <p14:tracePt t="675" x="1900238" y="6510338"/>
          <p14:tracePt t="682" x="1890713" y="6465888"/>
          <p14:tracePt t="690" x="1890713" y="6446838"/>
          <p14:tracePt t="698" x="1881188" y="6419850"/>
          <p14:tracePt t="707" x="1881188" y="6400800"/>
          <p14:tracePt t="714" x="1871663" y="6364288"/>
          <p14:tracePt t="739" x="1871663" y="6356350"/>
          <p14:tracePt t="762" x="1863725" y="6346825"/>
          <p14:tracePt t="786" x="1854200" y="6337300"/>
          <p14:tracePt t="794" x="1854200" y="6327775"/>
          <p14:tracePt t="802" x="1844675" y="6300788"/>
          <p14:tracePt t="811" x="1835150" y="6283325"/>
          <p14:tracePt t="818" x="1827213" y="6254750"/>
          <p14:tracePt t="827" x="1817688" y="6237288"/>
          <p14:tracePt t="834" x="1798638" y="6200775"/>
          <p14:tracePt t="845" x="1790700" y="6173788"/>
          <p14:tracePt t="850" x="1781175" y="6145213"/>
          <p14:tracePt t="858" x="1744663" y="6108700"/>
          <p14:tracePt t="866" x="1735138" y="6081713"/>
          <p14:tracePt t="876" x="1725613" y="6035675"/>
          <p14:tracePt t="882" x="1717675" y="6008688"/>
          <p14:tracePt t="890" x="1689100" y="5962650"/>
          <p14:tracePt t="911" x="1671638" y="5918200"/>
          <p14:tracePt t="914" x="1652588" y="5889625"/>
          <p14:tracePt t="924" x="1635125" y="5853113"/>
          <p14:tracePt t="938" x="1635125" y="5835650"/>
          <p14:tracePt t="955" x="1625600" y="5816600"/>
          <p14:tracePt t="1066" x="1616075" y="5807075"/>
          <p14:tracePt t="1099" x="1606550" y="5807075"/>
          <p14:tracePt t="1115" x="1598613" y="5816600"/>
          <p14:tracePt t="1123" x="1589088" y="5843588"/>
          <p14:tracePt t="1130" x="1579563" y="5853113"/>
          <p14:tracePt t="1139" x="1579563" y="5862638"/>
          <p14:tracePt t="1146" x="1579563" y="5872163"/>
          <p14:tracePt t="1154" x="1579563" y="5881688"/>
          <p14:tracePt t="1162" x="1579563" y="5889625"/>
          <p14:tracePt t="1170" x="1570038" y="5899150"/>
          <p14:tracePt t="5911" x="1570038" y="5908675"/>
          <p14:tracePt t="6186" x="1579563" y="5899150"/>
          <p14:tracePt t="6218" x="1589088" y="5899150"/>
          <p14:tracePt t="6243" x="1598613" y="5899150"/>
          <p14:tracePt t="6250" x="1606550" y="5889625"/>
          <p14:tracePt t="6276" x="1616075" y="5889625"/>
          <p14:tracePt t="6322" x="1616075" y="5881688"/>
          <p14:tracePt t="6666" x="1625600" y="5872163"/>
          <p14:tracePt t="6730" x="1635125" y="5872163"/>
          <p14:tracePt t="6786" x="1644650" y="5872163"/>
          <p14:tracePt t="7275" x="1652588" y="5872163"/>
          <p14:tracePt t="7306" x="1662113" y="5872163"/>
          <p14:tracePt t="7330" x="1671638" y="5872163"/>
          <p14:tracePt t="7370" x="1681163" y="5872163"/>
          <p14:tracePt t="7379" x="1689100" y="5872163"/>
          <p14:tracePt t="7395" x="1698625" y="5872163"/>
          <p14:tracePt t="7410" x="1708150" y="5872163"/>
          <p14:tracePt t="7418" x="1717675" y="5872163"/>
          <p14:tracePt t="7427" x="1744663" y="5862638"/>
          <p14:tracePt t="7434" x="1744663" y="5853113"/>
          <p14:tracePt t="7450" x="1754188" y="5853113"/>
          <p14:tracePt t="7466" x="1762125" y="5853113"/>
          <p14:tracePt t="7474" x="1771650" y="5853113"/>
          <p14:tracePt t="7490" x="1781175" y="5853113"/>
          <p14:tracePt t="7514" x="1798638" y="5853113"/>
          <p14:tracePt t="7523" x="1808163" y="5843588"/>
          <p14:tracePt t="7539" x="1817688" y="5843588"/>
          <p14:tracePt t="7546" x="1835150" y="5843588"/>
          <p14:tracePt t="7555" x="1863725" y="5843588"/>
          <p14:tracePt t="7562" x="1881188" y="5843588"/>
          <p14:tracePt t="7571" x="1908175" y="5843588"/>
          <p14:tracePt t="7578" x="1927225" y="5843588"/>
          <p14:tracePt t="7586" x="1963738" y="5843588"/>
          <p14:tracePt t="7594" x="1973263" y="5843588"/>
          <p14:tracePt t="7602" x="1990725" y="5843588"/>
          <p14:tracePt t="7610" x="2009775" y="5843588"/>
          <p14:tracePt t="7618" x="2027238" y="5843588"/>
          <p14:tracePt t="7627" x="2046288" y="5843588"/>
          <p14:tracePt t="7635" x="2063750" y="5843588"/>
          <p14:tracePt t="7643" x="2073275" y="5843588"/>
          <p14:tracePt t="7650" x="2082800" y="5843588"/>
          <p14:tracePt t="7659" x="2100263" y="5843588"/>
          <p14:tracePt t="7666" x="2127250" y="5843588"/>
          <p14:tracePt t="7675" x="2146300" y="5835650"/>
          <p14:tracePt t="7682" x="2173288" y="5835650"/>
          <p14:tracePt t="7690" x="2182813" y="5835650"/>
          <p14:tracePt t="7698" x="2200275" y="5835650"/>
          <p14:tracePt t="7706" x="2219325" y="5835650"/>
          <p14:tracePt t="7715" x="2236788" y="5835650"/>
          <p14:tracePt t="7723" x="2265363" y="5835650"/>
          <p14:tracePt t="7730" x="2273300" y="5835650"/>
          <p14:tracePt t="7746" x="2282825" y="5835650"/>
          <p14:tracePt t="7771" x="2292350" y="5826125"/>
          <p14:tracePt t="7786" x="2301875" y="5826125"/>
          <p14:tracePt t="7802" x="2309813" y="5826125"/>
          <p14:tracePt t="7810" x="2328863" y="5826125"/>
          <p14:tracePt t="7818" x="2346325" y="5826125"/>
          <p14:tracePt t="7834" x="2365375" y="5816600"/>
          <p14:tracePt t="7843" x="2401888" y="5816600"/>
          <p14:tracePt t="7850" x="2411413" y="5816600"/>
          <p14:tracePt t="7859" x="2447925" y="5807075"/>
          <p14:tracePt t="7866" x="2465388" y="5807075"/>
          <p14:tracePt t="7876" x="2493963" y="5799138"/>
          <p14:tracePt t="7882" x="2530475" y="5799138"/>
          <p14:tracePt t="7890" x="2547938" y="5799138"/>
          <p14:tracePt t="7898" x="2584450" y="5799138"/>
          <p14:tracePt t="7907" x="2603500" y="5799138"/>
          <p14:tracePt t="7927" x="2620963" y="5799138"/>
          <p14:tracePt t="7930" x="2630488" y="5799138"/>
          <p14:tracePt t="7939" x="2647950" y="5799138"/>
          <p14:tracePt t="7945" x="2657475" y="5799138"/>
          <p14:tracePt t="7954" x="2676525" y="5789613"/>
          <p14:tracePt t="7962" x="2693988" y="5789613"/>
          <p14:tracePt t="7970" x="2693988" y="5780088"/>
          <p14:tracePt t="7978" x="2703513" y="5780088"/>
          <p14:tracePt t="7986" x="2713038" y="5780088"/>
          <p14:tracePt t="7994" x="2730500" y="5780088"/>
          <p14:tracePt t="8002" x="2749550" y="5780088"/>
          <p14:tracePt t="8011" x="2757488" y="5780088"/>
          <p14:tracePt t="8018" x="2767013" y="5780088"/>
          <p14:tracePt t="8035" x="2776538" y="5780088"/>
          <p14:tracePt t="8043" x="2786063" y="5780088"/>
          <p14:tracePt t="8082" x="2794000" y="5780088"/>
          <p14:tracePt t="8114" x="2813050" y="5780088"/>
          <p14:tracePt t="8130" x="2822575" y="5770563"/>
          <p14:tracePt t="8146" x="2830513" y="5770563"/>
          <p14:tracePt t="8210" x="2830513" y="5762625"/>
          <p14:tracePt t="8442" x="2849563" y="5762625"/>
          <p14:tracePt t="8459" x="2859088" y="5762625"/>
          <p14:tracePt t="8466" x="2867025" y="5762625"/>
          <p14:tracePt t="8475" x="2876550" y="5762625"/>
          <p14:tracePt t="8482" x="2913063" y="5762625"/>
          <p14:tracePt t="8490" x="2940050" y="5762625"/>
          <p14:tracePt t="8498" x="3013075" y="5762625"/>
          <p14:tracePt t="8506" x="3068638" y="5762625"/>
          <p14:tracePt t="8515" x="3095625" y="5762625"/>
          <p14:tracePt t="8523" x="3151188" y="5762625"/>
          <p14:tracePt t="8530" x="3241675" y="5762625"/>
          <p14:tracePt t="8540" x="3351213" y="5780088"/>
          <p14:tracePt t="8546" x="3470275" y="5789613"/>
          <p14:tracePt t="8555" x="3579813" y="5807075"/>
          <p14:tracePt t="8562" x="3689350" y="5816600"/>
          <p14:tracePt t="8570" x="3798888" y="5835650"/>
          <p14:tracePt t="8578" x="3917950" y="5843588"/>
          <p14:tracePt t="8586" x="4008438" y="5862638"/>
          <p14:tracePt t="8594" x="4064000" y="5862638"/>
          <p14:tracePt t="8602" x="4127500" y="5872163"/>
          <p14:tracePt t="8610" x="4137025" y="5872163"/>
          <p14:tracePt t="8618" x="4156075" y="5881688"/>
          <p14:tracePt t="8626" x="4173538" y="5881688"/>
          <p14:tracePt t="8634" x="4192588" y="5881688"/>
          <p14:tracePt t="8650" x="4200525" y="5881688"/>
          <p14:tracePt t="8666" x="4210050" y="5881688"/>
          <p14:tracePt t="8675" x="4219575" y="5881688"/>
          <p14:tracePt t="8682" x="4246563" y="5899150"/>
          <p14:tracePt t="8698" x="4273550" y="5908675"/>
          <p14:tracePt t="8706" x="4319588" y="5918200"/>
          <p14:tracePt t="8715" x="4375150" y="5935663"/>
          <p14:tracePt t="8722" x="4429125" y="5935663"/>
          <p14:tracePt t="8730" x="4492625" y="5954713"/>
          <p14:tracePt t="8739" x="4565650" y="5954713"/>
          <p14:tracePt t="8746" x="4602163" y="5954713"/>
          <p14:tracePt t="8756" x="4657725" y="5954713"/>
          <p14:tracePt t="8762" x="4730750" y="5972175"/>
          <p14:tracePt t="8771" x="4821238" y="5981700"/>
          <p14:tracePt t="8778" x="4922838" y="5999163"/>
          <p14:tracePt t="8786" x="5013325" y="6008688"/>
          <p14:tracePt t="8794" x="5105400" y="6027738"/>
          <p14:tracePt t="8802" x="5187950" y="6035675"/>
          <p14:tracePt t="8810" x="5260975" y="6054725"/>
          <p14:tracePt t="8818" x="5334000" y="6064250"/>
          <p14:tracePt t="8826" x="5414963" y="6072188"/>
          <p14:tracePt t="8835" x="5487988" y="6091238"/>
          <p14:tracePt t="8843" x="5570538" y="6100763"/>
          <p14:tracePt t="8850" x="5643563" y="6118225"/>
          <p14:tracePt t="8859" x="5716588" y="6118225"/>
          <p14:tracePt t="8866" x="5789613" y="6118225"/>
          <p14:tracePt t="8875" x="5872163" y="6127750"/>
          <p14:tracePt t="8882" x="5945188" y="6137275"/>
          <p14:tracePt t="8892" x="6027738" y="6154738"/>
          <p14:tracePt t="8898" x="6100763" y="6164263"/>
          <p14:tracePt t="8909" x="6173788" y="6164263"/>
          <p14:tracePt t="8914" x="6256338" y="6181725"/>
          <p14:tracePt t="8923" x="6329363" y="6181725"/>
          <p14:tracePt t="8930" x="6402388" y="6181725"/>
          <p14:tracePt t="8938" x="6475413" y="6191250"/>
          <p14:tracePt t="8946" x="6538913" y="6200775"/>
          <p14:tracePt t="8955" x="6630988" y="6218238"/>
          <p14:tracePt t="8962" x="6694488" y="6227763"/>
          <p14:tracePt t="8971" x="6767513" y="6227763"/>
          <p14:tracePt t="8978" x="6840538" y="6227763"/>
          <p14:tracePt t="8986" x="6913563" y="6227763"/>
          <p14:tracePt t="8994" x="6986588" y="6237288"/>
          <p14:tracePt t="9002" x="7069138" y="6237288"/>
          <p14:tracePt t="9010" x="7123113" y="6254750"/>
          <p14:tracePt t="9018" x="7186613" y="6264275"/>
          <p14:tracePt t="9026" x="7223125" y="6264275"/>
          <p14:tracePt t="9034" x="7296150" y="6273800"/>
          <p14:tracePt t="9043" x="7351713" y="6273800"/>
          <p14:tracePt t="9050" x="7415213" y="6291263"/>
          <p14:tracePt t="9059" x="7488238" y="6300788"/>
          <p14:tracePt t="9066" x="7561263" y="6310313"/>
          <p14:tracePt t="9075" x="7662863" y="6327775"/>
          <p14:tracePt t="9082" x="7753350" y="6337300"/>
          <p14:tracePt t="9090" x="7845425" y="6337300"/>
          <p14:tracePt t="9098" x="7935913" y="6356350"/>
          <p14:tracePt t="9107" x="8035925" y="6356350"/>
          <p14:tracePt t="9114" x="8147050" y="6364288"/>
          <p14:tracePt t="9122" x="8237538" y="6383338"/>
          <p14:tracePt t="9130" x="8310563" y="6383338"/>
          <p14:tracePt t="9139" x="8383588" y="6383338"/>
          <p14:tracePt t="9146" x="8466138" y="6392863"/>
          <p14:tracePt t="9155" x="8475663" y="6392863"/>
          <p14:tracePt t="9162" x="8520113" y="6392863"/>
          <p14:tracePt t="9171" x="8566150" y="6392863"/>
          <p14:tracePt t="9178" x="8612188" y="6392863"/>
          <p14:tracePt t="9186" x="8648700" y="6392863"/>
          <p14:tracePt t="9194" x="8685213" y="6392863"/>
          <p14:tracePt t="9203" x="8739188" y="6392863"/>
          <p14:tracePt t="9210" x="8767763" y="6392863"/>
          <p14:tracePt t="9218" x="8812213" y="6383338"/>
          <p14:tracePt t="9226" x="8831263" y="6373813"/>
          <p14:tracePt t="9235" x="8848725" y="6373813"/>
          <p14:tracePt t="9243" x="8894763" y="6356350"/>
          <p14:tracePt t="9250" x="8904288" y="6356350"/>
          <p14:tracePt t="9259" x="8913813" y="6346825"/>
          <p14:tracePt t="9266" x="8940800" y="6327775"/>
          <p14:tracePt t="9275" x="8950325" y="6310313"/>
          <p14:tracePt t="9282" x="8967788" y="6283325"/>
          <p14:tracePt t="9290" x="8977313" y="6254750"/>
          <p14:tracePt t="9298" x="8977313" y="6237288"/>
          <p14:tracePt t="9306" x="8977313" y="6210300"/>
          <p14:tracePt t="9314" x="8986838" y="6181725"/>
          <p14:tracePt t="9322" x="8986838" y="6145213"/>
          <p14:tracePt t="9330" x="8986838" y="6118225"/>
          <p14:tracePt t="9339" x="8996363" y="6081713"/>
          <p14:tracePt t="9346" x="8996363" y="6064250"/>
          <p14:tracePt t="9355" x="8996363" y="6035675"/>
          <p14:tracePt t="9362" x="8996363" y="6018213"/>
          <p14:tracePt t="9370" x="8996363" y="5972175"/>
          <p14:tracePt t="9378" x="8996363" y="5945188"/>
          <p14:tracePt t="9386" x="8996363" y="5926138"/>
          <p14:tracePt t="9394" x="8996363" y="5908675"/>
          <p14:tracePt t="9402" x="8996363" y="5889625"/>
          <p14:tracePt t="9410" x="8996363" y="5881688"/>
          <p14:tracePt t="9418" x="8996363" y="5853113"/>
          <p14:tracePt t="9434" x="8996363" y="5835650"/>
          <p14:tracePt t="9442" x="8996363" y="5816600"/>
          <p14:tracePt t="9450" x="8996363" y="5799138"/>
          <p14:tracePt t="9459" x="8996363" y="5780088"/>
          <p14:tracePt t="9466" x="8996363" y="5753100"/>
          <p14:tracePt t="9475" x="8996363" y="5743575"/>
          <p14:tracePt t="9482" x="8996363" y="5726113"/>
          <p14:tracePt t="9490" x="8996363" y="5707063"/>
          <p14:tracePt t="9498" x="8996363" y="5689600"/>
          <p14:tracePt t="9506" x="8996363" y="5661025"/>
          <p14:tracePt t="9514" x="8996363" y="5653088"/>
          <p14:tracePt t="9523" x="8996363" y="5624513"/>
          <p14:tracePt t="9540" x="8996363" y="5597525"/>
          <p14:tracePt t="9546" x="8996363" y="5580063"/>
          <p14:tracePt t="9555" x="8996363" y="5551488"/>
          <p14:tracePt t="9562" x="9004300" y="5524500"/>
          <p14:tracePt t="9571" x="9023350" y="5497513"/>
          <p14:tracePt t="9578" x="9023350" y="5478463"/>
          <p14:tracePt t="9586" x="9032875" y="5470525"/>
          <p14:tracePt t="9594" x="9040813" y="5451475"/>
          <p14:tracePt t="9602" x="9050338" y="5424488"/>
          <p14:tracePt t="9610" x="9069388" y="5405438"/>
          <p14:tracePt t="9618" x="9077325" y="5397500"/>
          <p14:tracePt t="9627" x="9086850" y="5378450"/>
          <p14:tracePt t="9634" x="9096375" y="5351463"/>
          <p14:tracePt t="9644" x="9113838" y="5332413"/>
          <p14:tracePt t="9650" x="9113838" y="5314950"/>
          <p14:tracePt t="9659" x="9132888" y="5287963"/>
          <p14:tracePt t="9666" x="9132888" y="5268913"/>
          <p14:tracePt t="9675" x="9142413" y="5251450"/>
          <p14:tracePt t="9682" x="9142413" y="5241925"/>
          <p14:tracePt t="9691" x="9150350" y="5214938"/>
          <p14:tracePt t="9698" x="9178925" y="5195888"/>
          <p14:tracePt t="9706" x="9178925" y="5186363"/>
          <p14:tracePt t="9715" x="9186863" y="5168900"/>
          <p14:tracePt t="9723" x="9196388" y="5149850"/>
          <p14:tracePt t="9730" x="9205913" y="5141913"/>
          <p14:tracePt t="9739" x="9215438" y="5132388"/>
          <p14:tracePt t="9746" x="9232900" y="5113338"/>
          <p14:tracePt t="9755" x="9251950" y="5105400"/>
          <p14:tracePt t="9762" x="9259888" y="5095875"/>
          <p14:tracePt t="9772" x="9269413" y="5095875"/>
          <p14:tracePt t="9778" x="9296400" y="5076825"/>
          <p14:tracePt t="9787" x="9305925" y="5076825"/>
          <p14:tracePt t="9794" x="9332913" y="5068888"/>
          <p14:tracePt t="9802" x="9351963" y="5059363"/>
          <p14:tracePt t="9810" x="9378950" y="5049838"/>
          <p14:tracePt t="9818" x="9405938" y="5049838"/>
          <p14:tracePt t="9827" x="9434513" y="5032375"/>
          <p14:tracePt t="9834" x="9471025" y="5032375"/>
          <p14:tracePt t="9843" x="9507538" y="5032375"/>
          <p14:tracePt t="9850" x="9534525" y="5032375"/>
          <p14:tracePt t="9859" x="9588500" y="5032375"/>
          <p14:tracePt t="9866" x="9625013" y="5040313"/>
          <p14:tracePt t="9875" x="9661525" y="5040313"/>
          <p14:tracePt t="9882" x="9690100" y="5040313"/>
          <p14:tracePt t="9890" x="9726613" y="5049838"/>
          <p14:tracePt t="9898" x="9763125" y="5049838"/>
          <p14:tracePt t="9905" x="9790113" y="5059363"/>
          <p14:tracePt t="9927" x="9853613" y="5068888"/>
          <p14:tracePt t="9930" x="9890125" y="5076825"/>
          <p14:tracePt t="9939" x="9926638" y="5086350"/>
          <p14:tracePt t="9946" x="9972675" y="5105400"/>
          <p14:tracePt t="9955" x="10028238" y="5132388"/>
          <p14:tracePt t="9962" x="10064750" y="5141913"/>
          <p14:tracePt t="9971" x="10101263" y="5141913"/>
          <p14:tracePt t="9978" x="10128250" y="5168900"/>
          <p14:tracePt t="9986" x="10164763" y="5168900"/>
          <p14:tracePt t="9994" x="10201275" y="5178425"/>
          <p14:tracePt t="10002" x="10228263" y="5178425"/>
          <p14:tracePt t="10011" x="10264775" y="5195888"/>
          <p14:tracePt t="10018" x="10291763" y="5195888"/>
          <p14:tracePt t="10027" x="10310813" y="5195888"/>
          <p14:tracePt t="10034" x="10347325" y="5195888"/>
          <p14:tracePt t="10043" x="10383838" y="5195888"/>
          <p14:tracePt t="10050" x="10437813" y="5195888"/>
          <p14:tracePt t="10059" x="10466388" y="5195888"/>
          <p14:tracePt t="10066" x="10520363" y="5195888"/>
          <p14:tracePt t="10075" x="10575925" y="5195888"/>
          <p14:tracePt t="10082" x="10621963" y="5195888"/>
          <p14:tracePt t="10090" x="10685463" y="5195888"/>
          <p14:tracePt t="10098" x="10768013" y="5195888"/>
          <p14:tracePt t="10107" x="10821988" y="5168900"/>
          <p14:tracePt t="10115" x="10858500" y="5159375"/>
          <p14:tracePt t="10122" x="10895013" y="5132388"/>
          <p14:tracePt t="10130" x="10941050" y="5122863"/>
          <p14:tracePt t="10139" x="10987088" y="5105400"/>
          <p14:tracePt t="10146" x="11014075" y="5068888"/>
          <p14:tracePt t="10156" x="11041063" y="5049838"/>
          <p14:tracePt t="10162" x="11068050" y="5003800"/>
          <p14:tracePt t="10171" x="11096625" y="4976813"/>
          <p14:tracePt t="10178" x="11104563" y="4930775"/>
          <p14:tracePt t="10186" x="11141075" y="4848225"/>
          <p14:tracePt t="10194" x="11169650" y="4775200"/>
          <p14:tracePt t="10202" x="11169650" y="4738688"/>
          <p14:tracePt t="10210" x="11177588" y="4684713"/>
          <p14:tracePt t="10218" x="11177588" y="4629150"/>
          <p14:tracePt t="10226" x="11177588" y="4575175"/>
          <p14:tracePt t="10234" x="11177588" y="4502150"/>
          <p14:tracePt t="10243" x="11177588" y="4446588"/>
          <p14:tracePt t="10250" x="11177588" y="4383088"/>
          <p14:tracePt t="10259" x="11177588" y="4329113"/>
          <p14:tracePt t="10266" x="11177588" y="4273550"/>
          <p14:tracePt t="10275" x="11150600" y="4210050"/>
          <p14:tracePt t="10282" x="11123613" y="4146550"/>
          <p14:tracePt t="10290" x="11104563" y="4081463"/>
          <p14:tracePt t="10298" x="11087100" y="4064000"/>
          <p14:tracePt t="10306" x="11060113" y="4037013"/>
          <p14:tracePt t="10314" x="11031538" y="4000500"/>
          <p14:tracePt t="10322" x="11014075" y="3971925"/>
          <p14:tracePt t="10329" x="10977563" y="3927475"/>
          <p14:tracePt t="10339" x="10931525" y="3881438"/>
          <p14:tracePt t="10346" x="10895013" y="3844925"/>
          <p14:tracePt t="10356" x="10868025" y="3816350"/>
          <p14:tracePt t="10362" x="10841038" y="3798888"/>
          <p14:tracePt t="10372" x="10821988" y="3771900"/>
          <p14:tracePt t="10378" x="10804525" y="3752850"/>
          <p14:tracePt t="10386" x="10785475" y="3735388"/>
          <p14:tracePt t="10394" x="10775950" y="3725863"/>
          <p14:tracePt t="10402" x="10758488" y="3698875"/>
          <p14:tracePt t="10410" x="10739438" y="3679825"/>
          <p14:tracePt t="10418" x="10731500" y="3670300"/>
          <p14:tracePt t="10426" x="10712450" y="3652838"/>
          <p14:tracePt t="10434" x="10685463" y="3633788"/>
          <p14:tracePt t="10442" x="10675938" y="3625850"/>
          <p14:tracePt t="10450" x="10648950" y="3606800"/>
          <p14:tracePt t="10459" x="10621963" y="3597275"/>
          <p14:tracePt t="10466" x="10602913" y="3579813"/>
          <p14:tracePt t="10476" x="10556875" y="3570288"/>
          <p14:tracePt t="10482" x="10502900" y="3570288"/>
          <p14:tracePt t="10491" x="10456863" y="3560763"/>
          <p14:tracePt t="10499" x="10429875" y="3560763"/>
          <p14:tracePt t="10507" x="10374313" y="3560763"/>
          <p14:tracePt t="10514" x="10301288" y="3543300"/>
          <p14:tracePt t="10523" x="10228263" y="3543300"/>
          <p14:tracePt t="10530" x="10118725" y="3543300"/>
          <p14:tracePt t="10539" x="9999663" y="3543300"/>
          <p14:tracePt t="10546" x="9909175" y="3543300"/>
          <p14:tracePt t="10556" x="9817100" y="3543300"/>
          <p14:tracePt t="10562" x="9763125" y="3543300"/>
          <p14:tracePt t="10571" x="9690100" y="3552825"/>
          <p14:tracePt t="10578" x="9607550" y="3560763"/>
          <p14:tracePt t="10586" x="9580563" y="3570288"/>
          <p14:tracePt t="10594" x="9525000" y="3597275"/>
          <p14:tracePt t="10602" x="9507538" y="3616325"/>
          <p14:tracePt t="10611" x="9471025" y="3652838"/>
          <p14:tracePt t="10618" x="9451975" y="3670300"/>
          <p14:tracePt t="10626" x="9442450" y="3689350"/>
          <p14:tracePt t="10635" x="9424988" y="3706813"/>
          <p14:tracePt t="10643" x="9415463" y="3725863"/>
          <p14:tracePt t="10650" x="9415463" y="3762375"/>
          <p14:tracePt t="10659" x="9415463" y="3808413"/>
          <p14:tracePt t="10666" x="9405938" y="3844925"/>
          <p14:tracePt t="10675" x="9405938" y="3889375"/>
          <p14:tracePt t="10682" x="9405938" y="3927475"/>
          <p14:tracePt t="10691" x="9405938" y="4000500"/>
          <p14:tracePt t="10698" x="9405938" y="4027488"/>
          <p14:tracePt t="10706" x="9405938" y="4054475"/>
          <p14:tracePt t="10715" x="9405938" y="4100513"/>
          <p14:tracePt t="10723" x="9378950" y="4127500"/>
          <p14:tracePt t="10730" x="9369425" y="4183063"/>
          <p14:tracePt t="10739" x="9361488" y="4264025"/>
          <p14:tracePt t="10746" x="9342438" y="4319588"/>
          <p14:tracePt t="10756" x="9324975" y="4383088"/>
          <p14:tracePt t="10762" x="9296400" y="4419600"/>
          <p14:tracePt t="10771" x="9278938" y="4475163"/>
          <p14:tracePt t="10778" x="9242425" y="4538663"/>
          <p14:tracePt t="10786" x="9215438" y="4584700"/>
          <p14:tracePt t="10794" x="9169400" y="4648200"/>
          <p14:tracePt t="10802" x="9150350" y="4694238"/>
          <p14:tracePt t="10810" x="9123363" y="4721225"/>
          <p14:tracePt t="10818" x="9096375" y="4767263"/>
          <p14:tracePt t="10826" x="9086850" y="4794250"/>
          <p14:tracePt t="10843" x="9077325" y="4803775"/>
          <p14:tracePt t="10850" x="9077325" y="4811713"/>
          <p14:tracePt t="10866" x="9077325" y="4821238"/>
          <p14:tracePt t="10882" x="9069388" y="4821238"/>
          <p14:tracePt t="10891" x="9059863" y="4821238"/>
          <p14:tracePt t="10898" x="9040813" y="4830763"/>
          <p14:tracePt t="10914" x="9032875" y="4840288"/>
          <p14:tracePt t="10923" x="9023350" y="4848225"/>
          <p14:tracePt t="10930" x="8996363" y="4857750"/>
          <p14:tracePt t="10946" x="8977313" y="4867275"/>
          <p14:tracePt t="10956" x="8967788" y="4867275"/>
          <p14:tracePt t="10962" x="8959850" y="4876800"/>
          <p14:tracePt t="10972" x="8950325" y="4884738"/>
          <p14:tracePt t="10977" x="8931275" y="4903788"/>
          <p14:tracePt t="10986" x="8931275" y="4913313"/>
          <p14:tracePt t="10994" x="8921750" y="4930775"/>
          <p14:tracePt t="11002" x="8913813" y="4949825"/>
          <p14:tracePt t="11011" x="8904288" y="4967288"/>
          <p14:tracePt t="11018" x="8894763" y="4986338"/>
          <p14:tracePt t="11027" x="8885238" y="5013325"/>
          <p14:tracePt t="11035" x="8867775" y="5049838"/>
          <p14:tracePt t="11042" x="8848725" y="5076825"/>
          <p14:tracePt t="11050" x="8821738" y="5095875"/>
          <p14:tracePt t="11059" x="8812213" y="5122863"/>
          <p14:tracePt t="11066" x="8794750" y="5159375"/>
          <p14:tracePt t="11075" x="8767763" y="5178425"/>
          <p14:tracePt t="11082" x="8721725" y="5195888"/>
          <p14:tracePt t="11091" x="8658225" y="5241925"/>
          <p14:tracePt t="11098" x="8593138" y="5259388"/>
          <p14:tracePt t="11106" x="8566150" y="5278438"/>
          <p14:tracePt t="11114" x="8529638" y="5314950"/>
          <p14:tracePt t="11122" x="8512175" y="5324475"/>
          <p14:tracePt t="11130" x="8483600" y="5332413"/>
          <p14:tracePt t="11139" x="8466138" y="5341938"/>
          <p14:tracePt t="11146" x="8439150" y="5351463"/>
          <p14:tracePt t="11155" x="8429625" y="5360988"/>
          <p14:tracePt t="11162" x="8410575" y="5360988"/>
          <p14:tracePt t="11171" x="8402638" y="5360988"/>
          <p14:tracePt t="11178" x="8374063" y="5360988"/>
          <p14:tracePt t="11194" x="8356600" y="5360988"/>
          <p14:tracePt t="11202" x="8329613" y="5360988"/>
          <p14:tracePt t="11210" x="8301038" y="5341938"/>
          <p14:tracePt t="11218" x="8264525" y="5305425"/>
          <p14:tracePt t="11227" x="8237538" y="5287963"/>
          <p14:tracePt t="11234" x="8191500" y="5251450"/>
          <p14:tracePt t="11243" x="8128000" y="5214938"/>
          <p14:tracePt t="11250" x="8064500" y="5159375"/>
          <p14:tracePt t="11259" x="7999413" y="5122863"/>
          <p14:tracePt t="11266" x="7945438" y="5076825"/>
          <p14:tracePt t="11275" x="7899400" y="5040313"/>
          <p14:tracePt t="11282" x="7835900" y="4986338"/>
          <p14:tracePt t="11291" x="7799388" y="4949825"/>
          <p14:tracePt t="11298" x="7772400" y="4922838"/>
          <p14:tracePt t="11306" x="7753350" y="4903788"/>
          <p14:tracePt t="11315" x="7743825" y="4867275"/>
          <p14:tracePt t="11322" x="7735888" y="4848225"/>
          <p14:tracePt t="11330" x="7707313" y="4811713"/>
          <p14:tracePt t="11339" x="7699375" y="4767263"/>
          <p14:tracePt t="11346" x="7699375" y="4748213"/>
          <p14:tracePt t="11355" x="7699375" y="4730750"/>
          <p14:tracePt t="11362" x="7689850" y="4702175"/>
          <p14:tracePt t="11371" x="7680325" y="4648200"/>
          <p14:tracePt t="11378" x="7670800" y="4602163"/>
          <p14:tracePt t="11386" x="7653338" y="4575175"/>
          <p14:tracePt t="11394" x="7653338" y="4556125"/>
          <p14:tracePt t="11402" x="7653338" y="4529138"/>
          <p14:tracePt t="11410" x="7643813" y="4492625"/>
          <p14:tracePt t="11418" x="7643813" y="4456113"/>
          <p14:tracePt t="11426" x="7643813" y="4438650"/>
          <p14:tracePt t="11434" x="7643813" y="4392613"/>
          <p14:tracePt t="11442" x="7643813" y="4365625"/>
          <p14:tracePt t="11450" x="7643813" y="4337050"/>
          <p14:tracePt t="11459" x="7643813" y="4310063"/>
          <p14:tracePt t="11466" x="7643813" y="4283075"/>
          <p14:tracePt t="11475" x="7643813" y="4264025"/>
          <p14:tracePt t="11482" x="7662863" y="4219575"/>
          <p14:tracePt t="11490" x="7662863" y="4191000"/>
          <p14:tracePt t="11498" x="7670800" y="4146550"/>
          <p14:tracePt t="11506" x="7680325" y="4127500"/>
          <p14:tracePt t="11514" x="7689850" y="4100513"/>
          <p14:tracePt t="11522" x="7699375" y="4081463"/>
          <p14:tracePt t="11530" x="7699375" y="4073525"/>
          <p14:tracePt t="11538" x="7699375" y="4054475"/>
          <p14:tracePt t="11545" x="7699375" y="4044950"/>
          <p14:tracePt t="11556" x="7699375" y="4037013"/>
          <p14:tracePt t="11571" x="7699375" y="4027488"/>
          <p14:tracePt t="11578" x="7699375" y="4017963"/>
          <p14:tracePt t="11586" x="7699375" y="4008438"/>
          <p14:tracePt t="11602" x="7699375" y="4000500"/>
          <p14:tracePt t="11610" x="7699375" y="3981450"/>
          <p14:tracePt t="11618" x="7680325" y="3963988"/>
          <p14:tracePt t="11626" x="7662863" y="3963988"/>
          <p14:tracePt t="11635" x="7634288" y="3954463"/>
          <p14:tracePt t="11643" x="7597775" y="3944938"/>
          <p14:tracePt t="11650" x="7561263" y="3935413"/>
          <p14:tracePt t="11659" x="7516813" y="3935413"/>
          <p14:tracePt t="11666" x="7451725" y="3917950"/>
          <p14:tracePt t="11675" x="7388225" y="3917950"/>
          <p14:tracePt t="11682" x="7351713" y="3908425"/>
          <p14:tracePt t="11690" x="7296150" y="3908425"/>
          <p14:tracePt t="11698" x="7251700" y="3889375"/>
          <p14:tracePt t="11707" x="7169150" y="3889375"/>
          <p14:tracePt t="11714" x="7142163" y="3889375"/>
          <p14:tracePt t="11723" x="7086600" y="3881438"/>
          <p14:tracePt t="11730" x="7032625" y="3862388"/>
          <p14:tracePt t="11739" x="7013575" y="3862388"/>
          <p14:tracePt t="11746" x="6959600" y="3862388"/>
          <p14:tracePt t="11755" x="6913563" y="3852863"/>
          <p14:tracePt t="11762" x="6886575" y="3852863"/>
          <p14:tracePt t="11772" x="6858000" y="3852863"/>
          <p14:tracePt t="11778" x="6821488" y="3852863"/>
          <p14:tracePt t="11786" x="6767513" y="3852863"/>
          <p14:tracePt t="11794" x="6740525" y="3852863"/>
          <p14:tracePt t="11802" x="6704013" y="3852863"/>
          <p14:tracePt t="11810" x="6657975" y="3852863"/>
          <p14:tracePt t="11818" x="6630988" y="3852863"/>
          <p14:tracePt t="11826" x="6602413" y="3852863"/>
          <p14:tracePt t="11834" x="6575425" y="3852863"/>
          <p14:tracePt t="11842" x="6529388" y="3852863"/>
          <p14:tracePt t="11850" x="6492875" y="3852863"/>
          <p14:tracePt t="11859" x="6446838" y="3862388"/>
          <p14:tracePt t="11866" x="6402388" y="3881438"/>
          <p14:tracePt t="11875" x="6373813" y="3889375"/>
          <p14:tracePt t="11882" x="6346825" y="3898900"/>
          <p14:tracePt t="11890" x="6310313" y="3908425"/>
          <p14:tracePt t="11898" x="6256338" y="3944938"/>
          <p14:tracePt t="11910" x="6227763" y="3963988"/>
          <p14:tracePt t="11914" x="6210300" y="3971925"/>
          <p14:tracePt t="11922" x="6173788" y="3990975"/>
          <p14:tracePt t="11930" x="6164263" y="4008438"/>
          <p14:tracePt t="11938" x="6137275" y="4044950"/>
          <p14:tracePt t="11946" x="6118225" y="4064000"/>
          <p14:tracePt t="11955" x="6091238" y="4081463"/>
          <p14:tracePt t="11962" x="6073775" y="4137025"/>
          <p14:tracePt t="11971" x="6037263" y="4200525"/>
          <p14:tracePt t="11978" x="6008688" y="4246563"/>
          <p14:tracePt t="11986" x="5972175" y="4310063"/>
          <p14:tracePt t="11995" x="5964238" y="4392613"/>
          <p14:tracePt t="12002" x="5935663" y="4465638"/>
          <p14:tracePt t="12010" x="5918200" y="4529138"/>
          <p14:tracePt t="12018" x="5899150" y="4575175"/>
          <p14:tracePt t="12026" x="5891213" y="4602163"/>
          <p14:tracePt t="12034" x="5881688" y="4657725"/>
          <p14:tracePt t="12043" x="5862638" y="4702175"/>
          <p14:tracePt t="12050" x="5854700" y="4730750"/>
          <p14:tracePt t="12059" x="5854700" y="4784725"/>
          <p14:tracePt t="12066" x="5845175" y="4848225"/>
          <p14:tracePt t="12075" x="5845175" y="4884738"/>
          <p14:tracePt t="12082" x="5845175" y="4940300"/>
          <p14:tracePt t="12092" x="5845175" y="5013325"/>
          <p14:tracePt t="12098" x="5845175" y="5049838"/>
          <p14:tracePt t="12106" x="5845175" y="5105400"/>
          <p14:tracePt t="12114" x="5845175" y="5159375"/>
          <p14:tracePt t="12123" x="5845175" y="5232400"/>
          <p14:tracePt t="12130" x="5862638" y="5314950"/>
          <p14:tracePt t="12139" x="5872163" y="5387975"/>
          <p14:tracePt t="12146" x="5899150" y="5470525"/>
          <p14:tracePt t="12155" x="5908675" y="5524500"/>
          <p14:tracePt t="12162" x="5927725" y="5588000"/>
          <p14:tracePt t="12170" x="5935663" y="5661025"/>
          <p14:tracePt t="12178" x="5945188" y="5726113"/>
          <p14:tracePt t="12186" x="5972175" y="5780088"/>
          <p14:tracePt t="12194" x="6000750" y="5843588"/>
          <p14:tracePt t="12202" x="6008688" y="5872163"/>
          <p14:tracePt t="12210" x="6045200" y="5935663"/>
          <p14:tracePt t="12218" x="6064250" y="5962650"/>
          <p14:tracePt t="12226" x="6100763" y="5999163"/>
          <p14:tracePt t="12234" x="6127750" y="6045200"/>
          <p14:tracePt t="12243" x="6164263" y="6072188"/>
          <p14:tracePt t="12250" x="6183313" y="6100763"/>
          <p14:tracePt t="12259" x="6210300" y="6118225"/>
          <p14:tracePt t="12266" x="6256338" y="6137275"/>
          <p14:tracePt t="12275" x="6273800" y="6145213"/>
          <p14:tracePt t="12282" x="6310313" y="6164263"/>
          <p14:tracePt t="12291" x="6329363" y="6164263"/>
          <p14:tracePt t="12298" x="6365875" y="6164263"/>
          <p14:tracePt t="12307" x="6383338" y="6164263"/>
          <p14:tracePt t="12314" x="6419850" y="6164263"/>
          <p14:tracePt t="12323" x="6438900" y="6164263"/>
          <p14:tracePt t="12330" x="6502400" y="6154738"/>
          <p14:tracePt t="12338" x="6529388" y="6137275"/>
          <p14:tracePt t="12346" x="6557963" y="6108700"/>
          <p14:tracePt t="12355" x="6621463" y="6081713"/>
          <p14:tracePt t="12362" x="6648450" y="6054725"/>
          <p14:tracePt t="12371" x="6694488" y="6027738"/>
          <p14:tracePt t="12378" x="6740525" y="5999163"/>
          <p14:tracePt t="12386" x="6777038" y="5972175"/>
          <p14:tracePt t="12394" x="6831013" y="5945188"/>
          <p14:tracePt t="12402" x="6886575" y="5889625"/>
          <p14:tracePt t="12411" x="6913563" y="5862638"/>
          <p14:tracePt t="12418" x="6959600" y="5843588"/>
          <p14:tracePt t="12426" x="7004050" y="5807075"/>
          <p14:tracePt t="12435" x="7050088" y="5780088"/>
          <p14:tracePt t="12442" x="7105650" y="5743575"/>
          <p14:tracePt t="12450" x="7123113" y="5726113"/>
          <p14:tracePt t="12460" x="7169150" y="5689600"/>
          <p14:tracePt t="12466" x="7232650" y="5624513"/>
          <p14:tracePt t="12475" x="7278688" y="5580063"/>
          <p14:tracePt t="12482" x="7334250" y="5524500"/>
          <p14:tracePt t="12491" x="7397750" y="5470525"/>
          <p14:tracePt t="12498" x="7424738" y="5451475"/>
          <p14:tracePt t="12506" x="7470775" y="5414963"/>
          <p14:tracePt t="12514" x="7553325" y="5378450"/>
          <p14:tracePt t="12522" x="7597775" y="5360988"/>
          <p14:tracePt t="12530" x="7662863" y="5332413"/>
          <p14:tracePt t="12538" x="7707313" y="5324475"/>
          <p14:tracePt t="12546" x="7743825" y="5314950"/>
          <p14:tracePt t="12555" x="7789863" y="5295900"/>
          <p14:tracePt t="12562" x="7835900" y="5259388"/>
          <p14:tracePt t="12571" x="7862888" y="5259388"/>
          <p14:tracePt t="12578" x="7908925" y="5251450"/>
          <p14:tracePt t="12586" x="7935913" y="5241925"/>
          <p14:tracePt t="12594" x="7981950" y="5232400"/>
          <p14:tracePt t="12602" x="8008938" y="5214938"/>
          <p14:tracePt t="12610" x="8054975" y="5205413"/>
          <p14:tracePt t="12618" x="8091488" y="5195888"/>
          <p14:tracePt t="12627" x="8108950" y="5195888"/>
          <p14:tracePt t="12634" x="8128000" y="5195888"/>
          <p14:tracePt t="12643" x="8183563" y="5195888"/>
          <p14:tracePt t="12650" x="8210550" y="5195888"/>
          <p14:tracePt t="12659" x="8264525" y="5195888"/>
          <p14:tracePt t="12666" x="8329613" y="5178425"/>
          <p14:tracePt t="12675" x="8383588" y="5178425"/>
          <p14:tracePt t="12682" x="8439150" y="5178425"/>
          <p14:tracePt t="12690" x="8520113" y="5186363"/>
          <p14:tracePt t="12698" x="8548688" y="5186363"/>
          <p14:tracePt t="12706" x="8602663" y="5186363"/>
          <p14:tracePt t="12714" x="8648700" y="5195888"/>
          <p14:tracePt t="12725" x="8702675" y="5205413"/>
          <p14:tracePt t="12730" x="8767763" y="5214938"/>
          <p14:tracePt t="12738" x="8794750" y="5222875"/>
          <p14:tracePt t="12771" x="8804275" y="5232400"/>
          <p14:tracePt t="12786" x="8804275" y="5251450"/>
          <p14:tracePt t="12794" x="8804275" y="5278438"/>
          <p14:tracePt t="12802" x="8804275" y="5324475"/>
          <p14:tracePt t="12810" x="8804275" y="5351463"/>
          <p14:tracePt t="12818" x="8804275" y="5405438"/>
          <p14:tracePt t="12826" x="8804275" y="5451475"/>
          <p14:tracePt t="12835" x="8804275" y="5487988"/>
          <p14:tracePt t="12843" x="8804275" y="5524500"/>
          <p14:tracePt t="12850" x="8804275" y="5570538"/>
          <p14:tracePt t="12859" x="8804275" y="5607050"/>
          <p14:tracePt t="12866" x="8804275" y="5653088"/>
          <p14:tracePt t="12875" x="8804275" y="5670550"/>
          <p14:tracePt t="12882" x="8804275" y="5707063"/>
          <p14:tracePt t="12891" x="8804275" y="5726113"/>
          <p14:tracePt t="12898" x="8804275" y="5753100"/>
          <p14:tracePt t="12911" x="8804275" y="5762625"/>
          <p14:tracePt t="12913" x="8804275" y="5780088"/>
          <p14:tracePt t="12922" x="8804275" y="5807075"/>
          <p14:tracePt t="12939" x="8804275" y="5826125"/>
          <p14:tracePt t="12946" x="8804275" y="5843588"/>
          <p14:tracePt t="12956" x="8794750" y="5862638"/>
          <p14:tracePt t="12971" x="8794750" y="5899150"/>
          <p14:tracePt t="12986" x="8794750" y="5918200"/>
          <p14:tracePt t="12994" x="8794750" y="5945188"/>
          <p14:tracePt t="13002" x="8794750" y="5981700"/>
          <p14:tracePt t="13010" x="8794750" y="5991225"/>
          <p14:tracePt t="13018" x="8812213" y="5999163"/>
          <p14:tracePt t="13026" x="8812213" y="6008688"/>
          <p14:tracePt t="13034" x="8831263" y="6027738"/>
          <p14:tracePt t="13042" x="8840788" y="6035675"/>
          <p14:tracePt t="13050" x="8848725" y="6045200"/>
          <p14:tracePt t="13059" x="8894763" y="6054725"/>
          <p14:tracePt t="13066" x="8913813" y="6064250"/>
          <p14:tracePt t="13075" x="8977313" y="6072188"/>
          <p14:tracePt t="13082" x="9013825" y="6081713"/>
          <p14:tracePt t="13092" x="9040813" y="6081713"/>
          <p14:tracePt t="13098" x="9096375" y="6081713"/>
          <p14:tracePt t="13106" x="9178925" y="6081713"/>
          <p14:tracePt t="13114" x="9205913" y="6081713"/>
          <p14:tracePt t="13123" x="9259888" y="6081713"/>
          <p14:tracePt t="13130" x="9315450" y="6081713"/>
          <p14:tracePt t="13141" x="9388475" y="6081713"/>
          <p14:tracePt t="13146" x="9461500" y="6081713"/>
          <p14:tracePt t="13155" x="9515475" y="6081713"/>
          <p14:tracePt t="13162" x="9534525" y="6081713"/>
          <p14:tracePt t="13171" x="9571038" y="6081713"/>
          <p14:tracePt t="13187" x="9580563" y="6081713"/>
          <p14:tracePt t="13194" x="9588500" y="6081713"/>
          <p14:tracePt t="13202" x="9598025" y="6081713"/>
          <p14:tracePt t="13218" x="9607550" y="6081713"/>
          <p14:tracePt t="13234" x="9617075" y="6081713"/>
          <p14:tracePt t="13242" x="9625013" y="6081713"/>
          <p14:tracePt t="13250" x="9634538" y="6081713"/>
          <p14:tracePt t="13260" x="9671050" y="6064250"/>
          <p14:tracePt t="13266" x="9690100" y="6064250"/>
          <p14:tracePt t="13275" x="9726613" y="6045200"/>
          <p14:tracePt t="13282" x="9744075" y="6035675"/>
          <p14:tracePt t="13291" x="9790113" y="6018213"/>
          <p14:tracePt t="13298" x="9809163" y="5991225"/>
          <p14:tracePt t="13307" x="9845675" y="5972175"/>
          <p14:tracePt t="13314" x="9863138" y="5962650"/>
          <p14:tracePt t="13323" x="9872663" y="5954713"/>
          <p14:tracePt t="13330" x="9890125" y="5935663"/>
          <p14:tracePt t="13338" x="9899650" y="5899150"/>
          <p14:tracePt t="13346" x="9909175" y="5862638"/>
          <p14:tracePt t="13355" x="9909175" y="5835650"/>
          <p14:tracePt t="13362" x="9909175" y="5799138"/>
          <p14:tracePt t="13372" x="9909175" y="5743575"/>
          <p14:tracePt t="13378" x="9882188" y="5661025"/>
          <p14:tracePt t="13387" x="9853613" y="5616575"/>
          <p14:tracePt t="13394" x="9845675" y="5551488"/>
          <p14:tracePt t="13402" x="9836150" y="5524500"/>
          <p14:tracePt t="13410" x="9799638" y="5470525"/>
          <p14:tracePt t="13418" x="9790113" y="5424488"/>
          <p14:tracePt t="13426" x="9780588" y="5378450"/>
          <p14:tracePt t="13434" x="9753600" y="5341938"/>
          <p14:tracePt t="13442" x="9744075" y="5314950"/>
          <p14:tracePt t="13450" x="9734550" y="5295900"/>
          <p14:tracePt t="13459" x="9734550" y="5278438"/>
          <p14:tracePt t="13466" x="9726613" y="5278438"/>
          <p14:tracePt t="13846" x="9734550" y="5278438"/>
          <p14:tracePt t="13855" x="9744075" y="5278438"/>
          <p14:tracePt t="13862" x="9772650" y="5287963"/>
          <p14:tracePt t="13872" x="9799638" y="5314950"/>
          <p14:tracePt t="13878" x="9845675" y="5341938"/>
          <p14:tracePt t="13886" x="9909175" y="5397500"/>
          <p14:tracePt t="13894" x="9945688" y="5414963"/>
          <p14:tracePt t="13909" x="10036175" y="5507038"/>
          <p14:tracePt t="13911" x="10082213" y="5524500"/>
          <p14:tracePt t="13918" x="10109200" y="5534025"/>
          <p14:tracePt t="13927" x="10155238" y="5570538"/>
          <p14:tracePt t="13942" x="10174288" y="5588000"/>
          <p14:tracePt t="13950" x="10191750" y="5597525"/>
          <p14:tracePt t="13959" x="10218738" y="5616575"/>
          <p14:tracePt t="13966" x="10218738" y="5624513"/>
          <p14:tracePt t="13971" x="10228263" y="5624513"/>
          <p14:tracePt t="13978" x="10247313" y="5643563"/>
          <p14:tracePt t="13987" x="10264775" y="5653088"/>
          <p14:tracePt t="13994" x="10283825" y="5661025"/>
          <p14:tracePt t="14002" x="10291763" y="5661025"/>
          <p14:tracePt t="14010" x="10301288" y="5670550"/>
          <p14:tracePt t="14018" x="10310813" y="5680075"/>
          <p14:tracePt t="14026" x="10328275" y="5689600"/>
          <p14:tracePt t="14082" x="10337800" y="5689600"/>
          <p14:tracePt t="14138" x="10337800" y="5697538"/>
          <p14:tracePt t="14178" x="10347325" y="5707063"/>
          <p14:tracePt t="14203" x="10347325" y="5716588"/>
          <p14:tracePt t="14210" x="10347325" y="5726113"/>
          <p14:tracePt t="14218" x="10347325" y="5734050"/>
          <p14:tracePt t="14227" x="10347325" y="5743575"/>
          <p14:tracePt t="14234" x="10347325" y="5753100"/>
          <p14:tracePt t="14242" x="10347325" y="5770563"/>
          <p14:tracePt t="14250" x="10347325" y="5780088"/>
          <p14:tracePt t="14259" x="10347325" y="5799138"/>
          <p14:tracePt t="14266" x="10347325" y="5816600"/>
          <p14:tracePt t="14275" x="10347325" y="5843588"/>
          <p14:tracePt t="14282" x="10347325" y="5862638"/>
          <p14:tracePt t="14291" x="10347325" y="5881688"/>
          <p14:tracePt t="14298" x="10347325" y="5899150"/>
          <p14:tracePt t="14307" x="10347325" y="5918200"/>
          <p14:tracePt t="14315" x="10347325" y="5926138"/>
          <p14:tracePt t="14323" x="10347325" y="5935663"/>
          <p14:tracePt t="14330" x="10347325" y="5945188"/>
          <p14:tracePt t="14338" x="10347325" y="5954713"/>
          <p14:tracePt t="14346" x="10347325" y="5972175"/>
          <p14:tracePt t="14371" x="10337800" y="5991225"/>
          <p14:tracePt t="14450" x="10337800" y="5999163"/>
          <p14:tracePt t="14498" x="10328275" y="6008688"/>
          <p14:tracePt t="14538" x="10320338" y="6018213"/>
          <p14:tracePt t="14554" x="10310813" y="6018213"/>
          <p14:tracePt t="14602" x="10301288" y="6035675"/>
          <p14:tracePt t="14619" x="10291763" y="6045200"/>
          <p14:tracePt t="14635" x="10274300" y="6064250"/>
          <p14:tracePt t="14642" x="10264775" y="6072188"/>
          <p14:tracePt t="14650" x="10237788" y="6100763"/>
          <p14:tracePt t="14666" x="10191750" y="6127750"/>
          <p14:tracePt t="14675" x="10174288" y="6145213"/>
          <p14:tracePt t="14682" x="10137775" y="6191250"/>
          <p14:tracePt t="14691" x="10091738" y="6218238"/>
          <p14:tracePt t="14698" x="10064750" y="6237288"/>
          <p14:tracePt t="14707" x="10018713" y="6273800"/>
          <p14:tracePt t="14714" x="9991725" y="6283325"/>
          <p14:tracePt t="14723" x="9972675" y="6291263"/>
          <p14:tracePt t="14730" x="9945688" y="6291263"/>
          <p14:tracePt t="14738" x="9926638" y="6300788"/>
          <p14:tracePt t="14746" x="9899650" y="6310313"/>
          <p14:tracePt t="14802" x="9882188" y="6310313"/>
          <p14:tracePt t="14818" x="9853613" y="6310313"/>
          <p14:tracePt t="14828" x="9836150" y="6310313"/>
          <p14:tracePt t="14834" x="9799638" y="6310313"/>
          <p14:tracePt t="14842" x="9790113" y="6310313"/>
          <p14:tracePt t="14851" x="9753600" y="6319838"/>
          <p14:tracePt t="14859" x="9734550" y="6319838"/>
          <p14:tracePt t="14866" x="9717088" y="6319838"/>
          <p14:tracePt t="14875" x="9690100" y="6319838"/>
          <p14:tracePt t="14882" x="9680575" y="6319838"/>
          <p14:tracePt t="14891" x="9671050" y="6319838"/>
          <p14:tracePt t="14914" x="9661525" y="6327775"/>
          <p14:tracePt t="15318" x="9653588" y="6337300"/>
          <p14:tracePt t="15339" x="9644063" y="6346825"/>
          <p14:tracePt t="15350" x="9625013" y="6346825"/>
          <p14:tracePt t="15355" x="9598025" y="6346825"/>
          <p14:tracePt t="15362" x="9551988" y="6356350"/>
          <p14:tracePt t="15371" x="9525000" y="6364288"/>
          <p14:tracePt t="15375" x="9471025" y="6364288"/>
          <p14:tracePt t="15382" x="9398000" y="6364288"/>
          <p14:tracePt t="15391" x="9332913" y="6373813"/>
          <p14:tracePt t="15398" x="9305925" y="6373813"/>
          <p14:tracePt t="15406" x="9242425" y="6373813"/>
          <p14:tracePt t="15414" x="9150350" y="6373813"/>
          <p14:tracePt t="15425" x="9032875" y="6392863"/>
          <p14:tracePt t="15430" x="8904288" y="6392863"/>
          <p14:tracePt t="15434" x="8758238" y="6392863"/>
          <p14:tracePt t="15442" x="8612188" y="6392863"/>
          <p14:tracePt t="15450" x="8456613" y="6392863"/>
          <p14:tracePt t="15459" x="8274050" y="6392863"/>
          <p14:tracePt t="15466" x="8128000" y="6392863"/>
          <p14:tracePt t="15475" x="7962900" y="6400800"/>
          <p14:tracePt t="15482" x="7780338" y="6419850"/>
          <p14:tracePt t="15491" x="7616825" y="6419850"/>
          <p14:tracePt t="15498" x="7451725" y="6437313"/>
          <p14:tracePt t="15508" x="7269163" y="6446838"/>
          <p14:tracePt t="15514" x="7086600" y="6465888"/>
          <p14:tracePt t="15522" x="6886575" y="6483350"/>
          <p14:tracePt t="15529" x="6684963" y="6483350"/>
          <p14:tracePt t="15539" x="6465888" y="6483350"/>
          <p14:tracePt t="15546" x="6200775" y="6483350"/>
          <p14:tracePt t="15555" x="5935663" y="6483350"/>
          <p14:tracePt t="15561" x="5643563" y="6483350"/>
          <p14:tracePt t="15571" x="5378450" y="6483350"/>
          <p14:tracePt t="15578" x="5041900" y="6483350"/>
          <p14:tracePt t="15587" x="4694238" y="6465888"/>
          <p14:tracePt t="15594" x="4346575" y="6446838"/>
          <p14:tracePt t="15602" x="4000500" y="6410325"/>
          <p14:tracePt t="15610" x="3643313" y="6364288"/>
          <p14:tracePt t="15618" x="3287713" y="6300788"/>
          <p14:tracePt t="15626" x="2922588" y="6237288"/>
          <p14:tracePt t="15634" x="2603500" y="6181725"/>
          <p14:tracePt t="15642" x="2346325" y="6127750"/>
          <p14:tracePt t="15650" x="2082800" y="6045200"/>
          <p14:tracePt t="15659" x="1881188" y="5962650"/>
          <p14:tracePt t="15666" x="1662113" y="5835650"/>
          <p14:tracePt t="15675" x="1452563" y="5734050"/>
          <p14:tracePt t="15682" x="1233488" y="5580063"/>
          <p14:tracePt t="15690" x="1031875" y="5414963"/>
          <p14:tracePt t="15699" x="822325" y="5232400"/>
          <p14:tracePt t="15706" x="647700" y="5059363"/>
          <p14:tracePt t="15714" x="447675" y="4867275"/>
          <p14:tracePt t="15724" x="228600" y="4657725"/>
          <p14:tracePt t="15730" x="63500" y="45021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.2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|9.6|7.2|12.5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3.9|17.6|1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4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9|16.6|1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362</Words>
  <Application>Microsoft Office PowerPoint</Application>
  <PresentationFormat>Widescreen</PresentationFormat>
  <Paragraphs>61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Πάμε να φτιάξουμε αιτιολογικές προτάσεις… Θα ξεκινώ την πρόταση και να τη συμπληρώνεις χρησιμοποιώντας έναν από τους αιτιολογικούς συνδέσμους. Έτσι σαν παιχνίδι!  </vt:lpstr>
      <vt:lpstr>PowerPoint Presentation</vt:lpstr>
      <vt:lpstr>Πάμε να φτιάξουμε χρονικές  προτάσεις… Θα ξεκινώ παιδιά την πρόταση και θα τη συμπληρώνετε χρησιμοποιώντας έναν από τους χρονικούς συνδέσμους. Έτσι σαν παιχνίδι!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ΑΝΘΗ ΠΑΝΑΓΙΩΤΟΥ</dc:creator>
  <cp:lastModifiedBy>ΑΝΘΗ ΠΑΝΑΓΙΩΤΟΥ</cp:lastModifiedBy>
  <cp:revision>18</cp:revision>
  <dcterms:created xsi:type="dcterms:W3CDTF">2021-01-12T15:38:47Z</dcterms:created>
  <dcterms:modified xsi:type="dcterms:W3CDTF">2021-01-12T19:47:00Z</dcterms:modified>
</cp:coreProperties>
</file>