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F727-F530-4579-9BF7-9F7B72BCE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A1A2E-9D19-4E24-8153-7448AFC18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DA33E-C386-4388-BB55-8BCE05B8F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456D4-1209-4871-B80E-9730492E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AF576-D16B-4017-A963-FBE689D7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8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A2B7-8AF1-45BA-B34C-65977446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ACFF5-B4B9-4A99-87F7-25C559E56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475D3-6C2D-4E89-B2A4-4973DD7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DC1E1-2448-413D-9602-0309CA40F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4F0B9-8EB7-4DFB-BD68-A24C534A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4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B46F23-036C-4E08-AE3C-1FDBCF6DB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4239B-536F-4C0E-A37D-5D1D4BD6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50426-2781-4DF1-B5AE-2D2675530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42EA-EDD6-49FD-A25B-CE0EB6D11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E0A62-A349-497E-A07E-7AF35170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6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2017-FCA0-46CC-9F85-D685B0F44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B7F34-546D-4598-BA0D-B2DF3ED86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C4261-13CE-43F3-BA05-0C3F1E3E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CF131-9288-4DC9-84FD-6AB72DBA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E8E37-189D-4455-BF1C-5A779289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6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0D24-1BB2-46D4-BC2A-419A827F6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76DFD-BCBC-455C-B429-5120DF3CB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B137F-9890-43B7-9678-FB7139A1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95778-64B8-4CEE-977A-E703B279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73FE6-8465-49C5-A9D8-9F9886A8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9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CCED-4B3E-4D5F-8CDA-03CFCF24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35EA5-4059-4A7B-8E4B-E3ED11B44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E4E00-DB93-4FE8-A94F-E4FF5AE2A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7AD96-2EAA-4A45-8385-290AA51F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FBFE3-A04E-4025-9201-8B07B325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7CFA6-5100-4870-89DF-2D2297F0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9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826E4-ABEE-4D89-A110-1AD81BFB4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C0528-08AF-4F40-AD03-B7720921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9C0FF-BC9F-47F4-A811-1BB5AB460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E6656-06F3-42E3-B2B1-4F9760DA1D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3FB20-2A6C-47BD-A307-FC7072258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470C4-4E9A-449D-9B2B-314089B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16F94A-97C0-42BB-BEED-02A0B3880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11F9B7-9B91-4824-A691-D193A17A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4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E4F8-6CFB-4526-B075-A219E873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3CDE14-400F-41A6-96A2-AAD6EBDC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D6BD1-4F32-41DA-AC12-5A80E4AD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A106F-7588-4273-B489-7AD81698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6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3A9D94-68E4-45CB-B36F-FBF02D25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8DBA2-D491-4C70-B7EB-41F7018E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EEFE6-14CF-4848-994B-6E979DCC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9C73-24D9-4FF4-AC15-7EB4B733A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AD5AA-045D-40D2-B14A-6E82CD48B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A7997-EDBE-46E4-8CB1-CB4613233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7974A-B382-4B27-B7B4-04B6091C0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0A4B6-3550-4D3D-9D39-2051A3CF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D310E-A928-442D-97E7-9AA4439F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2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9EB98-6CB7-48F1-8F77-C9DFAE1B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31BBF3-F53D-44B5-B2EF-29A2E3CB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B89BF-8446-4228-A1ED-E66B4F6CA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59E83-537F-47CE-AA6E-507E42EA4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3CF7E-931F-4B34-966A-8EFFC6C9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6014C-6F3E-4B34-AC3D-254CE9DCB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B2F5EB-7A27-427E-B9B3-E92DE581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F149C-9EF7-4880-AF50-74B6402F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BF6F2-1C0F-40B5-8FA0-C4B4BAAAA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7F1FF-CE8B-4C4E-8B2A-02D967D9D1A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65D73-FE88-41B3-A753-709B28994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E12D-143D-4932-BF2E-466FAE39E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61191-2126-4EEE-A4F1-3D1F4CFFE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1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E0D039-BCA3-4DDC-A83F-4F1C19C1C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3975" y="1363663"/>
            <a:ext cx="9144000" cy="2732087"/>
          </a:xfrm>
        </p:spPr>
        <p:txBody>
          <a:bodyPr/>
          <a:lstStyle/>
          <a:p>
            <a:r>
              <a:rPr lang="el-GR" dirty="0"/>
              <a:t>ΜΑΘΗΜΑΤΙΚΑ</a:t>
            </a:r>
          </a:p>
          <a:p>
            <a:r>
              <a:rPr lang="el-GR" dirty="0"/>
              <a:t>11 ΙΑΝΟΥΑΡΙΟΥ 2020</a:t>
            </a:r>
          </a:p>
          <a:p>
            <a:r>
              <a:rPr lang="el-GR" dirty="0"/>
              <a:t>ΣΕΛ. ΒΙΒΛΙΟΥ 53, 54, 55</a:t>
            </a:r>
          </a:p>
          <a:p>
            <a:endParaRPr lang="el-GR" dirty="0"/>
          </a:p>
          <a:p>
            <a:r>
              <a:rPr lang="el-GR" dirty="0"/>
              <a:t>(η παρουσίαση έχει ήχο)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07FFF-CD32-43CE-B634-8C6246A84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0"/>
    </mc:Choice>
    <mc:Fallback xmlns="">
      <p:transition spd="slow" advTm="1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ικόνα">
            <a:extLst>
              <a:ext uri="{FF2B5EF4-FFF2-40B4-BE49-F238E27FC236}">
                <a16:creationId xmlns:a16="http://schemas.microsoft.com/office/drawing/2014/main" id="{50D48219-50CE-44B0-8D94-11EC05351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1" y="2287369"/>
            <a:ext cx="2342564" cy="21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0279A4-25F6-4E91-85FF-44A5EEF11D1F}"/>
              </a:ext>
            </a:extLst>
          </p:cNvPr>
          <p:cNvSpPr txBox="1"/>
          <p:nvPr/>
        </p:nvSpPr>
        <p:spPr>
          <a:xfrm>
            <a:off x="9017685" y="2789603"/>
            <a:ext cx="2195986" cy="92333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/>
              <a:t>1 τετραγωνικό μέτρο</a:t>
            </a:r>
            <a:endParaRPr lang="en-US" b="1" dirty="0"/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96B21D-2F68-40BD-ADF3-835555F3033F}"/>
              </a:ext>
            </a:extLst>
          </p:cNvPr>
          <p:cNvSpPr/>
          <p:nvPr/>
        </p:nvSpPr>
        <p:spPr>
          <a:xfrm>
            <a:off x="7096125" y="5128895"/>
            <a:ext cx="274320" cy="25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32B3B-633D-43F6-95D0-1AAAB1DFD61A}"/>
              </a:ext>
            </a:extLst>
          </p:cNvPr>
          <p:cNvSpPr txBox="1"/>
          <p:nvPr/>
        </p:nvSpPr>
        <p:spPr>
          <a:xfrm>
            <a:off x="6998385" y="4833531"/>
            <a:ext cx="1170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/>
              <a:t>1 εκατοστόμετρο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F436C5-29FE-41CC-9871-C6C432D1BA02}"/>
              </a:ext>
            </a:extLst>
          </p:cNvPr>
          <p:cNvSpPr txBox="1"/>
          <p:nvPr/>
        </p:nvSpPr>
        <p:spPr>
          <a:xfrm>
            <a:off x="7348939" y="5099958"/>
            <a:ext cx="1170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/>
              <a:t>1 εκατοστόμετρο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09E81-C2CE-4A07-A919-AC6DFFC1C0C2}"/>
              </a:ext>
            </a:extLst>
          </p:cNvPr>
          <p:cNvSpPr txBox="1"/>
          <p:nvPr/>
        </p:nvSpPr>
        <p:spPr>
          <a:xfrm rot="5400000">
            <a:off x="6654383" y="5770037"/>
            <a:ext cx="1170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/>
              <a:t>1 εκατοστόμετρο</a:t>
            </a:r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34409-0038-4968-A4E3-6771DF1E59B5}"/>
              </a:ext>
            </a:extLst>
          </p:cNvPr>
          <p:cNvSpPr txBox="1"/>
          <p:nvPr/>
        </p:nvSpPr>
        <p:spPr>
          <a:xfrm>
            <a:off x="5993367" y="5142744"/>
            <a:ext cx="1170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/>
              <a:t>1 εκατοστόμετρο</a:t>
            </a:r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A31AF7-5E56-4D02-8E8C-3CF1D849DD91}"/>
              </a:ext>
            </a:extLst>
          </p:cNvPr>
          <p:cNvSpPr txBox="1"/>
          <p:nvPr/>
        </p:nvSpPr>
        <p:spPr>
          <a:xfrm>
            <a:off x="7846403" y="5600976"/>
            <a:ext cx="3095143" cy="92333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/>
              <a:t>1 τετραγωνικό εκατοστόμετρο</a:t>
            </a: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Cm</a:t>
            </a:r>
            <a:r>
              <a:rPr lang="en-US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052" name="Picture 4" descr="Τι είναι  το  εμβαδό ; &lt;ul&gt;&lt;li&gt;Η μέτρηση της επιφάνειας την οποία καταλαμβάνει ένα σχήμα  λέγεται  εμβαδό  του σχήματος. &lt;...">
            <a:extLst>
              <a:ext uri="{FF2B5EF4-FFF2-40B4-BE49-F238E27FC236}">
                <a16:creationId xmlns:a16="http://schemas.microsoft.com/office/drawing/2014/main" id="{F3C53AB4-ACBF-4359-A289-7B43ED096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1773" r="-275" b="80473"/>
          <a:stretch/>
        </p:blipFill>
        <p:spPr bwMode="auto">
          <a:xfrm>
            <a:off x="174634" y="654212"/>
            <a:ext cx="6934200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453108-C0B1-43A3-8737-0FED1C9813EF}"/>
              </a:ext>
            </a:extLst>
          </p:cNvPr>
          <p:cNvSpPr txBox="1"/>
          <p:nvPr/>
        </p:nvSpPr>
        <p:spPr>
          <a:xfrm>
            <a:off x="1218896" y="2635616"/>
            <a:ext cx="4928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Εμβαδόν είναι το μέγεθος της επιφάνειας </a:t>
            </a:r>
          </a:p>
          <a:p>
            <a:r>
              <a:rPr lang="el-GR" dirty="0"/>
              <a:t>που καταλαμβάνει: ένας χώρος, ένα αντικείμενο,</a:t>
            </a:r>
          </a:p>
          <a:p>
            <a:r>
              <a:rPr lang="el-GR" dirty="0"/>
              <a:t>ένα σχήμα κτλ.</a:t>
            </a:r>
            <a:endParaRPr lang="en-US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7B761CC-BAED-4DD7-ACD1-E68E95C0EFD9}"/>
              </a:ext>
            </a:extLst>
          </p:cNvPr>
          <p:cNvSpPr/>
          <p:nvPr/>
        </p:nvSpPr>
        <p:spPr>
          <a:xfrm>
            <a:off x="2838450" y="1551074"/>
            <a:ext cx="314325" cy="10845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AED582-318C-4508-9B8F-3538A76067FB}"/>
              </a:ext>
            </a:extLst>
          </p:cNvPr>
          <p:cNvSpPr txBox="1"/>
          <p:nvPr/>
        </p:nvSpPr>
        <p:spPr>
          <a:xfrm>
            <a:off x="7505700" y="1371600"/>
            <a:ext cx="30753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Μονάδες μέτρησης εμβαδού </a:t>
            </a:r>
          </a:p>
          <a:p>
            <a:r>
              <a:rPr lang="el-GR" dirty="0"/>
              <a:t>που συναντήσαμε μέχρι τώρα.</a:t>
            </a:r>
            <a:endParaRPr 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6D23851-FC51-4205-AEF9-717A45142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12"/>
    </mc:Choice>
    <mc:Fallback xmlns="">
      <p:transition spd="slow" advTm="11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849" x="3270250" y="6140450"/>
          <p14:tracePt t="33920" x="2511425" y="6784975"/>
          <p14:tracePt t="33928" x="2684463" y="6702425"/>
          <p14:tracePt t="33936" x="2886075" y="6611938"/>
          <p14:tracePt t="33943" x="3095625" y="6502400"/>
          <p14:tracePt t="33952" x="3343275" y="6364288"/>
          <p14:tracePt t="33959" x="3616325" y="6246813"/>
          <p14:tracePt t="33968" x="3927475" y="6127750"/>
          <p14:tracePt t="33976" x="4210050" y="6008688"/>
          <p14:tracePt t="33984" x="4484688" y="5889625"/>
          <p14:tracePt t="33993" x="4711700" y="5816600"/>
          <p14:tracePt t="34000" x="4913313" y="5734050"/>
          <p14:tracePt t="34008" x="5122863" y="5624513"/>
          <p14:tracePt t="34016" x="5324475" y="5543550"/>
          <p14:tracePt t="34024" x="5497513" y="5478463"/>
          <p14:tracePt t="34033" x="5662613" y="5405438"/>
          <p14:tracePt t="34040" x="5818188" y="5332413"/>
          <p14:tracePt t="34048" x="5964238" y="5287963"/>
          <p14:tracePt t="34056" x="6118225" y="5241925"/>
          <p14:tracePt t="34064" x="6264275" y="5178425"/>
          <p14:tracePt t="34072" x="6438900" y="5132388"/>
          <p14:tracePt t="34080" x="6602413" y="5086350"/>
          <p14:tracePt t="34088" x="6794500" y="5022850"/>
          <p14:tracePt t="34096" x="6959600" y="4976813"/>
          <p14:tracePt t="34104" x="7123113" y="4930775"/>
          <p14:tracePt t="34113" x="7296150" y="4884738"/>
          <p14:tracePt t="34120" x="7443788" y="4857750"/>
          <p14:tracePt t="34129" x="7589838" y="4811713"/>
          <p14:tracePt t="34136" x="7743825" y="4767263"/>
          <p14:tracePt t="34144" x="7872413" y="4738688"/>
          <p14:tracePt t="34152" x="7991475" y="4711700"/>
          <p14:tracePt t="34160" x="8081963" y="4684713"/>
          <p14:tracePt t="34168" x="8201025" y="4657725"/>
          <p14:tracePt t="34172" x="8293100" y="4638675"/>
          <p14:tracePt t="34181" x="8383588" y="4611688"/>
          <p14:tracePt t="34188" x="8483600" y="4602163"/>
          <p14:tracePt t="34200" x="8575675" y="4575175"/>
          <p14:tracePt t="34208" x="8658225" y="4548188"/>
          <p14:tracePt t="34216" x="8721725" y="4519613"/>
          <p14:tracePt t="34224" x="8775700" y="4492625"/>
          <p14:tracePt t="34232" x="8840788" y="4483100"/>
          <p14:tracePt t="34240" x="8885238" y="4465638"/>
          <p14:tracePt t="34248" x="8904288" y="4456113"/>
          <p14:tracePt t="34256" x="8931275" y="4429125"/>
          <p14:tracePt t="34265" x="8977313" y="4419600"/>
          <p14:tracePt t="34272" x="8986838" y="4410075"/>
          <p14:tracePt t="34281" x="8996363" y="4402138"/>
          <p14:tracePt t="34288" x="9013825" y="4373563"/>
          <p14:tracePt t="34296" x="9013825" y="4356100"/>
          <p14:tracePt t="34300" x="9023350" y="4356100"/>
          <p14:tracePt t="34312" x="9023350" y="4337050"/>
          <p14:tracePt t="34320" x="9040813" y="4319588"/>
          <p14:tracePt t="34328" x="9040813" y="4310063"/>
          <p14:tracePt t="34335" x="9040813" y="4273550"/>
          <p14:tracePt t="34344" x="9050338" y="4264025"/>
          <p14:tracePt t="34351" x="9050338" y="4237038"/>
          <p14:tracePt t="34360" x="9059863" y="4227513"/>
          <p14:tracePt t="34368" x="9069388" y="4191000"/>
          <p14:tracePt t="34377" x="9077325" y="4173538"/>
          <p14:tracePt t="34384" x="9096375" y="4154488"/>
          <p14:tracePt t="34393" x="9105900" y="4137025"/>
          <p14:tracePt t="34400" x="9123363" y="4117975"/>
          <p14:tracePt t="34409" x="9142413" y="4100513"/>
          <p14:tracePt t="34416" x="9169400" y="4073525"/>
          <p14:tracePt t="34425" x="9178925" y="4073525"/>
          <p14:tracePt t="34432" x="9196388" y="4064000"/>
          <p14:tracePt t="34440" x="9232900" y="4017963"/>
          <p14:tracePt t="34448" x="9251950" y="4000500"/>
          <p14:tracePt t="34456" x="9296400" y="3971925"/>
          <p14:tracePt t="34465" x="9324975" y="3954463"/>
          <p14:tracePt t="34472" x="9388475" y="3917950"/>
          <p14:tracePt t="34481" x="9415463" y="3908425"/>
          <p14:tracePt t="34488" x="9442450" y="3881438"/>
          <p14:tracePt t="34497" x="9451975" y="3871913"/>
          <p14:tracePt t="34504" x="9507538" y="3825875"/>
          <p14:tracePt t="34512" x="9534525" y="3808413"/>
          <p14:tracePt t="34520" x="9580563" y="3779838"/>
          <p14:tracePt t="34529" x="9625013" y="3762375"/>
          <p14:tracePt t="34536" x="9653588" y="3743325"/>
          <p14:tracePt t="34543" x="9698038" y="3716338"/>
          <p14:tracePt t="34552" x="9717088" y="3698875"/>
          <p14:tracePt t="34560" x="9753600" y="3679825"/>
          <p14:tracePt t="34568" x="9772650" y="3662363"/>
          <p14:tracePt t="34577" x="9780588" y="3652838"/>
          <p14:tracePt t="34584" x="9799638" y="3633788"/>
          <p14:tracePt t="34593" x="9817100" y="3616325"/>
          <p14:tracePt t="34609" x="9826625" y="3606800"/>
          <p14:tracePt t="34616" x="9836150" y="3589338"/>
          <p14:tracePt t="34632" x="9836150" y="3579813"/>
          <p14:tracePt t="34640" x="9845675" y="3579813"/>
          <p14:tracePt t="34648" x="9853613" y="3570288"/>
          <p14:tracePt t="34665" x="9863138" y="3560763"/>
          <p14:tracePt t="34672" x="9872663" y="3552825"/>
          <p14:tracePt t="34681" x="9890125" y="3543300"/>
          <p14:tracePt t="34688" x="9899650" y="3533775"/>
          <p14:tracePt t="34696" x="9899650" y="3524250"/>
          <p14:tracePt t="34704" x="9918700" y="3506788"/>
          <p14:tracePt t="34713" x="9936163" y="3487738"/>
          <p14:tracePt t="34720" x="9945688" y="3479800"/>
          <p14:tracePt t="34729" x="9955213" y="3479800"/>
          <p14:tracePt t="34735" x="9963150" y="3460750"/>
          <p14:tracePt t="34745" x="9972675" y="3451225"/>
          <p14:tracePt t="34752" x="9982200" y="3433763"/>
          <p14:tracePt t="34760" x="9991725" y="3424238"/>
          <p14:tracePt t="34768" x="9991725" y="3414713"/>
          <p14:tracePt t="34777" x="9999663" y="3406775"/>
          <p14:tracePt t="34784" x="9999663" y="3397250"/>
          <p14:tracePt t="34793" x="9999663" y="3378200"/>
          <p14:tracePt t="34800" x="9999663" y="3370263"/>
          <p14:tracePt t="34809" x="9999663" y="3351213"/>
          <p14:tracePt t="34816" x="9999663" y="3333750"/>
          <p14:tracePt t="34824" x="9999663" y="3314700"/>
          <p14:tracePt t="34832" x="9999663" y="3305175"/>
          <p14:tracePt t="34840" x="9999663" y="3287713"/>
          <p14:tracePt t="34848" x="9999663" y="3260725"/>
          <p14:tracePt t="34856" x="9999663" y="3241675"/>
          <p14:tracePt t="34864" x="9999663" y="3232150"/>
          <p14:tracePt t="34871" x="9999663" y="3224213"/>
          <p14:tracePt t="34876" x="9999663" y="3205163"/>
          <p14:tracePt t="34884" x="9999663" y="3187700"/>
          <p14:tracePt t="34893" x="9999663" y="3178175"/>
          <p14:tracePt t="34900" x="9982200" y="3159125"/>
          <p14:tracePt t="34913" x="9982200" y="3151188"/>
          <p14:tracePt t="34920" x="9963150" y="3132138"/>
          <p14:tracePt t="34960" x="9955213" y="3122613"/>
          <p14:tracePt t="34968" x="9936163" y="3105150"/>
          <p14:tracePt t="34984" x="9926638" y="3105150"/>
          <p14:tracePt t="34992" x="9909175" y="3105150"/>
          <p14:tracePt t="35008" x="9890125" y="3105150"/>
          <p14:tracePt t="35013" x="9872663" y="3105150"/>
          <p14:tracePt t="35019" x="9863138" y="3105150"/>
          <p14:tracePt t="35028" x="9845675" y="3105150"/>
          <p14:tracePt t="35040" x="9809163" y="3105150"/>
          <p14:tracePt t="35048" x="9790113" y="3105150"/>
          <p14:tracePt t="35064" x="9753600" y="3105150"/>
          <p14:tracePt t="35072" x="9707563" y="3122613"/>
          <p14:tracePt t="35081" x="9698038" y="3122613"/>
          <p14:tracePt t="35088" x="9671050" y="3132138"/>
          <p14:tracePt t="35097" x="9644063" y="3141663"/>
          <p14:tracePt t="35104" x="9617075" y="3159125"/>
          <p14:tracePt t="35113" x="9571038" y="3168650"/>
          <p14:tracePt t="35120" x="9544050" y="3178175"/>
          <p14:tracePt t="35128" x="9507538" y="3187700"/>
          <p14:tracePt t="35136" x="9507538" y="3195638"/>
          <p14:tracePt t="35140" x="9471025" y="3205163"/>
          <p14:tracePt t="35147" x="9451975" y="3205163"/>
          <p14:tracePt t="35156" x="9434513" y="3205163"/>
          <p14:tracePt t="35164" x="9415463" y="3224213"/>
          <p14:tracePt t="35172" x="9405938" y="3224213"/>
          <p14:tracePt t="35181" x="9378950" y="3232150"/>
          <p14:tracePt t="35192" x="9361488" y="3241675"/>
          <p14:tracePt t="35200" x="9342438" y="3241675"/>
          <p14:tracePt t="35209" x="9324975" y="3251200"/>
          <p14:tracePt t="35224" x="9315450" y="3260725"/>
          <p14:tracePt t="35232" x="9296400" y="3268663"/>
          <p14:tracePt t="35240" x="9278938" y="3287713"/>
          <p14:tracePt t="35256" x="9278938" y="3297238"/>
          <p14:tracePt t="35264" x="9259888" y="3324225"/>
          <p14:tracePt t="35276" x="9259888" y="3351213"/>
          <p14:tracePt t="35288" x="9259888" y="3360738"/>
          <p14:tracePt t="35297" x="9259888" y="3370263"/>
          <p14:tracePt t="35304" x="9259888" y="3378200"/>
          <p14:tracePt t="35313" x="9259888" y="3397250"/>
          <p14:tracePt t="35320" x="9259888" y="3406775"/>
          <p14:tracePt t="35328" x="9259888" y="3433763"/>
          <p14:tracePt t="35344" x="9259888" y="3451225"/>
          <p14:tracePt t="35352" x="9259888" y="3460750"/>
          <p14:tracePt t="35360" x="9278938" y="3487738"/>
          <p14:tracePt t="35368" x="9296400" y="3506788"/>
          <p14:tracePt t="35376" x="9305925" y="3516313"/>
          <p14:tracePt t="35384" x="9332913" y="3524250"/>
          <p14:tracePt t="35393" x="9351963" y="3533775"/>
          <p14:tracePt t="35397" x="9369425" y="3543300"/>
          <p14:tracePt t="35404" x="9405938" y="3552825"/>
          <p14:tracePt t="35416" x="9442450" y="3552825"/>
          <p14:tracePt t="35424" x="9498013" y="3560763"/>
          <p14:tracePt t="35431" x="9525000" y="3560763"/>
          <p14:tracePt t="35440" x="9561513" y="3560763"/>
          <p14:tracePt t="35448" x="9607550" y="3560763"/>
          <p14:tracePt t="35456" x="9625013" y="3560763"/>
          <p14:tracePt t="35464" x="9661525" y="3560763"/>
          <p14:tracePt t="35472" x="9680575" y="3560763"/>
          <p14:tracePt t="35481" x="9698038" y="3560763"/>
          <p14:tracePt t="35488" x="9717088" y="3560763"/>
          <p14:tracePt t="35497" x="9734550" y="3560763"/>
          <p14:tracePt t="35504" x="9744075" y="3560763"/>
          <p14:tracePt t="35513" x="9763125" y="3560763"/>
          <p14:tracePt t="35524" x="9772650" y="3560763"/>
          <p14:tracePt t="35540" x="9780588" y="3560763"/>
          <p14:tracePt t="35552" x="9799638" y="3560763"/>
          <p14:tracePt t="35561" x="9809163" y="3560763"/>
          <p14:tracePt t="35568" x="9826625" y="3552825"/>
          <p14:tracePt t="35577" x="9853613" y="3533775"/>
          <p14:tracePt t="35584" x="9863138" y="3524250"/>
          <p14:tracePt t="35593" x="9890125" y="3506788"/>
          <p14:tracePt t="35600" x="9899650" y="3497263"/>
          <p14:tracePt t="35610" x="9909175" y="3497263"/>
          <p14:tracePt t="35616" x="9926638" y="3479800"/>
          <p14:tracePt t="35625" x="9926638" y="3470275"/>
          <p14:tracePt t="35632" x="9936163" y="3460750"/>
          <p14:tracePt t="35640" x="9945688" y="3451225"/>
          <p14:tracePt t="35648" x="9955213" y="3433763"/>
          <p14:tracePt t="35652" x="9963150" y="3424238"/>
          <p14:tracePt t="35672" x="9963150" y="3406775"/>
          <p14:tracePt t="35681" x="9972675" y="3387725"/>
          <p14:tracePt t="35697" x="9972675" y="3370263"/>
          <p14:tracePt t="35704" x="9972675" y="3351213"/>
          <p14:tracePt t="35713" x="9972675" y="3333750"/>
          <p14:tracePt t="35728" x="9972675" y="3314700"/>
          <p14:tracePt t="35752" x="9972675" y="3297238"/>
          <p14:tracePt t="35768" x="9972675" y="3287713"/>
          <p14:tracePt t="36488" x="9972675" y="3278188"/>
          <p14:tracePt t="36512" x="9972675" y="3268663"/>
          <p14:tracePt t="37112" x="9972675" y="3260725"/>
          <p14:tracePt t="37119" x="9972675" y="3251200"/>
          <p14:tracePt t="37128" x="9972675" y="3241675"/>
          <p14:tracePt t="37169" x="9982200" y="3241675"/>
          <p14:tracePt t="37184" x="9991725" y="3241675"/>
          <p14:tracePt t="37208" x="9999663" y="3241675"/>
          <p14:tracePt t="37248" x="10009188" y="3251200"/>
          <p14:tracePt t="37256" x="10009188" y="3278188"/>
          <p14:tracePt t="37264" x="10009188" y="3297238"/>
          <p14:tracePt t="37272" x="10009188" y="3324225"/>
          <p14:tracePt t="37280" x="10009188" y="3341688"/>
          <p14:tracePt t="37284" x="10009188" y="3351213"/>
          <p14:tracePt t="37293" x="10009188" y="3370263"/>
          <p14:tracePt t="37300" x="10009188" y="3387725"/>
          <p14:tracePt t="37313" x="10009188" y="3406775"/>
          <p14:tracePt t="37320" x="10009188" y="3424238"/>
          <p14:tracePt t="37328" x="10009188" y="3433763"/>
          <p14:tracePt t="37336" x="9991725" y="3451225"/>
          <p14:tracePt t="37344" x="9972675" y="3479800"/>
          <p14:tracePt t="37352" x="9963150" y="3497263"/>
          <p14:tracePt t="37360" x="9955213" y="3506788"/>
          <p14:tracePt t="37368" x="9926638" y="3524250"/>
          <p14:tracePt t="37376" x="9918700" y="3533775"/>
          <p14:tracePt t="37384" x="9899650" y="3543300"/>
          <p14:tracePt t="37393" x="9863138" y="3552825"/>
          <p14:tracePt t="37400" x="9845675" y="3560763"/>
          <p14:tracePt t="37409" x="9817100" y="3570288"/>
          <p14:tracePt t="37413" x="9790113" y="3570288"/>
          <p14:tracePt t="37424" x="9780588" y="3570288"/>
          <p14:tracePt t="37432" x="9753600" y="3570288"/>
          <p14:tracePt t="37440" x="9744075" y="3570288"/>
          <p14:tracePt t="37448" x="9726613" y="3570288"/>
          <p14:tracePt t="37456" x="9717088" y="3570288"/>
          <p14:tracePt t="37472" x="9707563" y="3570288"/>
          <p14:tracePt t="37484" x="9690100" y="3570288"/>
          <p14:tracePt t="37500" x="9671050" y="3570288"/>
          <p14:tracePt t="37509" x="9661525" y="3570288"/>
          <p14:tracePt t="37516" x="9644063" y="3579813"/>
          <p14:tracePt t="37524" x="9634538" y="3579813"/>
          <p14:tracePt t="37531" x="9625013" y="3579813"/>
          <p14:tracePt t="37543" x="9607550" y="3579813"/>
          <p14:tracePt t="37552" x="9588500" y="3579813"/>
          <p14:tracePt t="37561" x="9580563" y="3579813"/>
          <p14:tracePt t="37568" x="9561513" y="3579813"/>
          <p14:tracePt t="37577" x="9551988" y="3579813"/>
          <p14:tracePt t="37584" x="9544050" y="3579813"/>
          <p14:tracePt t="37624" x="9534525" y="3579813"/>
          <p14:tracePt t="37676" x="9525000" y="3579813"/>
          <p14:tracePt t="37700" x="9507538" y="3579813"/>
          <p14:tracePt t="37708" x="9498013" y="3589338"/>
          <p14:tracePt t="37720" x="9478963" y="3589338"/>
          <p14:tracePt t="37736" x="9471025" y="3589338"/>
          <p14:tracePt t="37745" x="9461500" y="3589338"/>
          <p14:tracePt t="37760" x="9442450" y="3589338"/>
          <p14:tracePt t="38024" x="9434513" y="3589338"/>
          <p14:tracePt t="38031" x="9424988" y="3589338"/>
          <p14:tracePt t="38061" x="9415463" y="3589338"/>
          <p14:tracePt t="38084" x="9405938" y="3579813"/>
          <p14:tracePt t="38112" x="9398000" y="3579813"/>
          <p14:tracePt t="38136" x="9388475" y="3579813"/>
          <p14:tracePt t="38160" x="9378950" y="3579813"/>
          <p14:tracePt t="38304" x="9369425" y="3579813"/>
          <p14:tracePt t="38340" x="9361488" y="3570288"/>
          <p14:tracePt t="38372" x="9351963" y="3570288"/>
          <p14:tracePt t="38380" x="9342438" y="3560763"/>
          <p14:tracePt t="38416" x="9332913" y="3552825"/>
          <p14:tracePt t="38440" x="9324975" y="3552825"/>
          <p14:tracePt t="38456" x="9315450" y="3552825"/>
          <p14:tracePt t="38484" x="9305925" y="3552825"/>
          <p14:tracePt t="38996" x="9296400" y="3552825"/>
          <p14:tracePt t="39009" x="9278938" y="3543300"/>
          <p14:tracePt t="39043" x="9269413" y="3543300"/>
          <p14:tracePt t="39500" x="9259888" y="3543300"/>
          <p14:tracePt t="39516" x="9251950" y="3533775"/>
          <p14:tracePt t="39548" x="9242425" y="3533775"/>
          <p14:tracePt t="39592" x="9232900" y="3524250"/>
          <p14:tracePt t="39636" x="9223375" y="3524250"/>
          <p14:tracePt t="39652" x="9205913" y="3524250"/>
          <p14:tracePt t="39668" x="9196388" y="3524250"/>
          <p14:tracePt t="39675" x="9186863" y="3524250"/>
          <p14:tracePt t="39684" x="9178925" y="3524250"/>
          <p14:tracePt t="39736" x="9169400" y="3524250"/>
          <p14:tracePt t="39744" x="9159875" y="3524250"/>
          <p14:tracePt t="39752" x="9150350" y="3524250"/>
          <p14:tracePt t="39760" x="9142413" y="3524250"/>
          <p14:tracePt t="39772" x="9132888" y="3524250"/>
          <p14:tracePt t="40156" x="9123363" y="3524250"/>
          <p14:tracePt t="40172" x="9113838" y="3516313"/>
          <p14:tracePt t="40192" x="9105900" y="3516313"/>
          <p14:tracePt t="40216" x="9096375" y="3516313"/>
          <p14:tracePt t="40224" x="9086850" y="3516313"/>
          <p14:tracePt t="40280" x="9077325" y="3516313"/>
          <p14:tracePt t="40297" x="9069388" y="3516313"/>
          <p14:tracePt t="40341" x="9050338" y="3516313"/>
          <p14:tracePt t="40348" x="9040813" y="3516313"/>
          <p14:tracePt t="40372" x="9032875" y="3516313"/>
          <p14:tracePt t="40428" x="9023350" y="3516313"/>
          <p14:tracePt t="40496" x="9013825" y="3506788"/>
          <p14:tracePt t="40560" x="9004300" y="3506788"/>
          <p14:tracePt t="40713" x="8996363" y="3506788"/>
          <p14:tracePt t="41480" x="8986838" y="3506788"/>
          <p14:tracePt t="43780" x="8977313" y="3506788"/>
          <p14:tracePt t="46644" x="8977313" y="3516313"/>
          <p14:tracePt t="46652" x="8977313" y="3533775"/>
          <p14:tracePt t="46677" x="8977313" y="3543300"/>
          <p14:tracePt t="46684" x="8977313" y="3552825"/>
          <p14:tracePt t="46716" x="8977313" y="3560763"/>
          <p14:tracePt t="46756" x="8977313" y="3570288"/>
          <p14:tracePt t="46780" x="8977313" y="3579813"/>
          <p14:tracePt t="46812" x="8977313" y="3589338"/>
          <p14:tracePt t="46820" x="8977313" y="3597275"/>
          <p14:tracePt t="46836" x="8977313" y="3606800"/>
          <p14:tracePt t="46845" x="8977313" y="3616325"/>
          <p14:tracePt t="46852" x="8977313" y="3625850"/>
          <p14:tracePt t="46860" x="8977313" y="3633788"/>
          <p14:tracePt t="46876" x="8977313" y="3643313"/>
          <p14:tracePt t="46884" x="8977313" y="3652838"/>
          <p14:tracePt t="46892" x="8977313" y="3662363"/>
          <p14:tracePt t="46900" x="8977313" y="3670300"/>
          <p14:tracePt t="46916" x="8977313" y="3679825"/>
          <p14:tracePt t="46924" x="8977313" y="3689350"/>
          <p14:tracePt t="46968" x="8977313" y="3698875"/>
          <p14:tracePt t="46988" x="8977313" y="3706813"/>
          <p14:tracePt t="50356" x="8967788" y="3716338"/>
          <p14:tracePt t="50852" x="8959850" y="3716338"/>
          <p14:tracePt t="50936" x="8959850" y="3725863"/>
          <p14:tracePt t="51016" x="8950325" y="3735388"/>
          <p14:tracePt t="52740" x="8940800" y="3735388"/>
          <p14:tracePt t="52772" x="8931275" y="3735388"/>
          <p14:tracePt t="55720" x="8921750" y="3735388"/>
          <p14:tracePt t="62788" x="8913813" y="3735388"/>
          <p14:tracePt t="63640" x="8904288" y="3735388"/>
          <p14:tracePt t="64056" x="8894763" y="3752850"/>
          <p14:tracePt t="64064" x="8885238" y="3752850"/>
          <p14:tracePt t="64080" x="8885238" y="3762375"/>
          <p14:tracePt t="64096" x="8885238" y="3771900"/>
          <p14:tracePt t="64104" x="8885238" y="3779838"/>
          <p14:tracePt t="64112" x="8885238" y="3789363"/>
          <p14:tracePt t="64128" x="8877300" y="3798888"/>
          <p14:tracePt t="64140" x="8877300" y="3808413"/>
          <p14:tracePt t="64164" x="8867775" y="3816350"/>
          <p14:tracePt t="64188" x="8867775" y="3825875"/>
          <p14:tracePt t="64220" x="8858250" y="3835400"/>
          <p14:tracePt t="64228" x="8858250" y="3844925"/>
          <p14:tracePt t="64236" x="8858250" y="3852863"/>
          <p14:tracePt t="64260" x="8858250" y="3862388"/>
          <p14:tracePt t="64268" x="8848725" y="3871913"/>
          <p14:tracePt t="64276" x="8848725" y="3881438"/>
          <p14:tracePt t="64284" x="8840788" y="3889375"/>
          <p14:tracePt t="64476" x="8840788" y="3881438"/>
          <p14:tracePt t="64480" x="8840788" y="3871913"/>
          <p14:tracePt t="64496" x="8840788" y="3862388"/>
          <p14:tracePt t="64504" x="8840788" y="3852863"/>
          <p14:tracePt t="64512" x="8840788" y="3844925"/>
          <p14:tracePt t="64520" x="8840788" y="3825875"/>
          <p14:tracePt t="64536" x="8840788" y="3816350"/>
          <p14:tracePt t="64541" x="8840788" y="3798888"/>
          <p14:tracePt t="64556" x="8840788" y="3789363"/>
          <p14:tracePt t="64564" x="8840788" y="3779838"/>
          <p14:tracePt t="64580" x="8840788" y="3771900"/>
          <p14:tracePt t="64589" x="8840788" y="3762375"/>
          <p14:tracePt t="64596" x="8840788" y="3752850"/>
          <p14:tracePt t="64612" x="8840788" y="3743325"/>
          <p14:tracePt t="64620" x="8840788" y="3735388"/>
          <p14:tracePt t="64892" x="8831263" y="3735388"/>
          <p14:tracePt t="64905" x="8821738" y="3743325"/>
          <p14:tracePt t="64912" x="8821738" y="3762375"/>
          <p14:tracePt t="64920" x="8804275" y="3779838"/>
          <p14:tracePt t="64936" x="8794750" y="3798888"/>
          <p14:tracePt t="64944" x="8794750" y="3816350"/>
          <p14:tracePt t="64952" x="8785225" y="3835400"/>
          <p14:tracePt t="64956" x="8785225" y="3852863"/>
          <p14:tracePt t="64964" x="8785225" y="3862388"/>
          <p14:tracePt t="64972" x="8785225" y="3881438"/>
          <p14:tracePt t="64980" x="8785225" y="3898900"/>
          <p14:tracePt t="64989" x="8785225" y="3908425"/>
          <p14:tracePt t="64996" x="8775700" y="3917950"/>
          <p14:tracePt t="65020" x="8775700" y="3927475"/>
          <p14:tracePt t="65028" x="8775700" y="3935413"/>
          <p14:tracePt t="65036" x="8775700" y="3944938"/>
          <p14:tracePt t="65052" x="8775700" y="3963988"/>
          <p14:tracePt t="65068" x="8775700" y="3971925"/>
          <p14:tracePt t="65076" x="8775700" y="3981450"/>
          <p14:tracePt t="65093" x="8775700" y="3990975"/>
          <p14:tracePt t="65100" x="8775700" y="4000500"/>
          <p14:tracePt t="65115" x="8775700" y="4008438"/>
          <p14:tracePt t="65124" x="8775700" y="4017963"/>
          <p14:tracePt t="65131" x="8775700" y="4027488"/>
          <p14:tracePt t="65155" x="8775700" y="4037013"/>
          <p14:tracePt t="65172" x="8775700" y="4054475"/>
          <p14:tracePt t="65180" x="8775700" y="4064000"/>
          <p14:tracePt t="65189" x="8775700" y="4073525"/>
          <p14:tracePt t="65204" x="8775700" y="4100513"/>
          <p14:tracePt t="65220" x="8775700" y="4117975"/>
          <p14:tracePt t="65236" x="8775700" y="4127500"/>
          <p14:tracePt t="65251" x="8775700" y="4137025"/>
          <p14:tracePt t="65276" x="8775700" y="4164013"/>
          <p14:tracePt t="65512" x="8775700" y="4154488"/>
          <p14:tracePt t="65528" x="8775700" y="4146550"/>
          <p14:tracePt t="65536" x="8775700" y="4137025"/>
          <p14:tracePt t="65544" x="8775700" y="4127500"/>
          <p14:tracePt t="65551" x="8775700" y="4117975"/>
          <p14:tracePt t="65560" x="8785225" y="4090988"/>
          <p14:tracePt t="65576" x="8785225" y="4081463"/>
          <p14:tracePt t="65589" x="8785225" y="4054475"/>
          <p14:tracePt t="65596" x="8785225" y="4044950"/>
          <p14:tracePt t="65604" x="8785225" y="4037013"/>
          <p14:tracePt t="65611" x="8785225" y="4017963"/>
          <p14:tracePt t="65619" x="8785225" y="4000500"/>
          <p14:tracePt t="65628" x="8785225" y="3971925"/>
          <p14:tracePt t="65635" x="8804275" y="3944938"/>
          <p14:tracePt t="65643" x="8804275" y="3927475"/>
          <p14:tracePt t="65652" x="8804275" y="3898900"/>
          <p14:tracePt t="65660" x="8804275" y="3852863"/>
          <p14:tracePt t="65668" x="8804275" y="3835400"/>
          <p14:tracePt t="65676" x="8804275" y="3808413"/>
          <p14:tracePt t="65684" x="8804275" y="3798888"/>
          <p14:tracePt t="65693" x="8804275" y="3771900"/>
          <p14:tracePt t="65700" x="8804275" y="3752850"/>
          <p14:tracePt t="65709" x="8804275" y="3743325"/>
          <p14:tracePt t="65724" x="8804275" y="3716338"/>
          <p14:tracePt t="65732" x="8804275" y="3706813"/>
          <p14:tracePt t="65739" x="8812213" y="3689350"/>
          <p14:tracePt t="65747" x="8812213" y="3670300"/>
          <p14:tracePt t="65764" x="8812213" y="3652838"/>
          <p14:tracePt t="65772" x="8812213" y="3633788"/>
          <p14:tracePt t="65780" x="8821738" y="3616325"/>
          <p14:tracePt t="65789" x="8821738" y="3606800"/>
          <p14:tracePt t="65796" x="8821738" y="3589338"/>
          <p14:tracePt t="65811" x="8821738" y="3570288"/>
          <p14:tracePt t="65820" x="8821738" y="3552825"/>
          <p14:tracePt t="65828" x="8831263" y="3533775"/>
          <p14:tracePt t="65836" x="8831263" y="3506788"/>
          <p14:tracePt t="65844" x="8831263" y="3487738"/>
          <p14:tracePt t="65852" x="8831263" y="3470275"/>
          <p14:tracePt t="65860" x="8831263" y="3443288"/>
          <p14:tracePt t="65868" x="8831263" y="3433763"/>
          <p14:tracePt t="65876" x="8831263" y="3414713"/>
          <p14:tracePt t="65884" x="8831263" y="3387725"/>
          <p14:tracePt t="65893" x="8831263" y="3360738"/>
          <p14:tracePt t="65900" x="8831263" y="3341688"/>
          <p14:tracePt t="65909" x="8831263" y="3305175"/>
          <p14:tracePt t="65916" x="8831263" y="3287713"/>
          <p14:tracePt t="65924" x="8831263" y="3278188"/>
          <p14:tracePt t="65932" x="8831263" y="3268663"/>
          <p14:tracePt t="65940" x="8831263" y="3251200"/>
          <p14:tracePt t="65948" x="8831263" y="3232150"/>
          <p14:tracePt t="65956" x="8831263" y="3224213"/>
          <p14:tracePt t="65964" x="8831263" y="3205163"/>
          <p14:tracePt t="65973" x="8831263" y="3187700"/>
          <p14:tracePt t="65988" x="8831263" y="3178175"/>
          <p14:tracePt t="65996" x="8831263" y="3151188"/>
          <p14:tracePt t="66004" x="8821738" y="3132138"/>
          <p14:tracePt t="66012" x="8821738" y="3122613"/>
          <p14:tracePt t="66020" x="8821738" y="3105150"/>
          <p14:tracePt t="66028" x="8812213" y="3086100"/>
          <p14:tracePt t="66036" x="8804275" y="3059113"/>
          <p14:tracePt t="66044" x="8804275" y="3049588"/>
          <p14:tracePt t="66052" x="8785225" y="3032125"/>
          <p14:tracePt t="66068" x="8785225" y="3013075"/>
          <p14:tracePt t="66077" x="8775700" y="3005138"/>
          <p14:tracePt t="66084" x="8767763" y="2995613"/>
          <p14:tracePt t="66093" x="8758238" y="2976563"/>
          <p14:tracePt t="66109" x="8748713" y="2959100"/>
          <p14:tracePt t="66124" x="8739188" y="2949575"/>
          <p14:tracePt t="66132" x="8731250" y="2940050"/>
          <p14:tracePt t="66141" x="8721725" y="2930525"/>
          <p14:tracePt t="66148" x="8721725" y="2922588"/>
          <p14:tracePt t="66156" x="8702675" y="2903538"/>
          <p14:tracePt t="66173" x="8694738" y="2903538"/>
          <p14:tracePt t="66180" x="8685213" y="2894013"/>
          <p14:tracePt t="66189" x="8675688" y="2886075"/>
          <p14:tracePt t="66196" x="8666163" y="2876550"/>
          <p14:tracePt t="66204" x="8639175" y="2876550"/>
          <p14:tracePt t="66212" x="8639175" y="2867025"/>
          <p14:tracePt t="66220" x="8612188" y="2857500"/>
          <p14:tracePt t="66228" x="8593138" y="2849563"/>
          <p14:tracePt t="66235" x="8556625" y="2840038"/>
          <p14:tracePt t="66244" x="8529638" y="2840038"/>
          <p14:tracePt t="66252" x="8502650" y="2830513"/>
          <p14:tracePt t="66261" x="8483600" y="2830513"/>
          <p14:tracePt t="66268" x="8466138" y="2830513"/>
          <p14:tracePt t="66277" x="8447088" y="2830513"/>
          <p14:tracePt t="66284" x="8429625" y="2830513"/>
          <p14:tracePt t="66293" x="8402638" y="2830513"/>
          <p14:tracePt t="66300" x="8374063" y="2830513"/>
          <p14:tracePt t="66309" x="8347075" y="2830513"/>
          <p14:tracePt t="66316" x="8310563" y="2830513"/>
          <p14:tracePt t="66324" x="8293100" y="2830513"/>
          <p14:tracePt t="66332" x="8264525" y="2830513"/>
          <p14:tracePt t="66340" x="8228013" y="2830513"/>
          <p14:tracePt t="66348" x="8191500" y="2830513"/>
          <p14:tracePt t="66356" x="8154988" y="2830513"/>
          <p14:tracePt t="66364" x="8118475" y="2830513"/>
          <p14:tracePt t="66373" x="8072438" y="2830513"/>
          <p14:tracePt t="66380" x="8018463" y="2830513"/>
          <p14:tracePt t="66389" x="7972425" y="2830513"/>
          <p14:tracePt t="66396" x="7918450" y="2830513"/>
          <p14:tracePt t="66405" x="7881938" y="2840038"/>
          <p14:tracePt t="66412" x="7816850" y="2840038"/>
          <p14:tracePt t="66421" x="7789863" y="2840038"/>
          <p14:tracePt t="66428" x="7762875" y="2840038"/>
          <p14:tracePt t="66436" x="7707313" y="2849563"/>
          <p14:tracePt t="66444" x="7680325" y="2849563"/>
          <p14:tracePt t="66452" x="7643813" y="2849563"/>
          <p14:tracePt t="66460" x="7607300" y="2867025"/>
          <p14:tracePt t="66468" x="7553325" y="2867025"/>
          <p14:tracePt t="66476" x="7507288" y="2867025"/>
          <p14:tracePt t="66484" x="7480300" y="2867025"/>
          <p14:tracePt t="66493" x="7451725" y="2867025"/>
          <p14:tracePt t="66500" x="7407275" y="2867025"/>
          <p14:tracePt t="66508" x="7378700" y="2867025"/>
          <p14:tracePt t="66516" x="7351713" y="2867025"/>
          <p14:tracePt t="66524" x="7324725" y="2867025"/>
          <p14:tracePt t="66532" x="7278688" y="2867025"/>
          <p14:tracePt t="66541" x="7251700" y="2867025"/>
          <p14:tracePt t="66548" x="7205663" y="2867025"/>
          <p14:tracePt t="66556" x="7178675" y="2867025"/>
          <p14:tracePt t="66564" x="7150100" y="2867025"/>
          <p14:tracePt t="66573" x="7123113" y="2867025"/>
          <p14:tracePt t="66580" x="7096125" y="2849563"/>
          <p14:tracePt t="66589" x="7077075" y="2849563"/>
          <p14:tracePt t="66596" x="7040563" y="2849563"/>
          <p14:tracePt t="66604" x="7023100" y="2849563"/>
          <p14:tracePt t="66620" x="7013575" y="2849563"/>
          <p14:tracePt t="66628" x="7004050" y="2849563"/>
          <p14:tracePt t="66636" x="6986588" y="2849563"/>
          <p14:tracePt t="66644" x="6977063" y="2849563"/>
          <p14:tracePt t="66652" x="6959600" y="2857500"/>
          <p14:tracePt t="66660" x="6959600" y="2867025"/>
          <p14:tracePt t="66668" x="6940550" y="2886075"/>
          <p14:tracePt t="66677" x="6931025" y="2930525"/>
          <p14:tracePt t="66684" x="6923088" y="2949575"/>
          <p14:tracePt t="66693" x="6913563" y="2986088"/>
          <p14:tracePt t="66700" x="6913563" y="3032125"/>
          <p14:tracePt t="66708" x="6913563" y="3086100"/>
          <p14:tracePt t="66715" x="6913563" y="3141663"/>
          <p14:tracePt t="66724" x="6913563" y="3195638"/>
          <p14:tracePt t="66732" x="6913563" y="3268663"/>
          <p14:tracePt t="66740" x="6913563" y="3341688"/>
          <p14:tracePt t="66748" x="6913563" y="3378200"/>
          <p14:tracePt t="66756" x="6913563" y="3414713"/>
          <p14:tracePt t="66764" x="6913563" y="3487738"/>
          <p14:tracePt t="66773" x="6913563" y="3560763"/>
          <p14:tracePt t="66780" x="6913563" y="3633788"/>
          <p14:tracePt t="66789" x="6913563" y="3689350"/>
          <p14:tracePt t="66796" x="6913563" y="3762375"/>
          <p14:tracePt t="66806" x="6913563" y="3844925"/>
          <p14:tracePt t="66812" x="6913563" y="3898900"/>
          <p14:tracePt t="66820" x="6913563" y="3954463"/>
          <p14:tracePt t="66828" x="6913563" y="4008438"/>
          <p14:tracePt t="66836" x="6913563" y="4054475"/>
          <p14:tracePt t="66844" x="6913563" y="4090988"/>
          <p14:tracePt t="66852" x="6913563" y="4117975"/>
          <p14:tracePt t="66860" x="6913563" y="4154488"/>
          <p14:tracePt t="66868" x="6913563" y="4164013"/>
          <p14:tracePt t="66877" x="6913563" y="4200525"/>
          <p14:tracePt t="66884" x="6923088" y="4219575"/>
          <p14:tracePt t="66893" x="6923088" y="4237038"/>
          <p14:tracePt t="66900" x="6931025" y="4256088"/>
          <p14:tracePt t="66909" x="6940550" y="4273550"/>
          <p14:tracePt t="66923" x="6940550" y="4292600"/>
          <p14:tracePt t="66948" x="6950075" y="4300538"/>
          <p14:tracePt t="66972" x="6959600" y="4300538"/>
          <p14:tracePt t="66996" x="6967538" y="4300538"/>
          <p14:tracePt t="67004" x="6986588" y="4300538"/>
          <p14:tracePt t="67011" x="6996113" y="4300538"/>
          <p14:tracePt t="67021" x="7004050" y="4292600"/>
          <p14:tracePt t="67028" x="7013575" y="4283075"/>
          <p14:tracePt t="67036" x="7040563" y="4273550"/>
          <p14:tracePt t="67044" x="7050088" y="4273550"/>
          <p14:tracePt t="67052" x="7069138" y="4264025"/>
          <p14:tracePt t="67060" x="7086600" y="4256088"/>
          <p14:tracePt t="67077" x="7113588" y="4246563"/>
          <p14:tracePt t="67084" x="7132638" y="4246563"/>
          <p14:tracePt t="67093" x="7150100" y="4246563"/>
          <p14:tracePt t="67099" x="7178675" y="4246563"/>
          <p14:tracePt t="67108" x="7196138" y="4237038"/>
          <p14:tracePt t="67116" x="7232650" y="4237038"/>
          <p14:tracePt t="67124" x="7242175" y="4237038"/>
          <p14:tracePt t="67132" x="7288213" y="4237038"/>
          <p14:tracePt t="67141" x="7324725" y="4237038"/>
          <p14:tracePt t="67148" x="7370763" y="4246563"/>
          <p14:tracePt t="67156" x="7434263" y="4256088"/>
          <p14:tracePt t="67164" x="7470775" y="4256088"/>
          <p14:tracePt t="67174" x="7524750" y="4273550"/>
          <p14:tracePt t="67180" x="7570788" y="4273550"/>
          <p14:tracePt t="67190" x="7607300" y="4273550"/>
          <p14:tracePt t="67196" x="7662863" y="4273550"/>
          <p14:tracePt t="67205" x="7707313" y="4273550"/>
          <p14:tracePt t="67211" x="7762875" y="4292600"/>
          <p14:tracePt t="67219" x="7789863" y="4292600"/>
          <p14:tracePt t="67228" x="7808913" y="4300538"/>
          <p14:tracePt t="67236" x="7862888" y="4300538"/>
          <p14:tracePt t="67244" x="7908925" y="4329113"/>
          <p14:tracePt t="67251" x="7945438" y="4329113"/>
          <p14:tracePt t="67260" x="8008938" y="4337050"/>
          <p14:tracePt t="67268" x="8091488" y="4365625"/>
          <p14:tracePt t="67277" x="8154988" y="4392613"/>
          <p14:tracePt t="67284" x="8210550" y="4402138"/>
          <p14:tracePt t="67293" x="8237538" y="4402138"/>
          <p14:tracePt t="67300" x="8283575" y="4402138"/>
          <p14:tracePt t="67308" x="8329613" y="4410075"/>
          <p14:tracePt t="67316" x="8356600" y="4419600"/>
          <p14:tracePt t="67324" x="8383588" y="4419600"/>
          <p14:tracePt t="67332" x="8410575" y="4429125"/>
          <p14:tracePt t="67340" x="8420100" y="4429125"/>
          <p14:tracePt t="67356" x="8429625" y="4429125"/>
          <p14:tracePt t="67584" x="8439150" y="4429125"/>
          <p14:tracePt t="67740" x="8447088" y="4429125"/>
          <p14:tracePt t="67772" x="8456613" y="4429125"/>
          <p14:tracePt t="67812" x="8466138" y="4419600"/>
          <p14:tracePt t="67820" x="8475663" y="4419600"/>
          <p14:tracePt t="67827" x="8483600" y="4419600"/>
          <p14:tracePt t="67835" x="8502650" y="4402138"/>
          <p14:tracePt t="67852" x="8512175" y="4392613"/>
          <p14:tracePt t="67868" x="8520113" y="4392613"/>
          <p14:tracePt t="67884" x="8529638" y="4383088"/>
          <p14:tracePt t="67916" x="8529638" y="4373563"/>
          <p14:tracePt t="67924" x="8539163" y="4373563"/>
          <p14:tracePt t="67932" x="8556625" y="4365625"/>
          <p14:tracePt t="67939" x="8566150" y="4365625"/>
          <p14:tracePt t="67948" x="8585200" y="4356100"/>
          <p14:tracePt t="67956" x="8593138" y="4356100"/>
          <p14:tracePt t="67964" x="8602663" y="4346575"/>
          <p14:tracePt t="67980" x="8621713" y="4346575"/>
          <p14:tracePt t="68036" x="8629650" y="4337050"/>
          <p14:tracePt t="68060" x="8639175" y="4329113"/>
          <p14:tracePt t="68092" x="8648700" y="4329113"/>
          <p14:tracePt t="68100" x="8658225" y="4329113"/>
          <p14:tracePt t="68116" x="8666163" y="4319588"/>
          <p14:tracePt t="68148" x="8685213" y="4310063"/>
          <p14:tracePt t="68188" x="8694738" y="4310063"/>
          <p14:tracePt t="68204" x="8702675" y="4300538"/>
          <p14:tracePt t="68260" x="8712200" y="4292600"/>
          <p14:tracePt t="68308" x="8721725" y="4292600"/>
          <p14:tracePt t="68325" x="8731250" y="4292600"/>
          <p14:tracePt t="68341" x="8739188" y="4292600"/>
          <p14:tracePt t="68348" x="8748713" y="4292600"/>
          <p14:tracePt t="68355" x="8758238" y="4292600"/>
          <p14:tracePt t="68364" x="8775700" y="4292600"/>
          <p14:tracePt t="68380" x="8785225" y="4292600"/>
          <p14:tracePt t="68396" x="8804275" y="4292600"/>
          <p14:tracePt t="68412" x="8812213" y="4292600"/>
          <p14:tracePt t="68421" x="8821738" y="4292600"/>
          <p14:tracePt t="68428" x="8840788" y="4292600"/>
          <p14:tracePt t="68436" x="8848725" y="4292600"/>
          <p14:tracePt t="68444" x="8858250" y="4292600"/>
          <p14:tracePt t="68524" x="8867775" y="4292600"/>
          <p14:tracePt t="68572" x="8877300" y="4292600"/>
          <p14:tracePt t="68688" x="8885238" y="4292600"/>
          <p14:tracePt t="68721" x="8894763" y="4292600"/>
          <p14:tracePt t="69236" x="8904288" y="4292600"/>
          <p14:tracePt t="69268" x="8913813" y="4283075"/>
          <p14:tracePt t="82608" x="8913813" y="4273550"/>
          <p14:tracePt t="82684" x="8921750" y="4264025"/>
          <p14:tracePt t="82868" x="8921750" y="4256088"/>
          <p14:tracePt t="84200" x="8913813" y="4256088"/>
          <p14:tracePt t="84216" x="8904288" y="4246563"/>
          <p14:tracePt t="84788" x="8904288" y="4256088"/>
          <p14:tracePt t="84796" x="8913813" y="4283075"/>
          <p14:tracePt t="84800" x="8950325" y="4329113"/>
          <p14:tracePt t="84804" x="8967788" y="4373563"/>
          <p14:tracePt t="84812" x="9023350" y="4429125"/>
          <p14:tracePt t="84821" x="9040813" y="4456113"/>
          <p14:tracePt t="84828" x="9077325" y="4502150"/>
          <p14:tracePt t="84832" x="9077325" y="4511675"/>
          <p14:tracePt t="84837" x="9096375" y="4538663"/>
          <p14:tracePt t="84844" x="9123363" y="4565650"/>
          <p14:tracePt t="84853" x="9132888" y="4602163"/>
          <p14:tracePt t="84860" x="9132888" y="4611688"/>
          <p14:tracePt t="84868" x="9142413" y="4638675"/>
          <p14:tracePt t="84876" x="9142413" y="4665663"/>
          <p14:tracePt t="84884" x="9142413" y="4694238"/>
          <p14:tracePt t="84892" x="9142413" y="4730750"/>
          <p14:tracePt t="84895" x="9150350" y="4767263"/>
          <p14:tracePt t="84904" x="9150350" y="4794250"/>
          <p14:tracePt t="84922" x="9150350" y="4876800"/>
          <p14:tracePt t="84928" x="9150350" y="4913313"/>
          <p14:tracePt t="84937" x="9150350" y="4949825"/>
          <p14:tracePt t="84943" x="9150350" y="4986338"/>
          <p14:tracePt t="84953" x="9132888" y="5022850"/>
          <p14:tracePt t="84956" x="9123363" y="5059363"/>
          <p14:tracePt t="84964" x="9113838" y="5086350"/>
          <p14:tracePt t="84972" x="9105900" y="5132388"/>
          <p14:tracePt t="84980" x="9077325" y="5159375"/>
          <p14:tracePt t="84988" x="9077325" y="5168900"/>
          <p14:tracePt t="84996" x="9069388" y="5195888"/>
          <p14:tracePt t="85012" x="9059863" y="5205413"/>
          <p14:tracePt t="85020" x="9059863" y="5214938"/>
          <p14:tracePt t="85052" x="9050338" y="5222875"/>
          <p14:tracePt t="85068" x="9040813" y="5232400"/>
          <p14:tracePt t="85076" x="9023350" y="5232400"/>
          <p14:tracePt t="85084" x="9004300" y="5251450"/>
          <p14:tracePt t="85092" x="8986838" y="5268913"/>
          <p14:tracePt t="85100" x="8967788" y="5287963"/>
          <p14:tracePt t="85108" x="8950325" y="5305425"/>
          <p14:tracePt t="85116" x="8940800" y="5314950"/>
          <p14:tracePt t="85125" x="8921750" y="5332413"/>
          <p14:tracePt t="85132" x="8904288" y="5351463"/>
          <p14:tracePt t="85141" x="8894763" y="5360988"/>
          <p14:tracePt t="85148" x="8877300" y="5378450"/>
          <p14:tracePt t="85164" x="8867775" y="5397500"/>
          <p14:tracePt t="85204" x="8858250" y="5405438"/>
          <p14:tracePt t="85252" x="8848725" y="5414963"/>
          <p14:tracePt t="85275" x="8840788" y="5414963"/>
          <p14:tracePt t="85291" x="8831263" y="5414963"/>
          <p14:tracePt t="85316" x="8821738" y="5414963"/>
          <p14:tracePt t="85348" x="8812213" y="5414963"/>
          <p14:tracePt t="85364" x="8804275" y="5414963"/>
          <p14:tracePt t="85373" x="8785225" y="5414963"/>
          <p14:tracePt t="85396" x="8775700" y="5414963"/>
          <p14:tracePt t="85412" x="8767763" y="5414963"/>
          <p14:tracePt t="85419" x="8758238" y="5414963"/>
          <p14:tracePt t="85428" x="8748713" y="5414963"/>
          <p14:tracePt t="85460" x="8731250" y="5414963"/>
          <p14:tracePt t="85476" x="8721725" y="5414963"/>
          <p14:tracePt t="85484" x="8712200" y="5414963"/>
          <p14:tracePt t="85491" x="8702675" y="5414963"/>
          <p14:tracePt t="85516" x="8685213" y="5414963"/>
          <p14:tracePt t="85532" x="8675688" y="5414963"/>
          <p14:tracePt t="85548" x="8666163" y="5414963"/>
          <p14:tracePt t="85556" x="8648700" y="5414963"/>
          <p14:tracePt t="85564" x="8629650" y="5414963"/>
          <p14:tracePt t="85572" x="8612188" y="5414963"/>
          <p14:tracePt t="85580" x="8602663" y="5414963"/>
          <p14:tracePt t="85588" x="8585200" y="5414963"/>
          <p14:tracePt t="85596" x="8575675" y="5414963"/>
          <p14:tracePt t="85604" x="8556625" y="5414963"/>
          <p14:tracePt t="85612" x="8548688" y="5414963"/>
          <p14:tracePt t="85621" x="8529638" y="5414963"/>
          <p14:tracePt t="85628" x="8512175" y="5414963"/>
          <p14:tracePt t="85643" x="8502650" y="5414963"/>
          <p14:tracePt t="85652" x="8493125" y="5414963"/>
          <p14:tracePt t="85660" x="8475663" y="5414963"/>
          <p14:tracePt t="85669" x="8466138" y="5414963"/>
          <p14:tracePt t="85676" x="8447088" y="5414963"/>
          <p14:tracePt t="85684" x="8439150" y="5414963"/>
          <p14:tracePt t="85691" x="8429625" y="5414963"/>
          <p14:tracePt t="85700" x="8420100" y="5414963"/>
          <p14:tracePt t="85708" x="8410575" y="5414963"/>
          <p14:tracePt t="85716" x="8402638" y="5414963"/>
          <p14:tracePt t="85725" x="8393113" y="5414963"/>
          <p14:tracePt t="85732" x="8374063" y="5414963"/>
          <p14:tracePt t="85756" x="8356600" y="5424488"/>
          <p14:tracePt t="85773" x="8337550" y="5434013"/>
          <p14:tracePt t="85779" x="8329613" y="5441950"/>
          <p14:tracePt t="85796" x="8320088" y="5441950"/>
          <p14:tracePt t="85803" x="8310563" y="5441950"/>
          <p14:tracePt t="85812" x="8301038" y="5451475"/>
          <p14:tracePt t="85828" x="8283575" y="5461000"/>
          <p14:tracePt t="85852" x="8274050" y="5461000"/>
          <p14:tracePt t="85869" x="8247063" y="5470525"/>
          <p14:tracePt t="85884" x="8228013" y="5478463"/>
          <p14:tracePt t="85892" x="8191500" y="5487988"/>
          <p14:tracePt t="85900" x="8183563" y="5487988"/>
          <p14:tracePt t="85922" x="8154988" y="5507038"/>
          <p14:tracePt t="85924" x="8128000" y="5514975"/>
          <p14:tracePt t="85932" x="8118475" y="5514975"/>
          <p14:tracePt t="85941" x="8101013" y="5534025"/>
          <p14:tracePt t="85956" x="8091488" y="5543550"/>
          <p14:tracePt t="85964" x="8081963" y="5543550"/>
          <p14:tracePt t="85972" x="8072438" y="5543550"/>
          <p14:tracePt t="86011" x="8054975" y="5551488"/>
          <p14:tracePt t="86043" x="8035925" y="5551488"/>
          <p14:tracePt t="86052" x="8027988" y="5561013"/>
          <p14:tracePt t="86068" x="8018463" y="5561013"/>
          <p14:tracePt t="86075" x="8008938" y="5561013"/>
          <p14:tracePt t="86084" x="7999413" y="5561013"/>
          <p14:tracePt t="86100" x="7981950" y="5570538"/>
          <p14:tracePt t="86116" x="7972425" y="5580063"/>
          <p14:tracePt t="86124" x="7962900" y="5588000"/>
          <p14:tracePt t="86132" x="7945438" y="5597525"/>
          <p14:tracePt t="86148" x="7926388" y="5607050"/>
          <p14:tracePt t="86156" x="7918450" y="5616575"/>
          <p14:tracePt t="86173" x="7908925" y="5624513"/>
          <p14:tracePt t="86180" x="7899400" y="5634038"/>
          <p14:tracePt t="86204" x="7899400" y="5643563"/>
          <p14:tracePt t="86236" x="7889875" y="5643563"/>
          <p14:tracePt t="86244" x="7881938" y="5653088"/>
          <p14:tracePt t="86260" x="7872413" y="5661025"/>
          <p14:tracePt t="86268" x="7862888" y="5670550"/>
          <p14:tracePt t="86300" x="7853363" y="5680075"/>
          <p14:tracePt t="86308" x="7853363" y="5689600"/>
          <p14:tracePt t="86332" x="7835900" y="5707063"/>
          <p14:tracePt t="86357" x="7835900" y="5716588"/>
          <p14:tracePt t="86364" x="7835900" y="5734050"/>
          <p14:tracePt t="86373" x="7835900" y="5743575"/>
          <p14:tracePt t="86380" x="7835900" y="5753100"/>
          <p14:tracePt t="86387" x="7835900" y="5770563"/>
          <p14:tracePt t="86405" x="7835900" y="5789613"/>
          <p14:tracePt t="86412" x="7835900" y="5807075"/>
          <p14:tracePt t="86420" x="7835900" y="5826125"/>
          <p14:tracePt t="86428" x="7835900" y="5835650"/>
          <p14:tracePt t="86437" x="7835900" y="5853113"/>
          <p14:tracePt t="86444" x="7835900" y="5862638"/>
          <p14:tracePt t="86453" x="7835900" y="5872163"/>
          <p14:tracePt t="86460" x="7835900" y="5881688"/>
          <p14:tracePt t="86468" x="7835900" y="5899150"/>
          <p14:tracePt t="86476" x="7835900" y="5918200"/>
          <p14:tracePt t="86484" x="7835900" y="5926138"/>
          <p14:tracePt t="86492" x="7835900" y="5935663"/>
          <p14:tracePt t="86500" x="7835900" y="5945188"/>
          <p14:tracePt t="86508" x="7835900" y="5954713"/>
          <p14:tracePt t="86516" x="7835900" y="5962650"/>
          <p14:tracePt t="86525" x="7835900" y="5972175"/>
          <p14:tracePt t="86532" x="7845425" y="5999163"/>
          <p14:tracePt t="86541" x="7853363" y="6008688"/>
          <p14:tracePt t="86548" x="7862888" y="6018213"/>
          <p14:tracePt t="86557" x="7872413" y="6027738"/>
          <p14:tracePt t="86564" x="7881938" y="6035675"/>
          <p14:tracePt t="86572" x="7889875" y="6045200"/>
          <p14:tracePt t="86580" x="7899400" y="6064250"/>
          <p14:tracePt t="86589" x="7908925" y="6064250"/>
          <p14:tracePt t="86604" x="7926388" y="6072188"/>
          <p14:tracePt t="86612" x="7935913" y="6081713"/>
          <p14:tracePt t="86628" x="7945438" y="6091238"/>
          <p14:tracePt t="86644" x="7962900" y="6108700"/>
          <p14:tracePt t="86660" x="7991475" y="6127750"/>
          <p14:tracePt t="86668" x="7999413" y="6127750"/>
          <p14:tracePt t="86676" x="8027988" y="6137275"/>
          <p14:tracePt t="86683" x="8054975" y="6145213"/>
          <p14:tracePt t="86691" x="8072438" y="6164263"/>
          <p14:tracePt t="86700" x="8091488" y="6173788"/>
          <p14:tracePt t="86708" x="8118475" y="6181725"/>
          <p14:tracePt t="86716" x="8128000" y="6181725"/>
          <p14:tracePt t="86724" x="8164513" y="6200775"/>
          <p14:tracePt t="86732" x="8183563" y="6200775"/>
          <p14:tracePt t="86741" x="8210550" y="6218238"/>
          <p14:tracePt t="86748" x="8228013" y="6227763"/>
          <p14:tracePt t="86757" x="8237538" y="6227763"/>
          <p14:tracePt t="86764" x="8256588" y="6227763"/>
          <p14:tracePt t="86772" x="8274050" y="6237288"/>
          <p14:tracePt t="86780" x="8283575" y="6237288"/>
          <p14:tracePt t="86788" x="8293100" y="6237288"/>
          <p14:tracePt t="86804" x="8320088" y="6237288"/>
          <p14:tracePt t="86812" x="8329613" y="6237288"/>
          <p14:tracePt t="86820" x="8366125" y="6254750"/>
          <p14:tracePt t="86828" x="8383588" y="6264275"/>
          <p14:tracePt t="86837" x="8420100" y="6273800"/>
          <p14:tracePt t="86844" x="8447088" y="6283325"/>
          <p14:tracePt t="86853" x="8493125" y="6300788"/>
          <p14:tracePt t="86860" x="8512175" y="6310313"/>
          <p14:tracePt t="86869" x="8539163" y="6319838"/>
          <p14:tracePt t="86876" x="8566150" y="6337300"/>
          <p14:tracePt t="86884" x="8602663" y="6356350"/>
          <p14:tracePt t="86892" x="8629650" y="6373813"/>
          <p14:tracePt t="86900" x="8648700" y="6383338"/>
          <p14:tracePt t="86923" x="8694738" y="6392863"/>
          <p14:tracePt t="86925" x="8731250" y="6400800"/>
          <p14:tracePt t="86932" x="8758238" y="6400800"/>
          <p14:tracePt t="86941" x="8785225" y="6400800"/>
          <p14:tracePt t="86948" x="8812213" y="6419850"/>
          <p14:tracePt t="86956" x="8848725" y="6419850"/>
          <p14:tracePt t="86964" x="8867775" y="6419850"/>
          <p14:tracePt t="86972" x="8904288" y="6419850"/>
          <p14:tracePt t="86980" x="8950325" y="6437313"/>
          <p14:tracePt t="86988" x="8977313" y="6437313"/>
          <p14:tracePt t="86996" x="9013825" y="6437313"/>
          <p14:tracePt t="87004" x="9050338" y="6437313"/>
          <p14:tracePt t="87012" x="9059863" y="6437313"/>
          <p14:tracePt t="87020" x="9096375" y="6437313"/>
          <p14:tracePt t="87028" x="9123363" y="6437313"/>
          <p14:tracePt t="87037" x="9150350" y="6437313"/>
          <p14:tracePt t="87044" x="9169400" y="6437313"/>
          <p14:tracePt t="87053" x="9178925" y="6437313"/>
          <p14:tracePt t="87060" x="9196388" y="6437313"/>
          <p14:tracePt t="87068" x="9223375" y="6437313"/>
          <p14:tracePt t="87076" x="9232900" y="6437313"/>
          <p14:tracePt t="87084" x="9242425" y="6437313"/>
          <p14:tracePt t="87092" x="9259888" y="6437313"/>
          <p14:tracePt t="87100" x="9269413" y="6437313"/>
          <p14:tracePt t="87108" x="9296400" y="6437313"/>
          <p14:tracePt t="87116" x="9315450" y="6437313"/>
          <p14:tracePt t="87125" x="9361488" y="6437313"/>
          <p14:tracePt t="87132" x="9388475" y="6437313"/>
          <p14:tracePt t="87141" x="9415463" y="6437313"/>
          <p14:tracePt t="87148" x="9451975" y="6437313"/>
          <p14:tracePt t="87156" x="9498013" y="6437313"/>
          <p14:tracePt t="87164" x="9534525" y="6437313"/>
          <p14:tracePt t="87173" x="9571038" y="6437313"/>
          <p14:tracePt t="87180" x="9607550" y="6437313"/>
          <p14:tracePt t="87189" x="9634538" y="6437313"/>
          <p14:tracePt t="87196" x="9680575" y="6437313"/>
          <p14:tracePt t="87204" x="9707563" y="6437313"/>
          <p14:tracePt t="87212" x="9734550" y="6437313"/>
          <p14:tracePt t="87220" x="9763125" y="6437313"/>
          <p14:tracePt t="87228" x="9780588" y="6437313"/>
          <p14:tracePt t="87237" x="9817100" y="6437313"/>
          <p14:tracePt t="87244" x="9826625" y="6437313"/>
          <p14:tracePt t="87253" x="9863138" y="6437313"/>
          <p14:tracePt t="87260" x="9890125" y="6429375"/>
          <p14:tracePt t="87270" x="9909175" y="6429375"/>
          <p14:tracePt t="87276" x="9926638" y="6429375"/>
          <p14:tracePt t="87284" x="9945688" y="6419850"/>
          <p14:tracePt t="87292" x="9963150" y="6419850"/>
          <p14:tracePt t="87300" x="9991725" y="6410325"/>
          <p14:tracePt t="87308" x="10018713" y="6400800"/>
          <p14:tracePt t="87316" x="10036175" y="6400800"/>
          <p14:tracePt t="87324" x="10055225" y="6392863"/>
          <p14:tracePt t="87332" x="10091738" y="6392863"/>
          <p14:tracePt t="87341" x="10118725" y="6383338"/>
          <p14:tracePt t="87348" x="10145713" y="6383338"/>
          <p14:tracePt t="87357" x="10191750" y="6383338"/>
          <p14:tracePt t="87364" x="10210800" y="6373813"/>
          <p14:tracePt t="87372" x="10247313" y="6373813"/>
          <p14:tracePt t="87380" x="10291763" y="6373813"/>
          <p14:tracePt t="87388" x="10320338" y="6373813"/>
          <p14:tracePt t="87396" x="10347325" y="6373813"/>
          <p14:tracePt t="87404" x="10383838" y="6373813"/>
          <p14:tracePt t="87412" x="10429875" y="6373813"/>
          <p14:tracePt t="87421" x="10466388" y="6373813"/>
          <p14:tracePt t="87428" x="10510838" y="6356350"/>
          <p14:tracePt t="87437" x="10575925" y="6327775"/>
          <p14:tracePt t="87444" x="10602913" y="6327775"/>
          <p14:tracePt t="87453" x="10648950" y="6319838"/>
          <p14:tracePt t="87460" x="10675938" y="6310313"/>
          <p14:tracePt t="87470" x="10721975" y="6300788"/>
          <p14:tracePt t="87476" x="10758488" y="6300788"/>
          <p14:tracePt t="87484" x="10785475" y="6291263"/>
          <p14:tracePt t="87492" x="10821988" y="6273800"/>
          <p14:tracePt t="87500" x="10848975" y="6264275"/>
          <p14:tracePt t="87508" x="10868025" y="6264275"/>
          <p14:tracePt t="87516" x="10895013" y="6246813"/>
          <p14:tracePt t="87524" x="10904538" y="6246813"/>
          <p14:tracePt t="87532" x="10931525" y="6227763"/>
          <p14:tracePt t="87548" x="10968038" y="6210300"/>
          <p14:tracePt t="87556" x="10968038" y="6200775"/>
          <p14:tracePt t="87564" x="10987088" y="6191250"/>
          <p14:tracePt t="87573" x="10995025" y="6181725"/>
          <p14:tracePt t="87580" x="11004550" y="6173788"/>
          <p14:tracePt t="87589" x="11014075" y="6173788"/>
          <p14:tracePt t="87596" x="11031538" y="6164263"/>
          <p14:tracePt t="87605" x="11050588" y="6137275"/>
          <p14:tracePt t="87612" x="11060113" y="6137275"/>
          <p14:tracePt t="87620" x="11077575" y="6118225"/>
          <p14:tracePt t="87637" x="11096625" y="6100763"/>
          <p14:tracePt t="87644" x="11104563" y="6091238"/>
          <p14:tracePt t="87653" x="11133138" y="6064250"/>
          <p14:tracePt t="87660" x="11141075" y="6054725"/>
          <p14:tracePt t="87670" x="11150600" y="6045200"/>
          <p14:tracePt t="87676" x="11177588" y="6027738"/>
          <p14:tracePt t="87684" x="11187113" y="6018213"/>
          <p14:tracePt t="87691" x="11196638" y="6008688"/>
          <p14:tracePt t="87700" x="11206163" y="6008688"/>
          <p14:tracePt t="87708" x="11214100" y="5999163"/>
          <p14:tracePt t="87716" x="11214100" y="5991225"/>
          <p14:tracePt t="87724" x="11223625" y="5981700"/>
          <p14:tracePt t="87732" x="11223625" y="5954713"/>
          <p14:tracePt t="87741" x="11233150" y="5926138"/>
          <p14:tracePt t="87748" x="11242675" y="5889625"/>
          <p14:tracePt t="87764" x="11242675" y="5872163"/>
          <p14:tracePt t="87772" x="11260138" y="5843588"/>
          <p14:tracePt t="87780" x="11269663" y="5816600"/>
          <p14:tracePt t="87788" x="11269663" y="5789613"/>
          <p14:tracePt t="87796" x="11269663" y="5770563"/>
          <p14:tracePt t="87805" x="11269663" y="5753100"/>
          <p14:tracePt t="87812" x="11269663" y="5743575"/>
          <p14:tracePt t="87820" x="11269663" y="5726113"/>
          <p14:tracePt t="87828" x="11269663" y="5707063"/>
          <p14:tracePt t="87837" x="11269663" y="5697538"/>
          <p14:tracePt t="87844" x="11269663" y="5689600"/>
          <p14:tracePt t="87853" x="11269663" y="5670550"/>
          <p14:tracePt t="87860" x="11269663" y="5653088"/>
          <p14:tracePt t="87870" x="11260138" y="5643563"/>
          <p14:tracePt t="87876" x="11242675" y="5624513"/>
          <p14:tracePt t="87884" x="11233150" y="5616575"/>
          <p14:tracePt t="87892" x="11223625" y="5616575"/>
          <p14:tracePt t="87900" x="11214100" y="5607050"/>
          <p14:tracePt t="87921" x="11187113" y="5580063"/>
          <p14:tracePt t="87924" x="11177588" y="5570538"/>
          <p14:tracePt t="87931" x="11150600" y="5561013"/>
          <p14:tracePt t="87941" x="11133138" y="5551488"/>
          <p14:tracePt t="87948" x="11104563" y="5534025"/>
          <p14:tracePt t="87956" x="11077575" y="5524500"/>
          <p14:tracePt t="87964" x="11031538" y="5514975"/>
          <p14:tracePt t="87972" x="11004550" y="5487988"/>
          <p14:tracePt t="87980" x="10958513" y="5478463"/>
          <p14:tracePt t="87988" x="10922000" y="5470525"/>
          <p14:tracePt t="87996" x="10885488" y="5461000"/>
          <p14:tracePt t="88004" x="10848975" y="5451475"/>
          <p14:tracePt t="88012" x="10812463" y="5441950"/>
          <p14:tracePt t="88020" x="10795000" y="5441950"/>
          <p14:tracePt t="88028" x="10768013" y="5441950"/>
          <p14:tracePt t="88036" x="10748963" y="5434013"/>
          <p14:tracePt t="88043" x="10731500" y="5434013"/>
          <p14:tracePt t="88053" x="10702925" y="5424488"/>
          <p14:tracePt t="88060" x="10694988" y="5424488"/>
          <p14:tracePt t="88069" x="10675938" y="5424488"/>
          <p14:tracePt t="88076" x="10648950" y="5424488"/>
          <p14:tracePt t="88084" x="10621963" y="5424488"/>
          <p14:tracePt t="88092" x="10593388" y="5424488"/>
          <p14:tracePt t="88100" x="10566400" y="5424488"/>
          <p14:tracePt t="88108" x="10520363" y="5424488"/>
          <p14:tracePt t="88116" x="10493375" y="5424488"/>
          <p14:tracePt t="88124" x="10466388" y="5424488"/>
          <p14:tracePt t="88132" x="10447338" y="5424488"/>
          <p14:tracePt t="88141" x="10420350" y="5424488"/>
          <p14:tracePt t="88148" x="10374313" y="5424488"/>
          <p14:tracePt t="88157" x="10337800" y="5424488"/>
          <p14:tracePt t="88164" x="10320338" y="5424488"/>
          <p14:tracePt t="88173" x="10274300" y="5424488"/>
          <p14:tracePt t="88180" x="10237788" y="5424488"/>
          <p14:tracePt t="88188" x="10201275" y="5424488"/>
          <p14:tracePt t="88196" x="10191750" y="5424488"/>
          <p14:tracePt t="88203" x="10155238" y="5424488"/>
          <p14:tracePt t="88211" x="10118725" y="5424488"/>
          <p14:tracePt t="88220" x="10091738" y="5424488"/>
          <p14:tracePt t="88228" x="10055225" y="5424488"/>
          <p14:tracePt t="88237" x="10018713" y="5424488"/>
          <p14:tracePt t="88244" x="9991725" y="5424488"/>
          <p14:tracePt t="88253" x="9972675" y="5424488"/>
          <p14:tracePt t="88260" x="9945688" y="5424488"/>
          <p14:tracePt t="88268" x="9909175" y="5424488"/>
          <p14:tracePt t="88276" x="9872663" y="5424488"/>
          <p14:tracePt t="88285" x="9853613" y="5424488"/>
          <p14:tracePt t="88292" x="9817100" y="5424488"/>
          <p14:tracePt t="88300" x="9780588" y="5424488"/>
          <p14:tracePt t="88308" x="9744075" y="5424488"/>
          <p14:tracePt t="88316" x="9698038" y="5424488"/>
          <p14:tracePt t="88324" x="9671050" y="5424488"/>
          <p14:tracePt t="88332" x="9634538" y="5424488"/>
          <p14:tracePt t="88341" x="9588500" y="5424488"/>
          <p14:tracePt t="88348" x="9561513" y="5424488"/>
          <p14:tracePt t="88356" x="9515475" y="5424488"/>
          <p14:tracePt t="88364" x="9488488" y="5424488"/>
          <p14:tracePt t="88372" x="9461500" y="5424488"/>
          <p14:tracePt t="88380" x="9424988" y="5424488"/>
          <p14:tracePt t="88388" x="9388475" y="5424488"/>
          <p14:tracePt t="88396" x="9351963" y="5424488"/>
          <p14:tracePt t="88404" x="9324975" y="5424488"/>
          <p14:tracePt t="88412" x="9278938" y="5424488"/>
          <p14:tracePt t="88420" x="9251950" y="5424488"/>
          <p14:tracePt t="88428" x="9223375" y="5424488"/>
          <p14:tracePt t="88436" x="9196388" y="5424488"/>
          <p14:tracePt t="88444" x="9159875" y="5424488"/>
          <p14:tracePt t="88453" x="9150350" y="5424488"/>
          <p14:tracePt t="88460" x="9113838" y="5424488"/>
          <p14:tracePt t="88470" x="9086850" y="5424488"/>
          <p14:tracePt t="88476" x="9069388" y="5424488"/>
          <p14:tracePt t="88485" x="9040813" y="5424488"/>
          <p14:tracePt t="88492" x="9023350" y="5424488"/>
          <p14:tracePt t="88500" x="8996363" y="5424488"/>
          <p14:tracePt t="88508" x="8977313" y="5424488"/>
          <p14:tracePt t="88516" x="8950325" y="5424488"/>
          <p14:tracePt t="88524" x="8931275" y="5424488"/>
          <p14:tracePt t="88532" x="8913813" y="5424488"/>
          <p14:tracePt t="88541" x="8894763" y="5424488"/>
          <p14:tracePt t="88548" x="8885238" y="5424488"/>
          <p14:tracePt t="88556" x="8858250" y="5424488"/>
          <p14:tracePt t="88564" x="8840788" y="5424488"/>
          <p14:tracePt t="88572" x="8831263" y="5424488"/>
          <p14:tracePt t="88580" x="8794750" y="5424488"/>
          <p14:tracePt t="88588" x="8767763" y="5424488"/>
          <p14:tracePt t="88596" x="8731250" y="5424488"/>
          <p14:tracePt t="88604" x="8712200" y="5424488"/>
          <p14:tracePt t="88612" x="8685213" y="5424488"/>
          <p14:tracePt t="88620" x="8666163" y="5424488"/>
          <p14:tracePt t="88628" x="8658225" y="5424488"/>
          <p14:tracePt t="88637" x="8621713" y="5424488"/>
          <p14:tracePt t="88644" x="8612188" y="5424488"/>
          <p14:tracePt t="88653" x="8602663" y="5424488"/>
          <p14:tracePt t="88660" x="8585200" y="5434013"/>
          <p14:tracePt t="88670" x="8575675" y="5434013"/>
          <p14:tracePt t="88685" x="8556625" y="5434013"/>
          <p14:tracePt t="88692" x="8539163" y="5441950"/>
          <p14:tracePt t="88708" x="8529638" y="5441950"/>
          <p14:tracePt t="88764" x="8520113" y="5441950"/>
          <p14:tracePt t="88773" x="8512175" y="5441950"/>
          <p14:tracePt t="88788" x="8502650" y="5451475"/>
          <p14:tracePt t="88796" x="8493125" y="5461000"/>
          <p14:tracePt t="88844" x="8483600" y="5470525"/>
          <p14:tracePt t="88876" x="8475663" y="5487988"/>
          <p14:tracePt t="88900" x="8475663" y="5497513"/>
          <p14:tracePt t="88908" x="8466138" y="5507038"/>
          <p14:tracePt t="88922" x="8466138" y="5514975"/>
          <p14:tracePt t="88925" x="8456613" y="5524500"/>
          <p14:tracePt t="88932" x="8447088" y="5524500"/>
          <p14:tracePt t="88948" x="8447088" y="5534025"/>
          <p14:tracePt t="88957" x="8439150" y="5561013"/>
          <p14:tracePt t="88964" x="8439150" y="5570538"/>
          <p14:tracePt t="88973" x="8420100" y="5588000"/>
          <p14:tracePt t="88988" x="8410575" y="5607050"/>
          <p14:tracePt t="88995" x="8402638" y="5616575"/>
          <p14:tracePt t="89005" x="8393113" y="5634038"/>
          <p14:tracePt t="89012" x="8393113" y="5643563"/>
          <p14:tracePt t="89021" x="8374063" y="5653088"/>
          <p14:tracePt t="89028" x="8374063" y="5661025"/>
          <p14:tracePt t="89037" x="8366125" y="5689600"/>
          <p14:tracePt t="89044" x="8356600" y="5697538"/>
          <p14:tracePt t="89053" x="8356600" y="5707063"/>
          <p14:tracePt t="89060" x="8356600" y="5716588"/>
          <p14:tracePt t="89070" x="8356600" y="5743575"/>
          <p14:tracePt t="89076" x="8347075" y="5762625"/>
          <p14:tracePt t="89085" x="8337550" y="5780088"/>
          <p14:tracePt t="89092" x="8337550" y="5789613"/>
          <p14:tracePt t="89100" x="8329613" y="5826125"/>
          <p14:tracePt t="89108" x="8320088" y="5843588"/>
          <p14:tracePt t="89116" x="8320088" y="5862638"/>
          <p14:tracePt t="89124" x="8320088" y="5881688"/>
          <p14:tracePt t="89132" x="8310563" y="5881688"/>
          <p14:tracePt t="89140" x="8310563" y="5899150"/>
          <p14:tracePt t="89148" x="8310563" y="5918200"/>
          <p14:tracePt t="89156" x="8310563" y="5926138"/>
          <p14:tracePt t="89164" x="8310563" y="5945188"/>
          <p14:tracePt t="89173" x="8310563" y="5954713"/>
          <p14:tracePt t="89180" x="8310563" y="5962650"/>
          <p14:tracePt t="89196" x="8310563" y="5972175"/>
          <p14:tracePt t="89204" x="8310563" y="5981700"/>
          <p14:tracePt t="89220" x="8310563" y="5999163"/>
          <p14:tracePt t="89236" x="8310563" y="6008688"/>
          <p14:tracePt t="89244" x="8310563" y="6027738"/>
          <p14:tracePt t="89260" x="8310563" y="6035675"/>
          <p14:tracePt t="89269" x="8310563" y="6054725"/>
          <p14:tracePt t="89276" x="8310563" y="6064250"/>
          <p14:tracePt t="89285" x="8310563" y="6081713"/>
          <p14:tracePt t="89291" x="8310563" y="6091238"/>
          <p14:tracePt t="89300" x="8320088" y="6108700"/>
          <p14:tracePt t="89308" x="8329613" y="6137275"/>
          <p14:tracePt t="89316" x="8337550" y="6154738"/>
          <p14:tracePt t="89324" x="8356600" y="6173788"/>
          <p14:tracePt t="89332" x="8366125" y="6191250"/>
          <p14:tracePt t="89341" x="8374063" y="6210300"/>
          <p14:tracePt t="89348" x="8383588" y="6218238"/>
          <p14:tracePt t="89356" x="8393113" y="6237288"/>
          <p14:tracePt t="89364" x="8410575" y="6254750"/>
          <p14:tracePt t="89373" x="8420100" y="6273800"/>
          <p14:tracePt t="89380" x="8429625" y="6283325"/>
          <p14:tracePt t="89388" x="8439150" y="6291263"/>
          <p14:tracePt t="89396" x="8447088" y="6310313"/>
          <p14:tracePt t="89404" x="8456613" y="6319838"/>
          <p14:tracePt t="89412" x="8475663" y="6319838"/>
          <p14:tracePt t="89420" x="8493125" y="6346825"/>
          <p14:tracePt t="89428" x="8512175" y="6356350"/>
          <p14:tracePt t="89437" x="8539163" y="6373813"/>
          <p14:tracePt t="89444" x="8548688" y="6373813"/>
          <p14:tracePt t="89453" x="8585200" y="6383338"/>
          <p14:tracePt t="89460" x="8593138" y="6392863"/>
          <p14:tracePt t="89468" x="8621713" y="6410325"/>
          <p14:tracePt t="89476" x="8648700" y="6419850"/>
          <p14:tracePt t="89484" x="8675688" y="6429375"/>
          <p14:tracePt t="89492" x="8694738" y="6437313"/>
          <p14:tracePt t="89500" x="8721725" y="6437313"/>
          <p14:tracePt t="89508" x="8748713" y="6456363"/>
          <p14:tracePt t="89516" x="8775700" y="6465888"/>
          <p14:tracePt t="89524" x="8804275" y="6465888"/>
          <p14:tracePt t="89532" x="8821738" y="6473825"/>
          <p14:tracePt t="89540" x="8840788" y="6483350"/>
          <p14:tracePt t="89548" x="8867775" y="6502400"/>
          <p14:tracePt t="89556" x="8894763" y="6510338"/>
          <p14:tracePt t="89564" x="8931275" y="6529388"/>
          <p14:tracePt t="89572" x="8977313" y="6538913"/>
          <p14:tracePt t="89579" x="9013825" y="6538913"/>
          <p14:tracePt t="89588" x="9059863" y="6556375"/>
          <p14:tracePt t="89596" x="9105900" y="6556375"/>
          <p14:tracePt t="89604" x="9142413" y="6556375"/>
          <p14:tracePt t="89612" x="9186863" y="6556375"/>
          <p14:tracePt t="89620" x="9223375" y="6556375"/>
          <p14:tracePt t="89628" x="9269413" y="6565900"/>
          <p14:tracePt t="89637" x="9305925" y="6565900"/>
          <p14:tracePt t="89644" x="9351963" y="6575425"/>
          <p14:tracePt t="89653" x="9378950" y="6575425"/>
          <p14:tracePt t="89660" x="9405938" y="6575425"/>
          <p14:tracePt t="89669" x="9461500" y="6575425"/>
          <p14:tracePt t="89676" x="9488488" y="6575425"/>
          <p14:tracePt t="89685" x="9534525" y="6575425"/>
          <p14:tracePt t="89692" x="9561513" y="6575425"/>
          <p14:tracePt t="89700" x="9607550" y="6575425"/>
          <p14:tracePt t="89707" x="9634538" y="6575425"/>
          <p14:tracePt t="89715" x="9661525" y="6565900"/>
          <p14:tracePt t="89723" x="9707563" y="6565900"/>
          <p14:tracePt t="89732" x="9734550" y="6565900"/>
          <p14:tracePt t="89740" x="9790113" y="6565900"/>
          <p14:tracePt t="89748" x="9826625" y="6556375"/>
          <p14:tracePt t="89756" x="9872663" y="6556375"/>
          <p14:tracePt t="89764" x="9899650" y="6538913"/>
          <p14:tracePt t="89773" x="9955213" y="6529388"/>
          <p14:tracePt t="89781" x="9972675" y="6519863"/>
          <p14:tracePt t="89788" x="10009188" y="6502400"/>
          <p14:tracePt t="89797" x="10045700" y="6502400"/>
          <p14:tracePt t="89804" x="10082213" y="6492875"/>
          <p14:tracePt t="89812" x="10109200" y="6483350"/>
          <p14:tracePt t="89821" x="10128250" y="6465888"/>
          <p14:tracePt t="89828" x="10182225" y="6456363"/>
          <p14:tracePt t="89836" x="10210800" y="6446838"/>
          <p14:tracePt t="89844" x="10255250" y="6437313"/>
          <p14:tracePt t="89853" x="10283825" y="6410325"/>
          <p14:tracePt t="89860" x="10301288" y="6410325"/>
          <p14:tracePt t="89870" x="10328275" y="6410325"/>
          <p14:tracePt t="89876" x="10364788" y="6400800"/>
          <p14:tracePt t="89885" x="10393363" y="6400800"/>
          <p14:tracePt t="89892" x="10420350" y="6383338"/>
          <p14:tracePt t="89906" x="10429875" y="6383338"/>
          <p14:tracePt t="89908" x="10447338" y="6373813"/>
          <p14:tracePt t="89916" x="10466388" y="6364288"/>
          <p14:tracePt t="89925" x="10493375" y="6356350"/>
          <p14:tracePt t="89932" x="10510838" y="6346825"/>
          <p14:tracePt t="89941" x="10520363" y="6337300"/>
          <p14:tracePt t="89948" x="10539413" y="6337300"/>
          <p14:tracePt t="89957" x="10547350" y="6327775"/>
          <p14:tracePt t="89964" x="10556875" y="6319838"/>
          <p14:tracePt t="89981" x="10566400" y="6310313"/>
          <p14:tracePt t="89989" x="10566400" y="6291263"/>
          <p14:tracePt t="89996" x="10575925" y="6283325"/>
          <p14:tracePt t="90005" x="10575925" y="6273800"/>
          <p14:tracePt t="90012" x="10575925" y="6254750"/>
          <p14:tracePt t="90020" x="10575925" y="6246813"/>
          <p14:tracePt t="90028" x="10575925" y="6227763"/>
          <p14:tracePt t="90037" x="10575925" y="6218238"/>
          <p14:tracePt t="90044" x="10575925" y="6200775"/>
          <p14:tracePt t="90053" x="10575925" y="6191250"/>
          <p14:tracePt t="90060" x="10575925" y="6173788"/>
          <p14:tracePt t="90069" x="10556875" y="6154738"/>
          <p14:tracePt t="90076" x="10529888" y="6137275"/>
          <p14:tracePt t="90085" x="10502900" y="6100763"/>
          <p14:tracePt t="90092" x="10493375" y="6091238"/>
          <p14:tracePt t="90100" x="10466388" y="6091238"/>
          <p14:tracePt t="90108" x="10437813" y="6072188"/>
          <p14:tracePt t="90116" x="10393363" y="6054725"/>
          <p14:tracePt t="90124" x="10364788" y="6045200"/>
          <p14:tracePt t="90132" x="10320338" y="6027738"/>
          <p14:tracePt t="90140" x="10291763" y="6018213"/>
          <p14:tracePt t="90148" x="10247313" y="6008688"/>
          <p14:tracePt t="90156" x="10228263" y="5999163"/>
          <p14:tracePt t="90164" x="10201275" y="5991225"/>
          <p14:tracePt t="90173" x="10155238" y="5981700"/>
          <p14:tracePt t="90180" x="10128250" y="5972175"/>
          <p14:tracePt t="90189" x="10109200" y="5972175"/>
          <p14:tracePt t="90196" x="10082213" y="5954713"/>
          <p14:tracePt t="90204" x="10036175" y="5935663"/>
          <p14:tracePt t="90212" x="9999663" y="5926138"/>
          <p14:tracePt t="90221" x="9982200" y="5918200"/>
          <p14:tracePt t="90228" x="9909175" y="5908675"/>
          <p14:tracePt t="90237" x="9890125" y="5899150"/>
          <p14:tracePt t="90244" x="9845675" y="5889625"/>
          <p14:tracePt t="90253" x="9817100" y="5881688"/>
          <p14:tracePt t="90260" x="9772650" y="5862638"/>
          <p14:tracePt t="90269" x="9744075" y="5853113"/>
          <p14:tracePt t="90276" x="9698038" y="5853113"/>
          <p14:tracePt t="90285" x="9671050" y="5843588"/>
          <p14:tracePt t="90291" x="9634538" y="5843588"/>
          <p14:tracePt t="90300" x="9598025" y="5843588"/>
          <p14:tracePt t="90307" x="9561513" y="5835650"/>
          <p14:tracePt t="90315" x="9534525" y="5835650"/>
          <p14:tracePt t="90323" x="9498013" y="5826125"/>
          <p14:tracePt t="90331" x="9471025" y="5816600"/>
          <p14:tracePt t="90340" x="9442450" y="5816600"/>
          <p14:tracePt t="90348" x="9388475" y="5816600"/>
          <p14:tracePt t="90356" x="9361488" y="5816600"/>
          <p14:tracePt t="90364" x="9324975" y="5816600"/>
          <p14:tracePt t="90373" x="9259888" y="5816600"/>
          <p14:tracePt t="90380" x="9232900" y="5816600"/>
          <p14:tracePt t="90388" x="9186863" y="5816600"/>
          <p14:tracePt t="90397" x="9159875" y="5816600"/>
          <p14:tracePt t="90403" x="9132888" y="5816600"/>
          <p14:tracePt t="90412" x="9086850" y="5816600"/>
          <p14:tracePt t="90420" x="9069388" y="5816600"/>
          <p14:tracePt t="90428" x="9032875" y="5816600"/>
          <p14:tracePt t="90436" x="9013825" y="5816600"/>
          <p14:tracePt t="90444" x="8986838" y="5816600"/>
          <p14:tracePt t="90452" x="8940800" y="5816600"/>
          <p14:tracePt t="90460" x="8921750" y="5816600"/>
          <p14:tracePt t="90469" x="8894763" y="5816600"/>
          <p14:tracePt t="90476" x="8867775" y="5816600"/>
          <p14:tracePt t="90484" x="8840788" y="5816600"/>
          <p14:tracePt t="90492" x="8804275" y="5826125"/>
          <p14:tracePt t="90500" x="8785225" y="5835650"/>
          <p14:tracePt t="90508" x="8775700" y="5843588"/>
          <p14:tracePt t="90516" x="8758238" y="5853113"/>
          <p14:tracePt t="90524" x="8731250" y="5862638"/>
          <p14:tracePt t="90532" x="8712200" y="5881688"/>
          <p14:tracePt t="90540" x="8694738" y="5899150"/>
          <p14:tracePt t="90548" x="8675688" y="5918200"/>
          <p14:tracePt t="90556" x="8675688" y="5926138"/>
          <p14:tracePt t="90564" x="8658225" y="5945188"/>
          <p14:tracePt t="90572" x="8658225" y="5962650"/>
          <p14:tracePt t="90580" x="8639175" y="5991225"/>
          <p14:tracePt t="90588" x="8639175" y="6008688"/>
          <p14:tracePt t="90596" x="8639175" y="6018213"/>
          <p14:tracePt t="90603" x="8639175" y="6035675"/>
          <p14:tracePt t="90612" x="8639175" y="6054725"/>
          <p14:tracePt t="90620" x="8639175" y="6072188"/>
          <p14:tracePt t="90628" x="8639175" y="6081713"/>
          <p14:tracePt t="90636" x="8639175" y="6100763"/>
          <p14:tracePt t="90644" x="8639175" y="6118225"/>
          <p14:tracePt t="90653" x="8639175" y="6127750"/>
          <p14:tracePt t="90660" x="8639175" y="6137275"/>
          <p14:tracePt t="90669" x="8639175" y="6154738"/>
          <p14:tracePt t="90675" x="8648700" y="6173788"/>
          <p14:tracePt t="90684" x="8658225" y="6181725"/>
          <p14:tracePt t="90691" x="8658225" y="6191250"/>
          <p14:tracePt t="90700" x="8666163" y="6200775"/>
          <p14:tracePt t="90708" x="8666163" y="6210300"/>
          <p14:tracePt t="90716" x="8675688" y="6210300"/>
          <p14:tracePt t="90724" x="8685213" y="6227763"/>
          <p14:tracePt t="90732" x="8694738" y="6237288"/>
          <p14:tracePt t="90741" x="8702675" y="6237288"/>
          <p14:tracePt t="90748" x="8721725" y="6246813"/>
          <p14:tracePt t="90756" x="8748713" y="6264275"/>
          <p14:tracePt t="90764" x="8767763" y="6291263"/>
          <p14:tracePt t="90773" x="8785225" y="6300788"/>
          <p14:tracePt t="90780" x="8804275" y="6319838"/>
          <p14:tracePt t="90788" x="8840788" y="6337300"/>
          <p14:tracePt t="90796" x="8867775" y="6346825"/>
          <p14:tracePt t="90805" x="8913813" y="6364288"/>
          <p14:tracePt t="90812" x="8940800" y="6383338"/>
          <p14:tracePt t="90820" x="8959850" y="6392863"/>
          <p14:tracePt t="90828" x="8977313" y="6400800"/>
          <p14:tracePt t="90836" x="9013825" y="6400800"/>
          <p14:tracePt t="90844" x="9040813" y="6410325"/>
          <p14:tracePt t="90853" x="9069388" y="6410325"/>
          <p14:tracePt t="90860" x="9096375" y="6419850"/>
          <p14:tracePt t="90870" x="9113838" y="6419850"/>
          <p14:tracePt t="90876" x="9132888" y="6429375"/>
          <p14:tracePt t="90884" x="9159875" y="6429375"/>
          <p14:tracePt t="90892" x="9169400" y="6429375"/>
          <p14:tracePt t="90900" x="9186863" y="6429375"/>
          <p14:tracePt t="90908" x="9205913" y="6437313"/>
          <p14:tracePt t="90922" x="9223375" y="6437313"/>
          <p14:tracePt t="90924" x="9251950" y="6437313"/>
          <p14:tracePt t="90932" x="9288463" y="6437313"/>
          <p14:tracePt t="90948" x="9315450" y="6437313"/>
          <p14:tracePt t="90957" x="9332913" y="6437313"/>
          <p14:tracePt t="90964" x="9351963" y="6437313"/>
          <p14:tracePt t="90973" x="9369425" y="6429375"/>
          <p14:tracePt t="90980" x="9405938" y="6410325"/>
          <p14:tracePt t="90988" x="9434513" y="6392863"/>
          <p14:tracePt t="90996" x="9442450" y="6392863"/>
          <p14:tracePt t="91004" x="9461500" y="6383338"/>
          <p14:tracePt t="91012" x="9478963" y="6373813"/>
          <p14:tracePt t="91020" x="9498013" y="6356350"/>
          <p14:tracePt t="91028" x="9507538" y="6346825"/>
          <p14:tracePt t="91036" x="9507538" y="6337300"/>
          <p14:tracePt t="91044" x="9507538" y="6327775"/>
          <p14:tracePt t="91053" x="9507538" y="6310313"/>
          <p14:tracePt t="91060" x="9515475" y="6300788"/>
          <p14:tracePt t="91069" x="9515475" y="6283325"/>
          <p14:tracePt t="91076" x="9515475" y="6273800"/>
          <p14:tracePt t="91085" x="9515475" y="6254750"/>
          <p14:tracePt t="91092" x="9515475" y="6246813"/>
          <p14:tracePt t="91100" x="9515475" y="6227763"/>
          <p14:tracePt t="91108" x="9515475" y="6200775"/>
          <p14:tracePt t="91124" x="9515475" y="6181725"/>
          <p14:tracePt t="91132" x="9515475" y="6164263"/>
          <p14:tracePt t="91148" x="9515475" y="6154738"/>
          <p14:tracePt t="91156" x="9515475" y="6137275"/>
          <p14:tracePt t="91908" x="9515475" y="6127750"/>
          <p14:tracePt t="91941" x="9515475" y="6118225"/>
          <p14:tracePt t="91968" x="9515475" y="6108700"/>
          <p14:tracePt t="92004" x="9515475" y="6100763"/>
          <p14:tracePt t="92432" x="9515475" y="6091238"/>
          <p14:tracePt t="92468" x="9507538" y="6091238"/>
          <p14:tracePt t="92476" x="9498013" y="6091238"/>
          <p14:tracePt t="92507" x="9488488" y="6091238"/>
          <p14:tracePt t="93092" x="9478963" y="6091238"/>
          <p14:tracePt t="93124" x="9471025" y="6091238"/>
          <p14:tracePt t="93131" x="9461500" y="6091238"/>
          <p14:tracePt t="93139" x="9451975" y="6091238"/>
          <p14:tracePt t="93144" x="9442450" y="6091238"/>
          <p14:tracePt t="93148" x="9415463" y="6091238"/>
          <p14:tracePt t="93156" x="9398000" y="6100763"/>
          <p14:tracePt t="93163" x="9388475" y="6108700"/>
          <p14:tracePt t="93172" x="9369425" y="6108700"/>
          <p14:tracePt t="93180" x="9361488" y="6108700"/>
          <p14:tracePt t="93188" x="9332913" y="6127750"/>
          <p14:tracePt t="93196" x="9315450" y="6127750"/>
          <p14:tracePt t="93204" x="9296400" y="6137275"/>
          <p14:tracePt t="93208" x="9269413" y="6145213"/>
          <p14:tracePt t="93216" x="9251950" y="6154738"/>
          <p14:tracePt t="93223" x="9232900" y="6164263"/>
          <p14:tracePt t="93232" x="9223375" y="6173788"/>
          <p14:tracePt t="93240" x="9205913" y="6173788"/>
          <p14:tracePt t="93248" x="9186863" y="6181725"/>
          <p14:tracePt t="93257" x="9178925" y="6181725"/>
          <p14:tracePt t="93264" x="9142413" y="6191250"/>
          <p14:tracePt t="93269" x="9132888" y="6200775"/>
          <p14:tracePt t="93276" x="9123363" y="6200775"/>
          <p14:tracePt t="93286" x="9086850" y="6210300"/>
          <p14:tracePt t="93292" x="9069388" y="6210300"/>
          <p14:tracePt t="93300" x="9040813" y="6218238"/>
          <p14:tracePt t="93308" x="9004300" y="6218238"/>
          <p14:tracePt t="93316" x="8959850" y="6227763"/>
          <p14:tracePt t="93324" x="8921750" y="6227763"/>
          <p14:tracePt t="93332" x="8848725" y="6227763"/>
          <p14:tracePt t="93340" x="8794750" y="6227763"/>
          <p14:tracePt t="93348" x="8721725" y="6227763"/>
          <p14:tracePt t="93356" x="8648700" y="6227763"/>
          <p14:tracePt t="93364" x="8585200" y="6227763"/>
          <p14:tracePt t="93372" x="8529638" y="6210300"/>
          <p14:tracePt t="93380" x="8466138" y="6210300"/>
          <p14:tracePt t="93389" x="8429625" y="6210300"/>
          <p14:tracePt t="93396" x="8402638" y="6200775"/>
          <p14:tracePt t="93404" x="8337550" y="6191250"/>
          <p14:tracePt t="93412" x="8329613" y="6191250"/>
          <p14:tracePt t="93421" x="8293100" y="6191250"/>
          <p14:tracePt t="93428" x="8264525" y="6173788"/>
          <p14:tracePt t="93436" x="8247063" y="6173788"/>
          <p14:tracePt t="93444" x="8228013" y="6173788"/>
          <p14:tracePt t="93453" x="8210550" y="6164263"/>
          <p14:tracePt t="93460" x="8174038" y="6164263"/>
          <p14:tracePt t="93469" x="8137525" y="6164263"/>
          <p14:tracePt t="93475" x="8101013" y="6137275"/>
          <p14:tracePt t="93484" x="8054975" y="6127750"/>
          <p14:tracePt t="93492" x="8008938" y="6127750"/>
          <p14:tracePt t="93500" x="7981950" y="6118225"/>
          <p14:tracePt t="93508" x="7962900" y="6118225"/>
          <p14:tracePt t="93516" x="7908925" y="6108700"/>
          <p14:tracePt t="93524" x="7889875" y="6108700"/>
          <p14:tracePt t="93532" x="7872413" y="6108700"/>
          <p14:tracePt t="93540" x="7853363" y="6100763"/>
          <p14:tracePt t="93548" x="7835900" y="6100763"/>
          <p14:tracePt t="93556" x="7808913" y="6091238"/>
          <p14:tracePt t="93564" x="7799388" y="6091238"/>
          <p14:tracePt t="93573" x="7780338" y="6091238"/>
          <p14:tracePt t="93581" x="7762875" y="6081713"/>
          <p14:tracePt t="93589" x="7735888" y="6081713"/>
          <p14:tracePt t="93596" x="7726363" y="6072188"/>
          <p14:tracePt t="93604" x="7707313" y="6072188"/>
          <p14:tracePt t="93612" x="7689850" y="6064250"/>
          <p14:tracePt t="93621" x="7680325" y="6064250"/>
          <p14:tracePt t="93628" x="7670800" y="6064250"/>
          <p14:tracePt t="93636" x="7653338" y="6064250"/>
          <p14:tracePt t="93644" x="7643813" y="6054725"/>
          <p14:tracePt t="93652" x="7626350" y="6054725"/>
          <p14:tracePt t="93660" x="7616825" y="6054725"/>
          <p14:tracePt t="93669" x="7607300" y="6054725"/>
          <p14:tracePt t="93686" x="7589838" y="6054725"/>
          <p14:tracePt t="93708" x="7580313" y="6054725"/>
          <p14:tracePt t="93716" x="7570788" y="6054725"/>
          <p14:tracePt t="93724" x="7561263" y="6045200"/>
          <p14:tracePt t="93740" x="7543800" y="6045200"/>
          <p14:tracePt t="93748" x="7524750" y="6045200"/>
          <p14:tracePt t="93764" x="7507288" y="6035675"/>
          <p14:tracePt t="93773" x="7488238" y="6035675"/>
          <p14:tracePt t="93780" x="7480300" y="6035675"/>
          <p14:tracePt t="93796" x="7443788" y="6027738"/>
          <p14:tracePt t="93812" x="7434263" y="6027738"/>
          <p14:tracePt t="93819" x="7424738" y="6027738"/>
          <p14:tracePt t="93828" x="7415213" y="6027738"/>
          <p14:tracePt t="93876" x="7407275" y="6018213"/>
          <p14:tracePt t="93901" x="7397750" y="6008688"/>
          <p14:tracePt t="93908" x="7397750" y="5999163"/>
          <p14:tracePt t="93916" x="7397750" y="5991225"/>
          <p14:tracePt t="93924" x="7388225" y="5981700"/>
          <p14:tracePt t="93932" x="7388225" y="5972175"/>
          <p14:tracePt t="93940" x="7388225" y="5962650"/>
          <p14:tracePt t="93948" x="7388225" y="5954713"/>
          <p14:tracePt t="93957" x="7388225" y="5945188"/>
          <p14:tracePt t="93972" x="7388225" y="5935663"/>
          <p14:tracePt t="93980" x="7388225" y="5926138"/>
          <p14:tracePt t="93996" x="7388225" y="5918200"/>
          <p14:tracePt t="94012" x="7388225" y="5908675"/>
          <p14:tracePt t="94044" x="7388225" y="5899150"/>
          <p14:tracePt t="95592" x="7388225" y="5889625"/>
          <p14:tracePt t="95636" x="7388225" y="5881688"/>
          <p14:tracePt t="95700" x="7397750" y="5872163"/>
          <p14:tracePt t="95756" x="7397750" y="5862638"/>
          <p14:tracePt t="95780" x="7397750" y="5853113"/>
          <p14:tracePt t="95868" x="7407275" y="5843588"/>
          <p14:tracePt t="95900" x="7407275" y="5835650"/>
          <p14:tracePt t="95908" x="7407275" y="5826125"/>
          <p14:tracePt t="95916" x="7415213" y="5816600"/>
          <p14:tracePt t="95932" x="7424738" y="5807075"/>
          <p14:tracePt t="95980" x="7424738" y="5799138"/>
          <p14:tracePt t="95988" x="7434263" y="5799138"/>
          <p14:tracePt t="96052" x="7443788" y="5789613"/>
          <p14:tracePt t="96076" x="7451725" y="5780088"/>
          <p14:tracePt t="96100" x="7451725" y="5770563"/>
          <p14:tracePt t="96132" x="7461250" y="5770563"/>
          <p14:tracePt t="96140" x="7470775" y="5762625"/>
          <p14:tracePt t="96156" x="7480300" y="5753100"/>
          <p14:tracePt t="96164" x="7488238" y="5753100"/>
          <p14:tracePt t="96180" x="7497763" y="5743575"/>
          <p14:tracePt t="96212" x="7516813" y="5743575"/>
          <p14:tracePt t="96244" x="7516813" y="5726113"/>
          <p14:tracePt t="96260" x="7516813" y="5716588"/>
          <p14:tracePt t="96276" x="7516813" y="5697538"/>
          <p14:tracePt t="96284" x="7516813" y="5689600"/>
          <p14:tracePt t="96301" x="7516813" y="5680075"/>
          <p14:tracePt t="96316" x="7516813" y="5670550"/>
          <p14:tracePt t="96340" x="7516813" y="5661025"/>
          <p14:tracePt t="96347" x="7516813" y="5643563"/>
          <p14:tracePt t="96356" x="7516813" y="5634038"/>
          <p14:tracePt t="96364" x="7516813" y="5624513"/>
          <p14:tracePt t="96372" x="7516813" y="5616575"/>
          <p14:tracePt t="96380" x="7516813" y="5597525"/>
          <p14:tracePt t="96396" x="7516813" y="5570538"/>
          <p14:tracePt t="96404" x="7516813" y="5561013"/>
          <p14:tracePt t="96412" x="7516813" y="5551488"/>
          <p14:tracePt t="96428" x="7516813" y="5534025"/>
          <p14:tracePt t="96452" x="7516813" y="5514975"/>
          <p14:tracePt t="96468" x="7516813" y="5507038"/>
          <p14:tracePt t="96500" x="7516813" y="5497513"/>
          <p14:tracePt t="96524" x="7516813" y="5487988"/>
          <p14:tracePt t="96556" x="7516813" y="5478463"/>
          <p14:tracePt t="97828" x="7524750" y="5470525"/>
          <p14:tracePt t="97876" x="7534275" y="5470525"/>
          <p14:tracePt t="97900" x="7543800" y="5470525"/>
          <p14:tracePt t="97924" x="7553325" y="5470525"/>
          <p14:tracePt t="97932" x="7561263" y="5470525"/>
          <p14:tracePt t="97956" x="7570788" y="5470525"/>
          <p14:tracePt t="98012" x="7589838" y="5470525"/>
          <p14:tracePt t="98036" x="7597775" y="5470525"/>
          <p14:tracePt t="98051" x="7607300" y="5470525"/>
          <p14:tracePt t="98060" x="7616825" y="5478463"/>
          <p14:tracePt t="98067" x="7626350" y="5478463"/>
          <p14:tracePt t="98076" x="7634288" y="5487988"/>
          <p14:tracePt t="98092" x="7643813" y="5497513"/>
          <p14:tracePt t="98108" x="7653338" y="5507038"/>
          <p14:tracePt t="98139" x="7662863" y="5507038"/>
          <p14:tracePt t="98180" x="7670800" y="5514975"/>
          <p14:tracePt t="98220" x="7680325" y="5524500"/>
          <p14:tracePt t="99136" x="7670800" y="5524500"/>
          <p14:tracePt t="99144" x="7653338" y="5524500"/>
          <p14:tracePt t="99148" x="7634288" y="5524500"/>
          <p14:tracePt t="99164" x="7616825" y="5524500"/>
          <p14:tracePt t="99172" x="7597775" y="5514975"/>
          <p14:tracePt t="99189" x="7589838" y="5514975"/>
          <p14:tracePt t="99204" x="7561263" y="5507038"/>
          <p14:tracePt t="99228" x="7553325" y="5507038"/>
          <p14:tracePt t="99244" x="7543800" y="5507038"/>
          <p14:tracePt t="99260" x="7524750" y="5497513"/>
          <p14:tracePt t="99268" x="7516813" y="5497513"/>
          <p14:tracePt t="99285" x="7507288" y="5497513"/>
          <p14:tracePt t="99302" x="7497763" y="5497513"/>
          <p14:tracePt t="99309" x="7488238" y="5497513"/>
          <p14:tracePt t="99324" x="7480300" y="5487988"/>
          <p14:tracePt t="99356" x="7470775" y="5487988"/>
          <p14:tracePt t="99404" x="7461250" y="5487988"/>
          <p14:tracePt t="99412" x="7451725" y="5487988"/>
          <p14:tracePt t="99437" x="7443788" y="5487988"/>
          <p14:tracePt t="99444" x="7434263" y="5487988"/>
          <p14:tracePt t="99451" x="7424738" y="5487988"/>
          <p14:tracePt t="99476" x="7397750" y="5487988"/>
          <p14:tracePt t="99492" x="7388225" y="5507038"/>
          <p14:tracePt t="99508" x="7378700" y="5514975"/>
          <p14:tracePt t="100800" x="7378700" y="5497513"/>
          <p14:tracePt t="100808" x="7378700" y="5478463"/>
          <p14:tracePt t="100824" x="7378700" y="5461000"/>
          <p14:tracePt t="100828" x="7378700" y="5451475"/>
          <p14:tracePt t="100832" x="7388225" y="5424488"/>
          <p14:tracePt t="100840" x="7388225" y="5414963"/>
          <p14:tracePt t="100848" x="7388225" y="5387975"/>
          <p14:tracePt t="100856" x="7388225" y="5360988"/>
          <p14:tracePt t="100864" x="7388225" y="5341938"/>
          <p14:tracePt t="100880" x="7388225" y="5324475"/>
          <p14:tracePt t="100889" x="7388225" y="5305425"/>
          <p14:tracePt t="100891" x="7388225" y="5295900"/>
          <p14:tracePt t="100901" x="7388225" y="5287963"/>
          <p14:tracePt t="100908" x="7388225" y="5278438"/>
          <p14:tracePt t="100921" x="7388225" y="5259388"/>
          <p14:tracePt t="100941" x="7388225" y="5251450"/>
          <p14:tracePt t="100948" x="7388225" y="5232400"/>
          <p14:tracePt t="100964" x="7388225" y="5222875"/>
          <p14:tracePt t="100981" x="7388225" y="5214938"/>
          <p14:tracePt t="100989" x="7388225" y="5205413"/>
          <p14:tracePt t="100996" x="7388225" y="5195888"/>
          <p14:tracePt t="101021" x="7388225" y="5186363"/>
          <p14:tracePt t="101036" x="7388225" y="5178425"/>
          <p14:tracePt t="101043" x="7388225" y="5168900"/>
          <p14:tracePt t="101051" x="7388225" y="5159375"/>
          <p14:tracePt t="101059" x="7378700" y="5149850"/>
          <p14:tracePt t="101076" x="7370763" y="5141913"/>
          <p14:tracePt t="101086" x="7351713" y="5141913"/>
          <p14:tracePt t="101092" x="7342188" y="5141913"/>
          <p14:tracePt t="101108" x="7315200" y="5141913"/>
          <p14:tracePt t="101116" x="7296150" y="5132388"/>
          <p14:tracePt t="101124" x="7278688" y="5122863"/>
          <p14:tracePt t="101132" x="7259638" y="5105400"/>
          <p14:tracePt t="101140" x="7251700" y="5105400"/>
          <p14:tracePt t="101148" x="7242175" y="5105400"/>
          <p14:tracePt t="101156" x="7205663" y="5095875"/>
          <p14:tracePt t="101164" x="7186613" y="5086350"/>
          <p14:tracePt t="101172" x="7169150" y="5086350"/>
          <p14:tracePt t="101180" x="7142163" y="5076825"/>
          <p14:tracePt t="101188" x="7123113" y="5076825"/>
          <p14:tracePt t="101196" x="7105650" y="5076825"/>
          <p14:tracePt t="101204" x="7086600" y="5076825"/>
          <p14:tracePt t="101212" x="7069138" y="5068888"/>
          <p14:tracePt t="101221" x="7050088" y="5068888"/>
          <p14:tracePt t="101228" x="7040563" y="5068888"/>
          <p14:tracePt t="101244" x="7032625" y="5068888"/>
          <p14:tracePt t="101252" x="7023100" y="5068888"/>
          <p14:tracePt t="101259" x="7013575" y="5068888"/>
          <p14:tracePt t="101268" x="7004050" y="5068888"/>
          <p14:tracePt t="101276" x="6986588" y="5068888"/>
          <p14:tracePt t="101292" x="6977063" y="5068888"/>
          <p14:tracePt t="101308" x="6967538" y="5068888"/>
          <p14:tracePt t="101324" x="6959600" y="5068888"/>
          <p14:tracePt t="101340" x="6940550" y="5068888"/>
          <p14:tracePt t="101348" x="6931025" y="5068888"/>
          <p14:tracePt t="101356" x="6923088" y="5068888"/>
          <p14:tracePt t="101364" x="6913563" y="5076825"/>
          <p14:tracePt t="101372" x="6913563" y="5086350"/>
          <p14:tracePt t="101380" x="6904038" y="5095875"/>
          <p14:tracePt t="101396" x="6894513" y="5122863"/>
          <p14:tracePt t="101405" x="6886575" y="5141913"/>
          <p14:tracePt t="101412" x="6886575" y="5149850"/>
          <p14:tracePt t="101420" x="6886575" y="5159375"/>
          <p14:tracePt t="101428" x="6886575" y="5178425"/>
          <p14:tracePt t="101436" x="6886575" y="5195888"/>
          <p14:tracePt t="101444" x="6886575" y="5205413"/>
          <p14:tracePt t="101452" x="6886575" y="5214938"/>
          <p14:tracePt t="101468" x="6886575" y="5232400"/>
          <p14:tracePt t="101476" x="6886575" y="5241925"/>
          <p14:tracePt t="101484" x="6886575" y="5259388"/>
          <p14:tracePt t="101492" x="6886575" y="5278438"/>
          <p14:tracePt t="101501" x="6886575" y="5287963"/>
          <p14:tracePt t="101508" x="6886575" y="5295900"/>
          <p14:tracePt t="101524" x="6886575" y="5314950"/>
          <p14:tracePt t="101532" x="6886575" y="5324475"/>
          <p14:tracePt t="101540" x="6886575" y="5332413"/>
          <p14:tracePt t="101548" x="6886575" y="5341938"/>
          <p14:tracePt t="101556" x="6904038" y="5360988"/>
          <p14:tracePt t="101573" x="6904038" y="5368925"/>
          <p14:tracePt t="101581" x="6913563" y="5368925"/>
          <p14:tracePt t="101589" x="6931025" y="5387975"/>
          <p14:tracePt t="101605" x="6940550" y="5397500"/>
          <p14:tracePt t="101611" x="6950075" y="5405438"/>
          <p14:tracePt t="101620" x="6977063" y="5424488"/>
          <p14:tracePt t="101628" x="6986588" y="5434013"/>
          <p14:tracePt t="101636" x="6996113" y="5441950"/>
          <p14:tracePt t="101644" x="6996113" y="5451475"/>
          <p14:tracePt t="101651" x="7013575" y="5461000"/>
          <p14:tracePt t="101660" x="7032625" y="5470525"/>
          <p14:tracePt t="101668" x="7050088" y="5487988"/>
          <p14:tracePt t="101676" x="7059613" y="5497513"/>
          <p14:tracePt t="101685" x="7069138" y="5497513"/>
          <p14:tracePt t="101702" x="7086600" y="5497513"/>
          <p14:tracePt t="101708" x="7105650" y="5524500"/>
          <p14:tracePt t="101724" x="7113588" y="5524500"/>
          <p14:tracePt t="101731" x="7123113" y="5524500"/>
          <p14:tracePt t="101740" x="7142163" y="5524500"/>
          <p14:tracePt t="101748" x="7150100" y="5524500"/>
          <p14:tracePt t="101756" x="7150100" y="5534025"/>
          <p14:tracePt t="101773" x="7169150" y="5534025"/>
          <p14:tracePt t="101780" x="7186613" y="5534025"/>
          <p14:tracePt t="101788" x="7196138" y="5534025"/>
          <p14:tracePt t="101796" x="7215188" y="5534025"/>
          <p14:tracePt t="101805" x="7223125" y="5543550"/>
          <p14:tracePt t="101812" x="7232650" y="5543550"/>
          <p14:tracePt t="101821" x="7251700" y="5543550"/>
          <p14:tracePt t="101828" x="7259638" y="5543550"/>
          <p14:tracePt t="101836" x="7278688" y="5543550"/>
          <p14:tracePt t="101844" x="7296150" y="5543550"/>
          <p14:tracePt t="101860" x="7315200" y="5543550"/>
          <p14:tracePt t="101868" x="7324725" y="5543550"/>
          <p14:tracePt t="101876" x="7334250" y="5543550"/>
          <p14:tracePt t="101891" x="7342188" y="5543550"/>
          <p14:tracePt t="101901" x="7351713" y="5534025"/>
          <p14:tracePt t="101924" x="7370763" y="5524500"/>
          <p14:tracePt t="101948" x="7378700" y="5514975"/>
          <p14:tracePt t="101956" x="7378700" y="5507038"/>
          <p14:tracePt t="101964" x="7388225" y="5487988"/>
          <p14:tracePt t="102996" x="7388225" y="5478463"/>
          <p14:tracePt t="103108" x="7378700" y="5487988"/>
          <p14:tracePt t="103140" x="7370763" y="5497513"/>
          <p14:tracePt t="104276" x="7388225" y="5497513"/>
          <p14:tracePt t="104284" x="7397750" y="5497513"/>
          <p14:tracePt t="104292" x="7407275" y="5497513"/>
          <p14:tracePt t="104300" x="7415213" y="5497513"/>
          <p14:tracePt t="104312" x="7434263" y="5497513"/>
          <p14:tracePt t="104317" x="7443788" y="5497513"/>
          <p14:tracePt t="104324" x="7451725" y="5497513"/>
          <p14:tracePt t="104340" x="7461250" y="5497513"/>
          <p14:tracePt t="104420" x="7470775" y="5497513"/>
          <p14:tracePt t="104437" x="7480300" y="5497513"/>
          <p14:tracePt t="104468" x="7488238" y="5497513"/>
          <p14:tracePt t="104476" x="7497763" y="5497513"/>
          <p14:tracePt t="104483" x="7507288" y="5497513"/>
          <p14:tracePt t="104492" x="7516813" y="5507038"/>
          <p14:tracePt t="104508" x="7524750" y="5507038"/>
          <p14:tracePt t="104518" x="7524750" y="5514975"/>
          <p14:tracePt t="104540" x="7543800" y="5524500"/>
          <p14:tracePt t="104556" x="7553325" y="5534025"/>
          <p14:tracePt t="104572" x="7561263" y="5543550"/>
          <p14:tracePt t="104596" x="7561263" y="5551488"/>
          <p14:tracePt t="104604" x="7570788" y="5561013"/>
          <p14:tracePt t="104620" x="7580313" y="5580063"/>
          <p14:tracePt t="104628" x="7589838" y="5588000"/>
          <p14:tracePt t="104636" x="7597775" y="5597525"/>
          <p14:tracePt t="104644" x="7597775" y="5607050"/>
          <p14:tracePt t="104652" x="7607300" y="5624513"/>
          <p14:tracePt t="104660" x="7607300" y="5634038"/>
          <p14:tracePt t="104669" x="7626350" y="5661025"/>
          <p14:tracePt t="104684" x="7643813" y="5680075"/>
          <p14:tracePt t="104692" x="7643813" y="5689600"/>
          <p14:tracePt t="104701" x="7643813" y="5697538"/>
          <p14:tracePt t="104708" x="7653338" y="5726113"/>
          <p14:tracePt t="104718" x="7653338" y="5743575"/>
          <p14:tracePt t="104724" x="7662863" y="5753100"/>
          <p14:tracePt t="104732" x="7662863" y="5762625"/>
          <p14:tracePt t="104748" x="7662863" y="5770563"/>
          <p14:tracePt t="104756" x="7670800" y="5780088"/>
          <p14:tracePt t="104780" x="7670800" y="5789613"/>
          <p14:tracePt t="104960" x="7680325" y="5799138"/>
          <p14:tracePt t="104996" x="7689850" y="5799138"/>
          <p14:tracePt t="105012" x="7699375" y="5799138"/>
          <p14:tracePt t="105016" x="7716838" y="5807075"/>
          <p14:tracePt t="105021" x="7726363" y="5807075"/>
          <p14:tracePt t="105028" x="7735888" y="5816600"/>
          <p14:tracePt t="105044" x="7753350" y="5835650"/>
          <p14:tracePt t="105053" x="7772400" y="5843588"/>
          <p14:tracePt t="105060" x="7780338" y="5843588"/>
          <p14:tracePt t="105068" x="7799388" y="5862638"/>
          <p14:tracePt t="105076" x="7808913" y="5872163"/>
          <p14:tracePt t="105080" x="7808913" y="5881688"/>
          <p14:tracePt t="105088" x="7816850" y="5889625"/>
          <p14:tracePt t="105105" x="7826375" y="5908675"/>
          <p14:tracePt t="105121" x="7835900" y="5918200"/>
          <p14:tracePt t="105128" x="7835900" y="5926138"/>
          <p14:tracePt t="105140" x="7845425" y="5926138"/>
          <p14:tracePt t="105149" x="7853363" y="5935663"/>
          <p14:tracePt t="105164" x="7862888" y="5945188"/>
          <p14:tracePt t="105181" x="7872413" y="5962650"/>
          <p14:tracePt t="105188" x="7872413" y="5972175"/>
          <p14:tracePt t="105205" x="7881938" y="5981700"/>
          <p14:tracePt t="105212" x="7889875" y="5991225"/>
          <p14:tracePt t="105228" x="7899400" y="5991225"/>
          <p14:tracePt t="105252" x="7899400" y="5999163"/>
          <p14:tracePt t="105276" x="7908925" y="6008688"/>
          <p14:tracePt t="105300" x="7918450" y="6018213"/>
          <p14:tracePt t="105388" x="7918450" y="6027738"/>
          <p14:tracePt t="105840" x="7926388" y="6035675"/>
          <p14:tracePt t="106520" x="7926388" y="6027738"/>
          <p14:tracePt t="106536" x="7935913" y="6008688"/>
          <p14:tracePt t="106564" x="7935913" y="5999163"/>
          <p14:tracePt t="106572" x="7935913" y="5991225"/>
          <p14:tracePt t="106588" x="7945438" y="5991225"/>
          <p14:tracePt t="106605" x="7954963" y="5972175"/>
          <p14:tracePt t="106628" x="7962900" y="5962650"/>
          <p14:tracePt t="106636" x="7972425" y="5954713"/>
          <p14:tracePt t="106652" x="7981950" y="5945188"/>
          <p14:tracePt t="106660" x="7991475" y="5926138"/>
          <p14:tracePt t="106668" x="7991475" y="5918200"/>
          <p14:tracePt t="106676" x="7999413" y="5908675"/>
          <p14:tracePt t="106684" x="8008938" y="5899150"/>
          <p14:tracePt t="106692" x="8018463" y="5862638"/>
          <p14:tracePt t="106701" x="8027988" y="5853113"/>
          <p14:tracePt t="106708" x="8035925" y="5843588"/>
          <p14:tracePt t="106717" x="8045450" y="5807075"/>
          <p14:tracePt t="106723" x="8054975" y="5789613"/>
          <p14:tracePt t="106732" x="8064500" y="5770563"/>
          <p14:tracePt t="106740" x="8072438" y="5762625"/>
          <p14:tracePt t="106748" x="8072438" y="5753100"/>
          <p14:tracePt t="106756" x="8081963" y="5743575"/>
          <p14:tracePt t="106764" x="8081963" y="5734050"/>
          <p14:tracePt t="106773" x="8091488" y="5716588"/>
          <p14:tracePt t="106780" x="8091488" y="5697538"/>
          <p14:tracePt t="106788" x="8101013" y="5689600"/>
          <p14:tracePt t="106796" x="8101013" y="5670550"/>
          <p14:tracePt t="106805" x="8108950" y="5643563"/>
          <p14:tracePt t="106812" x="8108950" y="5634038"/>
          <p14:tracePt t="106821" x="8128000" y="5607050"/>
          <p14:tracePt t="106828" x="8137525" y="5580063"/>
          <p14:tracePt t="106836" x="8154988" y="5551488"/>
          <p14:tracePt t="106844" x="8164513" y="5524500"/>
          <p14:tracePt t="106852" x="8191500" y="5497513"/>
          <p14:tracePt t="106860" x="8201025" y="5478463"/>
          <p14:tracePt t="106867" x="8220075" y="5461000"/>
          <p14:tracePt t="106876" x="8237538" y="5441950"/>
          <p14:tracePt t="106884" x="8247063" y="5434013"/>
          <p14:tracePt t="106892" x="8256588" y="5405438"/>
          <p14:tracePt t="106903" x="8274050" y="5378450"/>
          <p14:tracePt t="106908" x="8283575" y="5341938"/>
          <p14:tracePt t="106917" x="8293100" y="5332413"/>
          <p14:tracePt t="106924" x="8301038" y="5314950"/>
          <p14:tracePt t="106932" x="8301038" y="5268913"/>
          <p14:tracePt t="106940" x="8320088" y="5222875"/>
          <p14:tracePt t="106948" x="8347075" y="5178425"/>
          <p14:tracePt t="106956" x="8356600" y="5149850"/>
          <p14:tracePt t="106964" x="8374063" y="5095875"/>
          <p14:tracePt t="106972" x="8402638" y="5059363"/>
          <p14:tracePt t="106980" x="8410575" y="5003800"/>
          <p14:tracePt t="106988" x="8447088" y="4940300"/>
          <p14:tracePt t="106996" x="8456613" y="4903788"/>
          <p14:tracePt t="107005" x="8502650" y="4821238"/>
          <p14:tracePt t="107012" x="8502650" y="4775200"/>
          <p14:tracePt t="107022" x="8539163" y="4702175"/>
          <p14:tracePt t="107028" x="8548688" y="4648200"/>
          <p14:tracePt t="107037" x="8556625" y="4584700"/>
          <p14:tracePt t="107044" x="8585200" y="4519613"/>
          <p14:tracePt t="107053" x="8593138" y="4446588"/>
          <p14:tracePt t="107060" x="8593138" y="4392613"/>
          <p14:tracePt t="107069" x="8612188" y="4310063"/>
          <p14:tracePt t="107076" x="8621713" y="4273550"/>
          <p14:tracePt t="107084" x="8648700" y="4210050"/>
          <p14:tracePt t="107092" x="8648700" y="4183063"/>
          <p14:tracePt t="107101" x="8658225" y="4127500"/>
          <p14:tracePt t="107108" x="8658225" y="4064000"/>
          <p14:tracePt t="107117" x="8666163" y="4027488"/>
          <p14:tracePt t="107124" x="8675688" y="3981450"/>
          <p14:tracePt t="107132" x="8675688" y="3954463"/>
          <p14:tracePt t="107140" x="8685213" y="3898900"/>
          <p14:tracePt t="107148" x="8694738" y="3881438"/>
          <p14:tracePt t="107156" x="8694738" y="3835400"/>
          <p14:tracePt t="107164" x="8712200" y="3808413"/>
          <p14:tracePt t="107172" x="8721725" y="3762375"/>
          <p14:tracePt t="107180" x="8731250" y="3735388"/>
          <p14:tracePt t="107188" x="8731250" y="3716338"/>
          <p14:tracePt t="107196" x="8739188" y="3679825"/>
          <p14:tracePt t="107205" x="8739188" y="3662363"/>
          <p14:tracePt t="107212" x="8748713" y="3643313"/>
          <p14:tracePt t="107221" x="8748713" y="3606800"/>
          <p14:tracePt t="107228" x="8748713" y="3589338"/>
          <p14:tracePt t="107237" x="8758238" y="3570288"/>
          <p14:tracePt t="107253" x="8767763" y="3552825"/>
          <p14:tracePt t="107260" x="8767763" y="3543300"/>
          <p14:tracePt t="107269" x="8767763" y="3516313"/>
          <p14:tracePt t="107276" x="8767763" y="3497263"/>
          <p14:tracePt t="107284" x="8767763" y="3479800"/>
          <p14:tracePt t="107292" x="8775700" y="3451225"/>
          <p14:tracePt t="107302" x="8775700" y="3433763"/>
          <p14:tracePt t="107308" x="8775700" y="3406775"/>
          <p14:tracePt t="107318" x="8775700" y="3387725"/>
          <p14:tracePt t="107324" x="8775700" y="3360738"/>
          <p14:tracePt t="107333" x="8775700" y="3351213"/>
          <p14:tracePt t="107340" x="8775700" y="3324225"/>
          <p14:tracePt t="107348" x="8775700" y="3314700"/>
          <p14:tracePt t="107356" x="8775700" y="3297238"/>
          <p14:tracePt t="107364" x="8775700" y="3278188"/>
          <p14:tracePt t="107372" x="8775700" y="3251200"/>
          <p14:tracePt t="107380" x="8775700" y="3241675"/>
          <p14:tracePt t="107388" x="8775700" y="3224213"/>
          <p14:tracePt t="107396" x="8775700" y="3205163"/>
          <p14:tracePt t="107405" x="8775700" y="3187700"/>
          <p14:tracePt t="107421" x="8775700" y="3159125"/>
          <p14:tracePt t="107428" x="8775700" y="3132138"/>
          <p14:tracePt t="107437" x="8775700" y="3086100"/>
          <p14:tracePt t="107444" x="8775700" y="3068638"/>
          <p14:tracePt t="107452" x="8775700" y="3059113"/>
          <p14:tracePt t="107460" x="8775700" y="3032125"/>
          <p14:tracePt t="107468" x="8775700" y="3005138"/>
          <p14:tracePt t="107476" x="8767763" y="2995613"/>
          <p14:tracePt t="107485" x="8758238" y="2968625"/>
          <p14:tracePt t="107492" x="8758238" y="2949575"/>
          <p14:tracePt t="107500" x="8758238" y="2940050"/>
          <p14:tracePt t="107508" x="8748713" y="2913063"/>
          <p14:tracePt t="107517" x="8739188" y="2876550"/>
          <p14:tracePt t="107524" x="8731250" y="2867025"/>
          <p14:tracePt t="107532" x="8731250" y="2849563"/>
          <p14:tracePt t="107540" x="8731250" y="2830513"/>
          <p14:tracePt t="107548" x="8712200" y="2803525"/>
          <p14:tracePt t="107588" x="8702675" y="2794000"/>
          <p14:tracePt t="107781" x="8694738" y="2784475"/>
          <p14:tracePt t="108120" x="8694738" y="2794000"/>
          <p14:tracePt t="108137" x="8694738" y="2820988"/>
          <p14:tracePt t="108144" x="8694738" y="2830513"/>
          <p14:tracePt t="108152" x="8694738" y="2849563"/>
          <p14:tracePt t="108160" x="8694738" y="2867025"/>
          <p14:tracePt t="108164" x="8694738" y="2886075"/>
          <p14:tracePt t="108168" x="8694738" y="2913063"/>
          <p14:tracePt t="108176" x="8694738" y="2930525"/>
          <p14:tracePt t="108184" x="8694738" y="2968625"/>
          <p14:tracePt t="108191" x="8694738" y="3013075"/>
          <p14:tracePt t="108201" x="8694738" y="3041650"/>
          <p14:tracePt t="108208" x="8694738" y="3086100"/>
          <p14:tracePt t="108217" x="8702675" y="3114675"/>
          <p14:tracePt t="108224" x="8721725" y="3159125"/>
          <p14:tracePt t="108228" x="8721725" y="3187700"/>
          <p14:tracePt t="108236" x="8721725" y="3214688"/>
          <p14:tracePt t="108244" x="8739188" y="3241675"/>
          <p14:tracePt t="108253" x="8748713" y="3278188"/>
          <p14:tracePt t="108260" x="8758238" y="3314700"/>
          <p14:tracePt t="108269" x="8767763" y="3341688"/>
          <p14:tracePt t="108276" x="8785225" y="3378200"/>
          <p14:tracePt t="108285" x="8785225" y="3387725"/>
          <p14:tracePt t="108292" x="8794750" y="3406775"/>
          <p14:tracePt t="108301" x="8804275" y="3406775"/>
          <p14:tracePt t="108332" x="8812213" y="3414713"/>
          <p14:tracePt t="108396" x="8812213" y="3424238"/>
          <p14:tracePt t="108404" x="8821738" y="3433763"/>
          <p14:tracePt t="108412" x="8831263" y="3451225"/>
          <p14:tracePt t="108421" x="8840788" y="3479800"/>
          <p14:tracePt t="108428" x="8848725" y="3506788"/>
          <p14:tracePt t="108436" x="8858250" y="3533775"/>
          <p14:tracePt t="108444" x="8885238" y="3589338"/>
          <p14:tracePt t="108453" x="8894763" y="3616325"/>
          <p14:tracePt t="108460" x="8904288" y="3643313"/>
          <p14:tracePt t="108468" x="8913813" y="3679825"/>
          <p14:tracePt t="108476" x="8913813" y="3706813"/>
          <p14:tracePt t="108484" x="8931275" y="3735388"/>
          <p14:tracePt t="108492" x="8940800" y="3752850"/>
          <p14:tracePt t="108501" x="8950325" y="3762375"/>
          <p14:tracePt t="108508" x="8950325" y="3771900"/>
          <p14:tracePt t="108524" x="8959850" y="3789363"/>
          <p14:tracePt t="108532" x="8959850" y="3798888"/>
          <p14:tracePt t="108564" x="8959850" y="3808413"/>
          <p14:tracePt t="108572" x="8959850" y="3816350"/>
          <p14:tracePt t="109360" x="8959850" y="3825875"/>
          <p14:tracePt t="109392" x="8959850" y="3835400"/>
          <p14:tracePt t="109452" x="8967788" y="3844925"/>
          <p14:tracePt t="109484" x="8977313" y="3844925"/>
          <p14:tracePt t="109680" x="8986838" y="3835400"/>
          <p14:tracePt t="110168" x="8996363" y="3835400"/>
          <p14:tracePt t="110188" x="8996363" y="3844925"/>
          <p14:tracePt t="110196" x="8996363" y="3852863"/>
          <p14:tracePt t="110205" x="8996363" y="3871913"/>
          <p14:tracePt t="110244" x="8996363" y="3881438"/>
          <p14:tracePt t="111400" x="8996363" y="3889375"/>
          <p14:tracePt t="111420" x="8996363" y="3898900"/>
          <p14:tracePt t="111428" x="8996363" y="3908425"/>
          <p14:tracePt t="111444" x="8996363" y="3917950"/>
          <p14:tracePt t="111453" x="8996363" y="3935413"/>
          <p14:tracePt t="111476" x="8996363" y="3954463"/>
          <p14:tracePt t="111483" x="8996363" y="3963988"/>
          <p14:tracePt t="111492" x="8996363" y="3981450"/>
          <p14:tracePt t="111517" x="8996363" y="3990975"/>
          <p14:tracePt t="111524" x="8996363" y="4000500"/>
          <p14:tracePt t="111540" x="8996363" y="4008438"/>
          <p14:tracePt t="111564" x="8996363" y="4017963"/>
          <p14:tracePt t="111588" x="8996363" y="4027488"/>
          <p14:tracePt t="111676" x="8996363" y="4037013"/>
          <p14:tracePt t="111708" x="8996363" y="4044950"/>
          <p14:tracePt t="111716" x="8996363" y="4054475"/>
          <p14:tracePt t="113264" x="8986838" y="4064000"/>
          <p14:tracePt t="113280" x="8967788" y="4064000"/>
          <p14:tracePt t="113288" x="8959850" y="4064000"/>
          <p14:tracePt t="113296" x="8931275" y="4064000"/>
          <p14:tracePt t="113305" x="8921750" y="4064000"/>
          <p14:tracePt t="113312" x="8904288" y="4064000"/>
          <p14:tracePt t="113321" x="8894763" y="4064000"/>
          <p14:tracePt t="113540" x="8885238" y="4064000"/>
          <p14:tracePt t="113556" x="8877300" y="4073525"/>
          <p14:tracePt t="113571" x="8858250" y="4073525"/>
          <p14:tracePt t="113576" x="8848725" y="4081463"/>
          <p14:tracePt t="113584" x="8840788" y="4081463"/>
          <p14:tracePt t="113599" x="8831263" y="4081463"/>
          <p14:tracePt t="113620" x="8821738" y="4081463"/>
          <p14:tracePt t="113660" x="8804275" y="4081463"/>
          <p14:tracePt t="113668" x="8794750" y="4090988"/>
          <p14:tracePt t="113684" x="8775700" y="4090988"/>
          <p14:tracePt t="113708" x="8767763" y="4090988"/>
          <p14:tracePt t="113715" x="8758238" y="4090988"/>
          <p14:tracePt t="113732" x="8731250" y="4100513"/>
          <p14:tracePt t="113740" x="8721725" y="4100513"/>
          <p14:tracePt t="113749" x="8694738" y="4100513"/>
          <p14:tracePt t="113756" x="8675688" y="4100513"/>
          <p14:tracePt t="113764" x="8658225" y="4100513"/>
          <p14:tracePt t="113772" x="8639175" y="4110038"/>
          <p14:tracePt t="113781" x="8621713" y="4110038"/>
          <p14:tracePt t="113788" x="8602663" y="4117975"/>
          <p14:tracePt t="113796" x="8585200" y="4117975"/>
          <p14:tracePt t="113805" x="8566150" y="4127500"/>
          <p14:tracePt t="113812" x="8548688" y="4137025"/>
          <p14:tracePt t="113821" x="8539163" y="4146550"/>
          <p14:tracePt t="113836" x="8520113" y="4154488"/>
          <p14:tracePt t="113844" x="8502650" y="4164013"/>
          <p14:tracePt t="113853" x="8493125" y="4173538"/>
          <p14:tracePt t="113860" x="8466138" y="4173538"/>
          <p14:tracePt t="113869" x="8429625" y="4210050"/>
          <p14:tracePt t="113876" x="8402638" y="4246563"/>
          <p14:tracePt t="113885" x="8374063" y="4246563"/>
          <p14:tracePt t="113892" x="8329613" y="4264025"/>
          <p14:tracePt t="113900" x="8283575" y="4300538"/>
          <p14:tracePt t="113920" x="8191500" y="4337050"/>
          <p14:tracePt t="113924" x="8147050" y="4356100"/>
          <p14:tracePt t="113933" x="8101013" y="4383088"/>
          <p14:tracePt t="113940" x="8054975" y="4402138"/>
          <p14:tracePt t="113948" x="8035925" y="4410075"/>
          <p14:tracePt t="113956" x="7991475" y="4438650"/>
          <p14:tracePt t="113965" x="7945438" y="4446588"/>
          <p14:tracePt t="113972" x="7918450" y="4465638"/>
          <p14:tracePt t="113980" x="7889875" y="4475163"/>
          <p14:tracePt t="113988" x="7853363" y="4492625"/>
          <p14:tracePt t="113996" x="7835900" y="4502150"/>
          <p14:tracePt t="114004" x="7816850" y="4511675"/>
          <p14:tracePt t="114012" x="7799388" y="4519613"/>
          <p14:tracePt t="114020" x="7789863" y="4519613"/>
          <p14:tracePt t="114028" x="7780338" y="4529138"/>
          <p14:tracePt t="114036" x="7762875" y="4538663"/>
          <p14:tracePt t="114044" x="7753350" y="4538663"/>
          <p14:tracePt t="114053" x="7726363" y="4538663"/>
          <p14:tracePt t="114060" x="7699375" y="4548188"/>
          <p14:tracePt t="114068" x="7662863" y="4565650"/>
          <p14:tracePt t="114076" x="7626350" y="4565650"/>
          <p14:tracePt t="114085" x="7597775" y="4565650"/>
          <p14:tracePt t="114092" x="7561263" y="4575175"/>
          <p14:tracePt t="114100" x="7524750" y="4584700"/>
          <p14:tracePt t="114108" x="7516813" y="4592638"/>
          <p14:tracePt t="114116" x="7480300" y="4592638"/>
          <p14:tracePt t="114124" x="7461250" y="4602163"/>
          <p14:tracePt t="114134" x="7424738" y="4611688"/>
          <p14:tracePt t="114140" x="7388225" y="4621213"/>
          <p14:tracePt t="114149" x="7361238" y="4638675"/>
          <p14:tracePt t="114156" x="7324725" y="4657725"/>
          <p14:tracePt t="114160" x="7305675" y="4665663"/>
          <p14:tracePt t="114172" x="7278688" y="4694238"/>
          <p14:tracePt t="114179" x="7259638" y="4711700"/>
          <p14:tracePt t="114187" x="7223125" y="4721225"/>
          <p14:tracePt t="114196" x="7196138" y="4730750"/>
          <p14:tracePt t="114204" x="7150100" y="4748213"/>
          <p14:tracePt t="114212" x="7132638" y="4757738"/>
          <p14:tracePt t="114221" x="7096125" y="4757738"/>
          <p14:tracePt t="114228" x="7050088" y="4775200"/>
          <p14:tracePt t="114236" x="6977063" y="4775200"/>
          <p14:tracePt t="114244" x="6904038" y="4784725"/>
          <p14:tracePt t="114252" x="6821488" y="4784725"/>
          <p14:tracePt t="114261" x="6794500" y="4784725"/>
          <p14:tracePt t="114268" x="6731000" y="4784725"/>
          <p14:tracePt t="114276" x="6648450" y="4784725"/>
          <p14:tracePt t="114284" x="6557963" y="4784725"/>
          <p14:tracePt t="114292" x="6465888" y="4784725"/>
          <p14:tracePt t="114300" x="6373813" y="4784725"/>
          <p14:tracePt t="114308" x="6283325" y="4784725"/>
          <p14:tracePt t="114316" x="6173788" y="4784725"/>
          <p14:tracePt t="114324" x="6064250" y="4775200"/>
          <p14:tracePt t="114333" x="5954713" y="4767263"/>
          <p14:tracePt t="114340" x="5835650" y="4748213"/>
          <p14:tracePt t="114349" x="5708650" y="4721225"/>
          <p14:tracePt t="114356" x="5580063" y="4711700"/>
          <p14:tracePt t="114364" x="5424488" y="4665663"/>
          <p14:tracePt t="114372" x="5278438" y="4629150"/>
          <p14:tracePt t="114380" x="5132388" y="4621213"/>
          <p14:tracePt t="114388" x="4986338" y="4592638"/>
          <p14:tracePt t="114396" x="4840288" y="4556125"/>
          <p14:tracePt t="114404" x="4684713" y="4529138"/>
          <p14:tracePt t="114412" x="4538663" y="4502150"/>
          <p14:tracePt t="114421" x="4411663" y="4456113"/>
          <p14:tracePt t="114428" x="4273550" y="4410075"/>
          <p14:tracePt t="114437" x="4146550" y="4365625"/>
          <p14:tracePt t="114444" x="4008438" y="4310063"/>
          <p14:tracePt t="114453" x="3871913" y="4246563"/>
          <p14:tracePt t="114460" x="3744913" y="4191000"/>
          <p14:tracePt t="114469" x="3625850" y="4127500"/>
          <p14:tracePt t="114476" x="3506788" y="4073525"/>
          <p14:tracePt t="114484" x="3387725" y="4017963"/>
          <p14:tracePt t="114492" x="3278188" y="3954463"/>
          <p14:tracePt t="114500" x="3178175" y="3881438"/>
          <p14:tracePt t="114508" x="3095625" y="3825875"/>
          <p14:tracePt t="114516" x="3013075" y="3789363"/>
          <p14:tracePt t="114524" x="2932113" y="3716338"/>
          <p14:tracePt t="114533" x="2840038" y="3652838"/>
          <p14:tracePt t="114540" x="2776538" y="3597275"/>
          <p14:tracePt t="114549" x="2713038" y="3533775"/>
          <p14:tracePt t="114556" x="2640013" y="3460750"/>
          <p14:tracePt t="114564" x="2603500" y="3397250"/>
          <p14:tracePt t="114572" x="2547938" y="3333750"/>
          <p14:tracePt t="114580" x="2511425" y="3268663"/>
          <p14:tracePt t="114588" x="2474913" y="3205163"/>
          <p14:tracePt t="114596" x="2438400" y="3141663"/>
          <p14:tracePt t="114604" x="2382838" y="3059113"/>
          <p14:tracePt t="114612" x="2346325" y="2995613"/>
          <p14:tracePt t="114621" x="2292350" y="2930525"/>
          <p14:tracePt t="114628" x="2236788" y="2857500"/>
          <p14:tracePt t="114636" x="2209800" y="2830513"/>
          <p14:tracePt t="114644" x="2136775" y="2767013"/>
          <p14:tracePt t="114653" x="2090738" y="2711450"/>
          <p14:tracePt t="114660" x="2036763" y="2667000"/>
          <p14:tracePt t="114669" x="1990725" y="2611438"/>
          <p14:tracePt t="114676" x="1944688" y="2565400"/>
          <p14:tracePt t="114685" x="1890713" y="2511425"/>
          <p14:tracePt t="114691" x="1827213" y="2447925"/>
          <p14:tracePt t="114700" x="1762125" y="2411413"/>
          <p14:tracePt t="114708" x="1689100" y="2355850"/>
          <p14:tracePt t="114716" x="1644650" y="2309813"/>
          <p14:tracePt t="114724" x="1579563" y="2236788"/>
          <p14:tracePt t="114733" x="1497013" y="2173288"/>
          <p14:tracePt t="114740" x="1406525" y="2100263"/>
          <p14:tracePt t="114749" x="1343025" y="2036763"/>
          <p14:tracePt t="114756" x="1287463" y="1963738"/>
          <p14:tracePt t="114764" x="1204913" y="1881188"/>
          <p14:tracePt t="114771" x="1150938" y="1835150"/>
          <p14:tracePt t="114780" x="1087438" y="1762125"/>
          <p14:tracePt t="114788" x="1041400" y="1716088"/>
          <p14:tracePt t="114797" x="968375" y="1635125"/>
          <p14:tracePt t="114804" x="895350" y="1552575"/>
          <p14:tracePt t="114812" x="849313" y="1479550"/>
          <p14:tracePt t="114819" x="793750" y="1416050"/>
          <p14:tracePt t="114828" x="776288" y="1387475"/>
          <p14:tracePt t="114836" x="720725" y="1323975"/>
          <p14:tracePt t="114844" x="676275" y="1260475"/>
          <p14:tracePt t="114852" x="603250" y="1196975"/>
          <p14:tracePt t="114861" x="547688" y="1114425"/>
          <p14:tracePt t="114869" x="493713" y="1041400"/>
          <p14:tracePt t="114876" x="447675" y="976313"/>
          <p14:tracePt t="114884" x="401638" y="912813"/>
          <p14:tracePt t="114892" x="384175" y="885825"/>
          <p14:tracePt t="114900" x="338138" y="839788"/>
          <p14:tracePt t="114908" x="301625" y="793750"/>
          <p14:tracePt t="114920" x="265113" y="730250"/>
          <p14:tracePt t="114924" x="228600" y="693738"/>
          <p14:tracePt t="114933" x="201613" y="647700"/>
          <p14:tracePt t="114940" x="165100" y="603250"/>
          <p14:tracePt t="114948" x="128588" y="547688"/>
          <p14:tracePt t="114956" x="92075" y="520700"/>
          <p14:tracePt t="114965" x="63500" y="484188"/>
          <p14:tracePt t="114971" x="9525" y="4206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2225B-2954-4DB5-90D3-3AAC80A37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501" y="477520"/>
            <a:ext cx="4278017" cy="5902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F3B30-A0C7-4294-8C2C-A0360121C1DF}"/>
              </a:ext>
            </a:extLst>
          </p:cNvPr>
          <p:cNvSpPr txBox="1"/>
          <p:nvPr/>
        </p:nvSpPr>
        <p:spPr>
          <a:xfrm>
            <a:off x="5789670" y="2112010"/>
            <a:ext cx="48469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Στόχος της διερεύνησης είναι </a:t>
            </a:r>
            <a:r>
              <a:rPr lang="el-GR" b="1" u="sng" dirty="0">
                <a:solidFill>
                  <a:srgbClr val="FF0000"/>
                </a:solidFill>
              </a:rPr>
              <a:t>η κατά προσέγγιση </a:t>
            </a:r>
          </a:p>
          <a:p>
            <a:r>
              <a:rPr lang="el-GR" dirty="0"/>
              <a:t>εύρεση του εμβαδού.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A805F-98F3-48C5-AD6B-681F570D2777}"/>
              </a:ext>
            </a:extLst>
          </p:cNvPr>
          <p:cNvSpPr txBox="1"/>
          <p:nvPr/>
        </p:nvSpPr>
        <p:spPr>
          <a:xfrm>
            <a:off x="4772981" y="600075"/>
            <a:ext cx="688028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Πηγαίνετε στο βιβλίο σας στη σελίδα 53 και διαβάστε τη διερεύνηση</a:t>
            </a:r>
            <a:r>
              <a:rPr lang="el-GR" dirty="0"/>
              <a:t>.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4C58533-CE5A-4D6B-B6DC-BA1937F99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00"/>
    </mc:Choice>
    <mc:Fallback xmlns="">
      <p:transition spd="slow" advTm="4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53" x="3200400" y="6165850"/>
          <p14:tracePt t="11572" x="2192338" y="6784975"/>
          <p14:tracePt t="11580" x="2246313" y="6721475"/>
          <p14:tracePt t="11588" x="2265363" y="6692900"/>
          <p14:tracePt t="11596" x="2301875" y="6629400"/>
          <p14:tracePt t="11604" x="2355850" y="6565900"/>
          <p14:tracePt t="11607" x="2419350" y="6483350"/>
          <p14:tracePt t="11621" x="2511425" y="6383338"/>
          <p14:tracePt t="11628" x="2584450" y="6283325"/>
          <p14:tracePt t="11636" x="2667000" y="6191250"/>
          <p14:tracePt t="11643" x="2740025" y="6108700"/>
          <p14:tracePt t="11652" x="2813050" y="6027738"/>
          <p14:tracePt t="11660" x="2876550" y="5945188"/>
          <p14:tracePt t="11667" x="2949575" y="5862638"/>
          <p14:tracePt t="11671" x="3022600" y="5780088"/>
          <p14:tracePt t="11679" x="3086100" y="5689600"/>
          <p14:tracePt t="11688" x="3178175" y="5607050"/>
          <p14:tracePt t="11696" x="3260725" y="5507038"/>
          <p14:tracePt t="11705" x="3343275" y="5424488"/>
          <p14:tracePt t="11712" x="3433763" y="5332413"/>
          <p14:tracePt t="11723" x="3533775" y="5259388"/>
          <p14:tracePt t="11732" x="3635375" y="5186363"/>
          <p14:tracePt t="11740" x="3735388" y="5122863"/>
          <p14:tracePt t="11748" x="3854450" y="5049838"/>
          <p14:tracePt t="11756" x="3963988" y="4986338"/>
          <p14:tracePt t="11763" x="4100513" y="4930775"/>
          <p14:tracePt t="11772" x="4237038" y="4867275"/>
          <p14:tracePt t="11779" x="4365625" y="4811713"/>
          <p14:tracePt t="11788" x="4484688" y="4738688"/>
          <p14:tracePt t="11796" x="4621213" y="4675188"/>
          <p14:tracePt t="11801" x="4740275" y="4602163"/>
          <p14:tracePt t="11808" x="4857750" y="4529138"/>
          <p14:tracePt t="11816" x="4959350" y="4475163"/>
          <p14:tracePt t="11824" x="5041900" y="4419600"/>
          <p14:tracePt t="11832" x="5132388" y="4365625"/>
          <p14:tracePt t="11840" x="5232400" y="4300538"/>
          <p14:tracePt t="11848" x="5334000" y="4246563"/>
          <p14:tracePt t="11860" x="5434013" y="4173538"/>
          <p14:tracePt t="11868" x="5534025" y="4117975"/>
          <p14:tracePt t="11876" x="5634038" y="4064000"/>
          <p14:tracePt t="11884" x="5735638" y="4008438"/>
          <p14:tracePt t="11892" x="5835650" y="3944938"/>
          <p14:tracePt t="11904" x="5935663" y="3871913"/>
          <p14:tracePt t="11908" x="6037263" y="3816350"/>
          <p14:tracePt t="11916" x="6137275" y="3743325"/>
          <p14:tracePt t="11924" x="6237288" y="3679825"/>
          <p14:tracePt t="11928" x="6337300" y="3606800"/>
          <p14:tracePt t="11937" x="6402388" y="3552825"/>
          <p14:tracePt t="11943" x="6502400" y="3497263"/>
          <p14:tracePt t="11953" x="6565900" y="3443288"/>
          <p14:tracePt t="11960" x="6630988" y="3387725"/>
          <p14:tracePt t="11968" x="6694488" y="3351213"/>
          <p14:tracePt t="11976" x="6740525" y="3314700"/>
          <p14:tracePt t="11988" x="6777038" y="3268663"/>
          <p14:tracePt t="11995" x="6813550" y="3224213"/>
          <p14:tracePt t="12005" x="6821488" y="3214688"/>
          <p14:tracePt t="12011" x="6831013" y="3178175"/>
          <p14:tracePt t="12020" x="6840538" y="3159125"/>
          <p14:tracePt t="12028" x="6850063" y="3122613"/>
          <p14:tracePt t="12036" x="6858000" y="3105150"/>
          <p14:tracePt t="12044" x="6858000" y="3095625"/>
          <p14:tracePt t="12053" x="6867525" y="3086100"/>
          <p14:tracePt t="12064" x="6867525" y="3078163"/>
          <p14:tracePt t="12072" x="6867525" y="3068638"/>
          <p14:tracePt t="12116" x="6867525" y="3059113"/>
          <p14:tracePt t="12344" x="6867525" y="3049588"/>
          <p14:tracePt t="12359" x="6858000" y="3041650"/>
          <p14:tracePt t="12375" x="6850063" y="3032125"/>
          <p14:tracePt t="12384" x="6840538" y="3032125"/>
          <p14:tracePt t="12392" x="6831013" y="3032125"/>
          <p14:tracePt t="12400" x="6821488" y="3032125"/>
          <p14:tracePt t="12408" x="6813550" y="3032125"/>
          <p14:tracePt t="12416" x="6804025" y="3022600"/>
          <p14:tracePt t="12423" x="6794500" y="3022600"/>
          <p14:tracePt t="12432" x="6794500" y="3013075"/>
          <p14:tracePt t="12440" x="6784975" y="3005138"/>
          <p14:tracePt t="12444" x="6777038" y="2995613"/>
          <p14:tracePt t="12454" x="6767513" y="2986088"/>
          <p14:tracePt t="12460" x="6757988" y="2986088"/>
          <p14:tracePt t="12468" x="6748463" y="2976563"/>
          <p14:tracePt t="12476" x="6740525" y="2976563"/>
          <p14:tracePt t="12483" x="6731000" y="2959100"/>
          <p14:tracePt t="12491" x="6711950" y="2949575"/>
          <p14:tracePt t="12500" x="6684963" y="2922588"/>
          <p14:tracePt t="12516" x="6667500" y="2913063"/>
          <p14:tracePt t="12523" x="6630988" y="2886075"/>
          <p14:tracePt t="12532" x="6611938" y="2876550"/>
          <p14:tracePt t="12548" x="6594475" y="2867025"/>
          <p14:tracePt t="12556" x="6565900" y="2849563"/>
          <p14:tracePt t="12576" x="6548438" y="2830513"/>
          <p14:tracePt t="12584" x="6538913" y="2830513"/>
          <p14:tracePt t="12596" x="6521450" y="2813050"/>
          <p14:tracePt t="12604" x="6511925" y="2803525"/>
          <p14:tracePt t="12620" x="6483350" y="2776538"/>
          <p14:tracePt t="12628" x="6456363" y="2757488"/>
          <p14:tracePt t="12637" x="6419850" y="2747963"/>
          <p14:tracePt t="12643" x="6392863" y="2740025"/>
          <p14:tracePt t="12653" x="6365875" y="2720975"/>
          <p14:tracePt t="12660" x="6329363" y="2703513"/>
          <p14:tracePt t="12668" x="6300788" y="2693988"/>
          <p14:tracePt t="12676" x="6273800" y="2674938"/>
          <p14:tracePt t="12684" x="6256338" y="2667000"/>
          <p14:tracePt t="12691" x="6219825" y="2657475"/>
          <p14:tracePt t="12696" x="6191250" y="2657475"/>
          <p14:tracePt t="12705" x="6173788" y="2657475"/>
          <p14:tracePt t="12711" x="6154738" y="2638425"/>
          <p14:tracePt t="12731" x="6146800" y="2638425"/>
          <p14:tracePt t="12739" x="6137275" y="2638425"/>
          <p14:tracePt t="12747" x="6137275" y="2630488"/>
          <p14:tracePt t="12780" x="6127750" y="2620963"/>
          <p14:tracePt t="12832" x="6127750" y="2611438"/>
          <p14:tracePt t="12856" x="6127750" y="2601913"/>
          <p14:tracePt t="12972" x="6137275" y="2593975"/>
          <p14:tracePt t="12979" x="6146800" y="2593975"/>
          <p14:tracePt t="12988" x="6154738" y="2593975"/>
          <p14:tracePt t="12996" x="6183313" y="2593975"/>
          <p14:tracePt t="13004" x="6200775" y="2593975"/>
          <p14:tracePt t="13017" x="6210300" y="2593975"/>
          <p14:tracePt t="13020" x="6237288" y="2593975"/>
          <p14:tracePt t="13028" x="6264275" y="2593975"/>
          <p14:tracePt t="13036" x="6283325" y="2593975"/>
          <p14:tracePt t="13039" x="6300788" y="2584450"/>
          <p14:tracePt t="13048" x="6319838" y="2584450"/>
          <p14:tracePt t="13055" x="6346825" y="2584450"/>
          <p14:tracePt t="13063" x="6373813" y="2584450"/>
          <p14:tracePt t="13072" x="6392863" y="2584450"/>
          <p14:tracePt t="13080" x="6419850" y="2574925"/>
          <p14:tracePt t="13089" x="6438900" y="2574925"/>
          <p14:tracePt t="13096" x="6456363" y="2574925"/>
          <p14:tracePt t="13108" x="6483350" y="2574925"/>
          <p14:tracePt t="13116" x="6492875" y="2565400"/>
          <p14:tracePt t="13123" x="6521450" y="2565400"/>
          <p14:tracePt t="13132" x="6538913" y="2565400"/>
          <p14:tracePt t="13140" x="6565900" y="2557463"/>
          <p14:tracePt t="13147" x="6584950" y="2557463"/>
          <p14:tracePt t="13155" x="6621463" y="2557463"/>
          <p14:tracePt t="13164" x="6648450" y="2557463"/>
          <p14:tracePt t="13168" x="6675438" y="2538413"/>
          <p14:tracePt t="13176" x="6694488" y="2538413"/>
          <p14:tracePt t="13184" x="6721475" y="2538413"/>
          <p14:tracePt t="13192" x="6748463" y="2528888"/>
          <p14:tracePt t="13201" x="6784975" y="2528888"/>
          <p14:tracePt t="13209" x="6821488" y="2528888"/>
          <p14:tracePt t="13216" x="6840538" y="2528888"/>
          <p14:tracePt t="13223" x="6894513" y="2528888"/>
          <p14:tracePt t="13232" x="6923088" y="2520950"/>
          <p14:tracePt t="13240" x="6967538" y="2520950"/>
          <p14:tracePt t="13247" x="6986588" y="2520950"/>
          <p14:tracePt t="13255" x="7013575" y="2520950"/>
          <p14:tracePt t="13263" x="7040563" y="2520950"/>
          <p14:tracePt t="13276" x="7069138" y="2520950"/>
          <p14:tracePt t="13284" x="7086600" y="2520950"/>
          <p14:tracePt t="13292" x="7113588" y="2520950"/>
          <p14:tracePt t="13301" x="7132638" y="2520950"/>
          <p14:tracePt t="13308" x="7169150" y="2520950"/>
          <p14:tracePt t="13316" x="7196138" y="2520950"/>
          <p14:tracePt t="13324" x="7215188" y="2520950"/>
          <p14:tracePt t="13332" x="7232650" y="2520950"/>
          <p14:tracePt t="13340" x="7251700" y="2520950"/>
          <p14:tracePt t="13348" x="7278688" y="2520950"/>
          <p14:tracePt t="13355" x="7296150" y="2520950"/>
          <p14:tracePt t="13359" x="7305675" y="2520950"/>
          <p14:tracePt t="13371" x="7315200" y="2520950"/>
          <p14:tracePt t="13380" x="7334250" y="2520950"/>
          <p14:tracePt t="13388" x="7342188" y="2520950"/>
          <p14:tracePt t="13396" x="7361238" y="2520950"/>
          <p14:tracePt t="13405" x="7388225" y="2520950"/>
          <p14:tracePt t="13412" x="7397750" y="2520950"/>
          <p14:tracePt t="13420" x="7415213" y="2528888"/>
          <p14:tracePt t="13423" x="7434263" y="2528888"/>
          <p14:tracePt t="13431" x="7451725" y="2528888"/>
          <p14:tracePt t="13440" x="7488238" y="2538413"/>
          <p14:tracePt t="13448" x="7497763" y="2547938"/>
          <p14:tracePt t="13455" x="7524750" y="2547938"/>
          <p14:tracePt t="13463" x="7553325" y="2557463"/>
          <p14:tracePt t="13472" x="7589838" y="2557463"/>
          <p14:tracePt t="13479" x="7616825" y="2565400"/>
          <p14:tracePt t="13488" x="7643813" y="2565400"/>
          <p14:tracePt t="13501" x="7670800" y="2584450"/>
          <p14:tracePt t="13508" x="7707313" y="2584450"/>
          <p14:tracePt t="13516" x="7743825" y="2584450"/>
          <p14:tracePt t="13523" x="7762875" y="2593975"/>
          <p14:tracePt t="13532" x="7789863" y="2601913"/>
          <p14:tracePt t="13540" x="7808913" y="2601913"/>
          <p14:tracePt t="13548" x="7826375" y="2601913"/>
          <p14:tracePt t="13556" x="7862888" y="2601913"/>
          <p14:tracePt t="13564" x="7862888" y="2611438"/>
          <p14:tracePt t="13572" x="7881938" y="2611438"/>
          <p14:tracePt t="13579" x="7889875" y="2611438"/>
          <p14:tracePt t="13588" x="7899400" y="2611438"/>
          <p14:tracePt t="13604" x="7908925" y="2611438"/>
          <p14:tracePt t="13680" x="7918450" y="2611438"/>
          <p14:tracePt t="13723" x="7935913" y="2620963"/>
          <p14:tracePt t="13747" x="7945438" y="2620963"/>
          <p14:tracePt t="13772" x="7954963" y="2620963"/>
          <p14:tracePt t="13792" x="7962900" y="2620963"/>
          <p14:tracePt t="13812" x="7981950" y="2620963"/>
          <p14:tracePt t="13843" x="7991475" y="2620963"/>
          <p14:tracePt t="13884" x="7999413" y="2620963"/>
          <p14:tracePt t="13920" x="8018463" y="2620963"/>
          <p14:tracePt t="13935" x="8035925" y="2620963"/>
          <p14:tracePt t="13944" x="8064500" y="2620963"/>
          <p14:tracePt t="13952" x="8081963" y="2620963"/>
          <p14:tracePt t="13959" x="8128000" y="2638425"/>
          <p14:tracePt t="13971" x="8154988" y="2647950"/>
          <p14:tracePt t="13980" x="8174038" y="2657475"/>
          <p14:tracePt t="13988" x="8210550" y="2667000"/>
          <p14:tracePt t="13996" x="8247063" y="2674938"/>
          <p14:tracePt t="14005" x="8274050" y="2674938"/>
          <p14:tracePt t="14012" x="8310563" y="2684463"/>
          <p14:tracePt t="14020" x="8337550" y="2693988"/>
          <p14:tracePt t="14028" x="8356600" y="2703513"/>
          <p14:tracePt t="14036" x="8366125" y="2703513"/>
          <p14:tracePt t="14053" x="8374063" y="2703513"/>
          <p14:tracePt t="14059" x="8383588" y="2711450"/>
          <p14:tracePt t="14095" x="8393113" y="2711450"/>
          <p14:tracePt t="14108" x="8402638" y="2711450"/>
          <p14:tracePt t="14124" x="8410575" y="2711450"/>
          <p14:tracePt t="14140" x="8420100" y="2711450"/>
          <p14:tracePt t="14155" x="8429625" y="2711450"/>
          <p14:tracePt t="14232" x="8439150" y="2711450"/>
          <p14:tracePt t="14264" x="8447088" y="2711450"/>
          <p14:tracePt t="14272" x="8456613" y="2711450"/>
          <p14:tracePt t="14280" x="8466138" y="2711450"/>
          <p14:tracePt t="14289" x="8483600" y="2711450"/>
          <p14:tracePt t="14301" x="8493125" y="2711450"/>
          <p14:tracePt t="14305" x="8502650" y="2711450"/>
          <p14:tracePt t="14332" x="8512175" y="2711450"/>
          <p14:tracePt t="14339" x="8520113" y="2711450"/>
          <p14:tracePt t="14380" x="8529638" y="2711450"/>
          <p14:tracePt t="14436" x="8539163" y="2711450"/>
          <p14:tracePt t="14452" x="8548688" y="2711450"/>
          <p14:tracePt t="14471" x="8556625" y="2711450"/>
          <p14:tracePt t="14491" x="8566150" y="2711450"/>
          <p14:tracePt t="14508" x="8575675" y="2711450"/>
          <p14:tracePt t="14524" x="8585200" y="2711450"/>
          <p14:tracePt t="14536" x="8602663" y="2711450"/>
          <p14:tracePt t="14560" x="8612188" y="2711450"/>
          <p14:tracePt t="14620" x="8621713" y="2711450"/>
          <p14:tracePt t="14644" x="8629650" y="2711450"/>
          <p14:tracePt t="14652" x="8639175" y="2711450"/>
          <p14:tracePt t="14667" x="8648700" y="2711450"/>
          <p14:tracePt t="14692" x="8666163" y="2711450"/>
          <p14:tracePt t="14708" x="8675688" y="2703513"/>
          <p14:tracePt t="14716" x="8675688" y="2693988"/>
          <p14:tracePt t="14740" x="8685213" y="2693988"/>
          <p14:tracePt t="14768" x="8694738" y="2684463"/>
          <p14:tracePt t="14828" x="8702675" y="2684463"/>
          <p14:tracePt t="14848" x="8712200" y="2674938"/>
          <p14:tracePt t="14856" x="8721725" y="2674938"/>
          <p14:tracePt t="14872" x="8731250" y="2674938"/>
          <p14:tracePt t="14900" x="8739188" y="2674938"/>
          <p14:tracePt t="14917" x="8758238" y="2674938"/>
          <p14:tracePt t="14923" x="8767763" y="2674938"/>
          <p14:tracePt t="14932" x="8785225" y="2674938"/>
          <p14:tracePt t="14939" x="8794750" y="2674938"/>
          <p14:tracePt t="14948" x="8804275" y="2674938"/>
          <p14:tracePt t="14959" x="8831263" y="2674938"/>
          <p14:tracePt t="14968" x="8840788" y="2674938"/>
          <p14:tracePt t="14976" x="8848725" y="2667000"/>
          <p14:tracePt t="14984" x="8867775" y="2667000"/>
          <p14:tracePt t="15001" x="8885238" y="2667000"/>
          <p14:tracePt t="15012" x="8894763" y="2657475"/>
          <p14:tracePt t="15021" x="8904288" y="2657475"/>
          <p14:tracePt t="15027" x="8913813" y="2657475"/>
          <p14:tracePt t="15036" x="8921750" y="2657475"/>
          <p14:tracePt t="15043" x="8931275" y="2657475"/>
          <p14:tracePt t="15052" x="8959850" y="2657475"/>
          <p14:tracePt t="15060" x="8977313" y="2657475"/>
          <p14:tracePt t="15068" x="9004300" y="2657475"/>
          <p14:tracePt t="15076" x="9023350" y="2657475"/>
          <p14:tracePt t="15084" x="9040813" y="2657475"/>
          <p14:tracePt t="15088" x="9069388" y="2657475"/>
          <p14:tracePt t="15095" x="9086850" y="2657475"/>
          <p14:tracePt t="15104" x="9113838" y="2657475"/>
          <p14:tracePt t="15112" x="9132888" y="2657475"/>
          <p14:tracePt t="15120" x="9159875" y="2657475"/>
          <p14:tracePt t="15127" x="9196388" y="2667000"/>
          <p14:tracePt t="15148" x="9215438" y="2667000"/>
          <p14:tracePt t="15155" x="9223375" y="2667000"/>
          <p14:tracePt t="15163" x="9242425" y="2667000"/>
          <p14:tracePt t="15172" x="9251950" y="2667000"/>
          <p14:tracePt t="15179" x="9259888" y="2667000"/>
          <p14:tracePt t="15196" x="9278938" y="2667000"/>
          <p14:tracePt t="15216" x="9288463" y="2667000"/>
          <p14:tracePt t="15232" x="9296400" y="2667000"/>
          <p14:tracePt t="15240" x="9305925" y="2667000"/>
          <p14:tracePt t="15356" x="9315450" y="2674938"/>
          <p14:tracePt t="15371" x="9315450" y="2684463"/>
          <p14:tracePt t="15380" x="9305925" y="2693988"/>
          <p14:tracePt t="15388" x="9288463" y="2703513"/>
          <p14:tracePt t="15395" x="9269413" y="2703513"/>
          <p14:tracePt t="15404" x="9242425" y="2720975"/>
          <p14:tracePt t="15411" x="9215438" y="2730500"/>
          <p14:tracePt t="15420" x="9178925" y="2730500"/>
          <p14:tracePt t="15423" x="9123363" y="2740025"/>
          <p14:tracePt t="15433" x="9086850" y="2757488"/>
          <p14:tracePt t="15440" x="9023350" y="2767013"/>
          <p14:tracePt t="15448" x="8977313" y="2776538"/>
          <p14:tracePt t="15460" x="8921750" y="2784475"/>
          <p14:tracePt t="15468" x="8867775" y="2784475"/>
          <p14:tracePt t="15476" x="8804275" y="2803525"/>
          <p14:tracePt t="15484" x="8731250" y="2803525"/>
          <p14:tracePt t="15488" x="8685213" y="2820988"/>
          <p14:tracePt t="15496" x="8648700" y="2820988"/>
          <p14:tracePt t="15504" x="8585200" y="2830513"/>
          <p14:tracePt t="15512" x="8556625" y="2830513"/>
          <p14:tracePt t="15520" x="8520113" y="2830513"/>
          <p14:tracePt t="15528" x="8466138" y="2830513"/>
          <p14:tracePt t="15535" x="8402638" y="2849563"/>
          <p14:tracePt t="15544" x="8366125" y="2857500"/>
          <p14:tracePt t="15551" x="8283575" y="2867025"/>
          <p14:tracePt t="15560" x="8228013" y="2886075"/>
          <p14:tracePt t="15572" x="8164513" y="2894013"/>
          <p14:tracePt t="15580" x="8091488" y="2903538"/>
          <p14:tracePt t="15588" x="8008938" y="2930525"/>
          <p14:tracePt t="15596" x="7954963" y="2940050"/>
          <p14:tracePt t="15604" x="7889875" y="2959100"/>
          <p14:tracePt t="15612" x="7845425" y="2968625"/>
          <p14:tracePt t="15616" x="7789863" y="2995613"/>
          <p14:tracePt t="15623" x="7726363" y="3005138"/>
          <p14:tracePt t="15632" x="7670800" y="3013075"/>
          <p14:tracePt t="15640" x="7589838" y="3032125"/>
          <p14:tracePt t="15648" x="7534275" y="3041650"/>
          <p14:tracePt t="15656" x="7470775" y="3049588"/>
          <p14:tracePt t="15664" x="7415213" y="3068638"/>
          <p14:tracePt t="15671" x="7351713" y="3078163"/>
          <p14:tracePt t="15684" x="7315200" y="3086100"/>
          <p14:tracePt t="15692" x="7251700" y="3095625"/>
          <p14:tracePt t="15701" x="7196138" y="3114675"/>
          <p14:tracePt t="15708" x="7150100" y="3114675"/>
          <p14:tracePt t="15716" x="7123113" y="3122613"/>
          <p14:tracePt t="15723" x="7096125" y="3122613"/>
          <p14:tracePt t="15732" x="7059613" y="3132138"/>
          <p14:tracePt t="15740" x="7032625" y="3132138"/>
          <p14:tracePt t="15743" x="6996113" y="3132138"/>
          <p14:tracePt t="15752" x="6959600" y="3132138"/>
          <p14:tracePt t="15760" x="6940550" y="3141663"/>
          <p14:tracePt t="15768" x="6923088" y="3141663"/>
          <p14:tracePt t="15776" x="6904038" y="3141663"/>
          <p14:tracePt t="15784" x="6894513" y="3141663"/>
          <p14:tracePt t="15792" x="6886575" y="3141663"/>
          <p14:tracePt t="15801" x="6867525" y="3141663"/>
          <p14:tracePt t="15811" x="6850063" y="3141663"/>
          <p14:tracePt t="15820" x="6840538" y="3141663"/>
          <p14:tracePt t="15828" x="6831013" y="3141663"/>
          <p14:tracePt t="15836" x="6804025" y="3141663"/>
          <p14:tracePt t="15852" x="6794500" y="3132138"/>
          <p14:tracePt t="15868" x="6794500" y="3122613"/>
          <p14:tracePt t="15888" x="6784975" y="3122613"/>
          <p14:tracePt t="15936" x="6777038" y="3114675"/>
          <p14:tracePt t="15943" x="6767513" y="3105150"/>
          <p14:tracePt t="15983" x="6757988" y="3105150"/>
          <p14:tracePt t="16004" x="6748463" y="3095625"/>
          <p14:tracePt t="16011" x="6748463" y="3086100"/>
          <p14:tracePt t="16028" x="6740525" y="3086100"/>
          <p14:tracePt t="16036" x="6721475" y="3068638"/>
          <p14:tracePt t="16044" x="6711950" y="3068638"/>
          <p14:tracePt t="16051" x="6694488" y="3068638"/>
          <p14:tracePt t="16059" x="6684963" y="3068638"/>
          <p14:tracePt t="16067" x="6675438" y="3059113"/>
          <p14:tracePt t="16088" x="6657975" y="3049588"/>
          <p14:tracePt t="16213" x="6648450" y="3041650"/>
          <p14:tracePt t="16252" x="6648450" y="3032125"/>
          <p14:tracePt t="16260" x="6657975" y="3032125"/>
          <p14:tracePt t="16276" x="6675438" y="3013075"/>
          <p14:tracePt t="16283" x="6684963" y="3013075"/>
          <p14:tracePt t="16292" x="6704013" y="3013075"/>
          <p14:tracePt t="16300" x="6721475" y="3013075"/>
          <p14:tracePt t="16308" x="6740525" y="3005138"/>
          <p14:tracePt t="16312" x="6777038" y="3005138"/>
          <p14:tracePt t="16320" x="6794500" y="3005138"/>
          <p14:tracePt t="16328" x="6813550" y="3005138"/>
          <p14:tracePt t="16336" x="6840538" y="3005138"/>
          <p14:tracePt t="16344" x="6886575" y="3005138"/>
          <p14:tracePt t="16355" x="6894513" y="3005138"/>
          <p14:tracePt t="16364" x="6923088" y="2995613"/>
          <p14:tracePt t="16371" x="6940550" y="2995613"/>
          <p14:tracePt t="16380" x="6977063" y="2995613"/>
          <p14:tracePt t="16388" x="6986588" y="2986088"/>
          <p14:tracePt t="16396" x="7004050" y="2986088"/>
          <p14:tracePt t="16404" x="7032625" y="2986088"/>
          <p14:tracePt t="16412" x="7050088" y="2986088"/>
          <p14:tracePt t="16420" x="7069138" y="2986088"/>
          <p14:tracePt t="16428" x="7077075" y="2986088"/>
          <p14:tracePt t="16436" x="7086600" y="2986088"/>
          <p14:tracePt t="16439" x="7096125" y="2986088"/>
          <p14:tracePt t="16449" x="7105650" y="2986088"/>
          <p14:tracePt t="16455" x="7113588" y="2986088"/>
          <p14:tracePt t="16472" x="7123113" y="2986088"/>
          <p14:tracePt t="16635" x="7132638" y="2986088"/>
          <p14:tracePt t="16644" x="7142163" y="2976563"/>
          <p14:tracePt t="16699" x="7142163" y="2968625"/>
          <p14:tracePt t="16748" x="7150100" y="2959100"/>
          <p14:tracePt t="16756" x="7159625" y="2959100"/>
          <p14:tracePt t="16764" x="7169150" y="2959100"/>
          <p14:tracePt t="16780" x="7196138" y="2940050"/>
          <p14:tracePt t="16796" x="7215188" y="2940050"/>
          <p14:tracePt t="16801" x="7223125" y="2940050"/>
          <p14:tracePt t="16808" x="7232650" y="2940050"/>
          <p14:tracePt t="16836" x="7242175" y="2940050"/>
          <p14:tracePt t="16843" x="7259638" y="2940050"/>
          <p14:tracePt t="16852" x="7269163" y="2940050"/>
          <p14:tracePt t="16860" x="7278688" y="2940050"/>
          <p14:tracePt t="16863" x="7288213" y="2930525"/>
          <p14:tracePt t="16880" x="7296150" y="2930525"/>
          <p14:tracePt t="16904" x="7305675" y="2930525"/>
          <p14:tracePt t="16912" x="7315200" y="2930525"/>
          <p14:tracePt t="16920" x="7334250" y="2930525"/>
          <p14:tracePt t="16928" x="7351713" y="2930525"/>
          <p14:tracePt t="16936" x="7361238" y="2930525"/>
          <p14:tracePt t="16944" x="7378700" y="2930525"/>
          <p14:tracePt t="16951" x="7388225" y="2930525"/>
          <p14:tracePt t="16963" x="7397750" y="2930525"/>
          <p14:tracePt t="16971" x="7415213" y="2930525"/>
          <p14:tracePt t="16979" x="7434263" y="2922588"/>
          <p14:tracePt t="16988" x="7443788" y="2922588"/>
          <p14:tracePt t="16992" x="7451725" y="2922588"/>
          <p14:tracePt t="17001" x="7461250" y="2922588"/>
          <p14:tracePt t="17023" x="7470775" y="2922588"/>
          <p14:tracePt t="17116" x="7480300" y="2922588"/>
          <p14:tracePt t="17132" x="7497763" y="2922588"/>
          <p14:tracePt t="17140" x="7507288" y="2922588"/>
          <p14:tracePt t="17148" x="7516813" y="2922588"/>
          <p14:tracePt t="17152" x="7524750" y="2922588"/>
          <p14:tracePt t="17160" x="7534275" y="2922588"/>
          <p14:tracePt t="17176" x="7553325" y="2922588"/>
          <p14:tracePt t="17235" x="7561263" y="2922588"/>
          <p14:tracePt t="18024" x="7553325" y="2922588"/>
          <p14:tracePt t="18032" x="7497763" y="2930525"/>
          <p14:tracePt t="18039" x="7434263" y="2959100"/>
          <p14:tracePt t="18047" x="7378700" y="2986088"/>
          <p14:tracePt t="18055" x="7334250" y="3005138"/>
          <p14:tracePt t="18064" x="7269163" y="3032125"/>
          <p14:tracePt t="18072" x="7169150" y="3059113"/>
          <p14:tracePt t="18080" x="7077075" y="3086100"/>
          <p14:tracePt t="18088" x="6977063" y="3114675"/>
          <p14:tracePt t="18096" x="6867525" y="3151188"/>
          <p14:tracePt t="18104" x="6767513" y="3178175"/>
          <p14:tracePt t="18112" x="6684963" y="3205163"/>
          <p14:tracePt t="18120" x="6575425" y="3232150"/>
          <p14:tracePt t="18128" x="6465888" y="3268663"/>
          <p14:tracePt t="18137" x="6329363" y="3297238"/>
          <p14:tracePt t="18143" x="6200775" y="3305175"/>
          <p14:tracePt t="18151" x="6054725" y="3324225"/>
          <p14:tracePt t="18159" x="5908675" y="3341688"/>
          <p14:tracePt t="18168" x="5762625" y="3351213"/>
          <p14:tracePt t="18176" x="5634038" y="3351213"/>
          <p14:tracePt t="18184" x="5487988" y="3351213"/>
          <p14:tracePt t="18191" x="5360988" y="3351213"/>
          <p14:tracePt t="18204" x="5251450" y="3351213"/>
          <p14:tracePt t="18212" x="5159375" y="3351213"/>
          <p14:tracePt t="18220" x="5059363" y="3351213"/>
          <p14:tracePt t="18228" x="4986338" y="3351213"/>
          <p14:tracePt t="18236" x="4932363" y="3333750"/>
          <p14:tracePt t="18244" x="4867275" y="3324225"/>
          <p14:tracePt t="18252" x="4849813" y="3314700"/>
          <p14:tracePt t="18255" x="4830763" y="3305175"/>
          <p14:tracePt t="18264" x="4813300" y="3297238"/>
          <p14:tracePt t="18272" x="4803775" y="3287713"/>
          <p14:tracePt t="18280" x="4784725" y="3268663"/>
          <p14:tracePt t="18288" x="4767263" y="3251200"/>
          <p14:tracePt t="18295" x="4767263" y="3241675"/>
          <p14:tracePt t="18304" x="4757738" y="3214688"/>
          <p14:tracePt t="18312" x="4748213" y="3195638"/>
          <p14:tracePt t="18320" x="4740275" y="3141663"/>
          <p14:tracePt t="18333" x="4740275" y="3122613"/>
          <p14:tracePt t="18340" x="4730750" y="3095625"/>
          <p14:tracePt t="18348" x="4703763" y="3022600"/>
          <p14:tracePt t="18355" x="4703763" y="3005138"/>
          <p14:tracePt t="18364" x="4694238" y="2976563"/>
          <p14:tracePt t="18372" x="4694238" y="2930525"/>
          <p14:tracePt t="18380" x="4684713" y="2903538"/>
          <p14:tracePt t="18384" x="4684713" y="2876550"/>
          <p14:tracePt t="18392" x="4684713" y="2857500"/>
          <p14:tracePt t="18400" x="4675188" y="2813050"/>
          <p14:tracePt t="18407" x="4675188" y="2803525"/>
          <p14:tracePt t="18417" x="4675188" y="2784475"/>
          <p14:tracePt t="18424" x="4667250" y="2767013"/>
          <p14:tracePt t="18432" x="4667250" y="2757488"/>
          <p14:tracePt t="18439" x="4667250" y="2747963"/>
          <p14:tracePt t="18453" x="4667250" y="2730500"/>
          <p14:tracePt t="18460" x="4667250" y="2720975"/>
          <p14:tracePt t="18468" x="4667250" y="2703513"/>
          <p14:tracePt t="18476" x="4667250" y="2684463"/>
          <p14:tracePt t="18484" x="4667250" y="2657475"/>
          <p14:tracePt t="18491" x="4667250" y="2638425"/>
          <p14:tracePt t="18500" x="4667250" y="2630488"/>
          <p14:tracePt t="18508" x="4667250" y="2620963"/>
          <p14:tracePt t="18512" x="4667250" y="2601913"/>
          <p14:tracePt t="18521" x="4667250" y="2593975"/>
          <p14:tracePt t="18527" x="4667250" y="2584450"/>
          <p14:tracePt t="18537" x="4667250" y="2574925"/>
          <p14:tracePt t="18543" x="4667250" y="2565400"/>
          <p14:tracePt t="18553" x="4667250" y="2557463"/>
          <p14:tracePt t="18628" x="4657725" y="2547938"/>
          <p14:tracePt t="18648" x="4630738" y="2547938"/>
          <p14:tracePt t="18656" x="4611688" y="2547938"/>
          <p14:tracePt t="18663" x="4584700" y="2557463"/>
          <p14:tracePt t="18672" x="4557713" y="2557463"/>
          <p14:tracePt t="18680" x="4511675" y="2557463"/>
          <p14:tracePt t="18688" x="4456113" y="2565400"/>
          <p14:tracePt t="18696" x="4383088" y="2574925"/>
          <p14:tracePt t="18705" x="4319588" y="2574925"/>
          <p14:tracePt t="18717" x="4246563" y="2593975"/>
          <p14:tracePt t="18724" x="4183063" y="2601913"/>
          <p14:tracePt t="18733" x="4127500" y="2601913"/>
          <p14:tracePt t="18740" x="4054475" y="2601913"/>
          <p14:tracePt t="18748" x="4027488" y="2601913"/>
          <p14:tracePt t="18755" x="3971925" y="2601913"/>
          <p14:tracePt t="18763" x="3898900" y="2601913"/>
          <p14:tracePt t="18771" x="3817938" y="2620963"/>
          <p14:tracePt t="18776" x="3744913" y="2630488"/>
          <p14:tracePt t="18784" x="3689350" y="2630488"/>
          <p14:tracePt t="18791" x="3616325" y="2630488"/>
          <p14:tracePt t="18800" x="3533775" y="2638425"/>
          <p14:tracePt t="18807" x="3460750" y="2657475"/>
          <p14:tracePt t="18816" x="3387725" y="2657475"/>
          <p14:tracePt t="18824" x="3314700" y="2657475"/>
          <p14:tracePt t="18836" x="3251200" y="2657475"/>
          <p14:tracePt t="18839" x="3195638" y="2667000"/>
          <p14:tracePt t="18852" x="3151188" y="2667000"/>
          <p14:tracePt t="18860" x="3122613" y="2667000"/>
          <p14:tracePt t="18868" x="3095625" y="2667000"/>
          <p14:tracePt t="18876" x="3078163" y="2667000"/>
          <p14:tracePt t="18884" x="3049588" y="2667000"/>
          <p14:tracePt t="18892" x="3032125" y="2674938"/>
          <p14:tracePt t="18900" x="3005138" y="2674938"/>
          <p14:tracePt t="18904" x="2986088" y="2684463"/>
          <p14:tracePt t="18921" x="2949575" y="2684463"/>
          <p14:tracePt t="18928" x="2932113" y="2684463"/>
          <p14:tracePt t="18937" x="2903538" y="2693988"/>
          <p14:tracePt t="18943" x="2895600" y="2693988"/>
          <p14:tracePt t="18953" x="2867025" y="2693988"/>
          <p14:tracePt t="18959" x="2849563" y="2693988"/>
          <p14:tracePt t="18968" x="2830513" y="2693988"/>
          <p14:tracePt t="18975" x="2813050" y="2693988"/>
          <p14:tracePt t="18984" x="2794000" y="2693988"/>
          <p14:tracePt t="19005" x="2786063" y="2693988"/>
          <p14:tracePt t="19012" x="2776538" y="2693988"/>
          <p14:tracePt t="19080" x="2767013" y="2693988"/>
          <p14:tracePt t="19420" x="2767013" y="2684463"/>
          <p14:tracePt t="19452" x="2767013" y="2674938"/>
          <p14:tracePt t="19460" x="2786063" y="2674938"/>
          <p14:tracePt t="19464" x="2803525" y="2674938"/>
          <p14:tracePt t="19467" x="2822575" y="2674938"/>
          <p14:tracePt t="19476" x="2849563" y="2674938"/>
          <p14:tracePt t="19484" x="2895600" y="2674938"/>
          <p14:tracePt t="19492" x="2922588" y="2674938"/>
          <p14:tracePt t="19500" x="2995613" y="2684463"/>
          <p14:tracePt t="19508" x="3068638" y="2703513"/>
          <p14:tracePt t="19517" x="3151188" y="2711450"/>
          <p14:tracePt t="19523" x="3178175" y="2711450"/>
          <p14:tracePt t="19527" x="3251200" y="2720975"/>
          <p14:tracePt t="19537" x="3343275" y="2740025"/>
          <p14:tracePt t="19544" x="3452813" y="2740025"/>
          <p14:tracePt t="19555" x="3562350" y="2747963"/>
          <p14:tracePt t="19563" x="3671888" y="2747963"/>
          <p14:tracePt t="19571" x="3789363" y="2767013"/>
          <p14:tracePt t="19580" x="3881438" y="2776538"/>
          <p14:tracePt t="19588" x="3971925" y="2776538"/>
          <p14:tracePt t="19591" x="4044950" y="2776538"/>
          <p14:tracePt t="19600" x="4119563" y="2794000"/>
          <p14:tracePt t="19608" x="4200525" y="2794000"/>
          <p14:tracePt t="19617" x="4273550" y="2794000"/>
          <p14:tracePt t="19624" x="4329113" y="2794000"/>
          <p14:tracePt t="19633" x="4383088" y="2794000"/>
          <p14:tracePt t="19639" x="4456113" y="2794000"/>
          <p14:tracePt t="19647" x="4511675" y="2794000"/>
          <p14:tracePt t="19655" x="4575175" y="2794000"/>
          <p14:tracePt t="19664" x="4630738" y="2794000"/>
          <p14:tracePt t="19671" x="4684713" y="2794000"/>
          <p14:tracePt t="19679" x="4740275" y="2794000"/>
          <p14:tracePt t="19692" x="4794250" y="2794000"/>
          <p14:tracePt t="19700" x="4857750" y="2794000"/>
          <p14:tracePt t="19708" x="4886325" y="2803525"/>
          <p14:tracePt t="19717" x="4949825" y="2803525"/>
          <p14:tracePt t="19720" x="5032375" y="2813050"/>
          <p14:tracePt t="19728" x="5059363" y="2813050"/>
          <p14:tracePt t="19737" x="5114925" y="2813050"/>
          <p14:tracePt t="19743" x="5178425" y="2830513"/>
          <p14:tracePt t="19753" x="5251450" y="2830513"/>
          <p14:tracePt t="19759" x="5341938" y="2830513"/>
          <p14:tracePt t="19768" x="5414963" y="2840038"/>
          <p14:tracePt t="19776" x="5497513" y="2849563"/>
          <p14:tracePt t="19784" x="5570538" y="2867025"/>
          <p14:tracePt t="19792" x="5634038" y="2876550"/>
          <p14:tracePt t="19800" x="5689600" y="2886075"/>
          <p14:tracePt t="19812" x="5753100" y="2903538"/>
          <p14:tracePt t="19820" x="5826125" y="2913063"/>
          <p14:tracePt t="19828" x="5881688" y="2922588"/>
          <p14:tracePt t="19837" x="5945188" y="2949575"/>
          <p14:tracePt t="19843" x="6008688" y="2976563"/>
          <p14:tracePt t="19848" x="6073775" y="2995613"/>
          <p14:tracePt t="19856" x="6146800" y="3013075"/>
          <p14:tracePt t="19864" x="6210300" y="3022600"/>
          <p14:tracePt t="19871" x="6273800" y="3049588"/>
          <p14:tracePt t="19880" x="6329363" y="3078163"/>
          <p14:tracePt t="19888" x="6392863" y="3086100"/>
          <p14:tracePt t="19895" x="6438900" y="3105150"/>
          <p14:tracePt t="19904" x="6483350" y="3132138"/>
          <p14:tracePt t="19920" x="6557963" y="3151188"/>
          <p14:tracePt t="19927" x="6584950" y="3168650"/>
          <p14:tracePt t="19936" x="6630988" y="3187700"/>
          <p14:tracePt t="19955" x="6648450" y="3187700"/>
          <p14:tracePt t="19964" x="6657975" y="3195638"/>
          <p14:tracePt t="19971" x="6667500" y="3195638"/>
          <p14:tracePt t="19975" x="6675438" y="3205163"/>
          <p14:tracePt t="19984" x="6684963" y="3214688"/>
          <p14:tracePt t="20000" x="6694488" y="3214688"/>
          <p14:tracePt t="20017" x="6704013" y="3224213"/>
          <p14:tracePt t="22552" x="6657975" y="3224213"/>
          <p14:tracePt t="22560" x="6648450" y="3224213"/>
          <p14:tracePt t="22576" x="6630988" y="3224213"/>
          <p14:tracePt t="22583" x="6621463" y="3224213"/>
          <p14:tracePt t="22592" x="6611938" y="3232150"/>
          <p14:tracePt t="22596" x="6602413" y="3232150"/>
          <p14:tracePt t="22600" x="6584950" y="3241675"/>
          <p14:tracePt t="22607" x="6575425" y="3251200"/>
          <p14:tracePt t="22616" x="6557963" y="3260725"/>
          <p14:tracePt t="22623" x="6548438" y="3260725"/>
          <p14:tracePt t="22632" x="6529388" y="3268663"/>
          <p14:tracePt t="22640" x="6521450" y="3268663"/>
          <p14:tracePt t="22648" x="6492875" y="3278188"/>
          <p14:tracePt t="22660" x="6456363" y="3287713"/>
          <p14:tracePt t="22668" x="6446838" y="3287713"/>
          <p14:tracePt t="22676" x="6410325" y="3297238"/>
          <p14:tracePt t="22684" x="6392863" y="3297238"/>
          <p14:tracePt t="22692" x="6373813" y="3297238"/>
          <p14:tracePt t="22700" x="6346825" y="3305175"/>
          <p14:tracePt t="22707" x="6329363" y="3305175"/>
          <p14:tracePt t="22716" x="6310313" y="3305175"/>
          <p14:tracePt t="22720" x="6300788" y="3305175"/>
          <p14:tracePt t="22727" x="6292850" y="3305175"/>
          <p14:tracePt t="22737" x="6273800" y="3305175"/>
          <p14:tracePt t="22743" x="6264275" y="3305175"/>
          <p14:tracePt t="22752" x="6246813" y="3305175"/>
          <p14:tracePt t="22760" x="6237288" y="3305175"/>
          <p14:tracePt t="22767" x="6227763" y="3305175"/>
          <p14:tracePt t="22776" x="6219825" y="3305175"/>
          <p14:tracePt t="22784" x="6210300" y="3305175"/>
          <p14:tracePt t="22800" x="6191250" y="3305175"/>
          <p14:tracePt t="22808" x="6173788" y="3305175"/>
          <p14:tracePt t="22816" x="6164263" y="3305175"/>
          <p14:tracePt t="22824" x="6127750" y="3297238"/>
          <p14:tracePt t="22840" x="6110288" y="3287713"/>
          <p14:tracePt t="22848" x="6100763" y="3287713"/>
          <p14:tracePt t="22856" x="6081713" y="3287713"/>
          <p14:tracePt t="22864" x="6064250" y="3278188"/>
          <p14:tracePt t="22872" x="6045200" y="3278188"/>
          <p14:tracePt t="22880" x="6027738" y="3268663"/>
          <p14:tracePt t="22888" x="6000750" y="3268663"/>
          <p14:tracePt t="22896" x="5981700" y="3268663"/>
          <p14:tracePt t="22918" x="5935663" y="3268663"/>
          <p14:tracePt t="22921" x="5918200" y="3268663"/>
          <p14:tracePt t="22928" x="5872163" y="3268663"/>
          <p14:tracePt t="22936" x="5835650" y="3268663"/>
          <p14:tracePt t="22943" x="5808663" y="3260725"/>
          <p14:tracePt t="22952" x="5772150" y="3260725"/>
          <p14:tracePt t="22959" x="5735638" y="3260725"/>
          <p14:tracePt t="22968" x="5708650" y="3260725"/>
          <p14:tracePt t="22975" x="5662613" y="3260725"/>
          <p14:tracePt t="22983" x="5626100" y="3260725"/>
          <p14:tracePt t="22991" x="5580063" y="3260725"/>
          <p14:tracePt t="23000" x="5553075" y="3260725"/>
          <p14:tracePt t="23008" x="5516563" y="3260725"/>
          <p14:tracePt t="23016" x="5480050" y="3260725"/>
          <p14:tracePt t="23025" x="5461000" y="3260725"/>
          <p14:tracePt t="23033" x="5434013" y="3260725"/>
          <p14:tracePt t="23040" x="5407025" y="3260725"/>
          <p14:tracePt t="23049" x="5397500" y="3251200"/>
          <p14:tracePt t="23056" x="5378450" y="3241675"/>
          <p14:tracePt t="23063" x="5370513" y="3241675"/>
          <p14:tracePt t="23072" x="5360988" y="3232150"/>
          <p14:tracePt t="23080" x="5351463" y="3224213"/>
          <p14:tracePt t="23088" x="5341938" y="3214688"/>
          <p14:tracePt t="23095" x="5324475" y="3205163"/>
          <p14:tracePt t="23103" x="5305425" y="3195638"/>
          <p14:tracePt t="23112" x="5278438" y="3178175"/>
          <p14:tracePt t="23119" x="5268913" y="3168650"/>
          <p14:tracePt t="23137" x="5251450" y="3151188"/>
          <p14:tracePt t="23153" x="5232400" y="3122613"/>
          <p14:tracePt t="23159" x="5224463" y="3114675"/>
          <p14:tracePt t="23176" x="5224463" y="3086100"/>
          <p14:tracePt t="23184" x="5214938" y="3078163"/>
          <p14:tracePt t="23192" x="5205413" y="3068638"/>
          <p14:tracePt t="23204" x="5205413" y="3059113"/>
          <p14:tracePt t="23212" x="5205413" y="3049588"/>
          <p14:tracePt t="23220" x="5205413" y="3041650"/>
          <p14:tracePt t="23227" x="5195888" y="3032125"/>
          <p14:tracePt t="23232" x="5195888" y="3022600"/>
          <p14:tracePt t="23239" x="5195888" y="3005138"/>
          <p14:tracePt t="23248" x="5187950" y="2986088"/>
          <p14:tracePt t="23255" x="5187950" y="2976563"/>
          <p14:tracePt t="23271" x="5178425" y="2959100"/>
          <p14:tracePt t="23280" x="5178425" y="2949575"/>
          <p14:tracePt t="23287" x="5178425" y="2940050"/>
          <p14:tracePt t="23296" x="5178425" y="2922588"/>
          <p14:tracePt t="23304" x="5178425" y="2913063"/>
          <p14:tracePt t="23316" x="5168900" y="2886075"/>
          <p14:tracePt t="23333" x="5159375" y="2867025"/>
          <p14:tracePt t="23340" x="5159375" y="2857500"/>
          <p14:tracePt t="23349" x="5159375" y="2849563"/>
          <p14:tracePt t="23356" x="5159375" y="2840038"/>
          <p14:tracePt t="23359" x="5159375" y="2820988"/>
          <p14:tracePt t="23368" x="5159375" y="2803525"/>
          <p14:tracePt t="23375" x="5151438" y="2794000"/>
          <p14:tracePt t="23392" x="5151438" y="2784475"/>
          <p14:tracePt t="23400" x="5151438" y="2767013"/>
          <p14:tracePt t="23416" x="5151438" y="2757488"/>
          <p14:tracePt t="23424" x="5151438" y="2747963"/>
          <p14:tracePt t="23440" x="5151438" y="2740025"/>
          <p14:tracePt t="23471" x="5151438" y="2730500"/>
          <p14:tracePt t="23596" x="5151438" y="2720975"/>
          <p14:tracePt t="23628" x="5151438" y="2711450"/>
          <p14:tracePt t="23636" x="5151438" y="2703513"/>
          <p14:tracePt t="23653" x="5151438" y="2684463"/>
          <p14:tracePt t="23676" x="5151438" y="2674938"/>
          <p14:tracePt t="23684" x="5151438" y="2667000"/>
          <p14:tracePt t="23703" x="5151438" y="2657475"/>
          <p14:tracePt t="23712" x="5151438" y="2647950"/>
          <p14:tracePt t="23719" x="5151438" y="2638425"/>
          <p14:tracePt t="23728" x="5151438" y="2630488"/>
          <p14:tracePt t="23736" x="5151438" y="2620963"/>
          <p14:tracePt t="23743" x="5151438" y="2611438"/>
          <p14:tracePt t="23769" x="5151438" y="2601913"/>
          <p14:tracePt t="23783" x="5151438" y="2593975"/>
          <p14:tracePt t="23824" x="5151438" y="2584450"/>
          <p14:tracePt t="24060" x="5151438" y="2574925"/>
          <p14:tracePt t="24072" x="5151438" y="2565400"/>
          <p14:tracePt t="24095" x="5151438" y="2557463"/>
          <p14:tracePt t="24860" x="5151438" y="2547938"/>
          <p14:tracePt t="24884" x="5151438" y="2538413"/>
          <p14:tracePt t="24903" x="5151438" y="2528888"/>
          <p14:tracePt t="24935" x="5151438" y="2520950"/>
          <p14:tracePt t="24988" x="5151438" y="2511425"/>
          <p14:tracePt t="25008" x="5151438" y="2501900"/>
          <p14:tracePt t="25063" x="5151438" y="2484438"/>
          <p14:tracePt t="25088" x="5151438" y="2474913"/>
          <p14:tracePt t="25103" x="5151438" y="2465388"/>
          <p14:tracePt t="25136" x="5151438" y="2455863"/>
          <p14:tracePt t="25144" x="5151438" y="2447925"/>
          <p14:tracePt t="25232" x="5151438" y="2438400"/>
          <p14:tracePt t="25256" x="5151438" y="2428875"/>
          <p14:tracePt t="25304" x="5151438" y="2419350"/>
          <p14:tracePt t="25344" x="5151438" y="2411413"/>
          <p14:tracePt t="25416" x="5151438" y="2401888"/>
          <p14:tracePt t="26448" x="5151438" y="2392363"/>
          <p14:tracePt t="26472" x="5132388" y="2401888"/>
          <p14:tracePt t="26496" x="5105400" y="2419350"/>
          <p14:tracePt t="26511" x="5095875" y="2419350"/>
          <p14:tracePt t="26519" x="5086350" y="2419350"/>
          <p14:tracePt t="26537" x="5068888" y="2428875"/>
          <p14:tracePt t="26552" x="5059363" y="2428875"/>
          <p14:tracePt t="26560" x="5041900" y="2428875"/>
          <p14:tracePt t="26568" x="5032375" y="2438400"/>
          <p14:tracePt t="26576" x="5022850" y="2438400"/>
          <p14:tracePt t="26600" x="5013325" y="2438400"/>
          <p14:tracePt t="26608" x="5005388" y="2438400"/>
          <p14:tracePt t="26632" x="4995863" y="2438400"/>
          <p14:tracePt t="26639" x="4986338" y="2438400"/>
          <p14:tracePt t="26664" x="4976813" y="2438400"/>
          <p14:tracePt t="26672" x="4968875" y="2438400"/>
          <p14:tracePt t="26680" x="4968875" y="2428875"/>
          <p14:tracePt t="26687" x="4959350" y="2428875"/>
          <p14:tracePt t="26712" x="4949825" y="2419350"/>
          <p14:tracePt t="26720" x="4949825" y="2411413"/>
          <p14:tracePt t="26744" x="4940300" y="2392363"/>
          <p14:tracePt t="26760" x="4940300" y="2382838"/>
          <p14:tracePt t="26769" x="4940300" y="2374900"/>
          <p14:tracePt t="26783" x="4940300" y="2365375"/>
          <p14:tracePt t="26808" x="4932363" y="2355850"/>
          <p14:tracePt t="26840" x="4932363" y="2338388"/>
          <p14:tracePt t="26880" x="4932363" y="2328863"/>
          <p14:tracePt t="27040" x="4922838" y="2319338"/>
          <p14:tracePt t="27048" x="4913313" y="2319338"/>
          <p14:tracePt t="27059" x="4913313" y="2328863"/>
          <p14:tracePt t="27068" x="4895850" y="2338388"/>
          <p14:tracePt t="27075" x="4886325" y="2346325"/>
          <p14:tracePt t="27084" x="4876800" y="2355850"/>
          <p14:tracePt t="27092" x="4867275" y="2355850"/>
          <p14:tracePt t="27100" x="4857750" y="2355850"/>
          <p14:tracePt t="27104" x="4840288" y="2355850"/>
          <p14:tracePt t="27108" x="4813300" y="2355850"/>
          <p14:tracePt t="27116" x="4794250" y="2355850"/>
          <p14:tracePt t="27133" x="4776788" y="2365375"/>
          <p14:tracePt t="27140" x="4757738" y="2365375"/>
          <p14:tracePt t="27150" x="4740275" y="2365375"/>
          <p14:tracePt t="27155" x="4730750" y="2365375"/>
          <p14:tracePt t="27163" x="4721225" y="2365375"/>
          <p14:tracePt t="27176" x="4711700" y="2365375"/>
          <p14:tracePt t="27192" x="4694238" y="2365375"/>
          <p14:tracePt t="27224" x="4684713" y="2365375"/>
          <p14:tracePt t="27232" x="4675188" y="2365375"/>
          <p14:tracePt t="27264" x="4657725" y="2346325"/>
          <p14:tracePt t="27332" x="4648200" y="2338388"/>
          <p14:tracePt t="27400" x="4638675" y="2328863"/>
          <p14:tracePt t="27423" x="4630738" y="2328863"/>
          <p14:tracePt t="27431" x="4621213" y="2328863"/>
          <p14:tracePt t="27448" x="4611688" y="2328863"/>
          <p14:tracePt t="27456" x="4602163" y="2328863"/>
          <p14:tracePt t="27464" x="4584700" y="2328863"/>
          <p14:tracePt t="27472" x="4575175" y="2328863"/>
          <p14:tracePt t="27480" x="4565650" y="2328863"/>
          <p14:tracePt t="27488" x="4557713" y="2328863"/>
          <p14:tracePt t="27496" x="4548188" y="2328863"/>
          <p14:tracePt t="27504" x="4538663" y="2328863"/>
          <p14:tracePt t="27512" x="4511675" y="2328863"/>
          <p14:tracePt t="27520" x="4492625" y="2328863"/>
          <p14:tracePt t="27527" x="4475163" y="2328863"/>
          <p14:tracePt t="27536" x="4456113" y="2328863"/>
          <p14:tracePt t="27544" x="4429125" y="2328863"/>
          <p14:tracePt t="27552" x="4402138" y="2328863"/>
          <p14:tracePt t="27559" x="4375150" y="2328863"/>
          <p14:tracePt t="27568" x="4356100" y="2328863"/>
          <p14:tracePt t="27576" x="4319588" y="2328863"/>
          <p14:tracePt t="27584" x="4310063" y="2328863"/>
          <p14:tracePt t="27592" x="4273550" y="2328863"/>
          <p14:tracePt t="27600" x="4246563" y="2328863"/>
          <p14:tracePt t="27608" x="4229100" y="2328863"/>
          <p14:tracePt t="27616" x="4200525" y="2328863"/>
          <p14:tracePt t="27624" x="4183063" y="2328863"/>
          <p14:tracePt t="27632" x="4164013" y="2328863"/>
          <p14:tracePt t="27639" x="4146550" y="2328863"/>
          <p14:tracePt t="27649" x="4137025" y="2328863"/>
          <p14:tracePt t="27655" x="4127500" y="2328863"/>
          <p14:tracePt t="27704" x="4119563" y="2319338"/>
          <p14:tracePt t="27728" x="4110038" y="2309813"/>
          <p14:tracePt t="27753" x="4110038" y="2301875"/>
          <p14:tracePt t="28167" x="4110038" y="2292350"/>
          <p14:tracePt t="28192" x="4110038" y="2301875"/>
          <p14:tracePt t="28208" x="4110038" y="2309813"/>
          <p14:tracePt t="28215" x="4110038" y="2319338"/>
          <p14:tracePt t="28223" x="4110038" y="2338388"/>
          <p14:tracePt t="28240" x="4119563" y="2355850"/>
          <p14:tracePt t="28248" x="4119563" y="2365375"/>
          <p14:tracePt t="28268" x="4119563" y="2382838"/>
          <p14:tracePt t="28301" x="4119563" y="2392363"/>
          <p14:tracePt t="28344" x="4119563" y="2401888"/>
          <p14:tracePt t="28360" x="4119563" y="2411413"/>
          <p14:tracePt t="28376" x="4110038" y="2419350"/>
          <p14:tracePt t="28384" x="4100513" y="2428875"/>
          <p14:tracePt t="28408" x="4090988" y="2428875"/>
          <p14:tracePt t="28424" x="4083050" y="2428875"/>
          <p14:tracePt t="28432" x="4073525" y="2438400"/>
          <p14:tracePt t="28440" x="4064000" y="2438400"/>
          <p14:tracePt t="28448" x="4054475" y="2438400"/>
          <p14:tracePt t="28455" x="4044950" y="2438400"/>
          <p14:tracePt t="28464" x="4037013" y="2438400"/>
          <p14:tracePt t="28481" x="4027488" y="2438400"/>
          <p14:tracePt t="28488" x="4017963" y="2438400"/>
          <p14:tracePt t="28503" x="4008438" y="2438400"/>
          <p14:tracePt t="28520" x="4000500" y="2438400"/>
          <p14:tracePt t="28537" x="3981450" y="2438400"/>
          <p14:tracePt t="28553" x="3971925" y="2438400"/>
          <p14:tracePt t="29632" x="3963988" y="2438400"/>
          <p14:tracePt t="30208" x="3963988" y="2428875"/>
          <p14:tracePt t="30232" x="3954463" y="2419350"/>
          <p14:tracePt t="30255" x="3944938" y="2411413"/>
          <p14:tracePt t="30280" x="3935413" y="2401888"/>
          <p14:tracePt t="30312" x="3927475" y="2392363"/>
          <p14:tracePt t="30335" x="3917950" y="2382838"/>
          <p14:tracePt t="30352" x="3917950" y="2374900"/>
          <p14:tracePt t="30360" x="3917950" y="2365375"/>
          <p14:tracePt t="30368" x="3917950" y="2355850"/>
          <p14:tracePt t="30385" x="3917950" y="2338388"/>
          <p14:tracePt t="30391" x="3917950" y="2328863"/>
          <p14:tracePt t="30409" x="3917950" y="2319338"/>
          <p14:tracePt t="30415" x="3917950" y="2309813"/>
          <p14:tracePt t="30424" x="3917950" y="2301875"/>
          <p14:tracePt t="30439" x="3917950" y="2292350"/>
          <p14:tracePt t="30516" x="3917950" y="2282825"/>
          <p14:tracePt t="30536" x="3917950" y="2273300"/>
          <p14:tracePt t="30576" x="3908425" y="2273300"/>
          <p14:tracePt t="30608" x="3908425" y="2265363"/>
          <p14:tracePt t="30664" x="3908425" y="2255838"/>
          <p14:tracePt t="30788" x="3908425" y="2246313"/>
          <p14:tracePt t="30812" x="3898900" y="2246313"/>
          <p14:tracePt t="30819" x="3890963" y="2246313"/>
          <p14:tracePt t="30827" x="3881438" y="2246313"/>
          <p14:tracePt t="30843" x="3862388" y="2246313"/>
          <p14:tracePt t="30852" x="3854450" y="2255838"/>
          <p14:tracePt t="30868" x="3844925" y="2255838"/>
          <p14:tracePt t="30884" x="3825875" y="2255838"/>
          <p14:tracePt t="30908" x="3817938" y="2265363"/>
          <p14:tracePt t="30920" x="3808413" y="2265363"/>
          <p14:tracePt t="30943" x="3781425" y="2265363"/>
          <p14:tracePt t="30985" x="3771900" y="2265363"/>
          <p14:tracePt t="31832" x="3771900" y="2273300"/>
          <p14:tracePt t="31840" x="3771900" y="2282825"/>
          <p14:tracePt t="31856" x="3771900" y="2292350"/>
          <p14:tracePt t="31864" x="3771900" y="2301875"/>
          <p14:tracePt t="31872" x="3771900" y="2309813"/>
          <p14:tracePt t="31888" x="3781425" y="2338388"/>
          <p14:tracePt t="31903" x="3798888" y="2355850"/>
          <p14:tracePt t="31920" x="3808413" y="2374900"/>
          <p14:tracePt t="31936" x="3817938" y="2382838"/>
          <p14:tracePt t="31952" x="3817938" y="2392363"/>
          <p14:tracePt t="31992" x="3817938" y="2401888"/>
          <p14:tracePt t="32017" x="3825875" y="2411413"/>
          <p14:tracePt t="32396" x="3825875" y="2419350"/>
          <p14:tracePt t="33096" x="3825875" y="2411413"/>
          <p14:tracePt t="33128" x="3817938" y="2411413"/>
          <p14:tracePt t="33147" x="3808413" y="2411413"/>
          <p14:tracePt t="33164" x="3798888" y="2411413"/>
          <p14:tracePt t="33608" x="3798888" y="2419350"/>
          <p14:tracePt t="33619" x="3798888" y="2428875"/>
          <p14:tracePt t="33624" x="3798888" y="2438400"/>
          <p14:tracePt t="33631" x="3798888" y="2447925"/>
          <p14:tracePt t="33648" x="3798888" y="2455863"/>
          <p14:tracePt t="33656" x="3798888" y="2465388"/>
          <p14:tracePt t="33664" x="3798888" y="2474913"/>
          <p14:tracePt t="33671" x="3798888" y="2484438"/>
          <p14:tracePt t="33915" x="3798888" y="2492375"/>
          <p14:tracePt t="33927" x="3798888" y="2511425"/>
          <p14:tracePt t="33947" x="3798888" y="2520950"/>
          <p14:tracePt t="33956" x="3798888" y="2528888"/>
          <p14:tracePt t="33972" x="3798888" y="2538413"/>
          <p14:tracePt t="33988" x="3798888" y="2547938"/>
          <p14:tracePt t="34016" x="3798888" y="2557463"/>
          <p14:tracePt t="34080" x="3798888" y="2565400"/>
          <p14:tracePt t="34120" x="3798888" y="2574925"/>
          <p14:tracePt t="34128" x="3798888" y="2584450"/>
          <p14:tracePt t="34136" x="3798888" y="2593975"/>
          <p14:tracePt t="34153" x="3808413" y="2601913"/>
          <p14:tracePt t="34568" x="3817938" y="2611438"/>
          <p14:tracePt t="36440" x="3817938" y="2601913"/>
          <p14:tracePt t="36472" x="3817938" y="2611438"/>
          <p14:tracePt t="36560" x="3808413" y="2611438"/>
          <p14:tracePt t="36663" x="3798888" y="2620963"/>
          <p14:tracePt t="36680" x="3789363" y="2630488"/>
          <p14:tracePt t="36687" x="3781425" y="2647950"/>
          <p14:tracePt t="36696" x="3762375" y="2667000"/>
          <p14:tracePt t="36703" x="3752850" y="2693988"/>
          <p14:tracePt t="36712" x="3744913" y="2720975"/>
          <p14:tracePt t="36720" x="3735388" y="2740025"/>
          <p14:tracePt t="36728" x="3735388" y="2767013"/>
          <p14:tracePt t="36736" x="3725863" y="2794000"/>
          <p14:tracePt t="36743" x="3716338" y="2820988"/>
          <p14:tracePt t="36752" x="3708400" y="2867025"/>
          <p14:tracePt t="36760" x="3708400" y="2894013"/>
          <p14:tracePt t="36769" x="3689350" y="2940050"/>
          <p14:tracePt t="36776" x="3679825" y="2968625"/>
          <p14:tracePt t="36785" x="3679825" y="3022600"/>
          <p14:tracePt t="36791" x="3679825" y="3049588"/>
          <p14:tracePt t="36801" x="3679825" y="3105150"/>
          <p14:tracePt t="36808" x="3671888" y="3151188"/>
          <p14:tracePt t="36816" x="3662363" y="3178175"/>
          <p14:tracePt t="36824" x="3662363" y="3205163"/>
          <p14:tracePt t="36832" x="3652838" y="3251200"/>
          <p14:tracePt t="36840" x="3652838" y="3268663"/>
          <p14:tracePt t="36848" x="3652838" y="3297238"/>
          <p14:tracePt t="36856" x="3643313" y="3324225"/>
          <p14:tracePt t="36865" x="3635375" y="3360738"/>
          <p14:tracePt t="36872" x="3635375" y="3378200"/>
          <p14:tracePt t="36881" x="3635375" y="3406775"/>
          <p14:tracePt t="36888" x="3635375" y="3424238"/>
          <p14:tracePt t="36896" x="3625850" y="3443288"/>
          <p14:tracePt t="36918" x="3616325" y="3479800"/>
          <p14:tracePt t="36928" x="3616325" y="3487738"/>
          <p14:tracePt t="36936" x="3606800" y="3497263"/>
          <p14:tracePt t="36960" x="3606800" y="3506788"/>
          <p14:tracePt t="37528" x="3606800" y="3524250"/>
          <p14:tracePt t="37555" x="3606800" y="3533775"/>
          <p14:tracePt t="37580" x="3616325" y="3533775"/>
          <p14:tracePt t="37616" x="3625850" y="3543300"/>
          <p14:tracePt t="37631" x="3635375" y="3552825"/>
          <p14:tracePt t="37703" x="3643313" y="3560763"/>
          <p14:tracePt t="37799" x="3652838" y="3570288"/>
          <p14:tracePt t="37832" x="3662363" y="3579813"/>
          <p14:tracePt t="37956" x="3662363" y="3589338"/>
          <p14:tracePt t="38028" x="3662363" y="3597275"/>
          <p14:tracePt t="38063" x="3662363" y="3606800"/>
          <p14:tracePt t="38588" x="3662363" y="3616325"/>
          <p14:tracePt t="38596" x="3662363" y="3625850"/>
          <p14:tracePt t="38603" x="3662363" y="3633788"/>
          <p14:tracePt t="38612" x="3662363" y="3652838"/>
          <p14:tracePt t="38628" x="3652838" y="3670300"/>
          <p14:tracePt t="38636" x="3643313" y="3679825"/>
          <p14:tracePt t="38641" x="3643313" y="3689350"/>
          <p14:tracePt t="38656" x="3625850" y="3725863"/>
          <p14:tracePt t="38664" x="3625850" y="3735388"/>
          <p14:tracePt t="38671" x="3616325" y="3743325"/>
          <p14:tracePt t="38681" x="3606800" y="3752850"/>
          <p14:tracePt t="38688" x="3606800" y="3762375"/>
          <p14:tracePt t="38696" x="3598863" y="3779838"/>
          <p14:tracePt t="38708" x="3598863" y="3798888"/>
          <p14:tracePt t="38715" x="3589338" y="3808413"/>
          <p14:tracePt t="38732" x="3589338" y="3816350"/>
          <p14:tracePt t="38755" x="3579813" y="3816350"/>
          <p14:tracePt t="39696" x="3570288" y="3816350"/>
          <p14:tracePt t="39703" x="3543300" y="3825875"/>
          <p14:tracePt t="39712" x="3516313" y="3825875"/>
          <p14:tracePt t="39719" x="3479800" y="3825875"/>
          <p14:tracePt t="39728" x="3433763" y="3844925"/>
          <p14:tracePt t="39735" x="3397250" y="3844925"/>
          <p14:tracePt t="39744" x="3379788" y="3844925"/>
          <p14:tracePt t="39751" x="3333750" y="3844925"/>
          <p14:tracePt t="39759" x="3278188" y="3844925"/>
          <p14:tracePt t="39768" x="3241675" y="3844925"/>
          <p14:tracePt t="39775" x="3187700" y="3844925"/>
          <p14:tracePt t="39784" x="3141663" y="3844925"/>
          <p14:tracePt t="39792" x="3086100" y="3844925"/>
          <p14:tracePt t="39800" x="3013075" y="3844925"/>
          <p14:tracePt t="39807" x="2959100" y="3844925"/>
          <p14:tracePt t="39816" x="2932113" y="3844925"/>
          <p14:tracePt t="39824" x="2876550" y="3844925"/>
          <p14:tracePt t="39832" x="2822575" y="3844925"/>
          <p14:tracePt t="39840" x="2740025" y="3835400"/>
          <p14:tracePt t="39848" x="2667000" y="3825875"/>
          <p14:tracePt t="39857" x="2566988" y="3808413"/>
          <p14:tracePt t="39864" x="2474913" y="3798888"/>
          <p14:tracePt t="39872" x="2419350" y="3789363"/>
          <p14:tracePt t="39880" x="2355850" y="3771900"/>
          <p14:tracePt t="39888" x="2292350" y="3752850"/>
          <p14:tracePt t="39897" x="2219325" y="3725863"/>
          <p14:tracePt t="39904" x="2182813" y="3698875"/>
          <p14:tracePt t="39917" x="2127250" y="3679825"/>
          <p14:tracePt t="39920" x="2082800" y="3652838"/>
          <p14:tracePt t="39928" x="2036763" y="3625850"/>
          <p14:tracePt t="39936" x="1973263" y="3570288"/>
          <p14:tracePt t="39943" x="1890713" y="3524250"/>
          <p14:tracePt t="39952" x="1808163" y="3470275"/>
          <p14:tracePt t="39960" x="1725613" y="3414713"/>
          <p14:tracePt t="39968" x="1671638" y="3370263"/>
          <p14:tracePt t="39976" x="1589088" y="3297238"/>
          <p14:tracePt t="39984" x="1562100" y="3268663"/>
          <p14:tracePt t="39991" x="1489075" y="3195638"/>
          <p14:tracePt t="40000" x="1443038" y="3132138"/>
          <p14:tracePt t="40008" x="1416050" y="3105150"/>
          <p14:tracePt t="40016" x="1370013" y="3059113"/>
          <p14:tracePt t="40024" x="1306513" y="3005138"/>
          <p14:tracePt t="40033" x="1204913" y="2930525"/>
          <p14:tracePt t="40040" x="1087438" y="2840038"/>
          <p14:tracePt t="40048" x="985838" y="2757488"/>
          <p14:tracePt t="40056" x="885825" y="2647950"/>
          <p14:tracePt t="40064" x="776288" y="2565400"/>
          <p14:tracePt t="40072" x="693738" y="2484438"/>
          <p14:tracePt t="40081" x="593725" y="2392363"/>
          <p14:tracePt t="40088" x="493713" y="2301875"/>
          <p14:tracePt t="40096" x="401638" y="2219325"/>
          <p14:tracePt t="40103" x="338138" y="2136775"/>
          <p14:tracePt t="40112" x="265113" y="2054225"/>
          <p14:tracePt t="40120" x="209550" y="1973263"/>
          <p14:tracePt t="40128" x="155575" y="1908175"/>
          <p14:tracePt t="40135" x="136525" y="1844675"/>
          <p14:tracePt t="40143" x="92075" y="1781175"/>
          <p14:tracePt t="40152" x="73025" y="1716088"/>
          <p14:tracePt t="40160" x="46038" y="1671638"/>
          <p14:tracePt t="40169" x="26988" y="1606550"/>
          <p14:tracePt t="40176" x="0" y="1562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8585E1-B207-4C31-8AE2-374C114EC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494" y="416560"/>
            <a:ext cx="4565873" cy="6207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58B8C-4F9A-4112-9723-315762AC0B14}"/>
              </a:ext>
            </a:extLst>
          </p:cNvPr>
          <p:cNvSpPr txBox="1"/>
          <p:nvPr/>
        </p:nvSpPr>
        <p:spPr>
          <a:xfrm>
            <a:off x="5487356" y="714375"/>
            <a:ext cx="4102533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Πηγαίνετε στο βιβλίο σας στη σελίδα 54</a:t>
            </a:r>
            <a:r>
              <a:rPr lang="el-GR" dirty="0"/>
              <a:t>.</a:t>
            </a:r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32AFF3-AE7A-4925-B9EF-85249786C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07"/>
    </mc:Choice>
    <mc:Fallback xmlns="">
      <p:transition spd="slow" advTm="68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94" x="3086100" y="6286500"/>
          <p14:tracePt t="10711" x="1698625" y="6748463"/>
          <p14:tracePt t="10719" x="1689100" y="6665913"/>
          <p14:tracePt t="10727" x="1662113" y="6592888"/>
          <p14:tracePt t="10735" x="1635125" y="6492875"/>
          <p14:tracePt t="10743" x="1606550" y="6392863"/>
          <p14:tracePt t="10751" x="1589088" y="6300788"/>
          <p14:tracePt t="10761" x="1589088" y="6191250"/>
          <p14:tracePt t="10767" x="1589088" y="6064250"/>
          <p14:tracePt t="10774" x="1589088" y="5935663"/>
          <p14:tracePt t="10782" x="1589088" y="5789613"/>
          <p14:tracePt t="10791" x="1589088" y="5607050"/>
          <p14:tracePt t="10799" x="1579563" y="5405438"/>
          <p14:tracePt t="10807" x="1562100" y="5132388"/>
          <p14:tracePt t="10815" x="1543050" y="4784725"/>
          <p14:tracePt t="10824" x="1516063" y="4438650"/>
          <p14:tracePt t="10831" x="1497013" y="4054475"/>
          <p14:tracePt t="10840" x="1497013" y="3762375"/>
          <p14:tracePt t="10847" x="1497013" y="3497263"/>
          <p14:tracePt t="10855" x="1497013" y="3297238"/>
          <p14:tracePt t="10863" x="1497013" y="3114675"/>
          <p14:tracePt t="10871" x="1497013" y="2949575"/>
          <p14:tracePt t="10879" x="1497013" y="2767013"/>
          <p14:tracePt t="10887" x="1497013" y="2630488"/>
          <p14:tracePt t="10895" x="1506538" y="2455863"/>
          <p14:tracePt t="10903" x="1516063" y="2309813"/>
          <p14:tracePt t="10911" x="1533525" y="2163763"/>
          <p14:tracePt t="10928" x="1562100" y="1927225"/>
          <p14:tracePt t="10935" x="1579563" y="1835150"/>
          <p14:tracePt t="10943" x="1598613" y="1752600"/>
          <p14:tracePt t="10951" x="1625600" y="1671638"/>
          <p14:tracePt t="10958" x="1635125" y="1643063"/>
          <p14:tracePt t="10967" x="1662113" y="1589088"/>
          <p14:tracePt t="10977" x="1689100" y="1525588"/>
          <p14:tracePt t="10983" x="1698625" y="1479550"/>
          <p14:tracePt t="10990" x="1708150" y="1423988"/>
          <p14:tracePt t="10999" x="1717675" y="1360488"/>
          <p14:tracePt t="11007" x="1744663" y="1314450"/>
          <p14:tracePt t="11015" x="1754188" y="1277938"/>
          <p14:tracePt t="11023" x="1781175" y="1196975"/>
          <p14:tracePt t="11031" x="1808163" y="1131888"/>
          <p14:tracePt t="11040" x="1817688" y="1095375"/>
          <p14:tracePt t="11046" x="1844675" y="1014413"/>
          <p14:tracePt t="11055" x="1854200" y="985838"/>
          <p14:tracePt t="11063" x="1863725" y="949325"/>
          <p14:tracePt t="11071" x="1871663" y="922338"/>
          <p14:tracePt t="11079" x="1871663" y="903288"/>
          <p14:tracePt t="11086" x="1890713" y="885825"/>
          <p14:tracePt t="11111" x="1900238" y="866775"/>
          <p14:tracePt t="11118" x="1908175" y="858838"/>
          <p14:tracePt t="11127" x="1917700" y="839788"/>
          <p14:tracePt t="11135" x="1936750" y="822325"/>
          <p14:tracePt t="11143" x="1944688" y="812800"/>
          <p14:tracePt t="11151" x="1963738" y="793750"/>
          <p14:tracePt t="11159" x="1973263" y="785813"/>
          <p14:tracePt t="11166" x="1981200" y="785813"/>
          <p14:tracePt t="11183" x="2000250" y="776288"/>
          <p14:tracePt t="11191" x="2009775" y="766763"/>
          <p14:tracePt t="11199" x="2036763" y="749300"/>
          <p14:tracePt t="11207" x="2046288" y="749300"/>
          <p14:tracePt t="11215" x="2063750" y="739775"/>
          <p14:tracePt t="11223" x="2082800" y="730250"/>
          <p14:tracePt t="11231" x="2109788" y="720725"/>
          <p14:tracePt t="11246" x="2127250" y="712788"/>
          <p14:tracePt t="11606" x="2136775" y="712788"/>
          <p14:tracePt t="11631" x="2146300" y="712788"/>
          <p14:tracePt t="11639" x="2155825" y="730250"/>
          <p14:tracePt t="11663" x="2163763" y="730250"/>
          <p14:tracePt t="11671" x="2173288" y="730250"/>
          <p14:tracePt t="11679" x="2182813" y="730250"/>
          <p14:tracePt t="11687" x="2192338" y="730250"/>
          <p14:tracePt t="11695" x="2209800" y="730250"/>
          <p14:tracePt t="11703" x="2236788" y="730250"/>
          <p14:tracePt t="11711" x="2255838" y="730250"/>
          <p14:tracePt t="11718" x="2273300" y="730250"/>
          <p14:tracePt t="11727" x="2301875" y="730250"/>
          <p14:tracePt t="11735" x="2319338" y="730250"/>
          <p14:tracePt t="11743" x="2338388" y="730250"/>
          <p14:tracePt t="11751" x="2355850" y="730250"/>
          <p14:tracePt t="11759" x="2374900" y="730250"/>
          <p14:tracePt t="11766" x="2392363" y="730250"/>
          <p14:tracePt t="11774" x="2401888" y="730250"/>
          <p14:tracePt t="11783" x="2419350" y="730250"/>
          <p14:tracePt t="11791" x="2428875" y="730250"/>
          <p14:tracePt t="11799" x="2447925" y="730250"/>
          <p14:tracePt t="11807" x="2484438" y="730250"/>
          <p14:tracePt t="11815" x="2501900" y="730250"/>
          <p14:tracePt t="11824" x="2511425" y="730250"/>
          <p14:tracePt t="11831" x="2520950" y="730250"/>
          <p14:tracePt t="11840" x="2557463" y="730250"/>
          <p14:tracePt t="11847" x="2584450" y="730250"/>
          <p14:tracePt t="11855" x="2620963" y="730250"/>
          <p14:tracePt t="11863" x="2647950" y="739775"/>
          <p14:tracePt t="11871" x="2667000" y="739775"/>
          <p14:tracePt t="11879" x="2684463" y="739775"/>
          <p14:tracePt t="11886" x="2713038" y="766763"/>
          <p14:tracePt t="11895" x="2730500" y="766763"/>
          <p14:tracePt t="11902" x="2740025" y="766763"/>
          <p14:tracePt t="11925" x="2749550" y="766763"/>
          <p14:tracePt t="11943" x="2757488" y="766763"/>
          <p14:tracePt t="11967" x="2767013" y="766763"/>
          <p14:tracePt t="11983" x="2776538" y="766763"/>
          <p14:tracePt t="11990" x="2794000" y="776288"/>
          <p14:tracePt t="11999" x="2813050" y="776288"/>
          <p14:tracePt t="12007" x="2830513" y="776288"/>
          <p14:tracePt t="12016" x="2849563" y="785813"/>
          <p14:tracePt t="12024" x="2867025" y="793750"/>
          <p14:tracePt t="12032" x="2886075" y="803275"/>
          <p14:tracePt t="12040" x="2903538" y="803275"/>
          <p14:tracePt t="12047" x="2922588" y="803275"/>
          <p14:tracePt t="12055" x="2940050" y="822325"/>
          <p14:tracePt t="12063" x="2949575" y="822325"/>
          <p14:tracePt t="12071" x="2976563" y="822325"/>
          <p14:tracePt t="12087" x="2995613" y="822325"/>
          <p14:tracePt t="12095" x="3022600" y="822325"/>
          <p14:tracePt t="12103" x="3041650" y="822325"/>
          <p14:tracePt t="12111" x="3068638" y="822325"/>
          <p14:tracePt t="12119" x="3086100" y="822325"/>
          <p14:tracePt t="12128" x="3105150" y="839788"/>
          <p14:tracePt t="12135" x="3114675" y="839788"/>
          <p14:tracePt t="12151" x="3122613" y="839788"/>
          <p14:tracePt t="12411" x="3132138" y="839788"/>
          <p14:tracePt t="12419" x="3141663" y="839788"/>
          <p14:tracePt t="12427" x="3151188" y="839788"/>
          <p14:tracePt t="12435" x="3187700" y="839788"/>
          <p14:tracePt t="12443" x="3195638" y="839788"/>
          <p14:tracePt t="12446" x="3232150" y="839788"/>
          <p14:tracePt t="12451" x="3251200" y="839788"/>
          <p14:tracePt t="12460" x="3278188" y="839788"/>
          <p14:tracePt t="12467" x="3306763" y="839788"/>
          <p14:tracePt t="12474" x="3343275" y="830263"/>
          <p14:tracePt t="12483" x="3379788" y="830263"/>
          <p14:tracePt t="12491" x="3397250" y="830263"/>
          <p14:tracePt t="12499" x="3424238" y="830263"/>
          <p14:tracePt t="12507" x="3433763" y="830263"/>
          <p14:tracePt t="12511" x="3452813" y="830263"/>
          <p14:tracePt t="12519" x="3470275" y="830263"/>
          <p14:tracePt t="12528" x="3479800" y="822325"/>
          <p14:tracePt t="12535" x="3479800" y="812800"/>
          <p14:tracePt t="12543" x="3489325" y="812800"/>
          <p14:tracePt t="12550" x="3506788" y="812800"/>
          <p14:tracePt t="12559" x="3516313" y="812800"/>
          <p14:tracePt t="12566" x="3533775" y="812800"/>
          <p14:tracePt t="12575" x="3543300" y="803275"/>
          <p14:tracePt t="12591" x="3552825" y="803275"/>
          <p14:tracePt t="12599" x="3570288" y="803275"/>
          <p14:tracePt t="12607" x="3598863" y="793750"/>
          <p14:tracePt t="12624" x="3635375" y="785813"/>
          <p14:tracePt t="12631" x="3652838" y="785813"/>
          <p14:tracePt t="12640" x="3671888" y="785813"/>
          <p14:tracePt t="12646" x="3698875" y="785813"/>
          <p14:tracePt t="12655" x="3735388" y="785813"/>
          <p14:tracePt t="12663" x="3752850" y="776288"/>
          <p14:tracePt t="12671" x="3789363" y="776288"/>
          <p14:tracePt t="12679" x="3817938" y="776288"/>
          <p14:tracePt t="12686" x="3835400" y="776288"/>
          <p14:tracePt t="12695" x="3854450" y="776288"/>
          <p14:tracePt t="12703" x="3871913" y="776288"/>
          <p14:tracePt t="12711" x="3881438" y="776288"/>
          <p14:tracePt t="12719" x="3898900" y="776288"/>
          <p14:tracePt t="12727" x="3917950" y="776288"/>
          <p14:tracePt t="12735" x="3927475" y="776288"/>
          <p14:tracePt t="12743" x="3944938" y="776288"/>
          <p14:tracePt t="12751" x="3954463" y="776288"/>
          <p14:tracePt t="12767" x="3963988" y="776288"/>
          <p14:tracePt t="12783" x="3971925" y="776288"/>
          <p14:tracePt t="12791" x="3981450" y="776288"/>
          <p14:tracePt t="12807" x="3990975" y="776288"/>
          <p14:tracePt t="12824" x="4000500" y="776288"/>
          <p14:tracePt t="12831" x="4008438" y="776288"/>
          <p14:tracePt t="12840" x="4027488" y="776288"/>
          <p14:tracePt t="12846" x="4037013" y="776288"/>
          <p14:tracePt t="12855" x="4054475" y="776288"/>
          <p14:tracePt t="12863" x="4064000" y="776288"/>
          <p14:tracePt t="12871" x="4090988" y="776288"/>
          <p14:tracePt t="12879" x="4137025" y="776288"/>
          <p14:tracePt t="12887" x="4156075" y="776288"/>
          <p14:tracePt t="12895" x="4164013" y="776288"/>
          <p14:tracePt t="12909" x="4183063" y="776288"/>
          <p14:tracePt t="12911" x="4200525" y="776288"/>
          <p14:tracePt t="12919" x="4219575" y="776288"/>
          <p14:tracePt t="12935" x="4229100" y="776288"/>
          <p14:tracePt t="13323" x="4237038" y="766763"/>
          <p14:tracePt t="13339" x="4246563" y="766763"/>
          <p14:tracePt t="13735" x="4246563" y="757238"/>
          <p14:tracePt t="13751" x="4237038" y="757238"/>
          <p14:tracePt t="13759" x="4229100" y="757238"/>
          <p14:tracePt t="13766" x="4210050" y="757238"/>
          <p14:tracePt t="13775" x="4192588" y="757238"/>
          <p14:tracePt t="13783" x="4183063" y="757238"/>
          <p14:tracePt t="13790" x="4164013" y="757238"/>
          <p14:tracePt t="13799" x="4146550" y="757238"/>
          <p14:tracePt t="13807" x="4100513" y="757238"/>
          <p14:tracePt t="13815" x="4073525" y="757238"/>
          <p14:tracePt t="13824" x="4037013" y="757238"/>
          <p14:tracePt t="13831" x="3971925" y="757238"/>
          <p14:tracePt t="13841" x="3917950" y="776288"/>
          <p14:tracePt t="13846" x="3854450" y="785813"/>
          <p14:tracePt t="13855" x="3798888" y="793750"/>
          <p14:tracePt t="13863" x="3752850" y="793750"/>
          <p14:tracePt t="13871" x="3716338" y="803275"/>
          <p14:tracePt t="13879" x="3652838" y="822325"/>
          <p14:tracePt t="13886" x="3616325" y="830263"/>
          <p14:tracePt t="13895" x="3579813" y="830263"/>
          <p14:tracePt t="13909" x="3525838" y="839788"/>
          <p14:tracePt t="13911" x="3497263" y="849313"/>
          <p14:tracePt t="13919" x="3424238" y="858838"/>
          <p14:tracePt t="13928" x="3370263" y="876300"/>
          <p14:tracePt t="13934" x="3324225" y="876300"/>
          <p14:tracePt t="13943" x="3287713" y="885825"/>
          <p14:tracePt t="13950" x="3251200" y="885825"/>
          <p14:tracePt t="13959" x="3195638" y="885825"/>
          <p14:tracePt t="13966" x="3141663" y="895350"/>
          <p14:tracePt t="13975" x="3086100" y="895350"/>
          <p14:tracePt t="13982" x="3059113" y="895350"/>
          <p14:tracePt t="13991" x="3005138" y="895350"/>
          <p14:tracePt t="13999" x="2968625" y="895350"/>
          <p14:tracePt t="14007" x="2949575" y="895350"/>
          <p14:tracePt t="14015" x="2895600" y="895350"/>
          <p14:tracePt t="14023" x="2859088" y="895350"/>
          <p14:tracePt t="14031" x="2813050" y="895350"/>
          <p14:tracePt t="14040" x="2776538" y="895350"/>
          <p14:tracePt t="14047" x="2720975" y="895350"/>
          <p14:tracePt t="14055" x="2684463" y="895350"/>
          <p14:tracePt t="14063" x="2647950" y="895350"/>
          <p14:tracePt t="14071" x="2593975" y="885825"/>
          <p14:tracePt t="14079" x="2538413" y="876300"/>
          <p14:tracePt t="14087" x="2501900" y="876300"/>
          <p14:tracePt t="14095" x="2438400" y="858838"/>
          <p14:tracePt t="14103" x="2401888" y="858838"/>
          <p14:tracePt t="14111" x="2338388" y="858838"/>
          <p14:tracePt t="14119" x="2282825" y="858838"/>
          <p14:tracePt t="14127" x="2219325" y="858838"/>
          <p14:tracePt t="14135" x="2163763" y="858838"/>
          <p14:tracePt t="14143" x="2109788" y="858838"/>
          <p14:tracePt t="14151" x="2054225" y="858838"/>
          <p14:tracePt t="14160" x="2009775" y="858838"/>
          <p14:tracePt t="14166" x="1973263" y="858838"/>
          <p14:tracePt t="14174" x="1927225" y="858838"/>
          <p14:tracePt t="14183" x="1900238" y="858838"/>
          <p14:tracePt t="14191" x="1871663" y="858838"/>
          <p14:tracePt t="14199" x="1844675" y="858838"/>
          <p14:tracePt t="14207" x="1827213" y="858838"/>
          <p14:tracePt t="14215" x="1790700" y="866775"/>
          <p14:tracePt t="14231" x="1771650" y="866775"/>
          <p14:tracePt t="14240" x="1762125" y="866775"/>
          <p14:tracePt t="14246" x="1744663" y="876300"/>
          <p14:tracePt t="14254" x="1735138" y="885825"/>
          <p14:tracePt t="14279" x="1725613" y="895350"/>
          <p14:tracePt t="14311" x="1717675" y="903288"/>
          <p14:tracePt t="14327" x="1717675" y="912813"/>
          <p14:tracePt t="14519" x="1717675" y="922338"/>
          <p14:tracePt t="14535" x="1725613" y="922338"/>
          <p14:tracePt t="14539" x="1744663" y="922338"/>
          <p14:tracePt t="14546" x="1762125" y="922338"/>
          <p14:tracePt t="14556" x="1790700" y="922338"/>
          <p14:tracePt t="14563" x="1808163" y="922338"/>
          <p14:tracePt t="14571" x="1835150" y="922338"/>
          <p14:tracePt t="14579" x="1881188" y="922338"/>
          <p14:tracePt t="14587" x="1908175" y="922338"/>
          <p14:tracePt t="14594" x="1927225" y="922338"/>
          <p14:tracePt t="14599" x="1944688" y="922338"/>
          <p14:tracePt t="14607" x="1963738" y="922338"/>
          <p14:tracePt t="14615" x="1990725" y="922338"/>
          <p14:tracePt t="14624" x="2009775" y="931863"/>
          <p14:tracePt t="14631" x="2027238" y="931863"/>
          <p14:tracePt t="14646" x="2054225" y="939800"/>
          <p14:tracePt t="14663" x="2063750" y="949325"/>
          <p14:tracePt t="14671" x="2073275" y="949325"/>
          <p14:tracePt t="14679" x="2082800" y="949325"/>
          <p14:tracePt t="14695" x="2090738" y="949325"/>
          <p14:tracePt t="14703" x="2100263" y="949325"/>
          <p14:tracePt t="14727" x="2109788" y="949325"/>
          <p14:tracePt t="14744" x="2119313" y="958850"/>
          <p14:tracePt t="14759" x="2127250" y="958850"/>
          <p14:tracePt t="14766" x="2136775" y="958850"/>
          <p14:tracePt t="14776" x="2155825" y="958850"/>
          <p14:tracePt t="14790" x="2173288" y="958850"/>
          <p14:tracePt t="14807" x="2182813" y="958850"/>
          <p14:tracePt t="14831" x="2192338" y="958850"/>
          <p14:tracePt t="14863" x="2209800" y="958850"/>
          <p14:tracePt t="15511" x="2219325" y="958850"/>
          <p14:tracePt t="15527" x="2236788" y="958850"/>
          <p14:tracePt t="15535" x="2255838" y="958850"/>
          <p14:tracePt t="15543" x="2273300" y="958850"/>
          <p14:tracePt t="15551" x="2301875" y="958850"/>
          <p14:tracePt t="15560" x="2319338" y="958850"/>
          <p14:tracePt t="15566" x="2346325" y="949325"/>
          <p14:tracePt t="15576" x="2374900" y="949325"/>
          <p14:tracePt t="15578" x="2419350" y="931863"/>
          <p14:tracePt t="15583" x="2447925" y="931863"/>
          <p14:tracePt t="15591" x="2474913" y="931863"/>
          <p14:tracePt t="15599" x="2520950" y="931863"/>
          <p14:tracePt t="15607" x="2547938" y="931863"/>
          <p14:tracePt t="15615" x="2593975" y="931863"/>
          <p14:tracePt t="15623" x="2630488" y="931863"/>
          <p14:tracePt t="15631" x="2676525" y="931863"/>
          <p14:tracePt t="15640" x="2703513" y="931863"/>
          <p14:tracePt t="15643" x="2757488" y="931863"/>
          <p14:tracePt t="15651" x="2786063" y="931863"/>
          <p14:tracePt t="15659" x="2813050" y="931863"/>
          <p14:tracePt t="15667" x="2840038" y="931863"/>
          <p14:tracePt t="15675" x="2876550" y="931863"/>
          <p14:tracePt t="15683" x="2895600" y="931863"/>
          <p14:tracePt t="15690" x="2922588" y="931863"/>
          <p14:tracePt t="15699" x="2949575" y="931863"/>
          <p14:tracePt t="15703" x="2968625" y="931863"/>
          <p14:tracePt t="15711" x="2995613" y="931863"/>
          <p14:tracePt t="15719" x="3022600" y="931863"/>
          <p14:tracePt t="15727" x="3041650" y="931863"/>
          <p14:tracePt t="15735" x="3068638" y="931863"/>
          <p14:tracePt t="15743" x="3086100" y="931863"/>
          <p14:tracePt t="15751" x="3122613" y="931863"/>
          <p14:tracePt t="15759" x="3151188" y="931863"/>
          <p14:tracePt t="15766" x="3187700" y="931863"/>
          <p14:tracePt t="15776" x="3205163" y="931863"/>
          <p14:tracePt t="15783" x="3232150" y="931863"/>
          <p14:tracePt t="15790" x="3251200" y="931863"/>
          <p14:tracePt t="15799" x="3278188" y="931863"/>
          <p14:tracePt t="15807" x="3287713" y="931863"/>
          <p14:tracePt t="15815" x="3306763" y="931863"/>
          <p14:tracePt t="15823" x="3324225" y="931863"/>
          <p14:tracePt t="15831" x="3333750" y="931863"/>
          <p14:tracePt t="15840" x="3343275" y="931863"/>
          <p14:tracePt t="15846" x="3351213" y="931863"/>
          <p14:tracePt t="15856" x="3360738" y="931863"/>
          <p14:tracePt t="15863" x="3370263" y="931863"/>
          <p14:tracePt t="15871" x="3387725" y="931863"/>
          <p14:tracePt t="15878" x="3397250" y="931863"/>
          <p14:tracePt t="15886" x="3416300" y="931863"/>
          <p14:tracePt t="15895" x="3433763" y="931863"/>
          <p14:tracePt t="15903" x="3452813" y="931863"/>
          <p14:tracePt t="15911" x="3470275" y="931863"/>
          <p14:tracePt t="15920" x="3489325" y="931863"/>
          <p14:tracePt t="15928" x="3497263" y="931863"/>
          <p14:tracePt t="15935" x="3506788" y="931863"/>
          <p14:tracePt t="15944" x="3516313" y="931863"/>
          <p14:tracePt t="15951" x="3533775" y="939800"/>
          <p14:tracePt t="15983" x="3543300" y="939800"/>
          <p14:tracePt t="15991" x="3562350" y="939800"/>
          <p14:tracePt t="16015" x="3570288" y="939800"/>
          <p14:tracePt t="16031" x="3589338" y="958850"/>
          <p14:tracePt t="16039" x="3598863" y="958850"/>
          <p14:tracePt t="16056" x="3606800" y="958850"/>
          <p14:tracePt t="16063" x="3625850" y="958850"/>
          <p14:tracePt t="16087" x="3635375" y="958850"/>
          <p14:tracePt t="16094" x="3643313" y="968375"/>
          <p14:tracePt t="16119" x="3652838" y="968375"/>
          <p14:tracePt t="16127" x="3662363" y="968375"/>
          <p14:tracePt t="16143" x="3671888" y="968375"/>
          <p14:tracePt t="16151" x="3679825" y="968375"/>
          <p14:tracePt t="16159" x="3698875" y="968375"/>
          <p14:tracePt t="16167" x="3708400" y="968375"/>
          <p14:tracePt t="16183" x="3716338" y="968375"/>
          <p14:tracePt t="16191" x="3725863" y="976313"/>
          <p14:tracePt t="16199" x="3744913" y="985838"/>
          <p14:tracePt t="16207" x="3752850" y="985838"/>
          <p14:tracePt t="16215" x="3771900" y="985838"/>
          <p14:tracePt t="16231" x="3789363" y="985838"/>
          <p14:tracePt t="16240" x="3798888" y="995363"/>
          <p14:tracePt t="16246" x="3817938" y="995363"/>
          <p14:tracePt t="16255" x="3825875" y="1004888"/>
          <p14:tracePt t="16262" x="3835400" y="1004888"/>
          <p14:tracePt t="16286" x="3844925" y="1004888"/>
          <p14:tracePt t="16591" x="3854450" y="1004888"/>
          <p14:tracePt t="16623" x="3862388" y="1004888"/>
          <p14:tracePt t="16630" x="3871913" y="1004888"/>
          <p14:tracePt t="16647" x="3881438" y="1004888"/>
          <p14:tracePt t="16695" x="3890963" y="995363"/>
          <p14:tracePt t="16727" x="3898900" y="995363"/>
          <p14:tracePt t="16839" x="3908425" y="995363"/>
          <p14:tracePt t="16895" x="3917950" y="995363"/>
          <p14:tracePt t="16935" x="3927475" y="995363"/>
          <p14:tracePt t="16960" x="3935413" y="995363"/>
          <p14:tracePt t="17371" x="3954463" y="995363"/>
          <p14:tracePt t="17447" x="3981450" y="995363"/>
          <p14:tracePt t="17455" x="4000500" y="995363"/>
          <p14:tracePt t="17462" x="4017963" y="995363"/>
          <p14:tracePt t="17471" x="4027488" y="995363"/>
          <p14:tracePt t="17479" x="4044950" y="995363"/>
          <p14:tracePt t="17487" x="4064000" y="995363"/>
          <p14:tracePt t="17495" x="4073525" y="995363"/>
          <p14:tracePt t="17503" x="4083050" y="995363"/>
          <p14:tracePt t="17511" x="4090988" y="995363"/>
          <p14:tracePt t="17519" x="4110038" y="995363"/>
          <p14:tracePt t="17527" x="4127500" y="995363"/>
          <p14:tracePt t="17543" x="4146550" y="995363"/>
          <p14:tracePt t="17560" x="4156075" y="995363"/>
          <p14:tracePt t="17567" x="4164013" y="995363"/>
          <p14:tracePt t="17583" x="4183063" y="985838"/>
          <p14:tracePt t="17591" x="4192588" y="985838"/>
          <p14:tracePt t="17607" x="4210050" y="985838"/>
          <p14:tracePt t="17623" x="4229100" y="985838"/>
          <p14:tracePt t="17639" x="4246563" y="985838"/>
          <p14:tracePt t="17646" x="4256088" y="985838"/>
          <p14:tracePt t="17656" x="4265613" y="985838"/>
          <p14:tracePt t="17679" x="4273550" y="985838"/>
          <p14:tracePt t="17695" x="4283075" y="985838"/>
          <p14:tracePt t="17711" x="4292600" y="985838"/>
          <p14:tracePt t="17727" x="4302125" y="985838"/>
          <p14:tracePt t="17735" x="4319588" y="985838"/>
          <p14:tracePt t="17751" x="4338638" y="985838"/>
          <p14:tracePt t="17760" x="4356100" y="1004888"/>
          <p14:tracePt t="17767" x="4365625" y="1004888"/>
          <p14:tracePt t="17776" x="4383088" y="1014413"/>
          <p14:tracePt t="17783" x="4411663" y="1022350"/>
          <p14:tracePt t="17792" x="4419600" y="1031875"/>
          <p14:tracePt t="17799" x="4429125" y="1031875"/>
          <p14:tracePt t="17815" x="4448175" y="1041400"/>
          <p14:tracePt t="17823" x="4456113" y="1050925"/>
          <p14:tracePt t="17991" x="4456113" y="1058863"/>
          <p14:tracePt t="18015" x="4456113" y="1068388"/>
          <p14:tracePt t="18163" x="4465638" y="1068388"/>
          <p14:tracePt t="18183" x="4475163" y="1068388"/>
          <p14:tracePt t="18186" x="4484688" y="1068388"/>
          <p14:tracePt t="18192" x="4492625" y="1068388"/>
          <p14:tracePt t="18206" x="4502150" y="1068388"/>
          <p14:tracePt t="18223" x="4521200" y="1068388"/>
          <p14:tracePt t="18239" x="4529138" y="1068388"/>
          <p14:tracePt t="18251" x="4548188" y="1068388"/>
          <p14:tracePt t="18287" x="4557713" y="1068388"/>
          <p14:tracePt t="18311" x="4565650" y="1068388"/>
          <p14:tracePt t="18327" x="4575175" y="1068388"/>
          <p14:tracePt t="18335" x="4584700" y="1058863"/>
          <p14:tracePt t="18360" x="4602163" y="1058863"/>
          <p14:tracePt t="18391" x="4611688" y="1050925"/>
          <p14:tracePt t="18923" x="4621213" y="1050925"/>
          <p14:tracePt t="18947" x="4630738" y="1041400"/>
          <p14:tracePt t="18971" x="4638675" y="1031875"/>
          <p14:tracePt t="18995" x="4648200" y="1031875"/>
          <p14:tracePt t="19003" x="4667250" y="1031875"/>
          <p14:tracePt t="19022" x="4675188" y="1031875"/>
          <p14:tracePt t="19038" x="4684713" y="1031875"/>
          <p14:tracePt t="19055" x="4694238" y="1031875"/>
          <p14:tracePt t="19079" x="4711700" y="1014413"/>
          <p14:tracePt t="19095" x="4721225" y="1014413"/>
          <p14:tracePt t="19111" x="4730750" y="1014413"/>
          <p14:tracePt t="19119" x="4740275" y="1014413"/>
          <p14:tracePt t="19127" x="4748213" y="1014413"/>
          <p14:tracePt t="19591" x="4757738" y="1014413"/>
          <p14:tracePt t="19618" x="4767263" y="1014413"/>
          <p14:tracePt t="19630" x="4776788" y="1004888"/>
          <p14:tracePt t="19639" x="4784725" y="1004888"/>
          <p14:tracePt t="19646" x="4803775" y="1004888"/>
          <p14:tracePt t="19655" x="4813300" y="1004888"/>
          <p14:tracePt t="19663" x="4821238" y="1004888"/>
          <p14:tracePt t="19672" x="4840288" y="1004888"/>
          <p14:tracePt t="19678" x="4849813" y="1004888"/>
          <p14:tracePt t="19683" x="4867275" y="1004888"/>
          <p14:tracePt t="19691" x="4876800" y="1004888"/>
          <p14:tracePt t="19699" x="4886325" y="1004888"/>
          <p14:tracePt t="19707" x="4895850" y="1004888"/>
          <p14:tracePt t="19715" x="4903788" y="1004888"/>
          <p14:tracePt t="19723" x="4922838" y="1004888"/>
          <p14:tracePt t="19731" x="4932363" y="1004888"/>
          <p14:tracePt t="19743" x="4940300" y="1004888"/>
          <p14:tracePt t="19759" x="4949825" y="1004888"/>
          <p14:tracePt t="19783" x="4959350" y="1004888"/>
          <p14:tracePt t="19815" x="4968875" y="1004888"/>
          <p14:tracePt t="19919" x="4976813" y="1004888"/>
          <p14:tracePt t="19935" x="4986338" y="1004888"/>
          <p14:tracePt t="19943" x="4995863" y="1004888"/>
          <p14:tracePt t="19951" x="5005388" y="1004888"/>
          <p14:tracePt t="19959" x="5022850" y="995363"/>
          <p14:tracePt t="19966" x="5032375" y="995363"/>
          <p14:tracePt t="19983" x="5049838" y="995363"/>
          <p14:tracePt t="19991" x="5068888" y="995363"/>
          <p14:tracePt t="20007" x="5078413" y="995363"/>
          <p14:tracePt t="20247" x="5086350" y="995363"/>
          <p14:tracePt t="20263" x="5095875" y="995363"/>
          <p14:tracePt t="21087" x="5095875" y="1014413"/>
          <p14:tracePt t="21095" x="5095875" y="1022350"/>
          <p14:tracePt t="21111" x="5086350" y="1041400"/>
          <p14:tracePt t="21119" x="5078413" y="1050925"/>
          <p14:tracePt t="21127" x="5068888" y="1058863"/>
          <p14:tracePt t="21135" x="5049838" y="1068388"/>
          <p14:tracePt t="21160" x="5041900" y="1077913"/>
          <p14:tracePt t="21176" x="5022850" y="1087438"/>
          <p14:tracePt t="21191" x="5005388" y="1095375"/>
          <p14:tracePt t="21194" x="4986338" y="1104900"/>
          <p14:tracePt t="21203" x="4968875" y="1123950"/>
          <p14:tracePt t="21211" x="4940300" y="1131888"/>
          <p14:tracePt t="21219" x="4922838" y="1150938"/>
          <p14:tracePt t="21227" x="4903788" y="1168400"/>
          <p14:tracePt t="21235" x="4886325" y="1177925"/>
          <p14:tracePt t="21243" x="4867275" y="1196975"/>
          <p14:tracePt t="21251" x="4849813" y="1233488"/>
          <p14:tracePt t="21256" x="4830763" y="1250950"/>
          <p14:tracePt t="21263" x="4821238" y="1250950"/>
          <p14:tracePt t="21271" x="4803775" y="1277938"/>
          <p14:tracePt t="21279" x="4767263" y="1314450"/>
          <p14:tracePt t="21286" x="4748213" y="1343025"/>
          <p14:tracePt t="21294" x="4730750" y="1360488"/>
          <p14:tracePt t="21302" x="4711700" y="1397000"/>
          <p14:tracePt t="21310" x="4694238" y="1423988"/>
          <p14:tracePt t="21319" x="4667250" y="1443038"/>
          <p14:tracePt t="21326" x="4657725" y="1479550"/>
          <p14:tracePt t="21335" x="4638675" y="1533525"/>
          <p14:tracePt t="21342" x="4630738" y="1543050"/>
          <p14:tracePt t="21351" x="4611688" y="1570038"/>
          <p14:tracePt t="21360" x="4594225" y="1589088"/>
          <p14:tracePt t="21366" x="4584700" y="1616075"/>
          <p14:tracePt t="21376" x="4557713" y="1652588"/>
          <p14:tracePt t="21382" x="4538663" y="1679575"/>
          <p14:tracePt t="21392" x="4529138" y="1708150"/>
          <p14:tracePt t="21399" x="4511675" y="1744663"/>
          <p14:tracePt t="21406" x="4484688" y="1781175"/>
          <p14:tracePt t="21415" x="4465638" y="1825625"/>
          <p14:tracePt t="21423" x="4456113" y="1844675"/>
          <p14:tracePt t="21431" x="4429125" y="1881188"/>
          <p14:tracePt t="21439" x="4411663" y="1898650"/>
          <p14:tracePt t="21447" x="4402138" y="1927225"/>
          <p14:tracePt t="21456" x="4402138" y="1935163"/>
          <p14:tracePt t="21463" x="4383088" y="1954213"/>
          <p14:tracePt t="21472" x="4375150" y="1963738"/>
          <p14:tracePt t="21479" x="4375150" y="1973263"/>
          <p14:tracePt t="21487" x="4356100" y="1990725"/>
          <p14:tracePt t="21503" x="4346575" y="1990725"/>
          <p14:tracePt t="21527" x="4329113" y="2000250"/>
          <p14:tracePt t="21559" x="4319588" y="2009775"/>
          <p14:tracePt t="21591" x="4310063" y="2009775"/>
          <p14:tracePt t="21606" x="4283075" y="2009775"/>
          <p14:tracePt t="21615" x="4273550" y="2009775"/>
          <p14:tracePt t="21623" x="4256088" y="2009775"/>
          <p14:tracePt t="21631" x="4237038" y="2009775"/>
          <p14:tracePt t="21639" x="4210050" y="2009775"/>
          <p14:tracePt t="21647" x="4183063" y="2017713"/>
          <p14:tracePt t="21656" x="4173538" y="2017713"/>
          <p14:tracePt t="21663" x="4137025" y="2027238"/>
          <p14:tracePt t="21672" x="4090988" y="2027238"/>
          <p14:tracePt t="21678" x="4037013" y="2027238"/>
          <p14:tracePt t="21686" x="4008438" y="2027238"/>
          <p14:tracePt t="21694" x="3935413" y="2027238"/>
          <p14:tracePt t="21703" x="3898900" y="2027238"/>
          <p14:tracePt t="21711" x="3854450" y="2027238"/>
          <p14:tracePt t="21719" x="3817938" y="2027238"/>
          <p14:tracePt t="21727" x="3771900" y="2027238"/>
          <p14:tracePt t="21735" x="3762375" y="2027238"/>
          <p14:tracePt t="21743" x="3725863" y="2027238"/>
          <p14:tracePt t="21751" x="3698875" y="2027238"/>
          <p14:tracePt t="21759" x="3679825" y="2027238"/>
          <p14:tracePt t="21767" x="3662363" y="2027238"/>
          <p14:tracePt t="21776" x="3652838" y="2027238"/>
          <p14:tracePt t="21791" x="3643313" y="2027238"/>
          <p14:tracePt t="21807" x="3625850" y="2027238"/>
          <p14:tracePt t="21815" x="3616325" y="2027238"/>
          <p14:tracePt t="21830" x="3598863" y="2027238"/>
          <p14:tracePt t="21846" x="3579813" y="2027238"/>
          <p14:tracePt t="21872" x="3570288" y="2027238"/>
          <p14:tracePt t="21887" x="3562350" y="2027238"/>
          <p14:tracePt t="21911" x="3543300" y="2027238"/>
          <p14:tracePt t="21925" x="3533775" y="2027238"/>
          <p14:tracePt t="21928" x="3525838" y="2027238"/>
          <p14:tracePt t="21935" x="3516313" y="2027238"/>
          <p14:tracePt t="21943" x="3506788" y="2027238"/>
          <p14:tracePt t="21959" x="3497263" y="2027238"/>
          <p14:tracePt t="21966" x="3470275" y="2027238"/>
          <p14:tracePt t="21976" x="3460750" y="2027238"/>
          <p14:tracePt t="21983" x="3443288" y="2027238"/>
          <p14:tracePt t="21991" x="3416300" y="2027238"/>
          <p14:tracePt t="21998" x="3387725" y="2027238"/>
          <p14:tracePt t="22007" x="3370263" y="2027238"/>
          <p14:tracePt t="22015" x="3333750" y="2017713"/>
          <p14:tracePt t="22023" x="3306763" y="2009775"/>
          <p14:tracePt t="22031" x="3287713" y="2000250"/>
          <p14:tracePt t="22039" x="3270250" y="1990725"/>
          <p14:tracePt t="22047" x="3251200" y="1990725"/>
          <p14:tracePt t="22056" x="3224213" y="1990725"/>
          <p14:tracePt t="22063" x="3214688" y="1981200"/>
          <p14:tracePt t="22071" x="3195638" y="1981200"/>
          <p14:tracePt t="22079" x="3168650" y="1973263"/>
          <p14:tracePt t="22095" x="3151188" y="1963738"/>
          <p14:tracePt t="22103" x="3132138" y="1963738"/>
          <p14:tracePt t="22119" x="3122613" y="1963738"/>
          <p14:tracePt t="22127" x="3105150" y="1954213"/>
          <p14:tracePt t="22143" x="3095625" y="1944688"/>
          <p14:tracePt t="22167" x="3086100" y="1944688"/>
          <p14:tracePt t="22192" x="3078163" y="1944688"/>
          <p14:tracePt t="22198" x="3059113" y="1935163"/>
          <p14:tracePt t="22215" x="3049588" y="1935163"/>
          <p14:tracePt t="22231" x="3041650" y="1935163"/>
          <p14:tracePt t="22271" x="3032125" y="1935163"/>
          <p14:tracePt t="22503" x="3032125" y="1927225"/>
          <p14:tracePt t="22526" x="3032125" y="1917700"/>
          <p14:tracePt t="22551" x="3032125" y="1908175"/>
          <p14:tracePt t="22567" x="3032125" y="1898650"/>
          <p14:tracePt t="22591" x="3032125" y="1890713"/>
          <p14:tracePt t="22607" x="3032125" y="1881188"/>
          <p14:tracePt t="22671" x="3032125" y="1871663"/>
          <p14:tracePt t="22695" x="3032125" y="1862138"/>
          <p14:tracePt t="22710" x="3032125" y="1854200"/>
          <p14:tracePt t="22735" x="3032125" y="1835150"/>
          <p14:tracePt t="22751" x="3032125" y="1825625"/>
          <p14:tracePt t="22776" x="3022600" y="1817688"/>
          <p14:tracePt t="22783" x="3013075" y="1808163"/>
          <p14:tracePt t="22791" x="2995613" y="1798638"/>
          <p14:tracePt t="22799" x="2986088" y="1789113"/>
          <p14:tracePt t="22807" x="2968625" y="1789113"/>
          <p14:tracePt t="22816" x="2959100" y="1789113"/>
          <p14:tracePt t="22830" x="2940050" y="1781175"/>
          <p14:tracePt t="22839" x="2922588" y="1771650"/>
          <p14:tracePt t="22856" x="2903538" y="1762125"/>
          <p14:tracePt t="22862" x="2895600" y="1762125"/>
          <p14:tracePt t="22871" x="2876550" y="1762125"/>
          <p14:tracePt t="22879" x="2867025" y="1762125"/>
          <p14:tracePt t="22886" x="2849563" y="1744663"/>
          <p14:tracePt t="22895" x="2840038" y="1744663"/>
          <p14:tracePt t="22903" x="2822575" y="1735138"/>
          <p14:tracePt t="22924" x="2813050" y="1735138"/>
          <p14:tracePt t="22927" x="2803525" y="1735138"/>
          <p14:tracePt t="22935" x="2794000" y="1735138"/>
          <p14:tracePt t="22943" x="2786063" y="1735138"/>
          <p14:tracePt t="22951" x="2767013" y="1735138"/>
          <p14:tracePt t="22967" x="2740025" y="1725613"/>
          <p14:tracePt t="22976" x="2730500" y="1725613"/>
          <p14:tracePt t="22983" x="2713038" y="1725613"/>
          <p14:tracePt t="22991" x="2693988" y="1716088"/>
          <p14:tracePt t="22999" x="2667000" y="1716088"/>
          <p14:tracePt t="23007" x="2620963" y="1716088"/>
          <p14:tracePt t="23015" x="2593975" y="1708150"/>
          <p14:tracePt t="23023" x="2574925" y="1708150"/>
          <p14:tracePt t="23031" x="2530475" y="1698625"/>
          <p14:tracePt t="23039" x="2511425" y="1698625"/>
          <p14:tracePt t="23047" x="2474913" y="1689100"/>
          <p14:tracePt t="23056" x="2447925" y="1689100"/>
          <p14:tracePt t="23063" x="2411413" y="1689100"/>
          <p14:tracePt t="23072" x="2374900" y="1689100"/>
          <p14:tracePt t="23079" x="2346325" y="1679575"/>
          <p14:tracePt t="23086" x="2338388" y="1679575"/>
          <p14:tracePt t="23095" x="2319338" y="1679575"/>
          <p14:tracePt t="23103" x="2301875" y="1679575"/>
          <p14:tracePt t="23110" x="2282825" y="1679575"/>
          <p14:tracePt t="23118" x="2265363" y="1671638"/>
          <p14:tracePt t="23126" x="2246313" y="1671638"/>
          <p14:tracePt t="23135" x="2228850" y="1671638"/>
          <p14:tracePt t="23143" x="2219325" y="1671638"/>
          <p14:tracePt t="23151" x="2209800" y="1671638"/>
          <p14:tracePt t="23160" x="2200275" y="1671638"/>
          <p14:tracePt t="23167" x="2182813" y="1671638"/>
          <p14:tracePt t="23176" x="2173288" y="1671638"/>
          <p14:tracePt t="23183" x="2155825" y="1671638"/>
          <p14:tracePt t="23191" x="2146300" y="1671638"/>
          <p14:tracePt t="23207" x="2136775" y="1671638"/>
          <p14:tracePt t="23215" x="2127250" y="1671638"/>
          <p14:tracePt t="23222" x="2119313" y="1671638"/>
          <p14:tracePt t="23231" x="2109788" y="1671638"/>
          <p14:tracePt t="23247" x="2100263" y="1671638"/>
          <p14:tracePt t="23263" x="2090738" y="1679575"/>
          <p14:tracePt t="23272" x="2090738" y="1689100"/>
          <p14:tracePt t="23295" x="2073275" y="1708150"/>
          <p14:tracePt t="23303" x="2063750" y="1716088"/>
          <p14:tracePt t="23311" x="2063750" y="1725613"/>
          <p14:tracePt t="23319" x="2063750" y="1744663"/>
          <p14:tracePt t="23327" x="2063750" y="1752600"/>
          <p14:tracePt t="23335" x="2063750" y="1762125"/>
          <p14:tracePt t="23343" x="2063750" y="1771650"/>
          <p14:tracePt t="23351" x="2063750" y="1789113"/>
          <p14:tracePt t="23359" x="2054225" y="1808163"/>
          <p14:tracePt t="23367" x="2054225" y="1817688"/>
          <p14:tracePt t="23376" x="2054225" y="1844675"/>
          <p14:tracePt t="23383" x="2054225" y="1862138"/>
          <p14:tracePt t="23390" x="2046288" y="1881188"/>
          <p14:tracePt t="23399" x="2046288" y="1898650"/>
          <p14:tracePt t="23407" x="2046288" y="1917700"/>
          <p14:tracePt t="23416" x="2046288" y="1927225"/>
          <p14:tracePt t="23423" x="2046288" y="1944688"/>
          <p14:tracePt t="23431" x="2046288" y="1954213"/>
          <p14:tracePt t="23439" x="2046288" y="1981200"/>
          <p14:tracePt t="23447" x="2046288" y="2000250"/>
          <p14:tracePt t="23456" x="2046288" y="2009775"/>
          <p14:tracePt t="23464" x="2046288" y="2017713"/>
          <p14:tracePt t="23472" x="2046288" y="2027238"/>
          <p14:tracePt t="23486" x="2046288" y="2036763"/>
          <p14:tracePt t="23511" x="2046288" y="2046288"/>
          <p14:tracePt t="23551" x="2063750" y="2063750"/>
          <p14:tracePt t="23583" x="2082800" y="2073275"/>
          <p14:tracePt t="23591" x="2100263" y="2073275"/>
          <p14:tracePt t="23599" x="2119313" y="2073275"/>
          <p14:tracePt t="23607" x="2146300" y="2082800"/>
          <p14:tracePt t="23615" x="2155825" y="2082800"/>
          <p14:tracePt t="23623" x="2182813" y="2090738"/>
          <p14:tracePt t="23631" x="2200275" y="2090738"/>
          <p14:tracePt t="23639" x="2228850" y="2090738"/>
          <p14:tracePt t="23647" x="2246313" y="2100263"/>
          <p14:tracePt t="23656" x="2282825" y="2100263"/>
          <p14:tracePt t="23663" x="2282825" y="2109788"/>
          <p14:tracePt t="23672" x="2338388" y="2119313"/>
          <p14:tracePt t="23678" x="2355850" y="2119313"/>
          <p14:tracePt t="23686" x="2382838" y="2127250"/>
          <p14:tracePt t="23695" x="2392363" y="2136775"/>
          <p14:tracePt t="23703" x="2411413" y="2136775"/>
          <p14:tracePt t="23711" x="2419350" y="2136775"/>
          <p14:tracePt t="23719" x="2428875" y="2136775"/>
          <p14:tracePt t="23726" x="2447925" y="2146300"/>
          <p14:tracePt t="23735" x="2465388" y="2155825"/>
          <p14:tracePt t="23767" x="2474913" y="2155825"/>
          <p14:tracePt t="23783" x="2484438" y="2155825"/>
          <p14:tracePt t="23792" x="2501900" y="2155825"/>
          <p14:tracePt t="23799" x="2520950" y="2155825"/>
          <p14:tracePt t="23807" x="2547938" y="2155825"/>
          <p14:tracePt t="23815" x="2566988" y="2155825"/>
          <p14:tracePt t="23823" x="2611438" y="2163763"/>
          <p14:tracePt t="23831" x="2640013" y="2163763"/>
          <p14:tracePt t="23839" x="2667000" y="2163763"/>
          <p14:tracePt t="23846" x="2684463" y="2163763"/>
          <p14:tracePt t="23855" x="2703513" y="2163763"/>
          <p14:tracePt t="23863" x="2740025" y="2163763"/>
          <p14:tracePt t="23872" x="2757488" y="2163763"/>
          <p14:tracePt t="23879" x="2776538" y="2163763"/>
          <p14:tracePt t="23887" x="2803525" y="2163763"/>
          <p14:tracePt t="23895" x="2813050" y="2163763"/>
          <p14:tracePt t="23908" x="2830513" y="2163763"/>
          <p14:tracePt t="23910" x="2859088" y="2163763"/>
          <p14:tracePt t="23919" x="2867025" y="2163763"/>
          <p14:tracePt t="23927" x="2886075" y="2163763"/>
          <p14:tracePt t="23935" x="2903538" y="2163763"/>
          <p14:tracePt t="23943" x="2922588" y="2163763"/>
          <p14:tracePt t="23951" x="2940050" y="2163763"/>
          <p14:tracePt t="23959" x="2959100" y="2163763"/>
          <p14:tracePt t="23967" x="2976563" y="2163763"/>
          <p14:tracePt t="23976" x="2986088" y="2163763"/>
          <p14:tracePt t="23983" x="2995613" y="2163763"/>
          <p14:tracePt t="23991" x="3005138" y="2163763"/>
          <p14:tracePt t="23999" x="3032125" y="2163763"/>
          <p14:tracePt t="24016" x="3049588" y="2163763"/>
          <p14:tracePt t="24023" x="3068638" y="2163763"/>
          <p14:tracePt t="24031" x="3078163" y="2163763"/>
          <p14:tracePt t="24039" x="3095625" y="2163763"/>
          <p14:tracePt t="24055" x="3114675" y="2163763"/>
          <p14:tracePt t="24063" x="3132138" y="2163763"/>
          <p14:tracePt t="24072" x="3151188" y="2163763"/>
          <p14:tracePt t="24079" x="3159125" y="2163763"/>
          <p14:tracePt t="24086" x="3178175" y="2163763"/>
          <p14:tracePt t="24095" x="3195638" y="2163763"/>
          <p14:tracePt t="24103" x="3205163" y="2163763"/>
          <p14:tracePt t="24119" x="3214688" y="2163763"/>
          <p14:tracePt t="24127" x="3224213" y="2173288"/>
          <p14:tracePt t="24151" x="3232150" y="2173288"/>
          <p14:tracePt t="24207" x="3241675" y="2173288"/>
          <p14:tracePt t="24327" x="3251200" y="2173288"/>
          <p14:tracePt t="26715" x="3251200" y="2163763"/>
          <p14:tracePt t="26807" x="3260725" y="2163763"/>
          <p14:tracePt t="28071" x="3278188" y="2163763"/>
          <p14:tracePt t="28119" x="3287713" y="2163763"/>
          <p14:tracePt t="28135" x="3297238" y="2163763"/>
          <p14:tracePt t="28142" x="3306763" y="2163763"/>
          <p14:tracePt t="28151" x="3324225" y="2163763"/>
          <p14:tracePt t="28167" x="3333750" y="2163763"/>
          <p14:tracePt t="28175" x="3343275" y="2163763"/>
          <p14:tracePt t="28182" x="3360738" y="2163763"/>
          <p14:tracePt t="28191" x="3379788" y="2163763"/>
          <p14:tracePt t="28199" x="3387725" y="2163763"/>
          <p14:tracePt t="28207" x="3406775" y="2163763"/>
          <p14:tracePt t="28215" x="3424238" y="2163763"/>
          <p14:tracePt t="28239" x="3443288" y="2163763"/>
          <p14:tracePt t="28255" x="3452813" y="2163763"/>
          <p14:tracePt t="28263" x="3460750" y="2163763"/>
          <p14:tracePt t="28279" x="3470275" y="2163763"/>
          <p14:tracePt t="28295" x="3489325" y="2163763"/>
          <p14:tracePt t="28303" x="3497263" y="2163763"/>
          <p14:tracePt t="28318" x="3506788" y="2155825"/>
          <p14:tracePt t="28326" x="3516313" y="2155825"/>
          <p14:tracePt t="28335" x="3525838" y="2155825"/>
          <p14:tracePt t="28343" x="3543300" y="2155825"/>
          <p14:tracePt t="28351" x="3552825" y="2155825"/>
          <p14:tracePt t="28359" x="3552825" y="2146300"/>
          <p14:tracePt t="28366" x="3562350" y="2146300"/>
          <p14:tracePt t="28376" x="3579813" y="2146300"/>
          <p14:tracePt t="28383" x="3589338" y="2146300"/>
          <p14:tracePt t="28391" x="3598863" y="2146300"/>
          <p14:tracePt t="28399" x="3606800" y="2146300"/>
          <p14:tracePt t="28407" x="3616325" y="2146300"/>
          <p14:tracePt t="28423" x="3625850" y="2146300"/>
          <p14:tracePt t="28439" x="3635375" y="2146300"/>
          <p14:tracePt t="28446" x="3643313" y="2146300"/>
          <p14:tracePt t="28455" x="3652838" y="2146300"/>
          <p14:tracePt t="28463" x="3662363" y="2146300"/>
          <p14:tracePt t="28487" x="3671888" y="2136775"/>
          <p14:tracePt t="28511" x="3689350" y="2136775"/>
          <p14:tracePt t="28519" x="3708400" y="2127250"/>
          <p14:tracePt t="28543" x="3735388" y="2127250"/>
          <p14:tracePt t="28551" x="3752850" y="2127250"/>
          <p14:tracePt t="28559" x="3762375" y="2127250"/>
          <p14:tracePt t="28566" x="3789363" y="2127250"/>
          <p14:tracePt t="28576" x="3798888" y="2127250"/>
          <p14:tracePt t="28583" x="3817938" y="2127250"/>
          <p14:tracePt t="28592" x="3835400" y="2127250"/>
          <p14:tracePt t="28607" x="3844925" y="2127250"/>
          <p14:tracePt t="28983" x="3854450" y="2127250"/>
          <p14:tracePt t="28999" x="3862388" y="2119313"/>
          <p14:tracePt t="29007" x="3871913" y="2119313"/>
          <p14:tracePt t="29015" x="3881438" y="2119313"/>
          <p14:tracePt t="29024" x="3898900" y="2109788"/>
          <p14:tracePt t="29031" x="3917950" y="2109788"/>
          <p14:tracePt t="29035" x="3917950" y="2100263"/>
          <p14:tracePt t="29042" x="3927475" y="2100263"/>
          <p14:tracePt t="29050" x="3944938" y="2100263"/>
          <p14:tracePt t="29059" x="3954463" y="2100263"/>
          <p14:tracePt t="29067" x="3963988" y="2100263"/>
          <p14:tracePt t="29083" x="3990975" y="2100263"/>
          <p14:tracePt t="29091" x="4000500" y="2100263"/>
          <p14:tracePt t="29103" x="4017963" y="2100263"/>
          <p14:tracePt t="29111" x="4027488" y="2100263"/>
          <p14:tracePt t="29119" x="4037013" y="2100263"/>
          <p14:tracePt t="29126" x="4044950" y="2100263"/>
          <p14:tracePt t="29135" x="4064000" y="2100263"/>
          <p14:tracePt t="29143" x="4083050" y="2100263"/>
          <p14:tracePt t="29159" x="4100513" y="2100263"/>
          <p14:tracePt t="29166" x="4119563" y="2100263"/>
          <p14:tracePt t="29176" x="4137025" y="2109788"/>
          <p14:tracePt t="29182" x="4156075" y="2119313"/>
          <p14:tracePt t="29191" x="4173538" y="2127250"/>
          <p14:tracePt t="29199" x="4192588" y="2127250"/>
          <p14:tracePt t="29207" x="4210050" y="2127250"/>
          <p14:tracePt t="29215" x="4219575" y="2127250"/>
          <p14:tracePt t="29223" x="4246563" y="2136775"/>
          <p14:tracePt t="29231" x="4256088" y="2146300"/>
          <p14:tracePt t="29241" x="4265613" y="2146300"/>
          <p14:tracePt t="29246" x="4273550" y="2146300"/>
          <p14:tracePt t="29263" x="4292600" y="2146300"/>
          <p14:tracePt t="29272" x="4302125" y="2146300"/>
          <p14:tracePt t="29288" x="4319588" y="2155825"/>
          <p14:tracePt t="29295" x="4329113" y="2155825"/>
          <p14:tracePt t="29303" x="4338638" y="2155825"/>
          <p14:tracePt t="29311" x="4356100" y="2155825"/>
          <p14:tracePt t="29319" x="4375150" y="2163763"/>
          <p14:tracePt t="29327" x="4392613" y="2163763"/>
          <p14:tracePt t="29335" x="4411663" y="2163763"/>
          <p14:tracePt t="29342" x="4438650" y="2163763"/>
          <p14:tracePt t="29351" x="4456113" y="2173288"/>
          <p14:tracePt t="29359" x="4484688" y="2173288"/>
          <p14:tracePt t="29367" x="4511675" y="2182813"/>
          <p14:tracePt t="29376" x="4521200" y="2182813"/>
          <p14:tracePt t="29383" x="4538663" y="2182813"/>
          <p14:tracePt t="29392" x="4557713" y="2192338"/>
          <p14:tracePt t="29399" x="4565650" y="2192338"/>
          <p14:tracePt t="29406" x="4584700" y="2200275"/>
          <p14:tracePt t="29431" x="4594225" y="2200275"/>
          <p14:tracePt t="29439" x="4594225" y="2209800"/>
          <p14:tracePt t="29446" x="4602163" y="2209800"/>
          <p14:tracePt t="29456" x="4611688" y="2209800"/>
          <p14:tracePt t="29463" x="4630738" y="2209800"/>
          <p14:tracePt t="29472" x="4638675" y="2209800"/>
          <p14:tracePt t="29479" x="4657725" y="2219325"/>
          <p14:tracePt t="29488" x="4684713" y="2228850"/>
          <p14:tracePt t="29495" x="4694238" y="2228850"/>
          <p14:tracePt t="29505" x="4703763" y="2236788"/>
          <p14:tracePt t="29511" x="4711700" y="2236788"/>
          <p14:tracePt t="29519" x="4730750" y="2236788"/>
          <p14:tracePt t="29526" x="4740275" y="2246313"/>
          <p14:tracePt t="29543" x="4748213" y="2246313"/>
          <p14:tracePt t="29551" x="4757738" y="2246313"/>
          <p14:tracePt t="29575" x="4767263" y="2255838"/>
          <p14:tracePt t="29591" x="4776788" y="2255838"/>
          <p14:tracePt t="29663" x="4784725" y="2255838"/>
          <p14:tracePt t="31055" x="4784725" y="2273300"/>
          <p14:tracePt t="31058" x="4784725" y="2301875"/>
          <p14:tracePt t="31067" x="4784725" y="2338388"/>
          <p14:tracePt t="31076" x="4784725" y="2382838"/>
          <p14:tracePt t="31083" x="4784725" y="2419350"/>
          <p14:tracePt t="31091" x="4784725" y="2474913"/>
          <p14:tracePt t="31099" x="4784725" y="2501900"/>
          <p14:tracePt t="31108" x="4784725" y="2557463"/>
          <p14:tracePt t="31115" x="4784725" y="2638425"/>
          <p14:tracePt t="31119" x="4784725" y="2667000"/>
          <p14:tracePt t="31127" x="4784725" y="2720975"/>
          <p14:tracePt t="31135" x="4784725" y="2747963"/>
          <p14:tracePt t="31142" x="4784725" y="2776538"/>
          <p14:tracePt t="31151" x="4784725" y="2794000"/>
          <p14:tracePt t="31159" x="4784725" y="2813050"/>
          <p14:tracePt t="31167" x="4784725" y="2820988"/>
          <p14:tracePt t="31176" x="4784725" y="2830513"/>
          <p14:tracePt t="31183" x="4784725" y="2840038"/>
          <p14:tracePt t="31191" x="4784725" y="2867025"/>
          <p14:tracePt t="31207" x="4784725" y="2886075"/>
          <p14:tracePt t="31215" x="4784725" y="2894013"/>
          <p14:tracePt t="31222" x="4784725" y="2913063"/>
          <p14:tracePt t="31231" x="4784725" y="2949575"/>
          <p14:tracePt t="31239" x="4784725" y="2976563"/>
          <p14:tracePt t="31246" x="4784725" y="2995613"/>
          <p14:tracePt t="31254" x="4784725" y="3022600"/>
          <p14:tracePt t="31263" x="4784725" y="3078163"/>
          <p14:tracePt t="31271" x="4784725" y="3114675"/>
          <p14:tracePt t="31279" x="4784725" y="3159125"/>
          <p14:tracePt t="31287" x="4784725" y="3195638"/>
          <p14:tracePt t="31295" x="4784725" y="3232150"/>
          <p14:tracePt t="31304" x="4784725" y="3260725"/>
          <p14:tracePt t="31311" x="4784725" y="3287713"/>
          <p14:tracePt t="31319" x="4784725" y="3305175"/>
          <p14:tracePt t="31327" x="4784725" y="3324225"/>
          <p14:tracePt t="31335" x="4784725" y="3351213"/>
          <p14:tracePt t="31342" x="4784725" y="3370263"/>
          <p14:tracePt t="31351" x="4784725" y="3397250"/>
          <p14:tracePt t="31359" x="4784725" y="3424238"/>
          <p14:tracePt t="31366" x="4776788" y="3443288"/>
          <p14:tracePt t="31376" x="4757738" y="3506788"/>
          <p14:tracePt t="31383" x="4711700" y="3570288"/>
          <p14:tracePt t="31391" x="4694238" y="3625850"/>
          <p14:tracePt t="31399" x="4648200" y="3706813"/>
          <p14:tracePt t="31407" x="4638675" y="3743325"/>
          <p14:tracePt t="31415" x="4621213" y="3779838"/>
          <p14:tracePt t="31423" x="4602163" y="3844925"/>
          <p14:tracePt t="31431" x="4584700" y="3871913"/>
          <p14:tracePt t="31440" x="4575175" y="3908425"/>
          <p14:tracePt t="31446" x="4565650" y="3935413"/>
          <p14:tracePt t="31455" x="4557713" y="3963988"/>
          <p14:tracePt t="31463" x="4548188" y="3981450"/>
          <p14:tracePt t="31471" x="4538663" y="4000500"/>
          <p14:tracePt t="31478" x="4538663" y="4008438"/>
          <p14:tracePt t="31488" x="4529138" y="4017963"/>
          <p14:tracePt t="31495" x="4529138" y="4027488"/>
          <p14:tracePt t="31535" x="4521200" y="4037013"/>
          <p14:tracePt t="31543" x="4521200" y="4044950"/>
          <p14:tracePt t="31559" x="4511675" y="4044950"/>
          <p14:tracePt t="31599" x="4492625" y="4044950"/>
          <p14:tracePt t="31615" x="4484688" y="4044950"/>
          <p14:tracePt t="31624" x="4475163" y="4044950"/>
          <p14:tracePt t="31639" x="4465638" y="4044950"/>
          <p14:tracePt t="31647" x="4456113" y="4044950"/>
          <p14:tracePt t="31654" x="4438650" y="4044950"/>
          <p14:tracePt t="31663" x="4429125" y="4044950"/>
          <p14:tracePt t="31679" x="4419600" y="4044950"/>
          <p14:tracePt t="31695" x="4402138" y="4044950"/>
          <p14:tracePt t="31705" x="4392613" y="4044950"/>
          <p14:tracePt t="31711" x="4375150" y="4044950"/>
          <p14:tracePt t="31719" x="4365625" y="4044950"/>
          <p14:tracePt t="31726" x="4338638" y="4044950"/>
          <p14:tracePt t="31735" x="4319588" y="4037013"/>
          <p14:tracePt t="31742" x="4292600" y="4008438"/>
          <p14:tracePt t="31751" x="4246563" y="3981450"/>
          <p14:tracePt t="31759" x="4219575" y="3944938"/>
          <p14:tracePt t="31766" x="4183063" y="3917950"/>
          <p14:tracePt t="31775" x="4137025" y="3862388"/>
          <p14:tracePt t="31783" x="4100513" y="3835400"/>
          <p14:tracePt t="31791" x="4064000" y="3789363"/>
          <p14:tracePt t="31799" x="4027488" y="3725863"/>
          <p14:tracePt t="31807" x="3990975" y="3643313"/>
          <p14:tracePt t="31815" x="3944938" y="3579813"/>
          <p14:tracePt t="31823" x="3935413" y="3497263"/>
          <p14:tracePt t="31831" x="3927475" y="3470275"/>
          <p14:tracePt t="31839" x="3917950" y="3414713"/>
          <p14:tracePt t="31846" x="3908425" y="3370263"/>
          <p14:tracePt t="31855" x="3890963" y="3333750"/>
          <p14:tracePt t="31862" x="3890963" y="3297238"/>
          <p14:tracePt t="31871" x="3890963" y="3278188"/>
          <p14:tracePt t="31879" x="3890963" y="3251200"/>
          <p14:tracePt t="31888" x="3881438" y="3214688"/>
          <p14:tracePt t="31895" x="3881438" y="3205163"/>
          <p14:tracePt t="31904" x="3871913" y="3178175"/>
          <p14:tracePt t="31924" x="3871913" y="3114675"/>
          <p14:tracePt t="31927" x="3871913" y="3095625"/>
          <p14:tracePt t="31935" x="3854450" y="3059113"/>
          <p14:tracePt t="31943" x="3854450" y="3022600"/>
          <p14:tracePt t="31951" x="3844925" y="2995613"/>
          <p14:tracePt t="31959" x="3844925" y="2968625"/>
          <p14:tracePt t="31967" x="3835400" y="2922588"/>
          <p14:tracePt t="31976" x="3825875" y="2894013"/>
          <p14:tracePt t="31983" x="3808413" y="2849563"/>
          <p14:tracePt t="31991" x="3798888" y="2813050"/>
          <p14:tracePt t="31998" x="3798888" y="2784475"/>
          <p14:tracePt t="32007" x="3789363" y="2747963"/>
          <p14:tracePt t="32015" x="3771900" y="2711450"/>
          <p14:tracePt t="32024" x="3762375" y="2667000"/>
          <p14:tracePt t="32031" x="3744913" y="2638425"/>
          <p14:tracePt t="32040" x="3725863" y="2574925"/>
          <p14:tracePt t="32046" x="3716338" y="2547938"/>
          <p14:tracePt t="32056" x="3679825" y="2501900"/>
          <p14:tracePt t="32063" x="3679825" y="2474913"/>
          <p14:tracePt t="32071" x="3671888" y="2447925"/>
          <p14:tracePt t="32079" x="3662363" y="2401888"/>
          <p14:tracePt t="32087" x="3652838" y="2374900"/>
          <p14:tracePt t="32094" x="3643313" y="2355850"/>
          <p14:tracePt t="32104" x="3643313" y="2309813"/>
          <p14:tracePt t="32110" x="3643313" y="2282825"/>
          <p14:tracePt t="32119" x="3635375" y="2236788"/>
          <p14:tracePt t="32127" x="3635375" y="2200275"/>
          <p14:tracePt t="32135" x="3606800" y="2173288"/>
          <p14:tracePt t="32143" x="3606800" y="2136775"/>
          <p14:tracePt t="32151" x="3589338" y="2100263"/>
          <p14:tracePt t="32159" x="3579813" y="2073275"/>
          <p14:tracePt t="32167" x="3570288" y="2017713"/>
          <p14:tracePt t="32175" x="3562350" y="1990725"/>
          <p14:tracePt t="32183" x="3533775" y="1963738"/>
          <p14:tracePt t="32191" x="3525838" y="1927225"/>
          <p14:tracePt t="32199" x="3506788" y="1898650"/>
          <p14:tracePt t="32208" x="3497263" y="1871663"/>
          <p14:tracePt t="32215" x="3489325" y="1854200"/>
          <p14:tracePt t="32224" x="3479800" y="1835150"/>
          <p14:tracePt t="32230" x="3470275" y="1817688"/>
          <p14:tracePt t="32239" x="3460750" y="1781175"/>
          <p14:tracePt t="32246" x="3443288" y="1762125"/>
          <p14:tracePt t="32256" x="3443288" y="1744663"/>
          <p14:tracePt t="32263" x="3433763" y="1735138"/>
          <p14:tracePt t="32271" x="3433763" y="1725613"/>
          <p14:tracePt t="32279" x="3416300" y="1698625"/>
          <p14:tracePt t="32288" x="3406775" y="1698625"/>
          <p14:tracePt t="32295" x="3397250" y="1689100"/>
          <p14:tracePt t="32304" x="3387725" y="1679575"/>
          <p14:tracePt t="32311" x="3370263" y="1662113"/>
          <p14:tracePt t="32320" x="3360738" y="1652588"/>
          <p14:tracePt t="32326" x="3343275" y="1635125"/>
          <p14:tracePt t="32343" x="3314700" y="1635125"/>
          <p14:tracePt t="32350" x="3306763" y="1635125"/>
          <p14:tracePt t="32358" x="3297238" y="1625600"/>
          <p14:tracePt t="32366" x="3287713" y="1625600"/>
          <p14:tracePt t="32375" x="3270250" y="1625600"/>
          <p14:tracePt t="32391" x="3260725" y="1625600"/>
          <p14:tracePt t="32399" x="3251200" y="1625600"/>
          <p14:tracePt t="32408" x="3232150" y="1625600"/>
          <p14:tracePt t="32423" x="3224213" y="1625600"/>
          <p14:tracePt t="32439" x="3214688" y="1625600"/>
          <p14:tracePt t="32447" x="3205163" y="1625600"/>
          <p14:tracePt t="32455" x="3187700" y="1625600"/>
          <p14:tracePt t="32463" x="3178175" y="1625600"/>
          <p14:tracePt t="32471" x="3168650" y="1625600"/>
          <p14:tracePt t="32478" x="3159125" y="1625600"/>
          <p14:tracePt t="32487" x="3151188" y="1625600"/>
          <p14:tracePt t="32511" x="3132138" y="1635125"/>
          <p14:tracePt t="32526" x="3122613" y="1635125"/>
          <p14:tracePt t="32543" x="3114675" y="1635125"/>
          <p14:tracePt t="32559" x="3105150" y="1635125"/>
          <p14:tracePt t="32583" x="3086100" y="1635125"/>
          <p14:tracePt t="32608" x="3078163" y="1635125"/>
          <p14:tracePt t="32630" x="3068638" y="1635125"/>
          <p14:tracePt t="32646" x="3059113" y="1625600"/>
          <p14:tracePt t="32671" x="3049588" y="1625600"/>
          <p14:tracePt t="32719" x="3041650" y="1625600"/>
          <p14:tracePt t="32735" x="3032125" y="1625600"/>
          <p14:tracePt t="32807" x="3013075" y="1625600"/>
          <p14:tracePt t="32815" x="3005138" y="1625600"/>
          <p14:tracePt t="32823" x="2995613" y="1625600"/>
          <p14:tracePt t="32839" x="2995613" y="1635125"/>
          <p14:tracePt t="32846" x="2995613" y="1643063"/>
          <p14:tracePt t="32855" x="2986088" y="1652588"/>
          <p14:tracePt t="32879" x="2986088" y="1662113"/>
          <p14:tracePt t="32887" x="2986088" y="1671638"/>
          <p14:tracePt t="32904" x="2986088" y="1679575"/>
          <p14:tracePt t="32923" x="2986088" y="1698625"/>
          <p14:tracePt t="32934" x="2986088" y="1708150"/>
          <p14:tracePt t="32942" x="2986088" y="1716088"/>
          <p14:tracePt t="32951" x="2986088" y="1725613"/>
          <p14:tracePt t="32967" x="2986088" y="1735138"/>
          <p14:tracePt t="32991" x="2986088" y="1752600"/>
          <p14:tracePt t="33008" x="2986088" y="1762125"/>
          <p14:tracePt t="33023" x="3005138" y="1789113"/>
          <p14:tracePt t="33038" x="3013075" y="1798638"/>
          <p14:tracePt t="33054" x="3013075" y="1808163"/>
          <p14:tracePt t="33063" x="3022600" y="1817688"/>
          <p14:tracePt t="33071" x="3022600" y="1825625"/>
          <p14:tracePt t="33078" x="3032125" y="1825625"/>
          <p14:tracePt t="33087" x="3032125" y="1835150"/>
          <p14:tracePt t="33103" x="3041650" y="1844675"/>
          <p14:tracePt t="33126" x="3049588" y="1844675"/>
          <p14:tracePt t="33135" x="3059113" y="1854200"/>
          <p14:tracePt t="33151" x="3068638" y="1854200"/>
          <p14:tracePt t="33159" x="3078163" y="1854200"/>
          <p14:tracePt t="33167" x="3086100" y="1854200"/>
          <p14:tracePt t="33183" x="3095625" y="1854200"/>
          <p14:tracePt t="33192" x="3105150" y="1854200"/>
          <p14:tracePt t="33199" x="3114675" y="1854200"/>
          <p14:tracePt t="33208" x="3122613" y="1854200"/>
          <p14:tracePt t="33215" x="3132138" y="1854200"/>
          <p14:tracePt t="33231" x="3141663" y="1854200"/>
          <p14:tracePt t="33247" x="3151188" y="1854200"/>
          <p14:tracePt t="33263" x="3168650" y="1854200"/>
          <p14:tracePt t="33271" x="3178175" y="1844675"/>
          <p14:tracePt t="33287" x="3187700" y="1835150"/>
          <p14:tracePt t="33304" x="3205163" y="1835150"/>
          <p14:tracePt t="33319" x="3224213" y="1825625"/>
          <p14:tracePt t="33335" x="3232150" y="1817688"/>
          <p14:tracePt t="33359" x="3241675" y="1808163"/>
          <p14:tracePt t="33383" x="3251200" y="1798638"/>
          <p14:tracePt t="33399" x="3260725" y="1789113"/>
          <p14:tracePt t="33431" x="3260725" y="1781175"/>
          <p14:tracePt t="33439" x="3260725" y="1771650"/>
          <p14:tracePt t="33478" x="3260725" y="1762125"/>
          <p14:tracePt t="33486" x="3260725" y="1744663"/>
          <p14:tracePt t="33511" x="3260725" y="1735138"/>
          <p14:tracePt t="33526" x="3260725" y="1725613"/>
          <p14:tracePt t="33535" x="3260725" y="1716088"/>
          <p14:tracePt t="33567" x="3260725" y="1708150"/>
          <p14:tracePt t="33591" x="3260725" y="1698625"/>
          <p14:tracePt t="33623" x="3260725" y="1689100"/>
          <p14:tracePt t="33639" x="3260725" y="1679575"/>
          <p14:tracePt t="33654" x="3251200" y="1671638"/>
          <p14:tracePt t="33679" x="3241675" y="1662113"/>
          <p14:tracePt t="33687" x="3241675" y="1652588"/>
          <p14:tracePt t="33703" x="3232150" y="1652588"/>
          <p14:tracePt t="33755" x="3224213" y="1643063"/>
          <p14:tracePt t="33775" x="3214688" y="1635125"/>
          <p14:tracePt t="33807" x="3205163" y="1625600"/>
          <p14:tracePt t="33815" x="3195638" y="1625600"/>
          <p14:tracePt t="33823" x="3187700" y="1616075"/>
          <p14:tracePt t="33871" x="3178175" y="1616075"/>
          <p14:tracePt t="33886" x="3159125" y="1616075"/>
          <p14:tracePt t="33895" x="3151188" y="1606550"/>
          <p14:tracePt t="33919" x="3141663" y="1606550"/>
          <p14:tracePt t="33926" x="3132138" y="1606550"/>
          <p14:tracePt t="33943" x="3122613" y="1606550"/>
          <p14:tracePt t="33966" x="3114675" y="1606550"/>
          <p14:tracePt t="33975" x="3105150" y="1606550"/>
          <p14:tracePt t="33991" x="3095625" y="1606550"/>
          <p14:tracePt t="34008" x="3086100" y="1606550"/>
          <p14:tracePt t="34024" x="3078163" y="1606550"/>
          <p14:tracePt t="34047" x="3068638" y="1606550"/>
          <p14:tracePt t="34103" x="3059113" y="1606550"/>
          <p14:tracePt t="34127" x="3049588" y="1606550"/>
          <p14:tracePt t="34135" x="3041650" y="1616075"/>
          <p14:tracePt t="34151" x="3032125" y="1625600"/>
          <p14:tracePt t="34175" x="3022600" y="1635125"/>
          <p14:tracePt t="34191" x="3013075" y="1652588"/>
          <p14:tracePt t="34231" x="3013075" y="1662113"/>
          <p14:tracePt t="34246" x="3013075" y="1671638"/>
          <p14:tracePt t="34263" x="3005138" y="1679575"/>
          <p14:tracePt t="34303" x="3005138" y="1689100"/>
          <p14:tracePt t="34326" x="3005138" y="1698625"/>
          <p14:tracePt t="34334" x="3005138" y="1708150"/>
          <p14:tracePt t="34391" x="3005138" y="1716088"/>
          <p14:tracePt t="34462" x="3005138" y="1725613"/>
          <p14:tracePt t="34551" x="3005138" y="1735138"/>
          <p14:tracePt t="34575" x="3005138" y="1744663"/>
          <p14:tracePt t="34606" x="3005138" y="1752600"/>
          <p14:tracePt t="34631" x="3013075" y="1752600"/>
          <p14:tracePt t="34647" x="3022600" y="1752600"/>
          <p14:tracePt t="34687" x="3032125" y="1752600"/>
          <p14:tracePt t="34719" x="3049588" y="1762125"/>
          <p14:tracePt t="34759" x="3059113" y="1762125"/>
          <p14:tracePt t="34775" x="3068638" y="1762125"/>
          <p14:tracePt t="34799" x="3078163" y="1762125"/>
          <p14:tracePt t="34823" x="3086100" y="1762125"/>
          <p14:tracePt t="34831" x="3095625" y="1762125"/>
          <p14:tracePt t="34846" x="3105150" y="1762125"/>
          <p14:tracePt t="34854" x="3114675" y="1762125"/>
          <p14:tracePt t="34871" x="3122613" y="1762125"/>
          <p14:tracePt t="34903" x="3132138" y="1762125"/>
          <p14:tracePt t="34935" x="3141663" y="1762125"/>
          <p14:tracePt t="34975" x="3159125" y="1762125"/>
          <p14:tracePt t="34999" x="3168650" y="1762125"/>
          <p14:tracePt t="35008" x="3178175" y="1762125"/>
          <p14:tracePt t="35039" x="3195638" y="1752600"/>
          <p14:tracePt t="35063" x="3195638" y="1744663"/>
          <p14:tracePt t="35095" x="3205163" y="1735138"/>
          <p14:tracePt t="35111" x="3214688" y="1725613"/>
          <p14:tracePt t="35167" x="3214688" y="1716088"/>
          <p14:tracePt t="35183" x="3214688" y="1708150"/>
          <p14:tracePt t="35239" x="3214688" y="1698625"/>
          <p14:tracePt t="35271" x="3214688" y="1689100"/>
          <p14:tracePt t="35279" x="3214688" y="1679575"/>
          <p14:tracePt t="35286" x="3214688" y="1671638"/>
          <p14:tracePt t="35350" x="3214688" y="1662113"/>
          <p14:tracePt t="35359" x="3214688" y="1652588"/>
          <p14:tracePt t="35463" x="3214688" y="1643063"/>
          <p14:tracePt t="35519" x="3214688" y="1635125"/>
          <p14:tracePt t="35527" x="3205163" y="1625600"/>
          <p14:tracePt t="35551" x="3187700" y="1616075"/>
          <p14:tracePt t="35567" x="3178175" y="1616075"/>
          <p14:tracePt t="35575" x="3168650" y="1616075"/>
          <p14:tracePt t="35582" x="3159125" y="1616075"/>
          <p14:tracePt t="35591" x="3151188" y="1616075"/>
          <p14:tracePt t="35598" x="3141663" y="1606550"/>
          <p14:tracePt t="35615" x="3132138" y="1606550"/>
          <p14:tracePt t="35631" x="3122613" y="1606550"/>
          <p14:tracePt t="35647" x="3114675" y="1606550"/>
          <p14:tracePt t="35663" x="3105150" y="1606550"/>
          <p14:tracePt t="35671" x="3095625" y="1606550"/>
          <p14:tracePt t="35695" x="3078163" y="1598613"/>
          <p14:tracePt t="35719" x="3068638" y="1598613"/>
          <p14:tracePt t="35726" x="3059113" y="1598613"/>
          <p14:tracePt t="35735" x="3049588" y="1598613"/>
          <p14:tracePt t="35743" x="3041650" y="1598613"/>
          <p14:tracePt t="35767" x="3032125" y="1598613"/>
          <p14:tracePt t="35831" x="3022600" y="1598613"/>
          <p14:tracePt t="35855" x="3013075" y="1598613"/>
          <p14:tracePt t="35863" x="3005138" y="1598613"/>
          <p14:tracePt t="35895" x="2995613" y="1598613"/>
          <p14:tracePt t="35903" x="2986088" y="1598613"/>
          <p14:tracePt t="35926" x="2986088" y="1606550"/>
          <p14:tracePt t="35934" x="2986088" y="1616075"/>
          <p14:tracePt t="35951" x="2986088" y="1625600"/>
          <p14:tracePt t="35959" x="2986088" y="1635125"/>
          <p14:tracePt t="35991" x="2986088" y="1643063"/>
          <p14:tracePt t="36015" x="2986088" y="1652588"/>
          <p14:tracePt t="36031" x="2986088" y="1662113"/>
          <p14:tracePt t="36070" x="2986088" y="1679575"/>
          <p14:tracePt t="36078" x="2995613" y="1689100"/>
          <p14:tracePt t="36211" x="3005138" y="1689100"/>
          <p14:tracePt t="36227" x="3013075" y="1698625"/>
          <p14:tracePt t="36255" x="3022600" y="1698625"/>
          <p14:tracePt t="36270" x="3022600" y="1708150"/>
          <p14:tracePt t="36303" x="3032125" y="1716088"/>
          <p14:tracePt t="36319" x="3041650" y="1716088"/>
          <p14:tracePt t="36326" x="3049588" y="1716088"/>
          <p14:tracePt t="36334" x="3059113" y="1725613"/>
          <p14:tracePt t="36358" x="3068638" y="1725613"/>
          <p14:tracePt t="36383" x="3078163" y="1725613"/>
          <p14:tracePt t="36399" x="3095625" y="1725613"/>
          <p14:tracePt t="36407" x="3105150" y="1735138"/>
          <p14:tracePt t="36423" x="3114675" y="1735138"/>
          <p14:tracePt t="36431" x="3122613" y="1735138"/>
          <p14:tracePt t="36471" x="3132138" y="1735138"/>
          <p14:tracePt t="36519" x="3151188" y="1735138"/>
          <p14:tracePt t="36551" x="3159125" y="1725613"/>
          <p14:tracePt t="36575" x="3168650" y="1716088"/>
          <p14:tracePt t="36599" x="3168650" y="1708150"/>
          <p14:tracePt t="36607" x="3168650" y="1698625"/>
          <p14:tracePt t="36631" x="3168650" y="1679575"/>
          <p14:tracePt t="36655" x="3168650" y="1662113"/>
          <p14:tracePt t="36663" x="3168650" y="1652588"/>
          <p14:tracePt t="36670" x="3168650" y="1643063"/>
          <p14:tracePt t="36687" x="3168650" y="1635125"/>
          <p14:tracePt t="36703" x="3168650" y="1616075"/>
          <p14:tracePt t="36927" x="3159125" y="1616075"/>
          <p14:tracePt t="36951" x="3159125" y="1635125"/>
          <p14:tracePt t="36967" x="3159125" y="1643063"/>
          <p14:tracePt t="36975" x="3159125" y="1662113"/>
          <p14:tracePt t="36983" x="3159125" y="1679575"/>
          <p14:tracePt t="36999" x="3159125" y="1689100"/>
          <p14:tracePt t="37007" x="3159125" y="1698625"/>
          <p14:tracePt t="37015" x="3159125" y="1708150"/>
          <p14:tracePt t="37023" x="3159125" y="1716088"/>
          <p14:tracePt t="37030" x="3168650" y="1725613"/>
          <p14:tracePt t="37039" x="3178175" y="1735138"/>
          <p14:tracePt t="37054" x="3187700" y="1744663"/>
          <p14:tracePt t="37071" x="3195638" y="1744663"/>
          <p14:tracePt t="37079" x="3195638" y="1752600"/>
          <p14:tracePt t="37103" x="3205163" y="1762125"/>
          <p14:tracePt t="37119" x="3214688" y="1762125"/>
          <p14:tracePt t="37126" x="3241675" y="1771650"/>
          <p14:tracePt t="37136" x="3260725" y="1781175"/>
          <p14:tracePt t="37142" x="3278188" y="1789113"/>
          <p14:tracePt t="37151" x="3314700" y="1808163"/>
          <p14:tracePt t="37158" x="3351213" y="1835150"/>
          <p14:tracePt t="37166" x="3370263" y="1844675"/>
          <p14:tracePt t="37175" x="3416300" y="1862138"/>
          <p14:tracePt t="37183" x="3443288" y="1871663"/>
          <p14:tracePt t="37191" x="3489325" y="1898650"/>
          <p14:tracePt t="37199" x="3506788" y="1908175"/>
          <p14:tracePt t="37208" x="3543300" y="1917700"/>
          <p14:tracePt t="37215" x="3570288" y="1917700"/>
          <p14:tracePt t="37223" x="3579813" y="1927225"/>
          <p14:tracePt t="37231" x="3598863" y="1935163"/>
          <p14:tracePt t="37239" x="3598863" y="1944688"/>
          <p14:tracePt t="37255" x="3606800" y="1944688"/>
          <p14:tracePt t="37279" x="3616325" y="1944688"/>
          <p14:tracePt t="37375" x="3625850" y="1954213"/>
          <p14:tracePt t="37439" x="3635375" y="1954213"/>
          <p14:tracePt t="37575" x="3643313" y="1963738"/>
          <p14:tracePt t="37615" x="3643313" y="1973263"/>
          <p14:tracePt t="37719" x="3662363" y="1963738"/>
          <p14:tracePt t="37735" x="3662363" y="1954213"/>
          <p14:tracePt t="37742" x="3662363" y="1944688"/>
          <p14:tracePt t="37750" x="3671888" y="1917700"/>
          <p14:tracePt t="37895" x="3671888" y="1927225"/>
          <p14:tracePt t="37911" x="3671888" y="1935163"/>
          <p14:tracePt t="37919" x="3671888" y="1954213"/>
          <p14:tracePt t="37936" x="3671888" y="1973263"/>
          <p14:tracePt t="37943" x="3671888" y="1981200"/>
          <p14:tracePt t="38118" x="3652838" y="1990725"/>
          <p14:tracePt t="38126" x="3635375" y="2000250"/>
          <p14:tracePt t="38134" x="3625850" y="2000250"/>
          <p14:tracePt t="38143" x="3606800" y="2009775"/>
          <p14:tracePt t="38150" x="3598863" y="2009775"/>
          <p14:tracePt t="38154" x="3579813" y="2009775"/>
          <p14:tracePt t="38163" x="3562350" y="2017713"/>
          <p14:tracePt t="38171" x="3543300" y="2017713"/>
          <p14:tracePt t="38179" x="3516313" y="2027238"/>
          <p14:tracePt t="38187" x="3489325" y="2027238"/>
          <p14:tracePt t="38195" x="3460750" y="2036763"/>
          <p14:tracePt t="38204" x="3397250" y="2046288"/>
          <p14:tracePt t="38211" x="3370263" y="2046288"/>
          <p14:tracePt t="38215" x="3333750" y="2046288"/>
          <p14:tracePt t="38223" x="3287713" y="2054225"/>
          <p14:tracePt t="38231" x="3260725" y="2054225"/>
          <p14:tracePt t="38239" x="3232150" y="2054225"/>
          <p14:tracePt t="38246" x="3187700" y="2054225"/>
          <p14:tracePt t="38254" x="3159125" y="2063750"/>
          <p14:tracePt t="38263" x="3132138" y="2073275"/>
          <p14:tracePt t="38271" x="3086100" y="2073275"/>
          <p14:tracePt t="38279" x="3059113" y="2073275"/>
          <p14:tracePt t="38287" x="3032125" y="2073275"/>
          <p14:tracePt t="38295" x="2995613" y="2090738"/>
          <p14:tracePt t="38304" x="2976563" y="2100263"/>
          <p14:tracePt t="38311" x="2940050" y="2109788"/>
          <p14:tracePt t="38320" x="2903538" y="2127250"/>
          <p14:tracePt t="38326" x="2876550" y="2136775"/>
          <p14:tracePt t="38335" x="2830513" y="2155825"/>
          <p14:tracePt t="38343" x="2803525" y="2182813"/>
          <p14:tracePt t="38351" x="2757488" y="2200275"/>
          <p14:tracePt t="38358" x="2713038" y="2236788"/>
          <p14:tracePt t="38367" x="2684463" y="2265363"/>
          <p14:tracePt t="38375" x="2630488" y="2319338"/>
          <p14:tracePt t="38383" x="2603500" y="2346325"/>
          <p14:tracePt t="38390" x="2566988" y="2382838"/>
          <p14:tracePt t="38399" x="2530475" y="2428875"/>
          <p14:tracePt t="38408" x="2493963" y="2474913"/>
          <p14:tracePt t="38415" x="2474913" y="2492375"/>
          <p14:tracePt t="38423" x="2457450" y="2520950"/>
          <p14:tracePt t="38431" x="2438400" y="2557463"/>
          <p14:tracePt t="38439" x="2411413" y="2593975"/>
          <p14:tracePt t="38447" x="2401888" y="2611438"/>
          <p14:tracePt t="38454" x="2382838" y="2638425"/>
          <p14:tracePt t="38463" x="2365375" y="2684463"/>
          <p14:tracePt t="38471" x="2328863" y="2711450"/>
          <p14:tracePt t="38479" x="2319338" y="2730500"/>
          <p14:tracePt t="38487" x="2301875" y="2767013"/>
          <p14:tracePt t="38495" x="2265363" y="2820988"/>
          <p14:tracePt t="38504" x="2246313" y="2840038"/>
          <p14:tracePt t="38510" x="2228850" y="2876550"/>
          <p14:tracePt t="38519" x="2200275" y="2922588"/>
          <p14:tracePt t="38527" x="2182813" y="2949575"/>
          <p14:tracePt t="38536" x="2163763" y="2976563"/>
          <p14:tracePt t="38542" x="2146300" y="3013075"/>
          <p14:tracePt t="38551" x="2119313" y="3049588"/>
          <p14:tracePt t="38559" x="2100263" y="3086100"/>
          <p14:tracePt t="38567" x="2090738" y="3095625"/>
          <p14:tracePt t="38575" x="2073275" y="3122613"/>
          <p14:tracePt t="38583" x="2063750" y="3122613"/>
          <p14:tracePt t="38592" x="2054225" y="3151188"/>
          <p14:tracePt t="38599" x="2036763" y="3168650"/>
          <p14:tracePt t="38608" x="2027238" y="3195638"/>
          <p14:tracePt t="38615" x="2017713" y="3214688"/>
          <p14:tracePt t="38624" x="2000250" y="3241675"/>
          <p14:tracePt t="38630" x="2000250" y="3251200"/>
          <p14:tracePt t="38640" x="1981200" y="3278188"/>
          <p14:tracePt t="38646" x="1973263" y="3297238"/>
          <p14:tracePt t="38656" x="1963738" y="3324225"/>
          <p14:tracePt t="38662" x="1954213" y="3333750"/>
          <p14:tracePt t="38671" x="1944688" y="3370263"/>
          <p14:tracePt t="38678" x="1936750" y="3378200"/>
          <p14:tracePt t="38687" x="1927225" y="3397250"/>
          <p14:tracePt t="38695" x="1917700" y="3414713"/>
          <p14:tracePt t="38704" x="1908175" y="3424238"/>
          <p14:tracePt t="38711" x="1900238" y="3443288"/>
          <p14:tracePt t="38720" x="1890713" y="3443288"/>
          <p14:tracePt t="38726" x="1871663" y="3487738"/>
          <p14:tracePt t="38736" x="1854200" y="3516313"/>
          <p14:tracePt t="38742" x="1835150" y="3533775"/>
          <p14:tracePt t="38750" x="1827213" y="3552825"/>
          <p14:tracePt t="38758" x="1817688" y="3570288"/>
          <p14:tracePt t="38766" x="1808163" y="3579813"/>
          <p14:tracePt t="38775" x="1808163" y="3589338"/>
          <p14:tracePt t="38783" x="1808163" y="3597275"/>
          <p14:tracePt t="38791" x="1798638" y="3606800"/>
          <p14:tracePt t="38815" x="1798638" y="3616325"/>
          <p14:tracePt t="38831" x="1790700" y="3625850"/>
          <p14:tracePt t="38847" x="1790700" y="3633788"/>
          <p14:tracePt t="38855" x="1790700" y="3643313"/>
          <p14:tracePt t="38871" x="1790700" y="3652838"/>
          <p14:tracePt t="38887" x="1790700" y="3662363"/>
          <p14:tracePt t="38911" x="1790700" y="3679825"/>
          <p14:tracePt t="38920" x="1781175" y="3698875"/>
          <p14:tracePt t="38936" x="1771650" y="3716338"/>
          <p14:tracePt t="38942" x="1762125" y="3752850"/>
          <p14:tracePt t="38951" x="1754188" y="3752850"/>
          <p14:tracePt t="38959" x="1754188" y="3762375"/>
          <p14:tracePt t="38966" x="1754188" y="3771900"/>
          <p14:tracePt t="38975" x="1754188" y="3779838"/>
          <p14:tracePt t="38983" x="1744663" y="3808413"/>
          <p14:tracePt t="38999" x="1744663" y="3825875"/>
          <p14:tracePt t="39007" x="1735138" y="3835400"/>
          <p14:tracePt t="39015" x="1735138" y="3844925"/>
          <p14:tracePt t="39031" x="1725613" y="3852863"/>
          <p14:tracePt t="39047" x="1725613" y="3862388"/>
          <p14:tracePt t="39063" x="1717675" y="3881438"/>
          <p14:tracePt t="39215" x="1717675" y="3871913"/>
          <p14:tracePt t="39222" x="1708150" y="3871913"/>
          <p14:tracePt t="39230" x="1708150" y="3862388"/>
          <p14:tracePt t="39257" x="1698625" y="3852863"/>
          <p14:tracePt t="39263" x="1689100" y="3844925"/>
          <p14:tracePt t="39271" x="1681163" y="3835400"/>
          <p14:tracePt t="39295" x="1671638" y="3835400"/>
          <p14:tracePt t="39304" x="1662113" y="3835400"/>
          <p14:tracePt t="39311" x="1644650" y="3835400"/>
          <p14:tracePt t="39320" x="1625600" y="3835400"/>
          <p14:tracePt t="39326" x="1616075" y="3835400"/>
          <p14:tracePt t="39336" x="1606550" y="3835400"/>
          <p14:tracePt t="39358" x="1598613" y="3835400"/>
          <p14:tracePt t="39407" x="1589088" y="3825875"/>
          <p14:tracePt t="39447" x="1579563" y="3825875"/>
          <p14:tracePt t="39455" x="1562100" y="3825875"/>
          <p14:tracePt t="39487" x="1552575" y="3825875"/>
          <p14:tracePt t="39511" x="1543050" y="3825875"/>
          <p14:tracePt t="39543" x="1533525" y="3825875"/>
          <p14:tracePt t="39551" x="1525588" y="3825875"/>
          <p14:tracePt t="39575" x="1506538" y="3825875"/>
          <p14:tracePt t="39583" x="1497013" y="3835400"/>
          <p14:tracePt t="39591" x="1489075" y="3844925"/>
          <p14:tracePt t="39607" x="1470025" y="3862388"/>
          <p14:tracePt t="39623" x="1460500" y="3881438"/>
          <p14:tracePt t="39639" x="1460500" y="3889375"/>
          <p14:tracePt t="39646" x="1452563" y="3898900"/>
          <p14:tracePt t="39656" x="1452563" y="3917950"/>
          <p14:tracePt t="39687" x="1452563" y="3927475"/>
          <p14:tracePt t="39695" x="1452563" y="3935413"/>
          <p14:tracePt t="39704" x="1452563" y="3944938"/>
          <p14:tracePt t="39720" x="1452563" y="3954463"/>
          <p14:tracePt t="39726" x="1443038" y="3971925"/>
          <p14:tracePt t="39742" x="1443038" y="3990975"/>
          <p14:tracePt t="39758" x="1443038" y="4000500"/>
          <p14:tracePt t="39766" x="1443038" y="4008438"/>
          <p14:tracePt t="39783" x="1443038" y="4017963"/>
          <p14:tracePt t="39791" x="1443038" y="4027488"/>
          <p14:tracePt t="39799" x="1443038" y="4037013"/>
          <p14:tracePt t="39815" x="1443038" y="4044950"/>
          <p14:tracePt t="39831" x="1443038" y="4054475"/>
          <p14:tracePt t="39856" x="1443038" y="4064000"/>
          <p14:tracePt t="39887" x="1443038" y="4073525"/>
          <p14:tracePt t="39895" x="1452563" y="4081463"/>
          <p14:tracePt t="39919" x="1460500" y="4090988"/>
          <p14:tracePt t="39951" x="1470025" y="4100513"/>
          <p14:tracePt t="39975" x="1479550" y="4100513"/>
          <p14:tracePt t="39999" x="1489075" y="4110038"/>
          <p14:tracePt t="40023" x="1489075" y="4117975"/>
          <p14:tracePt t="40039" x="1497013" y="4117975"/>
          <p14:tracePt t="40046" x="1506538" y="4117975"/>
          <p14:tracePt t="40056" x="1525588" y="4127500"/>
          <p14:tracePt t="40070" x="1533525" y="4137025"/>
          <p14:tracePt t="40078" x="1543050" y="4137025"/>
          <p14:tracePt t="40087" x="1562100" y="4137025"/>
          <p14:tracePt t="40103" x="1562100" y="4146550"/>
          <p14:tracePt t="40111" x="1570038" y="4146550"/>
          <p14:tracePt t="40120" x="1579563" y="4146550"/>
          <p14:tracePt t="40126" x="1589088" y="4154488"/>
          <p14:tracePt t="40135" x="1598613" y="4154488"/>
          <p14:tracePt t="40151" x="1606550" y="4154488"/>
          <p14:tracePt t="40183" x="1616075" y="4154488"/>
          <p14:tracePt t="40191" x="1625600" y="4154488"/>
          <p14:tracePt t="40199" x="1635125" y="4154488"/>
          <p14:tracePt t="40208" x="1644650" y="4154488"/>
          <p14:tracePt t="40215" x="1652588" y="4154488"/>
          <p14:tracePt t="40635" x="1662113" y="4154488"/>
          <p14:tracePt t="41527" x="1662113" y="4164013"/>
          <p14:tracePt t="41575" x="1662113" y="4173538"/>
          <p14:tracePt t="41670" x="1671638" y="4183063"/>
          <p14:tracePt t="41687" x="1689100" y="4183063"/>
          <p14:tracePt t="41695" x="1698625" y="4183063"/>
          <p14:tracePt t="41703" x="1708150" y="4183063"/>
          <p14:tracePt t="41711" x="1717675" y="4183063"/>
          <p14:tracePt t="41720" x="1725613" y="4183063"/>
          <p14:tracePt t="41735" x="1744663" y="4183063"/>
          <p14:tracePt t="41742" x="1754188" y="4183063"/>
          <p14:tracePt t="41751" x="1762125" y="4183063"/>
          <p14:tracePt t="41758" x="1781175" y="4183063"/>
          <p14:tracePt t="41766" x="1798638" y="4183063"/>
          <p14:tracePt t="41775" x="1817688" y="4183063"/>
          <p14:tracePt t="41783" x="1835150" y="4183063"/>
          <p14:tracePt t="41791" x="1863725" y="4183063"/>
          <p14:tracePt t="41799" x="1881188" y="4173538"/>
          <p14:tracePt t="41807" x="1900238" y="4173538"/>
          <p14:tracePt t="41815" x="1927225" y="4173538"/>
          <p14:tracePt t="41823" x="1954213" y="4173538"/>
          <p14:tracePt t="41831" x="1990725" y="4173538"/>
          <p14:tracePt t="41839" x="2017713" y="4173538"/>
          <p14:tracePt t="41846" x="2036763" y="4173538"/>
          <p14:tracePt t="41856" x="2063750" y="4173538"/>
          <p14:tracePt t="41862" x="2082800" y="4173538"/>
          <p14:tracePt t="41871" x="2100263" y="4173538"/>
          <p14:tracePt t="41879" x="2119313" y="4173538"/>
          <p14:tracePt t="41887" x="2127250" y="4173538"/>
          <p14:tracePt t="41895" x="2136775" y="4173538"/>
          <p14:tracePt t="41903" x="2146300" y="4173538"/>
          <p14:tracePt t="41923" x="2182813" y="4164013"/>
          <p14:tracePt t="41926" x="2192338" y="4164013"/>
          <p14:tracePt t="41936" x="2209800" y="4164013"/>
          <p14:tracePt t="41943" x="2219325" y="4164013"/>
          <p14:tracePt t="41958" x="2228850" y="4154488"/>
          <p14:tracePt t="41966" x="2246313" y="4154488"/>
          <p14:tracePt t="41974" x="2265363" y="4146550"/>
          <p14:tracePt t="41983" x="2273300" y="4146550"/>
          <p14:tracePt t="41990" x="2292350" y="4137025"/>
          <p14:tracePt t="41999" x="2309813" y="4137025"/>
          <p14:tracePt t="42015" x="2328863" y="4127500"/>
          <p14:tracePt t="42023" x="2338388" y="4127500"/>
          <p14:tracePt t="42031" x="2346325" y="4127500"/>
          <p14:tracePt t="42039" x="2355850" y="4127500"/>
          <p14:tracePt t="42063" x="2365375" y="4127500"/>
          <p14:tracePt t="42079" x="2374900" y="4127500"/>
          <p14:tracePt t="42094" x="2382838" y="4117975"/>
          <p14:tracePt t="42119" x="2392363" y="4117975"/>
          <p14:tracePt t="42135" x="2401888" y="4117975"/>
          <p14:tracePt t="42699" x="2428875" y="4117975"/>
          <p14:tracePt t="42723" x="2457450" y="4117975"/>
          <p14:tracePt t="42735" x="2493963" y="4117975"/>
          <p14:tracePt t="42739" x="2501900" y="4117975"/>
          <p14:tracePt t="42746" x="2511425" y="4117975"/>
          <p14:tracePt t="42755" x="2530475" y="4117975"/>
          <p14:tracePt t="42763" x="2538413" y="4117975"/>
          <p14:tracePt t="42770" x="2566988" y="4117975"/>
          <p14:tracePt t="42779" x="2584450" y="4117975"/>
          <p14:tracePt t="42787" x="2593975" y="4117975"/>
          <p14:tracePt t="42795" x="2603500" y="4117975"/>
          <p14:tracePt t="42798" x="2611438" y="4117975"/>
          <p14:tracePt t="42815" x="2630488" y="4127500"/>
          <p14:tracePt t="42831" x="2640013" y="4127500"/>
          <p14:tracePt t="42847" x="2647950" y="4127500"/>
          <p14:tracePt t="42863" x="2657475" y="4127500"/>
          <p14:tracePt t="42886" x="2667000" y="4127500"/>
          <p14:tracePt t="42903" x="2676525" y="4137025"/>
          <p14:tracePt t="42922" x="2693988" y="4146550"/>
          <p14:tracePt t="42926" x="2703513" y="4146550"/>
          <p14:tracePt t="42942" x="2713038" y="4154488"/>
          <p14:tracePt t="42951" x="2720975" y="4154488"/>
          <p14:tracePt t="42958" x="2730500" y="4154488"/>
          <p14:tracePt t="42966" x="2740025" y="4154488"/>
          <p14:tracePt t="42975" x="2749550" y="4154488"/>
          <p14:tracePt t="42983" x="2757488" y="4164013"/>
          <p14:tracePt t="42991" x="2767013" y="4164013"/>
          <p14:tracePt t="42999" x="2776538" y="4164013"/>
          <p14:tracePt t="43007" x="2786063" y="4173538"/>
          <p14:tracePt t="43024" x="2803525" y="4173538"/>
          <p14:tracePt t="43039" x="2813050" y="4173538"/>
          <p14:tracePt t="43056" x="2822575" y="4173538"/>
          <p14:tracePt t="43063" x="2830513" y="4183063"/>
          <p14:tracePt t="43079" x="2840038" y="4183063"/>
          <p14:tracePt t="43127" x="2849563" y="4183063"/>
          <p14:tracePt t="43231" x="2859088" y="4183063"/>
          <p14:tracePt t="43247" x="2867025" y="4183063"/>
          <p14:tracePt t="43271" x="2876550" y="4183063"/>
          <p14:tracePt t="43279" x="2886075" y="4183063"/>
          <p14:tracePt t="43311" x="2895600" y="4183063"/>
          <p14:tracePt t="43335" x="2903538" y="4183063"/>
          <p14:tracePt t="43351" x="2922588" y="4183063"/>
          <p14:tracePt t="43359" x="2932113" y="4183063"/>
          <p14:tracePt t="43375" x="2940050" y="4183063"/>
          <p14:tracePt t="43383" x="2949575" y="4183063"/>
          <p14:tracePt t="43391" x="2976563" y="4183063"/>
          <p14:tracePt t="43399" x="2986088" y="4183063"/>
          <p14:tracePt t="43407" x="2995613" y="4183063"/>
          <p14:tracePt t="43415" x="3005138" y="4183063"/>
          <p14:tracePt t="43424" x="3013075" y="4183063"/>
          <p14:tracePt t="43431" x="3032125" y="4183063"/>
          <p14:tracePt t="43440" x="3049588" y="4183063"/>
          <p14:tracePt t="43446" x="3068638" y="4183063"/>
          <p14:tracePt t="43456" x="3078163" y="4183063"/>
          <p14:tracePt t="43463" x="3086100" y="4183063"/>
          <p14:tracePt t="43470" x="3105150" y="4183063"/>
          <p14:tracePt t="43479" x="3122613" y="4183063"/>
          <p14:tracePt t="43487" x="3132138" y="4183063"/>
          <p14:tracePt t="43503" x="3151188" y="4183063"/>
          <p14:tracePt t="43511" x="3159125" y="4183063"/>
          <p14:tracePt t="43520" x="3178175" y="4183063"/>
          <p14:tracePt t="43551" x="3187700" y="4183063"/>
          <p14:tracePt t="43558" x="3195638" y="4183063"/>
          <p14:tracePt t="43567" x="3205163" y="4183063"/>
          <p14:tracePt t="43575" x="3214688" y="4183063"/>
          <p14:tracePt t="43583" x="3224213" y="4183063"/>
          <p14:tracePt t="43599" x="3232150" y="4183063"/>
          <p14:tracePt t="43623" x="3241675" y="4173538"/>
          <p14:tracePt t="43631" x="3251200" y="4173538"/>
          <p14:tracePt t="43656" x="3270250" y="4164013"/>
          <p14:tracePt t="43679" x="3278188" y="4164013"/>
          <p14:tracePt t="43718" x="3287713" y="4164013"/>
          <p14:tracePt t="43736" x="3297238" y="4154488"/>
          <p14:tracePt t="44131" x="3306763" y="4154488"/>
          <p14:tracePt t="44139" x="3314700" y="4154488"/>
          <p14:tracePt t="44147" x="3333750" y="4154488"/>
          <p14:tracePt t="44162" x="3343275" y="4154488"/>
          <p14:tracePt t="44171" x="3360738" y="4154488"/>
          <p14:tracePt t="44178" x="3379788" y="4154488"/>
          <p14:tracePt t="44207" x="3387725" y="4154488"/>
          <p14:tracePt t="44215" x="3397250" y="4154488"/>
          <p14:tracePt t="44223" x="3406775" y="4146550"/>
          <p14:tracePt t="44239" x="3416300" y="4146550"/>
          <p14:tracePt t="44255" x="3424238" y="4146550"/>
          <p14:tracePt t="44263" x="3433763" y="4146550"/>
          <p14:tracePt t="44270" x="3443288" y="4146550"/>
          <p14:tracePt t="44279" x="3460750" y="4146550"/>
          <p14:tracePt t="44287" x="3479800" y="4146550"/>
          <p14:tracePt t="44295" x="3506788" y="4146550"/>
          <p14:tracePt t="44302" x="3552825" y="4146550"/>
          <p14:tracePt t="44311" x="3579813" y="4146550"/>
          <p14:tracePt t="44319" x="3606800" y="4146550"/>
          <p14:tracePt t="44327" x="3652838" y="4146550"/>
          <p14:tracePt t="44336" x="3679825" y="4146550"/>
          <p14:tracePt t="44343" x="3708400" y="4146550"/>
          <p14:tracePt t="44351" x="3735388" y="4146550"/>
          <p14:tracePt t="44358" x="3771900" y="4146550"/>
          <p14:tracePt t="44367" x="3798888" y="4146550"/>
          <p14:tracePt t="44375" x="3808413" y="4146550"/>
          <p14:tracePt t="44383" x="3817938" y="4146550"/>
          <p14:tracePt t="44391" x="3825875" y="4146550"/>
          <p14:tracePt t="44399" x="3835400" y="4146550"/>
          <p14:tracePt t="44407" x="3854450" y="4146550"/>
          <p14:tracePt t="44423" x="3862388" y="4146550"/>
          <p14:tracePt t="44439" x="3871913" y="4146550"/>
          <p14:tracePt t="44447" x="3881438" y="4154488"/>
          <p14:tracePt t="44486" x="3890963" y="4154488"/>
          <p14:tracePt t="44495" x="3898900" y="4154488"/>
          <p14:tracePt t="44503" x="3908425" y="4154488"/>
          <p14:tracePt t="44511" x="3917950" y="4154488"/>
          <p14:tracePt t="44520" x="3927475" y="4164013"/>
          <p14:tracePt t="44542" x="3935413" y="4164013"/>
          <p14:tracePt t="45415" x="3944938" y="4164013"/>
          <p14:tracePt t="45431" x="3954463" y="4173538"/>
          <p14:tracePt t="45451" x="3963988" y="4173538"/>
          <p14:tracePt t="45455" x="3971925" y="4183063"/>
          <p14:tracePt t="45471" x="3981450" y="4183063"/>
          <p14:tracePt t="45486" x="4008438" y="4191000"/>
          <p14:tracePt t="45523" x="4017963" y="4191000"/>
          <p14:tracePt t="45546" x="4044950" y="4210050"/>
          <p14:tracePt t="45591" x="4054475" y="4210050"/>
          <p14:tracePt t="45607" x="4064000" y="4210050"/>
          <p14:tracePt t="45615" x="4073525" y="4219575"/>
          <p14:tracePt t="45655" x="4083050" y="4219575"/>
          <p14:tracePt t="45727" x="4090988" y="4219575"/>
          <p14:tracePt t="45735" x="4100513" y="4219575"/>
          <p14:tracePt t="45758" x="4110038" y="4219575"/>
          <p14:tracePt t="45766" x="4119563" y="4219575"/>
          <p14:tracePt t="45775" x="4127500" y="4219575"/>
          <p14:tracePt t="45791" x="4137025" y="4219575"/>
          <p14:tracePt t="45823" x="4146550" y="4219575"/>
          <p14:tracePt t="45831" x="4156075" y="4219575"/>
          <p14:tracePt t="45856" x="4164013" y="4219575"/>
          <p14:tracePt t="45878" x="4183063" y="4219575"/>
          <p14:tracePt t="45895" x="4192588" y="4219575"/>
          <p14:tracePt t="45902" x="4200525" y="4219575"/>
          <p14:tracePt t="45935" x="4210050" y="4219575"/>
          <p14:tracePt t="45943" x="4219575" y="4219575"/>
          <p14:tracePt t="45967" x="4237038" y="4219575"/>
          <p14:tracePt t="46031" x="4246563" y="4219575"/>
          <p14:tracePt t="46243" x="4265613" y="4219575"/>
          <p14:tracePt t="46267" x="4273550" y="4210050"/>
          <p14:tracePt t="46323" x="4283075" y="4210050"/>
          <p14:tracePt t="46340" x="4292600" y="4200525"/>
          <p14:tracePt t="46463" x="4302125" y="4200525"/>
          <p14:tracePt t="46495" x="4310063" y="4200525"/>
          <p14:tracePt t="46511" x="4319588" y="4200525"/>
          <p14:tracePt t="46518" x="4319588" y="4191000"/>
          <p14:tracePt t="46543" x="4338638" y="4191000"/>
          <p14:tracePt t="46552" x="4346575" y="4191000"/>
          <p14:tracePt t="46558" x="4356100" y="4183063"/>
          <p14:tracePt t="46575" x="4365625" y="4183063"/>
          <p14:tracePt t="46590" x="4383088" y="4173538"/>
          <p14:tracePt t="46606" x="4392613" y="4173538"/>
          <p14:tracePt t="46623" x="4402138" y="4173538"/>
          <p14:tracePt t="46639" x="4411663" y="4173538"/>
          <p14:tracePt t="46646" x="4429125" y="4154488"/>
          <p14:tracePt t="46663" x="4438650" y="4154488"/>
          <p14:tracePt t="46671" x="4448175" y="4154488"/>
          <p14:tracePt t="46679" x="4456113" y="4146550"/>
          <p14:tracePt t="46711" x="4465638" y="4137025"/>
          <p14:tracePt t="46743" x="4475163" y="4127500"/>
          <p14:tracePt t="46767" x="4484688" y="4117975"/>
          <p14:tracePt t="46775" x="4492625" y="4110038"/>
          <p14:tracePt t="46799" x="4502150" y="4110038"/>
          <p14:tracePt t="46823" x="4511675" y="4100513"/>
          <p14:tracePt t="46847" x="4511675" y="4090988"/>
          <p14:tracePt t="46863" x="4511675" y="4081463"/>
          <p14:tracePt t="46871" x="4521200" y="4073525"/>
          <p14:tracePt t="46886" x="4521200" y="4064000"/>
          <p14:tracePt t="46895" x="4529138" y="4054475"/>
          <p14:tracePt t="46918" x="4529138" y="4044950"/>
          <p14:tracePt t="46943" x="4529138" y="4037013"/>
          <p14:tracePt t="46952" x="4538663" y="4008438"/>
          <p14:tracePt t="46975" x="4538663" y="4000500"/>
          <p14:tracePt t="46983" x="4538663" y="3990975"/>
          <p14:tracePt t="46991" x="4548188" y="3971925"/>
          <p14:tracePt t="46999" x="4548188" y="3954463"/>
          <p14:tracePt t="47023" x="4548188" y="3944938"/>
          <p14:tracePt t="47031" x="4548188" y="3927475"/>
          <p14:tracePt t="47039" x="4548188" y="3917950"/>
          <p14:tracePt t="47047" x="4548188" y="3908425"/>
          <p14:tracePt t="47055" x="4548188" y="3898900"/>
          <p14:tracePt t="47071" x="4548188" y="3889375"/>
          <p14:tracePt t="47087" x="4548188" y="3881438"/>
          <p14:tracePt t="47110" x="4548188" y="3871913"/>
          <p14:tracePt t="47183" x="4548188" y="3862388"/>
          <p14:tracePt t="47199" x="4548188" y="3844925"/>
          <p14:tracePt t="47223" x="4529138" y="3835400"/>
          <p14:tracePt t="47240" x="4511675" y="3835400"/>
          <p14:tracePt t="47246" x="4502150" y="3825875"/>
          <p14:tracePt t="47256" x="4492625" y="3825875"/>
          <p14:tracePt t="47262" x="4484688" y="3816350"/>
          <p14:tracePt t="47271" x="4475163" y="3816350"/>
          <p14:tracePt t="47279" x="4448175" y="3816350"/>
          <p14:tracePt t="47287" x="4429125" y="3808413"/>
          <p14:tracePt t="47295" x="4411663" y="3798888"/>
          <p14:tracePt t="47304" x="4392613" y="3798888"/>
          <p14:tracePt t="47311" x="4383088" y="3798888"/>
          <p14:tracePt t="47319" x="4356100" y="3789363"/>
          <p14:tracePt t="47327" x="4338638" y="3789363"/>
          <p14:tracePt t="47336" x="4319588" y="3779838"/>
          <p14:tracePt t="47343" x="4292600" y="3779838"/>
          <p14:tracePt t="47353" x="4273550" y="3779838"/>
          <p14:tracePt t="47358" x="4265613" y="3779838"/>
          <p14:tracePt t="47366" x="4256088" y="3779838"/>
          <p14:tracePt t="47374" x="4237038" y="3771900"/>
          <p14:tracePt t="47383" x="4219575" y="3771900"/>
          <p14:tracePt t="47391" x="4210050" y="3771900"/>
          <p14:tracePt t="47399" x="4200525" y="3771900"/>
          <p14:tracePt t="47406" x="4192588" y="3771900"/>
          <p14:tracePt t="47415" x="4173538" y="3771900"/>
          <p14:tracePt t="47423" x="4164013" y="3771900"/>
          <p14:tracePt t="47439" x="4146550" y="3771900"/>
          <p14:tracePt t="47446" x="4137025" y="3771900"/>
          <p14:tracePt t="47463" x="4127500" y="3771900"/>
          <p14:tracePt t="47478" x="4110038" y="3771900"/>
          <p14:tracePt t="47486" x="4100513" y="3771900"/>
          <p14:tracePt t="47495" x="4090988" y="3771900"/>
          <p14:tracePt t="47519" x="4073525" y="3771900"/>
          <p14:tracePt t="47535" x="4064000" y="3771900"/>
          <p14:tracePt t="47543" x="4054475" y="3779838"/>
          <p14:tracePt t="47567" x="4054475" y="3789363"/>
          <p14:tracePt t="47583" x="4054475" y="3798888"/>
          <p14:tracePt t="47591" x="4044950" y="3808413"/>
          <p14:tracePt t="47599" x="4037013" y="3825875"/>
          <p14:tracePt t="47615" x="4037013" y="3844925"/>
          <p14:tracePt t="47623" x="4027488" y="3844925"/>
          <p14:tracePt t="47631" x="4027488" y="3862388"/>
          <p14:tracePt t="47639" x="4017963" y="3881438"/>
          <p14:tracePt t="47647" x="4017963" y="3889375"/>
          <p14:tracePt t="47656" x="4017963" y="3898900"/>
          <p14:tracePt t="47663" x="4017963" y="3908425"/>
          <p14:tracePt t="47670" x="4017963" y="3917950"/>
          <p14:tracePt t="47679" x="4017963" y="3935413"/>
          <p14:tracePt t="47687" x="4017963" y="3944938"/>
          <p14:tracePt t="47703" x="4017963" y="3981450"/>
          <p14:tracePt t="47711" x="4017963" y="4000500"/>
          <p14:tracePt t="47735" x="4017963" y="4017963"/>
          <p14:tracePt t="47775" x="4017963" y="4027488"/>
          <p14:tracePt t="47807" x="4017963" y="4037013"/>
          <p14:tracePt t="47823" x="4017963" y="4044950"/>
          <p14:tracePt t="47855" x="4017963" y="4054475"/>
          <p14:tracePt t="47862" x="4027488" y="4054475"/>
          <p14:tracePt t="47871" x="4044950" y="4064000"/>
          <p14:tracePt t="47895" x="4054475" y="4064000"/>
          <p14:tracePt t="47903" x="4083050" y="4064000"/>
          <p14:tracePt t="47918" x="4100513" y="4064000"/>
          <p14:tracePt t="47926" x="4110038" y="4064000"/>
          <p14:tracePt t="47936" x="4127500" y="4064000"/>
          <p14:tracePt t="47943" x="4146550" y="4064000"/>
          <p14:tracePt t="47952" x="4173538" y="4081463"/>
          <p14:tracePt t="47959" x="4192588" y="4081463"/>
          <p14:tracePt t="47966" x="4219575" y="4090988"/>
          <p14:tracePt t="47975" x="4246563" y="4100513"/>
          <p14:tracePt t="47983" x="4283075" y="4117975"/>
          <p14:tracePt t="47990" x="4310063" y="4127500"/>
          <p14:tracePt t="47999" x="4329113" y="4127500"/>
          <p14:tracePt t="48006" x="4356100" y="4127500"/>
          <p14:tracePt t="48015" x="4375150" y="4137025"/>
          <p14:tracePt t="48024" x="4383088" y="4146550"/>
          <p14:tracePt t="48031" x="4392613" y="4146550"/>
          <p14:tracePt t="48039" x="4402138" y="4146550"/>
          <p14:tracePt t="48072" x="4411663" y="4146550"/>
          <p14:tracePt t="48143" x="4419600" y="4146550"/>
          <p14:tracePt t="48191" x="4429125" y="4146550"/>
          <p14:tracePt t="48199" x="4448175" y="4146550"/>
          <p14:tracePt t="48215" x="4456113" y="4146550"/>
          <p14:tracePt t="48223" x="4465638" y="4154488"/>
          <p14:tracePt t="48231" x="4475163" y="4154488"/>
          <p14:tracePt t="48239" x="4484688" y="4154488"/>
          <p14:tracePt t="48246" x="4502150" y="4164013"/>
          <p14:tracePt t="48272" x="4511675" y="4164013"/>
          <p14:tracePt t="48311" x="4521200" y="4164013"/>
          <p14:tracePt t="48327" x="4529138" y="4164013"/>
          <p14:tracePt t="48351" x="4538663" y="4164013"/>
          <p14:tracePt t="48358" x="4548188" y="4164013"/>
          <p14:tracePt t="48366" x="4557713" y="4164013"/>
          <p14:tracePt t="48390" x="4565650" y="4164013"/>
          <p14:tracePt t="48415" x="4575175" y="4164013"/>
          <p14:tracePt t="48455" x="4584700" y="4164013"/>
          <p14:tracePt t="48479" x="4594225" y="4164013"/>
          <p14:tracePt t="48519" x="4602163" y="4164013"/>
          <p14:tracePt t="48527" x="4611688" y="4164013"/>
          <p14:tracePt t="48559" x="4621213" y="4164013"/>
          <p14:tracePt t="48567" x="4630738" y="4164013"/>
          <p14:tracePt t="48599" x="4638675" y="4164013"/>
          <p14:tracePt t="48606" x="4648200" y="4164013"/>
          <p14:tracePt t="48646" x="4657725" y="4164013"/>
          <p14:tracePt t="48671" x="4667250" y="4173538"/>
          <p14:tracePt t="48983" x="4675188" y="4173538"/>
          <p14:tracePt t="48991" x="4684713" y="4173538"/>
          <p14:tracePt t="48999" x="4694238" y="4173538"/>
          <p14:tracePt t="49007" x="4703763" y="4173538"/>
          <p14:tracePt t="49015" x="4711700" y="4173538"/>
          <p14:tracePt t="49023" x="4721225" y="4173538"/>
          <p14:tracePt t="49031" x="4730750" y="4173538"/>
          <p14:tracePt t="49036" x="4748213" y="4173538"/>
          <p14:tracePt t="49043" x="4767263" y="4173538"/>
          <p14:tracePt t="49052" x="4784725" y="4173538"/>
          <p14:tracePt t="49059" x="4813300" y="4173538"/>
          <p14:tracePt t="49067" x="4830763" y="4173538"/>
          <p14:tracePt t="49075" x="4857750" y="4173538"/>
          <p14:tracePt t="49083" x="4867275" y="4173538"/>
          <p14:tracePt t="49090" x="4876800" y="4173538"/>
          <p14:tracePt t="49094" x="4886325" y="4173538"/>
          <p14:tracePt t="49103" x="4903788" y="4183063"/>
          <p14:tracePt t="49111" x="4913313" y="4183063"/>
          <p14:tracePt t="49127" x="4922838" y="4183063"/>
          <p14:tracePt t="49136" x="4932363" y="4183063"/>
          <p14:tracePt t="49143" x="4940300" y="4183063"/>
          <p14:tracePt t="49152" x="4949825" y="4183063"/>
          <p14:tracePt t="49158" x="4959350" y="4183063"/>
          <p14:tracePt t="49167" x="4968875" y="4183063"/>
          <p14:tracePt t="49183" x="4976813" y="4183063"/>
          <p14:tracePt t="49191" x="4986338" y="4183063"/>
          <p14:tracePt t="49199" x="5005388" y="4183063"/>
          <p14:tracePt t="49207" x="5022850" y="4183063"/>
          <p14:tracePt t="49215" x="5032375" y="4183063"/>
          <p14:tracePt t="49223" x="5049838" y="4183063"/>
          <p14:tracePt t="49230" x="5059363" y="4183063"/>
          <p14:tracePt t="49239" x="5068888" y="4183063"/>
          <p14:tracePt t="49247" x="5086350" y="4183063"/>
          <p14:tracePt t="49256" x="5114925" y="4200525"/>
          <p14:tracePt t="49263" x="5122863" y="4200525"/>
          <p14:tracePt t="49279" x="5132388" y="4200525"/>
          <p14:tracePt t="49288" x="5151438" y="4200525"/>
          <p14:tracePt t="49303" x="5159375" y="4200525"/>
          <p14:tracePt t="49311" x="5168900" y="4200525"/>
          <p14:tracePt t="49327" x="5178425" y="4200525"/>
          <p14:tracePt t="49335" x="5187950" y="4200525"/>
          <p14:tracePt t="49351" x="5195888" y="4200525"/>
          <p14:tracePt t="49359" x="5214938" y="4200525"/>
          <p14:tracePt t="49367" x="5224463" y="4200525"/>
          <p14:tracePt t="49375" x="5232400" y="4200525"/>
          <p14:tracePt t="49391" x="5241925" y="4200525"/>
          <p14:tracePt t="49399" x="5251450" y="4200525"/>
          <p14:tracePt t="49431" x="5260975" y="4200525"/>
          <p14:tracePt t="49463" x="5268913" y="4200525"/>
          <p14:tracePt t="50187" x="5278438" y="4200525"/>
          <p14:tracePt t="50195" x="5278438" y="4210050"/>
          <p14:tracePt t="50203" x="5268913" y="4227513"/>
          <p14:tracePt t="50211" x="5251450" y="4246563"/>
          <p14:tracePt t="50219" x="5241925" y="4256088"/>
          <p14:tracePt t="50223" x="5224463" y="4273550"/>
          <p14:tracePt t="50226" x="5205413" y="4292600"/>
          <p14:tracePt t="50235" x="5195888" y="4300538"/>
          <p14:tracePt t="50243" x="5178425" y="4319588"/>
          <p14:tracePt t="50252" x="5159375" y="4337050"/>
          <p14:tracePt t="50258" x="5151438" y="4346575"/>
          <p14:tracePt t="50267" x="5141913" y="4356100"/>
          <p14:tracePt t="50275" x="5122863" y="4365625"/>
          <p14:tracePt t="50283" x="5105400" y="4383088"/>
          <p14:tracePt t="50288" x="5095875" y="4392613"/>
          <p14:tracePt t="50295" x="5095875" y="4402138"/>
          <p14:tracePt t="50302" x="5086350" y="4402138"/>
          <p14:tracePt t="50319" x="5068888" y="4410075"/>
          <p14:tracePt t="50327" x="5059363" y="4419600"/>
          <p14:tracePt t="50342" x="5049838" y="4429125"/>
          <p14:tracePt t="50351" x="5041900" y="4438650"/>
          <p14:tracePt t="50358" x="5032375" y="4446588"/>
          <p14:tracePt t="50367" x="5032375" y="4456113"/>
          <p14:tracePt t="50374" x="5022850" y="4456113"/>
          <p14:tracePt t="50383" x="5013325" y="4456113"/>
          <p14:tracePt t="50391" x="5005388" y="4465638"/>
          <p14:tracePt t="50399" x="4986338" y="4483100"/>
          <p14:tracePt t="50415" x="4976813" y="4492625"/>
          <p14:tracePt t="50423" x="4968875" y="4502150"/>
          <p14:tracePt t="50431" x="4959350" y="4511675"/>
          <p14:tracePt t="50447" x="4959350" y="4519613"/>
          <p14:tracePt t="50456" x="4949825" y="4529138"/>
          <p14:tracePt t="50471" x="4940300" y="4529138"/>
          <p14:tracePt t="50479" x="4932363" y="4538663"/>
          <p14:tracePt t="50495" x="4922838" y="4548188"/>
          <p14:tracePt t="50502" x="4922838" y="4556125"/>
          <p14:tracePt t="50511" x="4913313" y="4565650"/>
          <p14:tracePt t="50519" x="4903788" y="4584700"/>
          <p14:tracePt t="50543" x="4903788" y="4592638"/>
          <p14:tracePt t="50559" x="4903788" y="4602163"/>
          <p14:tracePt t="50567" x="4895850" y="4621213"/>
          <p14:tracePt t="50583" x="4886325" y="4638675"/>
          <p14:tracePt t="50591" x="4886325" y="4657725"/>
          <p14:tracePt t="50599" x="4886325" y="4665663"/>
          <p14:tracePt t="50607" x="4876800" y="4675188"/>
          <p14:tracePt t="50615" x="4876800" y="4694238"/>
          <p14:tracePt t="50623" x="4867275" y="4694238"/>
          <p14:tracePt t="50640" x="4867275" y="4702175"/>
          <p14:tracePt t="50646" x="4867275" y="4721225"/>
          <p14:tracePt t="50656" x="4857750" y="4738688"/>
          <p14:tracePt t="50671" x="4857750" y="4748213"/>
          <p14:tracePt t="50687" x="4857750" y="4767263"/>
          <p14:tracePt t="50695" x="4857750" y="4775200"/>
          <p14:tracePt t="50703" x="4857750" y="4784725"/>
          <p14:tracePt t="50711" x="4849813" y="4784725"/>
          <p14:tracePt t="50727" x="4849813" y="4794250"/>
          <p14:tracePt t="50735" x="4849813" y="4803775"/>
          <p14:tracePt t="50751" x="4849813" y="4821238"/>
          <p14:tracePt t="50775" x="4849813" y="4830763"/>
          <p14:tracePt t="50791" x="4840288" y="4840288"/>
          <p14:tracePt t="50831" x="4840288" y="4848225"/>
          <p14:tracePt t="50856" x="4840288" y="4857750"/>
          <p14:tracePt t="50879" x="4830763" y="4867275"/>
          <p14:tracePt t="50959" x="4821238" y="4876800"/>
          <p14:tracePt t="51047" x="4821238" y="4894263"/>
          <p14:tracePt t="51056" x="4821238" y="4903788"/>
          <p14:tracePt t="51063" x="4821238" y="4913313"/>
          <p14:tracePt t="51088" x="4821238" y="4922838"/>
          <p14:tracePt t="51095" x="4821238" y="4930775"/>
          <p14:tracePt t="51102" x="4821238" y="4940300"/>
          <p14:tracePt t="51111" x="4813300" y="4959350"/>
          <p14:tracePt t="51127" x="4803775" y="4967288"/>
          <p14:tracePt t="51151" x="4803775" y="4976813"/>
          <p14:tracePt t="51159" x="4803775" y="4986338"/>
          <p14:tracePt t="51603" x="4803775" y="4995863"/>
          <p14:tracePt t="51615" x="4794250" y="5003800"/>
          <p14:tracePt t="51646" x="4794250" y="5013325"/>
          <p14:tracePt t="51655" x="4794250" y="5022850"/>
          <p14:tracePt t="51663" x="4784725" y="5032375"/>
          <p14:tracePt t="51711" x="4784725" y="5040313"/>
          <p14:tracePt t="51959" x="4776788" y="5049838"/>
          <p14:tracePt t="51975" x="4776788" y="5059363"/>
          <p14:tracePt t="51999" x="4767263" y="5068888"/>
          <p14:tracePt t="52022" x="4757738" y="5076825"/>
          <p14:tracePt t="52046" x="4757738" y="5086350"/>
          <p14:tracePt t="52791" x="4757738" y="5113338"/>
          <p14:tracePt t="52926" x="4757738" y="5105400"/>
          <p14:tracePt t="52943" x="4757738" y="5095875"/>
          <p14:tracePt t="52959" x="4757738" y="5086350"/>
          <p14:tracePt t="53031" x="4757738" y="5076825"/>
          <p14:tracePt t="53202" x="4757738" y="5068888"/>
          <p14:tracePt t="53267" x="4748213" y="5068888"/>
          <p14:tracePt t="53275" x="4740275" y="5076825"/>
          <p14:tracePt t="53304" x="4740275" y="5095875"/>
          <p14:tracePt t="53319" x="4740275" y="5105400"/>
          <p14:tracePt t="53326" x="4730750" y="5113338"/>
          <p14:tracePt t="53351" x="4721225" y="5113338"/>
          <p14:tracePt t="53499" x="4721225" y="5105400"/>
          <p14:tracePt t="54051" x="4721225" y="5095875"/>
          <p14:tracePt t="54643" x="4711700" y="5095875"/>
          <p14:tracePt t="54659" x="4703763" y="5095875"/>
          <p14:tracePt t="54683" x="4703763" y="5113338"/>
          <p14:tracePt t="54875" x="4703763" y="5105400"/>
          <p14:tracePt t="55623" x="4703763" y="5095875"/>
          <p14:tracePt t="56555" x="4694238" y="5105400"/>
          <p14:tracePt t="56563" x="4684713" y="5113338"/>
          <p14:tracePt t="56583" x="4684713" y="5122863"/>
          <p14:tracePt t="56599" x="4675188" y="5141913"/>
          <p14:tracePt t="56631" x="4667250" y="5141913"/>
          <p14:tracePt t="56655" x="4667250" y="5149850"/>
          <p14:tracePt t="56871" x="4667250" y="5159375"/>
          <p14:tracePt t="56879" x="4667250" y="5168900"/>
          <p14:tracePt t="56888" x="4667250" y="5178425"/>
          <p14:tracePt t="56903" x="4667250" y="5186363"/>
          <p14:tracePt t="57126" x="4657725" y="5195888"/>
          <p14:tracePt t="57139" x="4648200" y="5195888"/>
          <p14:tracePt t="57143" x="4638675" y="5205413"/>
          <p14:tracePt t="57166" x="4630738" y="5214938"/>
          <p14:tracePt t="57175" x="4621213" y="5214938"/>
          <p14:tracePt t="57183" x="4611688" y="5222875"/>
          <p14:tracePt t="57188" x="4602163" y="5222875"/>
          <p14:tracePt t="57191" x="4584700" y="5232400"/>
          <p14:tracePt t="57206" x="4575175" y="5241925"/>
          <p14:tracePt t="57231" x="4557713" y="5241925"/>
          <p14:tracePt t="57259" x="4548188" y="5241925"/>
          <p14:tracePt t="57275" x="4538663" y="5241925"/>
          <p14:tracePt t="57283" x="4529138" y="5241925"/>
          <p14:tracePt t="57298" x="4521200" y="5241925"/>
          <p14:tracePt t="57310" x="4511675" y="5241925"/>
          <p14:tracePt t="57318" x="4492625" y="5241925"/>
          <p14:tracePt t="57326" x="4475163" y="5241925"/>
          <p14:tracePt t="57335" x="4465638" y="5241925"/>
          <p14:tracePt t="57342" x="4448175" y="5241925"/>
          <p14:tracePt t="57352" x="4429125" y="5241925"/>
          <p14:tracePt t="57368" x="4402138" y="5241925"/>
          <p14:tracePt t="57375" x="4383088" y="5241925"/>
          <p14:tracePt t="57384" x="4365625" y="5241925"/>
          <p14:tracePt t="57390" x="4338638" y="5241925"/>
          <p14:tracePt t="57399" x="4319588" y="5241925"/>
          <p14:tracePt t="57406" x="4283075" y="5241925"/>
          <p14:tracePt t="57415" x="4256088" y="5241925"/>
          <p14:tracePt t="57423" x="4229100" y="5241925"/>
          <p14:tracePt t="57430" x="4200525" y="5241925"/>
          <p14:tracePt t="57439" x="4183063" y="5241925"/>
          <p14:tracePt t="57446" x="4156075" y="5241925"/>
          <p14:tracePt t="57455" x="4137025" y="5241925"/>
          <p14:tracePt t="57463" x="4090988" y="5241925"/>
          <p14:tracePt t="57471" x="4073525" y="5241925"/>
          <p14:tracePt t="57479" x="4054475" y="5241925"/>
          <p14:tracePt t="57488" x="4044950" y="5241925"/>
          <p14:tracePt t="57495" x="4008438" y="5241925"/>
          <p14:tracePt t="57502" x="4000500" y="5241925"/>
          <p14:tracePt t="57511" x="3990975" y="5241925"/>
          <p14:tracePt t="57518" x="3971925" y="5241925"/>
          <p14:tracePt t="57527" x="3963988" y="5241925"/>
          <p14:tracePt t="57535" x="3944938" y="5241925"/>
          <p14:tracePt t="57543" x="3935413" y="5241925"/>
          <p14:tracePt t="57551" x="3927475" y="5241925"/>
          <p14:tracePt t="57559" x="3917950" y="5241925"/>
          <p14:tracePt t="57567" x="3898900" y="5241925"/>
          <p14:tracePt t="57575" x="3890963" y="5241925"/>
          <p14:tracePt t="57583" x="3862388" y="5241925"/>
          <p14:tracePt t="57591" x="3844925" y="5241925"/>
          <p14:tracePt t="57599" x="3825875" y="5232400"/>
          <p14:tracePt t="57606" x="3798888" y="5232400"/>
          <p14:tracePt t="57615" x="3781425" y="5222875"/>
          <p14:tracePt t="57623" x="3744913" y="5222875"/>
          <p14:tracePt t="57639" x="3716338" y="5214938"/>
          <p14:tracePt t="57647" x="3708400" y="5214938"/>
          <p14:tracePt t="57655" x="3689350" y="5214938"/>
          <p14:tracePt t="57663" x="3671888" y="5214938"/>
          <p14:tracePt t="57671" x="3652838" y="5214938"/>
          <p14:tracePt t="57679" x="3643313" y="5214938"/>
          <p14:tracePt t="57687" x="3635375" y="5214938"/>
          <p14:tracePt t="57695" x="3625850" y="5214938"/>
          <p14:tracePt t="57703" x="3598863" y="5214938"/>
          <p14:tracePt t="57710" x="3579813" y="5195888"/>
          <p14:tracePt t="57718" x="3570288" y="5195888"/>
          <p14:tracePt t="57726" x="3562350" y="5195888"/>
          <p14:tracePt t="57735" x="3543300" y="5186363"/>
          <p14:tracePt t="57743" x="3533775" y="5186363"/>
          <p14:tracePt t="57751" x="3516313" y="5178425"/>
          <p14:tracePt t="57759" x="3497263" y="5178425"/>
          <p14:tracePt t="57775" x="3489325" y="5168900"/>
          <p14:tracePt t="57791" x="3470275" y="5159375"/>
          <p14:tracePt t="57799" x="3460750" y="5149850"/>
          <p14:tracePt t="57806" x="3443288" y="5141913"/>
          <p14:tracePt t="57815" x="3433763" y="5132388"/>
          <p14:tracePt t="57819" x="3424238" y="5132388"/>
          <p14:tracePt t="57827" x="3424238" y="5122863"/>
          <p14:tracePt t="57835" x="3416300" y="5122863"/>
          <p14:tracePt t="57846" x="3406775" y="5113338"/>
          <p14:tracePt t="57863" x="3387725" y="5105400"/>
          <p14:tracePt t="57871" x="3379788" y="5105400"/>
          <p14:tracePt t="57879" x="3360738" y="5095875"/>
          <p14:tracePt t="57887" x="3343275" y="5086350"/>
          <p14:tracePt t="57903" x="3314700" y="5076825"/>
          <p14:tracePt t="57921" x="3287713" y="5076825"/>
          <p14:tracePt t="57926" x="3270250" y="5076825"/>
          <p14:tracePt t="57935" x="3251200" y="5068888"/>
          <p14:tracePt t="57943" x="3232150" y="5068888"/>
          <p14:tracePt t="57951" x="3224213" y="5068888"/>
          <p14:tracePt t="57958" x="3195638" y="5068888"/>
          <p14:tracePt t="57967" x="3178175" y="5068888"/>
          <p14:tracePt t="57975" x="3151188" y="5068888"/>
          <p14:tracePt t="57984" x="3132138" y="5068888"/>
          <p14:tracePt t="57991" x="3114675" y="5068888"/>
          <p14:tracePt t="57999" x="3086100" y="5068888"/>
          <p14:tracePt t="58006" x="3068638" y="5086350"/>
          <p14:tracePt t="58011" x="3032125" y="5105400"/>
          <p14:tracePt t="58020" x="2995613" y="5105400"/>
          <p14:tracePt t="58027" x="2976563" y="5105400"/>
          <p14:tracePt t="58039" x="2932113" y="5113338"/>
          <p14:tracePt t="58046" x="2913063" y="5113338"/>
          <p14:tracePt t="58056" x="2886075" y="5113338"/>
          <p14:tracePt t="58063" x="2867025" y="5113338"/>
          <p14:tracePt t="58071" x="2849563" y="5113338"/>
          <p14:tracePt t="58079" x="2830513" y="5113338"/>
          <p14:tracePt t="58095" x="2822575" y="5113338"/>
          <p14:tracePt t="58111" x="2813050" y="5113338"/>
          <p14:tracePt t="58126" x="2803525" y="5113338"/>
          <p14:tracePt t="58150" x="2786063" y="5113338"/>
          <p14:tracePt t="58167" x="2776538" y="5113338"/>
          <p14:tracePt t="58175" x="2767013" y="5113338"/>
          <p14:tracePt t="58183" x="2767013" y="5105400"/>
          <p14:tracePt t="58191" x="2757488" y="5086350"/>
          <p14:tracePt t="58199" x="2740025" y="5068888"/>
          <p14:tracePt t="58203" x="2730500" y="5049838"/>
          <p14:tracePt t="58210" x="2703513" y="5013325"/>
          <p14:tracePt t="58220" x="2693988" y="4995863"/>
          <p14:tracePt t="58231" x="2684463" y="4986338"/>
          <p14:tracePt t="58239" x="2676525" y="4976813"/>
          <p14:tracePt t="58247" x="2676525" y="4967288"/>
          <p14:tracePt t="58255" x="2667000" y="4949825"/>
          <p14:tracePt t="58263" x="2667000" y="4940300"/>
          <p14:tracePt t="58271" x="2647950" y="4922838"/>
          <p14:tracePt t="58287" x="2647950" y="4913313"/>
          <p14:tracePt t="58295" x="2640013" y="4894263"/>
          <p14:tracePt t="58303" x="2640013" y="4884738"/>
          <p14:tracePt t="58310" x="2630488" y="4884738"/>
          <p14:tracePt t="58318" x="2630488" y="4867275"/>
          <p14:tracePt t="58326" x="2620963" y="4830763"/>
          <p14:tracePt t="58335" x="2620963" y="4803775"/>
          <p14:tracePt t="58343" x="2611438" y="4784725"/>
          <p14:tracePt t="58351" x="2603500" y="4767263"/>
          <p14:tracePt t="58359" x="2574925" y="4721225"/>
          <p14:tracePt t="58367" x="2574925" y="4702175"/>
          <p14:tracePt t="58384" x="2566988" y="4684713"/>
          <p14:tracePt t="58391" x="2566988" y="4675188"/>
          <p14:tracePt t="58395" x="2566988" y="4657725"/>
          <p14:tracePt t="58402" x="2566988" y="4648200"/>
          <p14:tracePt t="58443" x="2557463" y="4638675"/>
          <p14:tracePt t="58487" x="2547938" y="4629150"/>
          <p14:tracePt t="58503" x="2538413" y="4629150"/>
          <p14:tracePt t="58519" x="2530475" y="4621213"/>
          <p14:tracePt t="58526" x="2520950" y="4621213"/>
          <p14:tracePt t="58543" x="2511425" y="4621213"/>
          <p14:tracePt t="58567" x="2493963" y="4602163"/>
          <p14:tracePt t="58575" x="2484438" y="4602163"/>
          <p14:tracePt t="58583" x="2474913" y="4602163"/>
          <p14:tracePt t="58591" x="2465388" y="4592638"/>
          <p14:tracePt t="58599" x="2457450" y="4584700"/>
          <p14:tracePt t="58611" x="2447925" y="4575175"/>
          <p14:tracePt t="58619" x="2438400" y="4556125"/>
          <p14:tracePt t="58635" x="2428875" y="4548188"/>
          <p14:tracePt t="58646" x="2411413" y="4529138"/>
          <p14:tracePt t="58664" x="2401888" y="4519613"/>
          <p14:tracePt t="58671" x="2382838" y="4502150"/>
          <p14:tracePt t="58679" x="2374900" y="4492625"/>
          <p14:tracePt t="58688" x="2365375" y="4483100"/>
          <p14:tracePt t="58695" x="2355850" y="4475163"/>
          <p14:tracePt t="58726" x="2346325" y="4465638"/>
          <p14:tracePt t="58751" x="2338388" y="4446588"/>
          <p14:tracePt t="58931" x="2338388" y="4438650"/>
          <p14:tracePt t="58939" x="2346325" y="4438650"/>
          <p14:tracePt t="58942" x="2355850" y="4438650"/>
          <p14:tracePt t="58951" x="2374900" y="4438650"/>
          <p14:tracePt t="58958" x="2382838" y="4438650"/>
          <p14:tracePt t="58967" x="2411413" y="4438650"/>
          <p14:tracePt t="58975" x="2419350" y="4438650"/>
          <p14:tracePt t="58983" x="2447925" y="4456113"/>
          <p14:tracePt t="58991" x="2465388" y="4456113"/>
          <p14:tracePt t="58995" x="2484438" y="4465638"/>
          <p14:tracePt t="58999" x="2501900" y="4483100"/>
          <p14:tracePt t="59006" x="2530475" y="4492625"/>
          <p14:tracePt t="59015" x="2547938" y="4502150"/>
          <p14:tracePt t="59031" x="2584450" y="4511675"/>
          <p14:tracePt t="59047" x="2593975" y="4511675"/>
          <p14:tracePt t="59055" x="2611438" y="4511675"/>
          <p14:tracePt t="59064" x="2640013" y="4529138"/>
          <p14:tracePt t="59071" x="2657475" y="4529138"/>
          <p14:tracePt t="59079" x="2676525" y="4529138"/>
          <p14:tracePt t="59087" x="2693988" y="4529138"/>
          <p14:tracePt t="59095" x="2720975" y="4529138"/>
          <p14:tracePt t="59103" x="2730500" y="4529138"/>
          <p14:tracePt t="59111" x="2757488" y="4529138"/>
          <p14:tracePt t="59119" x="2776538" y="4529138"/>
          <p14:tracePt t="59122" x="2822575" y="4529138"/>
          <p14:tracePt t="59131" x="2830513" y="4529138"/>
          <p14:tracePt t="59139" x="2867025" y="4529138"/>
          <p14:tracePt t="59147" x="2876550" y="4529138"/>
          <p14:tracePt t="59155" x="2886075" y="4529138"/>
          <p14:tracePt t="59163" x="2903538" y="4529138"/>
          <p14:tracePt t="59183" x="2913063" y="4529138"/>
          <p14:tracePt t="59699" x="2922588" y="4529138"/>
          <p14:tracePt t="59706" x="2932113" y="4529138"/>
          <p14:tracePt t="59715" x="2940050" y="4529138"/>
          <p14:tracePt t="59723" x="2968625" y="4519613"/>
          <p14:tracePt t="59731" x="2986088" y="4511675"/>
          <p14:tracePt t="59739" x="2995613" y="4511675"/>
          <p14:tracePt t="59747" x="2995613" y="4502150"/>
          <p14:tracePt t="59763" x="3013075" y="4502150"/>
          <p14:tracePt t="59771" x="3022600" y="4492625"/>
          <p14:tracePt t="59779" x="3041650" y="4492625"/>
          <p14:tracePt t="59787" x="3068638" y="4492625"/>
          <p14:tracePt t="59791" x="3086100" y="4483100"/>
          <p14:tracePt t="59799" x="3114675" y="4475163"/>
          <p14:tracePt t="59806" x="3132138" y="4465638"/>
          <p14:tracePt t="59815" x="3168650" y="4465638"/>
          <p14:tracePt t="59822" x="3195638" y="4446588"/>
          <p14:tracePt t="59830" x="3214688" y="4438650"/>
          <p14:tracePt t="59838" x="3260725" y="4419600"/>
          <p14:tracePt t="59846" x="3287713" y="4419600"/>
          <p14:tracePt t="59851" x="3314700" y="4419600"/>
          <p14:tracePt t="59859" x="3343275" y="4419600"/>
          <p14:tracePt t="59867" x="3370263" y="4419600"/>
          <p14:tracePt t="59879" x="3406775" y="4419600"/>
          <p14:tracePt t="59888" x="3424238" y="4419600"/>
          <p14:tracePt t="59895" x="3452813" y="4419600"/>
          <p14:tracePt t="59903" x="3479800" y="4419600"/>
          <p14:tracePt t="59920" x="3525838" y="4419600"/>
          <p14:tracePt t="59926" x="3543300" y="4419600"/>
          <p14:tracePt t="59935" x="3552825" y="4419600"/>
          <p14:tracePt t="59943" x="3562350" y="4419600"/>
          <p14:tracePt t="59951" x="3589338" y="4419600"/>
          <p14:tracePt t="59958" x="3606800" y="4419600"/>
          <p14:tracePt t="59967" x="3616325" y="4419600"/>
          <p14:tracePt t="59975" x="3635375" y="4419600"/>
          <p14:tracePt t="59979" x="3652838" y="4419600"/>
          <p14:tracePt t="59988" x="3689350" y="4410075"/>
          <p14:tracePt t="59995" x="3708400" y="4410075"/>
          <p14:tracePt t="60003" x="3735388" y="4410075"/>
          <p14:tracePt t="60011" x="3752850" y="4410075"/>
          <p14:tracePt t="60023" x="3781425" y="4410075"/>
          <p14:tracePt t="60030" x="3798888" y="4402138"/>
          <p14:tracePt t="60039" x="3817938" y="4402138"/>
          <p14:tracePt t="60047" x="3835400" y="4392613"/>
          <p14:tracePt t="60055" x="3854450" y="4392613"/>
          <p14:tracePt t="60063" x="3862388" y="4392613"/>
          <p14:tracePt t="60071" x="3890963" y="4373563"/>
          <p14:tracePt t="60111" x="3908425" y="4365625"/>
          <p14:tracePt t="60223" x="3917950" y="4356100"/>
          <p14:tracePt t="60239" x="3927475" y="4356100"/>
          <p14:tracePt t="60271" x="3954463" y="4329113"/>
          <p14:tracePt t="60319" x="3963988" y="4319588"/>
          <p14:tracePt t="60334" x="3971925" y="4310063"/>
          <p14:tracePt t="60515" x="3981450" y="4300538"/>
          <p14:tracePt t="60527" x="3981450" y="4292600"/>
          <p14:tracePt t="60531" x="3981450" y="4283075"/>
          <p14:tracePt t="60539" x="3981450" y="4273550"/>
          <p14:tracePt t="60546" x="3990975" y="4273550"/>
          <p14:tracePt t="60571" x="4000500" y="4264025"/>
          <p14:tracePt t="60579" x="4000500" y="4256088"/>
          <p14:tracePt t="60584" x="4000500" y="4246563"/>
          <p14:tracePt t="60611" x="4008438" y="4237038"/>
          <p14:tracePt t="60643" x="4017963" y="4227513"/>
          <p14:tracePt t="60663" x="4027488" y="4219575"/>
          <p14:tracePt t="60678" x="4037013" y="4219575"/>
          <p14:tracePt t="60751" x="4044950" y="4219575"/>
          <p14:tracePt t="60767" x="4054475" y="4219575"/>
          <p14:tracePt t="60775" x="4064000" y="4219575"/>
          <p14:tracePt t="60783" x="4073525" y="4219575"/>
          <p14:tracePt t="60799" x="4083050" y="4219575"/>
          <p14:tracePt t="60819" x="4090988" y="4219575"/>
          <p14:tracePt t="60947" x="4100513" y="4219575"/>
          <p14:tracePt t="61099" x="4110038" y="4219575"/>
          <p14:tracePt t="61106" x="4127500" y="4219575"/>
          <p14:tracePt t="61131" x="4137025" y="4219575"/>
          <p14:tracePt t="61138" x="4146550" y="4219575"/>
          <p14:tracePt t="61142" x="4164013" y="4219575"/>
          <p14:tracePt t="61146" x="4173538" y="4210050"/>
          <p14:tracePt t="61155" x="4192588" y="4210050"/>
          <p14:tracePt t="61171" x="4210050" y="4210050"/>
          <p14:tracePt t="61179" x="4229100" y="4200525"/>
          <p14:tracePt t="61195" x="4237038" y="4200525"/>
          <p14:tracePt t="61203" x="4256088" y="4191000"/>
          <p14:tracePt t="61206" x="4265613" y="4191000"/>
          <p14:tracePt t="61215" x="4273550" y="4191000"/>
          <p14:tracePt t="61231" x="4283075" y="4191000"/>
          <p14:tracePt t="61263" x="4292600" y="4191000"/>
          <p14:tracePt t="61315" x="4302125" y="4191000"/>
          <p14:tracePt t="61334" x="4310063" y="4191000"/>
          <p14:tracePt t="61350" x="4319588" y="4191000"/>
          <p14:tracePt t="61359" x="4329113" y="4191000"/>
          <p14:tracePt t="61603" x="4338638" y="4191000"/>
          <p14:tracePt t="61627" x="4338638" y="4200525"/>
          <p14:tracePt t="61651" x="4338638" y="4219575"/>
          <p14:tracePt t="61659" x="4338638" y="4227513"/>
          <p14:tracePt t="61691" x="4329113" y="4237038"/>
          <p14:tracePt t="61707" x="4319588" y="4246563"/>
          <p14:tracePt t="61754" x="4310063" y="4256088"/>
          <p14:tracePt t="61783" x="4302125" y="4256088"/>
          <p14:tracePt t="61847" x="4283075" y="4256088"/>
          <p14:tracePt t="61863" x="4283075" y="4264025"/>
          <p14:tracePt t="61935" x="4273550" y="4273550"/>
          <p14:tracePt t="61950" x="4265613" y="4283075"/>
          <p14:tracePt t="61966" x="4246563" y="4292600"/>
          <p14:tracePt t="62015" x="4237038" y="4292600"/>
          <p14:tracePt t="62179" x="4229100" y="4292600"/>
          <p14:tracePt t="62215" x="4219575" y="4292600"/>
          <p14:tracePt t="62343" x="4210050" y="4292600"/>
          <p14:tracePt t="62366" x="4192588" y="4292600"/>
          <p14:tracePt t="62383" x="4183063" y="4292600"/>
          <p14:tracePt t="62391" x="4164013" y="4292600"/>
          <p14:tracePt t="62399" x="4146550" y="4292600"/>
          <p14:tracePt t="62406" x="4127500" y="4292600"/>
          <p14:tracePt t="62415" x="4100513" y="4292600"/>
          <p14:tracePt t="62423" x="4064000" y="4292600"/>
          <p14:tracePt t="62431" x="4017963" y="4292600"/>
          <p14:tracePt t="62438" x="3981450" y="4283075"/>
          <p14:tracePt t="62446" x="3935413" y="4283075"/>
          <p14:tracePt t="62455" x="3898900" y="4283075"/>
          <p14:tracePt t="62463" x="3862388" y="4283075"/>
          <p14:tracePt t="62471" x="3825875" y="4283075"/>
          <p14:tracePt t="62478" x="3808413" y="4283075"/>
          <p14:tracePt t="62487" x="3789363" y="4283075"/>
          <p14:tracePt t="62495" x="3762375" y="4283075"/>
          <p14:tracePt t="62503" x="3752850" y="4283075"/>
          <p14:tracePt t="62511" x="3744913" y="4283075"/>
          <p14:tracePt t="62519" x="3735388" y="4283075"/>
          <p14:tracePt t="62538" x="3716338" y="4283075"/>
          <p14:tracePt t="62555" x="3708400" y="4283075"/>
          <p14:tracePt t="62571" x="3698875" y="4283075"/>
          <p14:tracePt t="62579" x="3679825" y="4283075"/>
          <p14:tracePt t="62591" x="3671888" y="4283075"/>
          <p14:tracePt t="62599" x="3652838" y="4283075"/>
          <p14:tracePt t="62606" x="3643313" y="4283075"/>
          <p14:tracePt t="62615" x="3616325" y="4292600"/>
          <p14:tracePt t="62623" x="3579813" y="4292600"/>
          <p14:tracePt t="62631" x="3552825" y="4300538"/>
          <p14:tracePt t="62638" x="3516313" y="4310063"/>
          <p14:tracePt t="62646" x="3489325" y="4310063"/>
          <p14:tracePt t="62655" x="3460750" y="4310063"/>
          <p14:tracePt t="62663" x="3433763" y="4310063"/>
          <p14:tracePt t="62671" x="3406775" y="4310063"/>
          <p14:tracePt t="62679" x="3360738" y="4319588"/>
          <p14:tracePt t="62688" x="3351213" y="4319588"/>
          <p14:tracePt t="62695" x="3333750" y="4319588"/>
          <p14:tracePt t="62703" x="3314700" y="4329113"/>
          <p14:tracePt t="62711" x="3306763" y="4329113"/>
          <p14:tracePt t="62726" x="3297238" y="4329113"/>
          <p14:tracePt t="62730" x="3287713" y="4329113"/>
          <p14:tracePt t="62750" x="3278188" y="4329113"/>
          <p14:tracePt t="62759" x="3270250" y="4329113"/>
          <p14:tracePt t="62767" x="3260725" y="4329113"/>
          <p14:tracePt t="62775" x="3251200" y="4329113"/>
          <p14:tracePt t="62839" x="3232150" y="4329113"/>
          <p14:tracePt t="62967" x="3224213" y="4329113"/>
          <p14:tracePt t="62987" x="3214688" y="4329113"/>
          <p14:tracePt t="62995" x="3205163" y="4329113"/>
          <p14:tracePt t="63006" x="3195638" y="4329113"/>
          <p14:tracePt t="63023" x="3187700" y="4329113"/>
          <p14:tracePt t="63031" x="3178175" y="4329113"/>
          <p14:tracePt t="63038" x="3168650" y="4329113"/>
          <p14:tracePt t="63099" x="3159125" y="4329113"/>
          <p14:tracePt t="63135" x="3151188" y="4329113"/>
          <p14:tracePt t="63150" x="3141663" y="4337050"/>
          <p14:tracePt t="63183" x="3132138" y="4337050"/>
          <p14:tracePt t="63195" x="3122613" y="4346575"/>
          <p14:tracePt t="63203" x="3114675" y="4356100"/>
          <p14:tracePt t="63227" x="3095625" y="4356100"/>
          <p14:tracePt t="63242" x="3086100" y="4356100"/>
          <p14:tracePt t="63258" x="3078163" y="4356100"/>
          <p14:tracePt t="63270" x="3059113" y="4356100"/>
          <p14:tracePt t="63279" x="3049588" y="4356100"/>
          <p14:tracePt t="63288" x="3032125" y="4365625"/>
          <p14:tracePt t="63295" x="3022600" y="4365625"/>
          <p14:tracePt t="63303" x="3005138" y="4373563"/>
          <p14:tracePt t="63311" x="2995613" y="4373563"/>
          <p14:tracePt t="63319" x="2976563" y="4373563"/>
          <p14:tracePt t="63334" x="2959100" y="4383088"/>
          <p14:tracePt t="63344" x="2949575" y="4383088"/>
          <p14:tracePt t="63351" x="2932113" y="4383088"/>
          <p14:tracePt t="63359" x="2922588" y="4383088"/>
          <p14:tracePt t="63367" x="2895600" y="4392613"/>
          <p14:tracePt t="63375" x="2867025" y="4402138"/>
          <p14:tracePt t="63391" x="2822575" y="4410075"/>
          <p14:tracePt t="63406" x="2776538" y="4429125"/>
          <p14:tracePt t="63423" x="2749550" y="4446588"/>
          <p14:tracePt t="63431" x="2720975" y="4465638"/>
          <p14:tracePt t="63438" x="2703513" y="4475163"/>
          <p14:tracePt t="63447" x="2684463" y="4483100"/>
          <p14:tracePt t="63451" x="2667000" y="4492625"/>
          <p14:tracePt t="63463" x="2640013" y="4502150"/>
          <p14:tracePt t="63471" x="2630488" y="4511675"/>
          <p14:tracePt t="63479" x="2611438" y="4519613"/>
          <p14:tracePt t="63487" x="2603500" y="4519613"/>
          <p14:tracePt t="63503" x="2593975" y="4529138"/>
          <p14:tracePt t="63519" x="2584450" y="4529138"/>
          <p14:tracePt t="63526" x="2574925" y="4529138"/>
          <p14:tracePt t="63543" x="2557463" y="4538663"/>
          <p14:tracePt t="63559" x="2547938" y="4548188"/>
          <p14:tracePt t="63567" x="2538413" y="4556125"/>
          <p14:tracePt t="63579" x="2520950" y="4556125"/>
          <p14:tracePt t="63595" x="2501900" y="4565650"/>
          <p14:tracePt t="63604" x="2484438" y="4575175"/>
          <p14:tracePt t="63611" x="2474913" y="4575175"/>
          <p14:tracePt t="63619" x="2457450" y="4592638"/>
          <p14:tracePt t="63635" x="2447925" y="4592638"/>
          <p14:tracePt t="63643" x="2428875" y="4592638"/>
          <p14:tracePt t="63655" x="2419350" y="4592638"/>
          <p14:tracePt t="63663" x="2411413" y="4602163"/>
          <p14:tracePt t="63672" x="2411413" y="4611688"/>
          <p14:tracePt t="63679" x="2401888" y="4611688"/>
          <p14:tracePt t="63687" x="2392363" y="4621213"/>
          <p14:tracePt t="63695" x="2382838" y="4629150"/>
          <p14:tracePt t="63703" x="2374900" y="4638675"/>
          <p14:tracePt t="63710" x="2365375" y="4648200"/>
          <p14:tracePt t="63736" x="2346325" y="4648200"/>
          <p14:tracePt t="63779" x="2346325" y="4657725"/>
          <p14:tracePt t="64083" x="2338388" y="4665663"/>
          <p14:tracePt t="64091" x="2328863" y="4675188"/>
          <p14:tracePt t="64106" x="2319338" y="4684713"/>
          <p14:tracePt t="64123" x="2309813" y="4694238"/>
          <p14:tracePt t="64131" x="2301875" y="4702175"/>
          <p14:tracePt t="64611" x="2282825" y="4684713"/>
          <p14:tracePt t="64635" x="2265363" y="4675188"/>
          <p14:tracePt t="64643" x="2255838" y="4675188"/>
          <p14:tracePt t="64650" x="2236788" y="4665663"/>
          <p14:tracePt t="64658" x="2228850" y="4665663"/>
          <p14:tracePt t="64667" x="2209800" y="4657725"/>
          <p14:tracePt t="64675" x="2182813" y="4638675"/>
          <p14:tracePt t="64684" x="2173288" y="4638675"/>
          <p14:tracePt t="64691" x="2155825" y="4629150"/>
          <p14:tracePt t="64700" x="2136775" y="4621213"/>
          <p14:tracePt t="64715" x="2109788" y="4611688"/>
          <p14:tracePt t="64723" x="2073275" y="4584700"/>
          <p14:tracePt t="64731" x="2054225" y="4584700"/>
          <p14:tracePt t="64739" x="2036763" y="4565650"/>
          <p14:tracePt t="64747" x="2017713" y="4556125"/>
          <p14:tracePt t="64755" x="1973263" y="4529138"/>
          <p14:tracePt t="64763" x="1944688" y="4502150"/>
          <p14:tracePt t="64771" x="1900238" y="4475163"/>
          <p14:tracePt t="64778" x="1871663" y="4446588"/>
          <p14:tracePt t="64787" x="1808163" y="4419600"/>
          <p14:tracePt t="64795" x="1781175" y="4383088"/>
          <p14:tracePt t="64803" x="1744663" y="4365625"/>
          <p14:tracePt t="64811" x="1698625" y="4319588"/>
          <p14:tracePt t="64820" x="1652588" y="4283075"/>
          <p14:tracePt t="64826" x="1625600" y="4246563"/>
          <p14:tracePt t="64836" x="1598613" y="4227513"/>
          <p14:tracePt t="64843" x="1570038" y="4183063"/>
          <p14:tracePt t="64851" x="1552575" y="4154488"/>
          <p14:tracePt t="64859" x="1533525" y="4137025"/>
          <p14:tracePt t="64867" x="1516063" y="4110038"/>
          <p14:tracePt t="64875" x="1489075" y="4064000"/>
          <p14:tracePt t="64884" x="1470025" y="4027488"/>
          <p14:tracePt t="64890" x="1443038" y="3971925"/>
          <p14:tracePt t="64899" x="1423988" y="3927475"/>
          <p14:tracePt t="64917" x="1379538" y="3835400"/>
          <p14:tracePt t="64926" x="1360488" y="3789363"/>
          <p14:tracePt t="64934" x="1343025" y="3743325"/>
          <p14:tracePt t="64943" x="1296988" y="3679825"/>
          <p14:tracePt t="64951" x="1260475" y="3633788"/>
          <p14:tracePt t="64959" x="1250950" y="3597275"/>
          <p14:tracePt t="64967" x="1233488" y="3552825"/>
          <p14:tracePt t="64975" x="1204913" y="3506788"/>
          <p14:tracePt t="64984" x="1196975" y="3487738"/>
          <p14:tracePt t="64991" x="1177925" y="3443288"/>
          <p14:tracePt t="65000" x="1168400" y="3406775"/>
          <p14:tracePt t="65006" x="1160463" y="3370263"/>
          <p14:tracePt t="65010" x="1150938" y="3341688"/>
          <p14:tracePt t="65020" x="1131888" y="3297238"/>
          <p14:tracePt t="65026" x="1123950" y="3268663"/>
          <p14:tracePt t="65034" x="1114425" y="3224213"/>
          <p14:tracePt t="65043" x="1104900" y="3195638"/>
          <p14:tracePt t="65051" x="1095375" y="3151188"/>
          <p14:tracePt t="65059" x="1077913" y="3122613"/>
          <p14:tracePt t="65067" x="1050925" y="3068638"/>
          <p14:tracePt t="65075" x="1041400" y="3022600"/>
          <p14:tracePt t="65084" x="1014413" y="2976563"/>
          <p14:tracePt t="65091" x="995363" y="2913063"/>
          <p14:tracePt t="65100" x="985838" y="2886075"/>
          <p14:tracePt t="65106" x="949325" y="2820988"/>
          <p14:tracePt t="65115" x="922338" y="2776538"/>
          <p14:tracePt t="65123" x="876300" y="2711450"/>
          <p14:tracePt t="65136" x="849313" y="2647950"/>
          <p14:tracePt t="65143" x="839788" y="2611438"/>
          <p14:tracePt t="65152" x="793750" y="2547938"/>
          <p14:tracePt t="65159" x="785813" y="2520950"/>
          <p14:tracePt t="65166" x="776288" y="2484438"/>
          <p14:tracePt t="65175" x="766763" y="2465388"/>
          <p14:tracePt t="65184" x="757238" y="2438400"/>
          <p14:tracePt t="65191" x="757238" y="2419350"/>
          <p14:tracePt t="65200" x="757238" y="2392363"/>
          <p14:tracePt t="65206" x="757238" y="2374900"/>
          <p14:tracePt t="65215" x="757238" y="2365375"/>
          <p14:tracePt t="65223" x="757238" y="2355850"/>
          <p14:tracePt t="65231" x="757238" y="2346325"/>
          <p14:tracePt t="65239" x="757238" y="2328863"/>
          <p14:tracePt t="65246" x="757238" y="2319338"/>
          <p14:tracePt t="65255" x="757238" y="2309813"/>
          <p14:tracePt t="65267" x="757238" y="2301875"/>
          <p14:tracePt t="65275" x="757238" y="2292350"/>
          <p14:tracePt t="65283" x="757238" y="2282825"/>
          <p14:tracePt t="65290" x="757238" y="2273300"/>
          <p14:tracePt t="65543" x="757238" y="2265363"/>
          <p14:tracePt t="65567" x="757238" y="2255838"/>
          <p14:tracePt t="65591" x="757238" y="2246313"/>
          <p14:tracePt t="65599" x="757238" y="2236788"/>
          <p14:tracePt t="65759" x="757238" y="2228850"/>
          <p14:tracePt t="65775" x="757238" y="2219325"/>
          <p14:tracePt t="65791" x="757238" y="2209800"/>
          <p14:tracePt t="65823" x="757238" y="2200275"/>
          <p14:tracePt t="67299" x="757238" y="2192338"/>
          <p14:tracePt t="67310" x="739775" y="2192338"/>
          <p14:tracePt t="67315" x="703263" y="2192338"/>
          <p14:tracePt t="67320" x="676275" y="2192338"/>
          <p14:tracePt t="67326" x="630238" y="2182813"/>
          <p14:tracePt t="67334" x="603250" y="2182813"/>
          <p14:tracePt t="67343" x="593725" y="2182813"/>
          <p14:tracePt t="67486" x="584200" y="2173288"/>
          <p14:tracePt t="67495" x="584200" y="2163763"/>
          <p14:tracePt t="67503" x="566738" y="2136775"/>
          <p14:tracePt t="67511" x="520700" y="2090738"/>
          <p14:tracePt t="67519" x="457200" y="2036763"/>
          <p14:tracePt t="67526" x="411163" y="2000250"/>
          <p14:tracePt t="67536" x="319088" y="1935163"/>
          <p14:tracePt t="67538" x="219075" y="1862138"/>
          <p14:tracePt t="67546" x="100013" y="1771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E3593E-44FB-4789-8DDF-7EB645FCA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17" y="172720"/>
            <a:ext cx="4768363" cy="6454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C7412-11E0-410A-8297-6928B223DB02}"/>
              </a:ext>
            </a:extLst>
          </p:cNvPr>
          <p:cNvSpPr txBox="1"/>
          <p:nvPr/>
        </p:nvSpPr>
        <p:spPr>
          <a:xfrm>
            <a:off x="6096000" y="1561704"/>
            <a:ext cx="5394960" cy="3754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Υπενθύμιση</a:t>
            </a:r>
          </a:p>
          <a:p>
            <a:r>
              <a:rPr lang="el-GR" sz="1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Άξονας συμμετρίας </a:t>
            </a:r>
            <a:r>
              <a:rPr lang="el-GR" sz="1400" b="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ονομάζεται η ευθεία που χωρίζει το σχήμα σε δύο μέρη, τα οποία συμπίπτουν όταν διπλωθεί το σχήμα κατά μήκος της ευθείας.</a:t>
            </a:r>
          </a:p>
          <a:p>
            <a:endParaRPr lang="el-GR" sz="14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b="0" i="0" dirty="0">
              <a:solidFill>
                <a:srgbClr val="4D51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b="0" i="0" dirty="0">
              <a:solidFill>
                <a:srgbClr val="4D51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b="0" i="0" dirty="0">
              <a:solidFill>
                <a:srgbClr val="4D51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b="0" i="0" dirty="0">
              <a:solidFill>
                <a:srgbClr val="4D515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400" dirty="0">
              <a:solidFill>
                <a:srgbClr val="4D51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Ανακαλύπτω τη συμμετρία γύρω μου">
            <a:extLst>
              <a:ext uri="{FF2B5EF4-FFF2-40B4-BE49-F238E27FC236}">
                <a16:creationId xmlns:a16="http://schemas.microsoft.com/office/drawing/2014/main" id="{10E975DC-0ADB-4243-8AA2-75FD5BB4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31" y="2653529"/>
            <a:ext cx="2469834" cy="9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ΜΑΘΗΜΑΤΙΚΑ 8η ΕΝΟΤΗΤΑ Κεφ. 56 Εισαγωγή στη συμμετρία 1. Χρωματίζω το μισ">
            <a:extLst>
              <a:ext uri="{FF2B5EF4-FFF2-40B4-BE49-F238E27FC236}">
                <a16:creationId xmlns:a16="http://schemas.microsoft.com/office/drawing/2014/main" id="{62E0C687-BDD6-4BFB-A098-6F579DD4E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61" y="4020650"/>
            <a:ext cx="2746059" cy="77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7686BD-5DE3-4C0C-A4EA-988174B47FEC}"/>
              </a:ext>
            </a:extLst>
          </p:cNvPr>
          <p:cNvSpPr txBox="1"/>
          <p:nvPr/>
        </p:nvSpPr>
        <p:spPr>
          <a:xfrm>
            <a:off x="5115881" y="1053408"/>
            <a:ext cx="4105739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Πηγαίνετε στο βιβλίο σας στη σελίδα 55.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C33F-F5DA-416F-ADCC-6D63A39A55FF}"/>
              </a:ext>
            </a:extLst>
          </p:cNvPr>
          <p:cNvSpPr txBox="1"/>
          <p:nvPr/>
        </p:nvSpPr>
        <p:spPr>
          <a:xfrm>
            <a:off x="5115881" y="5799190"/>
            <a:ext cx="636021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Βοήθεια</a:t>
            </a:r>
            <a:endParaRPr lang="el-GR" dirty="0"/>
          </a:p>
          <a:p>
            <a:r>
              <a:rPr lang="el-GR" dirty="0"/>
              <a:t>Δες το εμβαδόν της επιφάνειας που σου δίνεται και το εμβαδόν του συνολικού σχήματος. Τι σχέση έχουν οι αριθμοί μεταξύ τους; </a:t>
            </a:r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3ADA42C-C302-4621-BE56-906A10F98C02}"/>
              </a:ext>
            </a:extLst>
          </p:cNvPr>
          <p:cNvSpPr/>
          <p:nvPr/>
        </p:nvSpPr>
        <p:spPr>
          <a:xfrm>
            <a:off x="2286000" y="5953538"/>
            <a:ext cx="2554357" cy="288235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0C390E1-9D93-4A77-95B7-4013B0906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55"/>
    </mc:Choice>
    <mc:Fallback xmlns="">
      <p:transition spd="slow" advTm="15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2" x="46038" y="1087438"/>
          <p14:tracePt t="1030" x="73025" y="1131888"/>
          <p14:tracePt t="1038" x="92075" y="1196975"/>
          <p14:tracePt t="1047" x="128588" y="1233488"/>
          <p14:tracePt t="1054" x="165100" y="1277938"/>
          <p14:tracePt t="1062" x="201613" y="1323975"/>
          <p14:tracePt t="1070" x="238125" y="1370013"/>
          <p14:tracePt t="1078" x="246063" y="1387475"/>
          <p14:tracePt t="1086" x="255588" y="1406525"/>
          <p14:tracePt t="1095" x="274638" y="1443038"/>
          <p14:tracePt t="1110" x="274638" y="1460500"/>
          <p14:tracePt t="1118" x="274638" y="1479550"/>
          <p14:tracePt t="1127" x="282575" y="1516063"/>
          <p14:tracePt t="1134" x="282575" y="1525588"/>
          <p14:tracePt t="1142" x="282575" y="1562100"/>
          <p14:tracePt t="1150" x="292100" y="1579563"/>
          <p14:tracePt t="1159" x="292100" y="1589088"/>
          <p14:tracePt t="1166" x="292100" y="1598613"/>
          <p14:tracePt t="1175" x="301625" y="1616075"/>
          <p14:tracePt t="1182" x="301625" y="1625600"/>
          <p14:tracePt t="1191" x="301625" y="1643063"/>
          <p14:tracePt t="1198" x="301625" y="1652588"/>
          <p14:tracePt t="1206" x="301625" y="1662113"/>
          <p14:tracePt t="1214" x="301625" y="1679575"/>
          <p14:tracePt t="1230" x="301625" y="1689100"/>
          <p14:tracePt t="1238" x="301625" y="1698625"/>
          <p14:tracePt t="1246" x="301625" y="1708150"/>
          <p14:tracePt t="1254" x="301625" y="1725613"/>
          <p14:tracePt t="1270" x="301625" y="1735138"/>
          <p14:tracePt t="1278" x="301625" y="1744663"/>
          <p14:tracePt t="1295" x="311150" y="1771650"/>
          <p14:tracePt t="1310" x="319088" y="1781175"/>
          <p14:tracePt t="1318" x="328613" y="1789113"/>
          <p14:tracePt t="1327" x="338138" y="1808163"/>
          <p14:tracePt t="1342" x="347663" y="1825625"/>
          <p14:tracePt t="1350" x="347663" y="1835150"/>
          <p14:tracePt t="1374" x="355600" y="1854200"/>
          <p14:tracePt t="1382" x="355600" y="1862138"/>
          <p14:tracePt t="1414" x="365125" y="1881188"/>
          <p14:tracePt t="1422" x="374650" y="1898650"/>
          <p14:tracePt t="1430" x="384175" y="1917700"/>
          <p14:tracePt t="1438" x="384175" y="1954213"/>
          <p14:tracePt t="1446" x="392113" y="1973263"/>
          <p14:tracePt t="1454" x="411163" y="2000250"/>
          <p14:tracePt t="1463" x="428625" y="2027238"/>
          <p14:tracePt t="1469" x="428625" y="2046288"/>
          <p14:tracePt t="1478" x="428625" y="2090738"/>
          <p14:tracePt t="1486" x="428625" y="2109788"/>
          <p14:tracePt t="1495" x="428625" y="2136775"/>
          <p14:tracePt t="1502" x="428625" y="2163763"/>
          <p14:tracePt t="1510" x="428625" y="2192338"/>
          <p14:tracePt t="1518" x="428625" y="2219325"/>
          <p14:tracePt t="1526" x="428625" y="2265363"/>
          <p14:tracePt t="1534" x="438150" y="2292350"/>
          <p14:tracePt t="1543" x="447675" y="2346325"/>
          <p14:tracePt t="1550" x="457200" y="2411413"/>
          <p14:tracePt t="1559" x="484188" y="2492375"/>
          <p14:tracePt t="1566" x="501650" y="2547938"/>
          <p14:tracePt t="1575" x="501650" y="2601913"/>
          <p14:tracePt t="1582" x="520700" y="2667000"/>
          <p14:tracePt t="1590" x="520700" y="2720975"/>
          <p14:tracePt t="1598" x="547688" y="2803525"/>
          <p14:tracePt t="1605" x="547688" y="2857500"/>
          <p14:tracePt t="1614" x="566738" y="2922588"/>
          <p14:tracePt t="1622" x="574675" y="2976563"/>
          <p14:tracePt t="1630" x="584200" y="3041650"/>
          <p14:tracePt t="1638" x="593725" y="3095625"/>
          <p14:tracePt t="1646" x="593725" y="3122613"/>
          <p14:tracePt t="1654" x="611188" y="3187700"/>
          <p14:tracePt t="1662" x="611188" y="3224213"/>
          <p14:tracePt t="1670" x="620713" y="3241675"/>
          <p14:tracePt t="1679" x="620713" y="3268663"/>
          <p14:tracePt t="1686" x="620713" y="3287713"/>
          <p14:tracePt t="1695" x="620713" y="3314700"/>
          <p14:tracePt t="1702" x="630238" y="3351213"/>
          <p14:tracePt t="1710" x="630238" y="3378200"/>
          <p14:tracePt t="1718" x="647700" y="3433763"/>
          <p14:tracePt t="1726" x="666750" y="3497263"/>
          <p14:tracePt t="1735" x="666750" y="3524250"/>
          <p14:tracePt t="1742" x="676275" y="3570288"/>
          <p14:tracePt t="1750" x="684213" y="3606800"/>
          <p14:tracePt t="1759" x="684213" y="3633788"/>
          <p14:tracePt t="1766" x="684213" y="3679825"/>
          <p14:tracePt t="1775" x="693738" y="3716338"/>
          <p14:tracePt t="1783" x="703263" y="3798888"/>
          <p14:tracePt t="1790" x="720725" y="3852863"/>
          <p14:tracePt t="1798" x="720725" y="3917950"/>
          <p14:tracePt t="1806" x="730250" y="3990975"/>
          <p14:tracePt t="1814" x="749300" y="4064000"/>
          <p14:tracePt t="1822" x="757238" y="4146550"/>
          <p14:tracePt t="1830" x="766763" y="4219575"/>
          <p14:tracePt t="1838" x="793750" y="4300538"/>
          <p14:tracePt t="1846" x="822325" y="4392613"/>
          <p14:tracePt t="1854" x="849313" y="4492625"/>
          <p14:tracePt t="1862" x="876300" y="4575175"/>
          <p14:tracePt t="1869" x="904875" y="4629150"/>
          <p14:tracePt t="1879" x="912813" y="4694238"/>
          <p14:tracePt t="1896" x="922338" y="4748213"/>
          <p14:tracePt t="1902" x="931863" y="4794250"/>
          <p14:tracePt t="1909" x="941388" y="4811713"/>
          <p14:tracePt t="1917" x="941388" y="4821238"/>
          <p14:tracePt t="1927" x="941388" y="4848225"/>
          <p14:tracePt t="1942" x="941388" y="4876800"/>
          <p14:tracePt t="1949" x="941388" y="4884738"/>
          <p14:tracePt t="1958" x="941388" y="4894263"/>
          <p14:tracePt t="1966" x="941388" y="4922838"/>
          <p14:tracePt t="1982" x="941388" y="4940300"/>
          <p14:tracePt t="1991" x="941388" y="4949825"/>
          <p14:tracePt t="1998" x="949325" y="4976813"/>
          <p14:tracePt t="2006" x="949325" y="4986338"/>
          <p14:tracePt t="2014" x="949325" y="5003800"/>
          <p14:tracePt t="2022" x="968375" y="5022850"/>
          <p14:tracePt t="2038" x="968375" y="5032375"/>
          <p14:tracePt t="2046" x="968375" y="5040313"/>
          <p14:tracePt t="2054" x="968375" y="5049838"/>
          <p14:tracePt t="2062" x="977900" y="5068888"/>
          <p14:tracePt t="2085" x="985838" y="5076825"/>
          <p14:tracePt t="2095" x="985838" y="5086350"/>
          <p14:tracePt t="2142" x="985838" y="5095875"/>
          <p14:tracePt t="2174" x="995363" y="5113338"/>
          <p14:tracePt t="2582" x="995363" y="5095875"/>
          <p14:tracePt t="2590" x="995363" y="5086350"/>
          <p14:tracePt t="2598" x="995363" y="5059363"/>
          <p14:tracePt t="2605" x="995363" y="5040313"/>
          <p14:tracePt t="2614" x="995363" y="5022850"/>
          <p14:tracePt t="2622" x="995363" y="5013325"/>
          <p14:tracePt t="2638" x="995363" y="5003800"/>
          <p14:tracePt t="2646" x="995363" y="4995863"/>
          <p14:tracePt t="2654" x="995363" y="4976813"/>
          <p14:tracePt t="2662" x="995363" y="4967288"/>
          <p14:tracePt t="2670" x="995363" y="4959350"/>
          <p14:tracePt t="2678" x="995363" y="4949825"/>
          <p14:tracePt t="2695" x="995363" y="4940300"/>
          <p14:tracePt t="2702" x="995363" y="4922838"/>
          <p14:tracePt t="2726" x="995363" y="4913313"/>
          <p14:tracePt t="2798" x="995363" y="4894263"/>
          <p14:tracePt t="2806" x="995363" y="4884738"/>
          <p14:tracePt t="2822" x="995363" y="4876800"/>
          <p14:tracePt t="2830" x="995363" y="4857750"/>
          <p14:tracePt t="2838" x="995363" y="4848225"/>
          <p14:tracePt t="2846" x="1004888" y="4830763"/>
          <p14:tracePt t="2862" x="1004888" y="4803775"/>
          <p14:tracePt t="2870" x="1004888" y="4784725"/>
          <p14:tracePt t="2879" x="1014413" y="4775200"/>
          <p14:tracePt t="2886" x="1014413" y="4767263"/>
          <p14:tracePt t="2895" x="1014413" y="4757738"/>
          <p14:tracePt t="2902" x="1014413" y="4748213"/>
          <p14:tracePt t="2909" x="1014413" y="4721225"/>
          <p14:tracePt t="2918" x="1014413" y="4702175"/>
          <p14:tracePt t="2926" x="1014413" y="4684713"/>
          <p14:tracePt t="2934" x="1014413" y="4665663"/>
          <p14:tracePt t="2942" x="1014413" y="4648200"/>
          <p14:tracePt t="2950" x="1014413" y="4621213"/>
          <p14:tracePt t="2958" x="1014413" y="4602163"/>
          <p14:tracePt t="2966" x="1014413" y="4584700"/>
          <p14:tracePt t="2975" x="1014413" y="4575175"/>
          <p14:tracePt t="2982" x="1014413" y="4565650"/>
          <p14:tracePt t="2991" x="1014413" y="4556125"/>
          <p14:tracePt t="2998" x="1014413" y="4548188"/>
          <p14:tracePt t="3006" x="1014413" y="4538663"/>
          <p14:tracePt t="3030" x="1014413" y="4519613"/>
          <p14:tracePt t="3222" x="1004888" y="4519613"/>
          <p14:tracePt t="3230" x="995363" y="4529138"/>
          <p14:tracePt t="3246" x="985838" y="4538663"/>
          <p14:tracePt t="3262" x="985838" y="4548188"/>
          <p14:tracePt t="3270" x="977900" y="4556125"/>
          <p14:tracePt t="3275" x="968375" y="4565650"/>
          <p14:tracePt t="3279" x="958850" y="4584700"/>
          <p14:tracePt t="3285" x="949325" y="4592638"/>
          <p14:tracePt t="3294" x="922338" y="4621213"/>
          <p14:tracePt t="3301" x="912813" y="4629150"/>
          <p14:tracePt t="3310" x="904875" y="4638675"/>
          <p14:tracePt t="3318" x="876300" y="4675188"/>
          <p14:tracePt t="3326" x="858838" y="4694238"/>
          <p14:tracePt t="3334" x="822325" y="4711700"/>
          <p14:tracePt t="3338" x="812800" y="4721225"/>
          <p14:tracePt t="3346" x="793750" y="4738688"/>
          <p14:tracePt t="3354" x="793750" y="4748213"/>
          <p14:tracePt t="3502" x="785813" y="4748213"/>
          <p14:tracePt t="3526" x="776288" y="4738688"/>
          <p14:tracePt t="3638" x="766763" y="4730750"/>
          <p14:tracePt t="3686" x="757238" y="4721225"/>
          <p14:tracePt t="3758" x="749300" y="4721225"/>
          <p14:tracePt t="4274" x="730250" y="4711700"/>
          <p14:tracePt t="4286" x="703263" y="4675188"/>
          <p14:tracePt t="4290" x="676275" y="4621213"/>
          <p14:tracePt t="4294" x="620713" y="4538663"/>
          <p14:tracePt t="4302" x="584200" y="4492625"/>
          <p14:tracePt t="4310" x="547688" y="4438650"/>
          <p14:tracePt t="4318" x="501650" y="4365625"/>
          <p14:tracePt t="4326" x="484188" y="4300538"/>
          <p14:tracePt t="4333" x="457200" y="4219575"/>
          <p14:tracePt t="4343" x="411163" y="4137025"/>
          <p14:tracePt t="4350" x="401638" y="4064000"/>
          <p14:tracePt t="4354" x="374650" y="3981450"/>
          <p14:tracePt t="4362" x="374650" y="3954463"/>
          <p14:tracePt t="4371" x="365125" y="3898900"/>
          <p14:tracePt t="4378" x="338138" y="3798888"/>
          <p14:tracePt t="4386" x="319088" y="3725863"/>
          <p14:tracePt t="4395" x="292100" y="3625850"/>
          <p14:tracePt t="4402" x="265113" y="3533775"/>
          <p14:tracePt t="4411" x="255588" y="3451225"/>
          <p14:tracePt t="4413" x="238125" y="3378200"/>
          <p14:tracePt t="4422" x="238125" y="3351213"/>
          <p14:tracePt t="4430" x="228600" y="3297238"/>
          <p14:tracePt t="4438" x="219075" y="3260725"/>
          <p14:tracePt t="4445" x="219075" y="3224213"/>
          <p14:tracePt t="4454" x="209550" y="3178175"/>
          <p14:tracePt t="4462" x="209550" y="3141663"/>
          <p14:tracePt t="4470" x="209550" y="3114675"/>
          <p14:tracePt t="4478" x="209550" y="3068638"/>
          <p14:tracePt t="4486" x="209550" y="3032125"/>
          <p14:tracePt t="4495" x="209550" y="2986088"/>
          <p14:tracePt t="4502" x="209550" y="2930525"/>
          <p14:tracePt t="4510" x="209550" y="2894013"/>
          <p14:tracePt t="4518" x="209550" y="2849563"/>
          <p14:tracePt t="4525" x="209550" y="2813050"/>
          <p14:tracePt t="4534" x="209550" y="2757488"/>
          <p14:tracePt t="4542" x="209550" y="2693988"/>
          <p14:tracePt t="4550" x="209550" y="2657475"/>
          <p14:tracePt t="4558" x="209550" y="2601913"/>
          <p14:tracePt t="4566" x="228600" y="2538413"/>
          <p14:tracePt t="4575" x="228600" y="2501900"/>
          <p14:tracePt t="4582" x="246063" y="2438400"/>
          <p14:tracePt t="4591" x="246063" y="2411413"/>
          <p14:tracePt t="4598" x="246063" y="2374900"/>
          <p14:tracePt t="4606" x="246063" y="2346325"/>
          <p14:tracePt t="4614" x="255588" y="2309813"/>
          <p14:tracePt t="4622" x="255588" y="2282825"/>
          <p14:tracePt t="4630" x="265113" y="2236788"/>
          <p14:tracePt t="4638" x="274638" y="2209800"/>
          <p14:tracePt t="4646" x="274638" y="2182813"/>
          <p14:tracePt t="4654" x="292100" y="2136775"/>
          <p14:tracePt t="4662" x="292100" y="2109788"/>
          <p14:tracePt t="4670" x="301625" y="2073275"/>
          <p14:tracePt t="4678" x="311150" y="2036763"/>
          <p14:tracePt t="4686" x="319088" y="1981200"/>
          <p14:tracePt t="4695" x="328613" y="1935163"/>
          <p14:tracePt t="4702" x="347663" y="1881188"/>
          <p14:tracePt t="4710" x="355600" y="1817688"/>
          <p14:tracePt t="4718" x="365125" y="1781175"/>
          <p14:tracePt t="4726" x="392113" y="1716088"/>
          <p14:tracePt t="4734" x="401638" y="1671638"/>
          <p14:tracePt t="4742" x="428625" y="1598613"/>
          <p14:tracePt t="4750" x="438150" y="1552575"/>
          <p14:tracePt t="4758" x="465138" y="1489075"/>
          <p14:tracePt t="4766" x="474663" y="1433513"/>
          <p14:tracePt t="4775" x="484188" y="1406525"/>
          <p14:tracePt t="4782" x="493713" y="1343025"/>
          <p14:tracePt t="4791" x="501650" y="1306513"/>
          <p14:tracePt t="4798" x="530225" y="1260475"/>
          <p14:tracePt t="4806" x="538163" y="1214438"/>
          <p14:tracePt t="4814" x="547688" y="1177925"/>
          <p14:tracePt t="4822" x="557213" y="1141413"/>
          <p14:tracePt t="4830" x="566738" y="1104900"/>
          <p14:tracePt t="4838" x="574675" y="1087438"/>
          <p14:tracePt t="4846" x="593725" y="1050925"/>
          <p14:tracePt t="4854" x="603250" y="1031875"/>
          <p14:tracePt t="4862" x="611188" y="1004888"/>
          <p14:tracePt t="4871" x="620713" y="985838"/>
          <p14:tracePt t="4878" x="630238" y="939800"/>
          <p14:tracePt t="4887" x="639763" y="912813"/>
          <p14:tracePt t="4895" x="647700" y="885825"/>
          <p14:tracePt t="4902" x="657225" y="849313"/>
          <p14:tracePt t="4910" x="666750" y="822325"/>
          <p14:tracePt t="4918" x="676275" y="793750"/>
          <p14:tracePt t="4926" x="684213" y="749300"/>
          <p14:tracePt t="4934" x="684213" y="720725"/>
          <p14:tracePt t="4941" x="712788" y="676275"/>
          <p14:tracePt t="4950" x="712788" y="647700"/>
          <p14:tracePt t="4958" x="712788" y="630238"/>
          <p14:tracePt t="4965" x="712788" y="611188"/>
          <p14:tracePt t="4974" x="712788" y="593725"/>
          <p14:tracePt t="4982" x="712788" y="584200"/>
          <p14:tracePt t="5006" x="712788" y="574675"/>
          <p14:tracePt t="5122" x="712788" y="566738"/>
          <p14:tracePt t="5146" x="720725" y="557213"/>
          <p14:tracePt t="5178" x="730250" y="547688"/>
          <p14:tracePt t="5198" x="730250" y="538163"/>
          <p14:tracePt t="5206" x="730250" y="530225"/>
          <p14:tracePt t="5270" x="739775" y="530225"/>
          <p14:tracePt t="5294" x="739775" y="520700"/>
          <p14:tracePt t="5302" x="749300" y="501650"/>
          <p14:tracePt t="5326" x="757238" y="493713"/>
          <p14:tracePt t="5342" x="766763" y="484188"/>
          <p14:tracePt t="5358" x="776288" y="474663"/>
          <p14:tracePt t="6318" x="785813" y="474663"/>
          <p14:tracePt t="6334" x="803275" y="465138"/>
          <p14:tracePt t="6366" x="812800" y="465138"/>
          <p14:tracePt t="6374" x="822325" y="465138"/>
          <p14:tracePt t="6382" x="839788" y="465138"/>
          <p14:tracePt t="6390" x="858838" y="465138"/>
          <p14:tracePt t="6397" x="868363" y="465138"/>
          <p14:tracePt t="6406" x="876300" y="465138"/>
          <p14:tracePt t="6413" x="895350" y="465138"/>
          <p14:tracePt t="6421" x="904875" y="465138"/>
          <p14:tracePt t="6429" x="931863" y="457200"/>
          <p14:tracePt t="6437" x="941388" y="447675"/>
          <p14:tracePt t="6445" x="949325" y="438150"/>
          <p14:tracePt t="6461" x="958850" y="428625"/>
          <p14:tracePt t="6486" x="968375" y="420688"/>
          <p14:tracePt t="6534" x="968375" y="411163"/>
          <p14:tracePt t="6574" x="977900" y="401638"/>
          <p14:tracePt t="6622" x="985838" y="401638"/>
          <p14:tracePt t="6638" x="995363" y="392113"/>
          <p14:tracePt t="8038" x="995363" y="384175"/>
          <p14:tracePt t="8054" x="995363" y="392113"/>
          <p14:tracePt t="8062" x="995363" y="411163"/>
          <p14:tracePt t="8079" x="995363" y="438150"/>
          <p14:tracePt t="8086" x="995363" y="457200"/>
          <p14:tracePt t="8102" x="995363" y="484188"/>
          <p14:tracePt t="8110" x="995363" y="493713"/>
          <p14:tracePt t="8118" x="995363" y="511175"/>
          <p14:tracePt t="8126" x="995363" y="530225"/>
          <p14:tracePt t="8138" x="985838" y="538163"/>
          <p14:tracePt t="8146" x="985838" y="547688"/>
          <p14:tracePt t="8154" x="985838" y="557213"/>
          <p14:tracePt t="8161" x="985838" y="566738"/>
          <p14:tracePt t="8169" x="985838" y="584200"/>
          <p14:tracePt t="8178" x="985838" y="593725"/>
          <p14:tracePt t="8190" x="985838" y="611188"/>
          <p14:tracePt t="8198" x="985838" y="620713"/>
          <p14:tracePt t="8206" x="985838" y="630238"/>
          <p14:tracePt t="8214" x="985838" y="639763"/>
          <p14:tracePt t="8222" x="985838" y="647700"/>
          <p14:tracePt t="8230" x="985838" y="657225"/>
          <p14:tracePt t="8238" x="985838" y="666750"/>
          <p14:tracePt t="8245" x="985838" y="684213"/>
          <p14:tracePt t="8254" x="985838" y="703263"/>
          <p14:tracePt t="8262" x="985838" y="712788"/>
          <p14:tracePt t="8270" x="985838" y="720725"/>
          <p14:tracePt t="8279" x="985838" y="739775"/>
          <p14:tracePt t="8286" x="977900" y="739775"/>
          <p14:tracePt t="8302" x="977900" y="749300"/>
          <p14:tracePt t="8310" x="977900" y="757238"/>
          <p14:tracePt t="8318" x="977900" y="766763"/>
          <p14:tracePt t="8342" x="977900" y="785813"/>
          <p14:tracePt t="8350" x="977900" y="793750"/>
          <p14:tracePt t="8382" x="977900" y="803275"/>
          <p14:tracePt t="8390" x="977900" y="822325"/>
          <p14:tracePt t="8398" x="968375" y="830263"/>
          <p14:tracePt t="8414" x="968375" y="839788"/>
          <p14:tracePt t="8430" x="968375" y="849313"/>
          <p14:tracePt t="8438" x="968375" y="866775"/>
          <p14:tracePt t="8486" x="968375" y="876300"/>
          <p14:tracePt t="8534" x="968375" y="885825"/>
          <p14:tracePt t="9378" x="968375" y="895350"/>
          <p14:tracePt t="9398" x="958850" y="885825"/>
          <p14:tracePt t="9406" x="958850" y="876300"/>
          <p14:tracePt t="9414" x="958850" y="858838"/>
          <p14:tracePt t="9430" x="931863" y="822325"/>
          <p14:tracePt t="9438" x="931863" y="812800"/>
          <p14:tracePt t="9454" x="922338" y="793750"/>
          <p14:tracePt t="9462" x="922338" y="785813"/>
          <p14:tracePt t="9470" x="922338" y="776288"/>
          <p14:tracePt t="9486" x="912813" y="766763"/>
          <p14:tracePt t="9502" x="904875" y="749300"/>
          <p14:tracePt t="9518" x="904875" y="739775"/>
          <p14:tracePt t="9526" x="904875" y="730250"/>
          <p14:tracePt t="9542" x="904875" y="712788"/>
          <p14:tracePt t="9550" x="904875" y="703263"/>
          <p14:tracePt t="9566" x="904875" y="693738"/>
          <p14:tracePt t="9574" x="904875" y="684213"/>
          <p14:tracePt t="9598" x="904875" y="676275"/>
          <p14:tracePt t="9614" x="904875" y="666750"/>
          <p14:tracePt t="9638" x="904875" y="657225"/>
          <p14:tracePt t="9646" x="904875" y="647700"/>
          <p14:tracePt t="9662" x="904875" y="639763"/>
          <p14:tracePt t="9670" x="904875" y="630238"/>
          <p14:tracePt t="9711" x="904875" y="611188"/>
          <p14:tracePt t="9734" x="904875" y="603250"/>
          <p14:tracePt t="9742" x="904875" y="593725"/>
          <p14:tracePt t="9757" x="904875" y="584200"/>
          <p14:tracePt t="9790" x="904875" y="574675"/>
          <p14:tracePt t="9862" x="904875" y="566738"/>
          <p14:tracePt t="9894" x="904875" y="557213"/>
          <p14:tracePt t="9990" x="904875" y="547688"/>
          <p14:tracePt t="10102" x="904875" y="538163"/>
          <p14:tracePt t="10118" x="904875" y="530225"/>
          <p14:tracePt t="10150" x="904875" y="520700"/>
          <p14:tracePt t="12566" x="904875" y="511175"/>
          <p14:tracePt t="20450" x="922338" y="511175"/>
          <p14:tracePt t="20458" x="931863" y="511175"/>
          <p14:tracePt t="20462" x="941388" y="511175"/>
          <p14:tracePt t="20478" x="949325" y="511175"/>
          <p14:tracePt t="20486" x="958850" y="511175"/>
          <p14:tracePt t="20498" x="977900" y="511175"/>
          <p14:tracePt t="20522" x="985838" y="511175"/>
          <p14:tracePt t="20530" x="995363" y="511175"/>
          <p14:tracePt t="20606" x="1004888" y="511175"/>
          <p14:tracePt t="20622" x="1014413" y="501650"/>
          <p14:tracePt t="20726" x="1022350" y="493713"/>
          <p14:tracePt t="20766" x="1031875" y="484188"/>
          <p14:tracePt t="20782" x="1031875" y="474663"/>
          <p14:tracePt t="20789" x="1041400" y="465138"/>
          <p14:tracePt t="21030" x="1050925" y="465138"/>
          <p14:tracePt t="21130" x="1058863" y="457200"/>
          <p14:tracePt t="21146" x="1068388" y="447675"/>
          <p14:tracePt t="21154" x="1077913" y="447675"/>
          <p14:tracePt t="21162" x="1087438" y="447675"/>
          <p14:tracePt t="21170" x="1104900" y="447675"/>
          <p14:tracePt t="21178" x="1123950" y="447675"/>
          <p14:tracePt t="21186" x="1141413" y="438150"/>
          <p14:tracePt t="21194" x="1160463" y="438150"/>
          <p14:tracePt t="21202" x="1177925" y="438150"/>
          <p14:tracePt t="21206" x="1204913" y="438150"/>
          <p14:tracePt t="21214" x="1241425" y="428625"/>
          <p14:tracePt t="21223" x="1296988" y="428625"/>
          <p14:tracePt t="21230" x="1333500" y="428625"/>
          <p14:tracePt t="21239" x="1387475" y="420688"/>
          <p14:tracePt t="21246" x="1423988" y="420688"/>
          <p14:tracePt t="21255" x="1470025" y="420688"/>
          <p14:tracePt t="21262" x="1533525" y="420688"/>
          <p14:tracePt t="21270" x="1589088" y="420688"/>
          <p14:tracePt t="21278" x="1662113" y="420688"/>
          <p14:tracePt t="21286" x="1754188" y="420688"/>
          <p14:tracePt t="21293" x="1854200" y="447675"/>
          <p14:tracePt t="21302" x="1944688" y="474663"/>
          <p14:tracePt t="21310" x="2027238" y="501650"/>
          <p14:tracePt t="21318" x="2090738" y="530225"/>
          <p14:tracePt t="21327" x="2119313" y="538163"/>
          <p14:tracePt t="21334" x="2163763" y="547688"/>
          <p14:tracePt t="21342" x="2173288" y="557213"/>
          <p14:tracePt t="21350" x="2192338" y="557213"/>
          <p14:tracePt t="21358" x="2236788" y="574675"/>
          <p14:tracePt t="21366" x="2246313" y="574675"/>
          <p14:tracePt t="21374" x="2292350" y="584200"/>
          <p14:tracePt t="21382" x="2319338" y="603250"/>
          <p14:tracePt t="21390" x="2346325" y="603250"/>
          <p14:tracePt t="21398" x="2392363" y="630238"/>
          <p14:tracePt t="21406" x="2419350" y="639763"/>
          <p14:tracePt t="21414" x="2457450" y="639763"/>
          <p14:tracePt t="21422" x="2520950" y="657225"/>
          <p14:tracePt t="21430" x="2557463" y="657225"/>
          <p14:tracePt t="21439" x="2620963" y="684213"/>
          <p14:tracePt t="21445" x="2693988" y="693738"/>
          <p14:tracePt t="21455" x="2757488" y="720725"/>
          <p14:tracePt t="21462" x="2822575" y="749300"/>
          <p14:tracePt t="21470" x="2876550" y="749300"/>
          <p14:tracePt t="21478" x="2940050" y="785813"/>
          <p14:tracePt t="21486" x="2995613" y="793750"/>
          <p14:tracePt t="21494" x="3059113" y="822325"/>
          <p14:tracePt t="21502" x="3122613" y="849313"/>
          <p14:tracePt t="21510" x="3187700" y="866775"/>
          <p14:tracePt t="21518" x="3232150" y="895350"/>
          <p14:tracePt t="21526" x="3270250" y="903288"/>
          <p14:tracePt t="21533" x="3306763" y="922338"/>
          <p14:tracePt t="21542" x="3360738" y="958850"/>
          <p14:tracePt t="21550" x="3406775" y="985838"/>
          <p14:tracePt t="21558" x="3433763" y="995363"/>
          <p14:tracePt t="21565" x="3452813" y="995363"/>
          <p14:tracePt t="21574" x="3506788" y="1004888"/>
          <p14:tracePt t="21582" x="3525838" y="1014413"/>
          <p14:tracePt t="21591" x="3570288" y="1031875"/>
          <p14:tracePt t="21598" x="3589338" y="1041400"/>
          <p14:tracePt t="21606" x="3616325" y="1050925"/>
          <p14:tracePt t="21614" x="3679825" y="1077913"/>
          <p14:tracePt t="21623" x="3708400" y="1095375"/>
          <p14:tracePt t="21630" x="3771900" y="1131888"/>
          <p14:tracePt t="21639" x="3825875" y="1160463"/>
          <p14:tracePt t="21646" x="3871913" y="1177925"/>
          <p14:tracePt t="21654" x="3954463" y="1223963"/>
          <p14:tracePt t="21662" x="4037013" y="1250950"/>
          <p14:tracePt t="21670" x="4119563" y="1287463"/>
          <p14:tracePt t="21678" x="4183063" y="1314450"/>
          <p14:tracePt t="21685" x="4256088" y="1350963"/>
          <p14:tracePt t="21694" x="4338638" y="1379538"/>
          <p14:tracePt t="21702" x="4402138" y="1387475"/>
          <p14:tracePt t="21710" x="4438650" y="1406525"/>
          <p14:tracePt t="21718" x="4502150" y="1416050"/>
          <p14:tracePt t="21726" x="4529138" y="1433513"/>
          <p14:tracePt t="21734" x="4548188" y="1433513"/>
          <p14:tracePt t="21743" x="4575175" y="1443038"/>
          <p14:tracePt t="21750" x="4584700" y="1452563"/>
          <p14:tracePt t="21758" x="4594225" y="1452563"/>
          <p14:tracePt t="21782" x="4602163" y="1460500"/>
          <p14:tracePt t="21798" x="4611688" y="1460500"/>
          <p14:tracePt t="21807" x="4621213" y="1460500"/>
          <p14:tracePt t="21814" x="4630738" y="1470025"/>
          <p14:tracePt t="21823" x="4638675" y="1479550"/>
          <p14:tracePt t="21830" x="4657725" y="1479550"/>
          <p14:tracePt t="21839" x="4675188" y="1489075"/>
          <p14:tracePt t="21846" x="4694238" y="1489075"/>
          <p14:tracePt t="21856" x="4721225" y="1497013"/>
          <p14:tracePt t="21862" x="4740275" y="1506538"/>
          <p14:tracePt t="21870" x="4757738" y="1506538"/>
          <p14:tracePt t="21878" x="4776788" y="1516063"/>
          <p14:tracePt t="21886" x="4794250" y="1525588"/>
          <p14:tracePt t="21894" x="4813300" y="1525588"/>
          <p14:tracePt t="21902" x="4857750" y="1543050"/>
          <p14:tracePt t="21911" x="4867275" y="1552575"/>
          <p14:tracePt t="21918" x="4886325" y="1552575"/>
          <p14:tracePt t="21926" x="4895850" y="1552575"/>
          <p14:tracePt t="21934" x="4903788" y="1562100"/>
          <p14:tracePt t="21942" x="4932363" y="1570038"/>
          <p14:tracePt t="22085" x="4932363" y="1579563"/>
          <p14:tracePt t="22102" x="4940300" y="1589088"/>
          <p14:tracePt t="22118" x="4959350" y="1598613"/>
          <p14:tracePt t="22126" x="4968875" y="1598613"/>
          <p14:tracePt t="22134" x="4986338" y="1606550"/>
          <p14:tracePt t="22142" x="4995863" y="1606550"/>
          <p14:tracePt t="22150" x="5022850" y="1616075"/>
          <p14:tracePt t="22175" x="5032375" y="1616075"/>
          <p14:tracePt t="22198" x="5041900" y="1616075"/>
          <p14:tracePt t="22214" x="5049838" y="1625600"/>
          <p14:tracePt t="22262" x="5059363" y="1643063"/>
          <p14:tracePt t="22278" x="5068888" y="1679575"/>
          <p14:tracePt t="22310" x="5068888" y="1698625"/>
          <p14:tracePt t="22318" x="5086350" y="1716088"/>
          <p14:tracePt t="22334" x="5086350" y="1735138"/>
          <p14:tracePt t="22342" x="5095875" y="1744663"/>
          <p14:tracePt t="22350" x="5105400" y="1762125"/>
          <p14:tracePt t="22366" x="5105400" y="1781175"/>
          <p14:tracePt t="22374" x="5114925" y="1798638"/>
          <p14:tracePt t="22382" x="5132388" y="1817688"/>
          <p14:tracePt t="22390" x="5141913" y="1835150"/>
          <p14:tracePt t="22398" x="5151438" y="1854200"/>
          <p14:tracePt t="22405" x="5151438" y="1871663"/>
          <p14:tracePt t="22414" x="5159375" y="1898650"/>
          <p14:tracePt t="22422" x="5178425" y="1927225"/>
          <p14:tracePt t="22430" x="5187950" y="1944688"/>
          <p14:tracePt t="22439" x="5195888" y="1944688"/>
          <p14:tracePt t="22445" x="5205413" y="1954213"/>
          <p14:tracePt t="22455" x="5214938" y="1973263"/>
          <p14:tracePt t="22478" x="5232400" y="1990725"/>
          <p14:tracePt t="22518" x="5241925" y="2000250"/>
          <p14:tracePt t="22534" x="5260975" y="2000250"/>
          <p14:tracePt t="22542" x="5278438" y="2000250"/>
          <p14:tracePt t="22559" x="5287963" y="2000250"/>
          <p14:tracePt t="22565" x="5297488" y="2000250"/>
          <p14:tracePt t="22574" x="5305425" y="2017713"/>
          <p14:tracePt t="22582" x="5314950" y="2017713"/>
          <p14:tracePt t="22598" x="5324475" y="2017713"/>
          <p14:tracePt t="22606" x="5334000" y="2017713"/>
          <p14:tracePt t="22614" x="5341938" y="2027238"/>
          <p14:tracePt t="22630" x="5351463" y="2027238"/>
          <p14:tracePt t="22646" x="5360988" y="2027238"/>
          <p14:tracePt t="22670" x="5360988" y="2036763"/>
          <p14:tracePt t="22686" x="5378450" y="2036763"/>
          <p14:tracePt t="22694" x="5387975" y="2046288"/>
          <p14:tracePt t="22702" x="5397500" y="2046288"/>
          <p14:tracePt t="22710" x="5414963" y="2054225"/>
          <p14:tracePt t="22718" x="5434013" y="2063750"/>
          <p14:tracePt t="22727" x="5443538" y="2063750"/>
          <p14:tracePt t="22734" x="5461000" y="2082800"/>
          <p14:tracePt t="22743" x="5480050" y="2090738"/>
          <p14:tracePt t="22750" x="5497513" y="2100263"/>
          <p14:tracePt t="22758" x="5516563" y="2100263"/>
          <p14:tracePt t="22766" x="5534025" y="2100263"/>
          <p14:tracePt t="22774" x="5561013" y="2109788"/>
          <p14:tracePt t="22782" x="5580063" y="2109788"/>
          <p14:tracePt t="22790" x="5607050" y="2127250"/>
          <p14:tracePt t="22798" x="5653088" y="2127250"/>
          <p14:tracePt t="22806" x="5680075" y="2136775"/>
          <p14:tracePt t="22814" x="5708650" y="2155825"/>
          <p14:tracePt t="22822" x="5745163" y="2155825"/>
          <p14:tracePt t="22830" x="5781675" y="2163763"/>
          <p14:tracePt t="22839" x="5845175" y="2182813"/>
          <p14:tracePt t="22846" x="5872163" y="2182813"/>
          <p14:tracePt t="22854" x="5891213" y="2192338"/>
          <p14:tracePt t="22862" x="5918200" y="2192338"/>
          <p14:tracePt t="22870" x="5945188" y="2192338"/>
          <p14:tracePt t="22878" x="5991225" y="2192338"/>
          <p14:tracePt t="22886" x="6008688" y="2200275"/>
          <p14:tracePt t="22894" x="6027738" y="2209800"/>
          <p14:tracePt t="22902" x="6045200" y="2209800"/>
          <p14:tracePt t="22918" x="6054725" y="2209800"/>
          <p14:tracePt t="22966" x="6064250" y="2209800"/>
          <p14:tracePt t="23414" x="6073775" y="2209800"/>
          <p14:tracePt t="23454" x="6081713" y="2209800"/>
          <p14:tracePt t="23470" x="6100763" y="2209800"/>
          <p14:tracePt t="23478" x="6110288" y="2209800"/>
          <p14:tracePt t="23486" x="6118225" y="2209800"/>
          <p14:tracePt t="23550" x="6137275" y="2209800"/>
          <p14:tracePt t="23566" x="6154738" y="2209800"/>
          <p14:tracePt t="23575" x="6164263" y="2209800"/>
          <p14:tracePt t="23582" x="6183313" y="2209800"/>
          <p14:tracePt t="23589" x="6200775" y="2209800"/>
          <p14:tracePt t="23598" x="6210300" y="2209800"/>
          <p14:tracePt t="23606" x="6237288" y="2209800"/>
          <p14:tracePt t="23614" x="6246813" y="2209800"/>
          <p14:tracePt t="23622" x="6264275" y="2209800"/>
          <p14:tracePt t="23629" x="6300788" y="2209800"/>
          <p14:tracePt t="23638" x="6319838" y="2209800"/>
          <p14:tracePt t="23646" x="6329363" y="2209800"/>
          <p14:tracePt t="23655" x="6337300" y="2209800"/>
          <p14:tracePt t="23662" x="6346825" y="2209800"/>
          <p14:tracePt t="23670" x="6365875" y="2209800"/>
          <p14:tracePt t="23678" x="6373813" y="2209800"/>
          <p14:tracePt t="23686" x="6383338" y="2209800"/>
          <p14:tracePt t="23702" x="6392863" y="2209800"/>
          <p14:tracePt t="23726" x="6410325" y="2209800"/>
          <p14:tracePt t="23759" x="6419850" y="2209800"/>
          <p14:tracePt t="24042" x="6429375" y="2209800"/>
          <p14:tracePt t="24070" x="6438900" y="2209800"/>
          <p14:tracePt t="24078" x="6456363" y="2209800"/>
          <p14:tracePt t="24085" x="6475413" y="2209800"/>
          <p14:tracePt t="24094" x="6511925" y="2209800"/>
          <p14:tracePt t="24102" x="6538913" y="2209800"/>
          <p14:tracePt t="24110" x="6557963" y="2209800"/>
          <p14:tracePt t="24118" x="6594475" y="2209800"/>
          <p14:tracePt t="24126" x="6611938" y="2209800"/>
          <p14:tracePt t="24129" x="6638925" y="2209800"/>
          <p14:tracePt t="24133" x="6667500" y="2209800"/>
          <p14:tracePt t="24142" x="6684963" y="2219325"/>
          <p14:tracePt t="24150" x="6721475" y="2228850"/>
          <p14:tracePt t="24158" x="6748463" y="2228850"/>
          <p14:tracePt t="24166" x="6767513" y="2228850"/>
          <p14:tracePt t="24174" x="6784975" y="2228850"/>
          <p14:tracePt t="24182" x="6813550" y="2228850"/>
          <p14:tracePt t="24190" x="6840538" y="2236788"/>
          <p14:tracePt t="24194" x="6858000" y="2236788"/>
          <p14:tracePt t="24202" x="6877050" y="2236788"/>
          <p14:tracePt t="24210" x="6894513" y="2246313"/>
          <p14:tracePt t="24218" x="6923088" y="2246313"/>
          <p14:tracePt t="24226" x="6959600" y="2246313"/>
          <p14:tracePt t="24234" x="6986588" y="2255838"/>
          <p14:tracePt t="24242" x="7023100" y="2255838"/>
          <p14:tracePt t="24250" x="7059613" y="2255838"/>
          <p14:tracePt t="24254" x="7113588" y="2255838"/>
          <p14:tracePt t="24261" x="7142163" y="2255838"/>
          <p14:tracePt t="24270" x="7169150" y="2255838"/>
          <p14:tracePt t="24278" x="7186613" y="2255838"/>
          <p14:tracePt t="24286" x="7215188" y="2255838"/>
          <p14:tracePt t="24294" x="7223125" y="2255838"/>
          <p14:tracePt t="24302" x="7232650" y="2255838"/>
          <p14:tracePt t="24309" x="7242175" y="2255838"/>
          <p14:tracePt t="24318" x="7251700" y="2255838"/>
          <p14:tracePt t="24326" x="7259638" y="2255838"/>
          <p14:tracePt t="24342" x="7269163" y="2255838"/>
          <p14:tracePt t="24350" x="7288213" y="2255838"/>
          <p14:tracePt t="24358" x="7296150" y="2255838"/>
          <p14:tracePt t="24366" x="7315200" y="2255838"/>
          <p14:tracePt t="24375" x="7334250" y="2255838"/>
          <p14:tracePt t="24382" x="7351713" y="2255838"/>
          <p14:tracePt t="24405" x="7361238" y="2255838"/>
          <p14:tracePt t="24470" x="7370763" y="2255838"/>
          <p14:tracePt t="24542" x="7378700" y="2255838"/>
          <p14:tracePt t="24574" x="7388225" y="2255838"/>
          <p14:tracePt t="24606" x="7407275" y="2255838"/>
          <p14:tracePt t="24622" x="7415213" y="2255838"/>
          <p14:tracePt t="24630" x="7434263" y="2255838"/>
          <p14:tracePt t="24638" x="7443788" y="2255838"/>
          <p14:tracePt t="24645" x="7461250" y="2255838"/>
          <p14:tracePt t="24656" x="7470775" y="2255838"/>
          <p14:tracePt t="24662" x="7480300" y="2255838"/>
          <p14:tracePt t="24670" x="7488238" y="2255838"/>
          <p14:tracePt t="24686" x="7497763" y="2255838"/>
          <p14:tracePt t="24790" x="7507288" y="2255838"/>
          <p14:tracePt t="24822" x="7516813" y="2255838"/>
          <p14:tracePt t="24838" x="7524750" y="2246313"/>
          <p14:tracePt t="24862" x="7534275" y="2246313"/>
          <p14:tracePt t="24878" x="7534275" y="2236788"/>
          <p14:tracePt t="24886" x="7534275" y="2228850"/>
          <p14:tracePt t="24894" x="7543800" y="2219325"/>
          <p14:tracePt t="24918" x="7553325" y="2209800"/>
          <p14:tracePt t="24926" x="7561263" y="2200275"/>
          <p14:tracePt t="24934" x="7580313" y="2200275"/>
          <p14:tracePt t="24942" x="7589838" y="2200275"/>
          <p14:tracePt t="24950" x="7597775" y="2200275"/>
          <p14:tracePt t="24958" x="7597775" y="2192338"/>
          <p14:tracePt t="24966" x="7616825" y="2192338"/>
          <p14:tracePt t="24974" x="7626350" y="2192338"/>
          <p14:tracePt t="24982" x="7643813" y="2182813"/>
          <p14:tracePt t="24990" x="7653338" y="2182813"/>
          <p14:tracePt t="24997" x="7670800" y="2173288"/>
          <p14:tracePt t="25006" x="7680325" y="2163763"/>
          <p14:tracePt t="25046" x="7680325" y="2155825"/>
          <p14:tracePt t="25434" x="7707313" y="2155825"/>
          <p14:tracePt t="25442" x="7716838" y="2155825"/>
          <p14:tracePt t="25450" x="7735888" y="2163763"/>
          <p14:tracePt t="25455" x="7762875" y="2173288"/>
          <p14:tracePt t="25458" x="7799388" y="2173288"/>
          <p14:tracePt t="25466" x="7835900" y="2182813"/>
          <p14:tracePt t="25475" x="7862888" y="2182813"/>
          <p14:tracePt t="25482" x="7926388" y="2192338"/>
          <p14:tracePt t="25491" x="7962900" y="2200275"/>
          <p14:tracePt t="25498" x="8027988" y="2219325"/>
          <p14:tracePt t="25507" x="8072438" y="2236788"/>
          <p14:tracePt t="25514" x="8101013" y="2236788"/>
          <p14:tracePt t="25518" x="8154988" y="2236788"/>
          <p14:tracePt t="25526" x="8183563" y="2236788"/>
          <p14:tracePt t="25534" x="8220075" y="2236788"/>
          <p14:tracePt t="25542" x="8256588" y="2236788"/>
          <p14:tracePt t="25550" x="8283575" y="2236788"/>
          <p14:tracePt t="25558" x="8301038" y="2236788"/>
          <p14:tracePt t="25566" x="8329613" y="2236788"/>
          <p14:tracePt t="25574" x="8337550" y="2236788"/>
          <p14:tracePt t="25582" x="8356600" y="2236788"/>
          <p14:tracePt t="25590" x="8374063" y="2236788"/>
          <p14:tracePt t="25598" x="8393113" y="2236788"/>
          <p14:tracePt t="25614" x="8402638" y="2236788"/>
          <p14:tracePt t="25622" x="8420100" y="2236788"/>
          <p14:tracePt t="25630" x="8439150" y="2246313"/>
          <p14:tracePt t="25639" x="8456613" y="2246313"/>
          <p14:tracePt t="25646" x="8475663" y="2246313"/>
          <p14:tracePt t="25655" x="8493125" y="2255838"/>
          <p14:tracePt t="25662" x="8502650" y="2255838"/>
          <p14:tracePt t="25670" x="8520113" y="2255838"/>
          <p14:tracePt t="25678" x="8548688" y="2255838"/>
          <p14:tracePt t="25686" x="8556625" y="2255838"/>
          <p14:tracePt t="25693" x="8575675" y="2255838"/>
          <p14:tracePt t="25710" x="8585200" y="2255838"/>
          <p14:tracePt t="25718" x="8593138" y="2255838"/>
          <p14:tracePt t="25726" x="8602663" y="2255838"/>
          <p14:tracePt t="25734" x="8612188" y="2255838"/>
          <p14:tracePt t="25749" x="8621713" y="2255838"/>
          <p14:tracePt t="25759" x="8629650" y="2255838"/>
          <p14:tracePt t="25798" x="8639175" y="2255838"/>
          <p14:tracePt t="25822" x="8658225" y="2265363"/>
          <p14:tracePt t="25830" x="8666163" y="2265363"/>
          <p14:tracePt t="25838" x="8675688" y="2265363"/>
          <p14:tracePt t="25846" x="8702675" y="2265363"/>
          <p14:tracePt t="25856" x="8721725" y="2265363"/>
          <p14:tracePt t="25862" x="8758238" y="2273300"/>
          <p14:tracePt t="25870" x="8794750" y="2282825"/>
          <p14:tracePt t="25878" x="8821738" y="2301875"/>
          <p14:tracePt t="25886" x="8867775" y="2319338"/>
          <p14:tracePt t="25907" x="8931275" y="2319338"/>
          <p14:tracePt t="25910" x="8967788" y="2338388"/>
          <p14:tracePt t="25918" x="9004300" y="2346325"/>
          <p14:tracePt t="25927" x="9013825" y="2346325"/>
          <p14:tracePt t="25934" x="9023350" y="2346325"/>
          <p14:tracePt t="25942" x="9040813" y="2365375"/>
          <p14:tracePt t="26534" x="9050338" y="2365375"/>
          <p14:tracePt t="26550" x="9059863" y="2365375"/>
          <p14:tracePt t="26558" x="9069388" y="2365375"/>
          <p14:tracePt t="26565" x="9077325" y="2365375"/>
          <p14:tracePt t="26575" x="9096375" y="2374900"/>
          <p14:tracePt t="26582" x="9105900" y="2382838"/>
          <p14:tracePt t="26598" x="9123363" y="2382838"/>
          <p14:tracePt t="26605" x="9142413" y="2382838"/>
          <p14:tracePt t="26615" x="9150350" y="2382838"/>
          <p14:tracePt t="26622" x="9169400" y="2382838"/>
          <p14:tracePt t="26630" x="9178925" y="2382838"/>
          <p14:tracePt t="26638" x="9186863" y="2382838"/>
          <p14:tracePt t="26645" x="9205913" y="2382838"/>
          <p14:tracePt t="26655" x="9215438" y="2392363"/>
          <p14:tracePt t="26662" x="9232900" y="2392363"/>
          <p14:tracePt t="26670" x="9242425" y="2392363"/>
          <p14:tracePt t="26678" x="9251950" y="2392363"/>
          <p14:tracePt t="26686" x="9259888" y="2392363"/>
          <p14:tracePt t="26710" x="9269413" y="2392363"/>
          <p14:tracePt t="26718" x="9278938" y="2392363"/>
          <p14:tracePt t="26726" x="9288463" y="2392363"/>
          <p14:tracePt t="26734" x="9305925" y="2392363"/>
          <p14:tracePt t="26759" x="9315450" y="2392363"/>
          <p14:tracePt t="26765" x="9324975" y="2392363"/>
          <p14:tracePt t="26792" x="9332913" y="2392363"/>
          <p14:tracePt t="26798" x="9342438" y="2392363"/>
          <p14:tracePt t="26806" x="9351963" y="2392363"/>
          <p14:tracePt t="26822" x="9369425" y="2392363"/>
          <p14:tracePt t="26830" x="9378950" y="2392363"/>
          <p14:tracePt t="26839" x="9388475" y="2392363"/>
          <p14:tracePt t="26862" x="9398000" y="2392363"/>
          <p14:tracePt t="26870" x="9405938" y="2392363"/>
          <p14:tracePt t="26928" x="9415463" y="2392363"/>
          <p14:tracePt t="27590" x="9424988" y="2392363"/>
          <p14:tracePt t="27605" x="9434513" y="2392363"/>
          <p14:tracePt t="27614" x="9442450" y="2392363"/>
          <p14:tracePt t="27622" x="9461500" y="2382838"/>
          <p14:tracePt t="27638" x="9478963" y="2382838"/>
          <p14:tracePt t="27646" x="9498013" y="2374900"/>
          <p14:tracePt t="27655" x="9507538" y="2374900"/>
          <p14:tracePt t="27662" x="9515475" y="2374900"/>
          <p14:tracePt t="27670" x="9525000" y="2365375"/>
          <p14:tracePt t="27678" x="9534525" y="2365375"/>
          <p14:tracePt t="27686" x="9551988" y="2365375"/>
          <p14:tracePt t="27694" x="9580563" y="2365375"/>
          <p14:tracePt t="27702" x="9598025" y="2355850"/>
          <p14:tracePt t="27709" x="9617075" y="2355850"/>
          <p14:tracePt t="27718" x="9644063" y="2338388"/>
          <p14:tracePt t="27726" x="9671050" y="2338388"/>
          <p14:tracePt t="27734" x="9707563" y="2338388"/>
          <p14:tracePt t="27742" x="9734550" y="2319338"/>
          <p14:tracePt t="27750" x="9753600" y="2319338"/>
          <p14:tracePt t="27758" x="9780588" y="2319338"/>
          <p14:tracePt t="27766" x="9799638" y="2309813"/>
          <p14:tracePt t="27775" x="9826625" y="2301875"/>
          <p14:tracePt t="27782" x="9836150" y="2301875"/>
          <p14:tracePt t="27790" x="9853613" y="2301875"/>
          <p14:tracePt t="27798" x="9863138" y="2301875"/>
          <p14:tracePt t="27807" x="9882188" y="2301875"/>
          <p14:tracePt t="27814" x="9890125" y="2301875"/>
          <p14:tracePt t="27823" x="9899650" y="2301875"/>
          <p14:tracePt t="27830" x="9926638" y="2292350"/>
          <p14:tracePt t="27839" x="9936163" y="2292350"/>
          <p14:tracePt t="27846" x="9972675" y="2292350"/>
          <p14:tracePt t="27862" x="9999663" y="2292350"/>
          <p14:tracePt t="27871" x="10018713" y="2282825"/>
          <p14:tracePt t="27878" x="10055225" y="2282825"/>
          <p14:tracePt t="27886" x="10055225" y="2273300"/>
          <p14:tracePt t="27907" x="10091738" y="2273300"/>
          <p14:tracePt t="27910" x="10128250" y="2265363"/>
          <p14:tracePt t="27927" x="10137775" y="2265363"/>
          <p14:tracePt t="27934" x="10145713" y="2265363"/>
          <p14:tracePt t="27942" x="10155238" y="2265363"/>
          <p14:tracePt t="27958" x="10164763" y="2255838"/>
          <p14:tracePt t="28038" x="10174288" y="2246313"/>
          <p14:tracePt t="28062" x="10182225" y="2246313"/>
          <p14:tracePt t="28078" x="10201275" y="2246313"/>
          <p14:tracePt t="28086" x="10210800" y="2246313"/>
          <p14:tracePt t="28094" x="10228263" y="2246313"/>
          <p14:tracePt t="28102" x="10264775" y="2246313"/>
          <p14:tracePt t="28118" x="10291763" y="2246313"/>
          <p14:tracePt t="28126" x="10310813" y="2246313"/>
          <p14:tracePt t="28134" x="10328275" y="2246313"/>
          <p14:tracePt t="28142" x="10356850" y="2246313"/>
          <p14:tracePt t="28150" x="10383838" y="2246313"/>
          <p14:tracePt t="28158" x="10393363" y="2246313"/>
          <p14:tracePt t="28166" x="10420350" y="2246313"/>
          <p14:tracePt t="28175" x="10437813" y="2246313"/>
          <p14:tracePt t="28182" x="10456863" y="2246313"/>
          <p14:tracePt t="28190" x="10474325" y="2246313"/>
          <p14:tracePt t="28198" x="10493375" y="2246313"/>
          <p14:tracePt t="28206" x="10502900" y="2246313"/>
          <p14:tracePt t="28214" x="10520363" y="2246313"/>
          <p14:tracePt t="28222" x="10556875" y="2246313"/>
          <p14:tracePt t="28238" x="10575925" y="2246313"/>
          <p14:tracePt t="28246" x="10602913" y="2246313"/>
          <p14:tracePt t="28255" x="10621963" y="2246313"/>
          <p14:tracePt t="28262" x="10639425" y="2246313"/>
          <p14:tracePt t="28270" x="10658475" y="2246313"/>
          <p14:tracePt t="28278" x="10675938" y="2246313"/>
          <p14:tracePt t="28285" x="10694988" y="2246313"/>
          <p14:tracePt t="28294" x="10712450" y="2246313"/>
          <p14:tracePt t="28302" x="10739438" y="2246313"/>
          <p14:tracePt t="28310" x="10758488" y="2246313"/>
          <p14:tracePt t="28318" x="10775950" y="2246313"/>
          <p14:tracePt t="28326" x="10804525" y="2246313"/>
          <p14:tracePt t="28335" x="10821988" y="2246313"/>
          <p14:tracePt t="28343" x="10841038" y="2246313"/>
          <p14:tracePt t="28350" x="10858500" y="2246313"/>
          <p14:tracePt t="28359" x="10868025" y="2246313"/>
          <p14:tracePt t="28366" x="10885488" y="2246313"/>
          <p14:tracePt t="28382" x="10895013" y="2246313"/>
          <p14:tracePt t="28390" x="10904538" y="2246313"/>
          <p14:tracePt t="28421" x="10914063" y="2246313"/>
          <p14:tracePt t="28438" x="10922000" y="2246313"/>
          <p14:tracePt t="28454" x="10941050" y="2246313"/>
          <p14:tracePt t="28462" x="10950575" y="2246313"/>
          <p14:tracePt t="28471" x="10958513" y="2246313"/>
          <p14:tracePt t="28478" x="10968038" y="2246313"/>
          <p14:tracePt t="28486" x="10987088" y="2246313"/>
          <p14:tracePt t="28493" x="11004550" y="2246313"/>
          <p14:tracePt t="28502" x="11031538" y="2246313"/>
          <p14:tracePt t="28510" x="11041063" y="2246313"/>
          <p14:tracePt t="28518" x="11060113" y="2246313"/>
          <p14:tracePt t="28526" x="11077575" y="2246313"/>
          <p14:tracePt t="28534" x="11087100" y="2246313"/>
          <p14:tracePt t="28550" x="11104563" y="2246313"/>
          <p14:tracePt t="28566" x="11123613" y="2246313"/>
          <p14:tracePt t="28575" x="11133138" y="2246313"/>
          <p14:tracePt t="28598" x="11141075" y="2246313"/>
          <p14:tracePt t="28622" x="11160125" y="2246313"/>
          <p14:tracePt t="28638" x="11169650" y="2246313"/>
          <p14:tracePt t="28678" x="11177588" y="2246313"/>
          <p14:tracePt t="28786" x="11187113" y="2246313"/>
          <p14:tracePt t="28810" x="11196638" y="2246313"/>
          <p14:tracePt t="28877" x="11206163" y="2246313"/>
          <p14:tracePt t="29006" x="11196638" y="2246313"/>
          <p14:tracePt t="29013" x="11169650" y="2255838"/>
          <p14:tracePt t="29021" x="11150600" y="2265363"/>
          <p14:tracePt t="29030" x="11104563" y="2282825"/>
          <p14:tracePt t="29038" x="11041063" y="2301875"/>
          <p14:tracePt t="29045" x="10968038" y="2328863"/>
          <p14:tracePt t="29055" x="10904538" y="2338388"/>
          <p14:tracePt t="29062" x="10831513" y="2365375"/>
          <p14:tracePt t="29071" x="10795000" y="2374900"/>
          <p14:tracePt t="29078" x="10739438" y="2382838"/>
          <p14:tracePt t="29086" x="10666413" y="2401888"/>
          <p14:tracePt t="29094" x="10566400" y="2411413"/>
          <p14:tracePt t="29102" x="10474325" y="2428875"/>
          <p14:tracePt t="29110" x="10364788" y="2438400"/>
          <p14:tracePt t="29118" x="10255250" y="2455863"/>
          <p14:tracePt t="29126" x="10137775" y="2465388"/>
          <p14:tracePt t="29134" x="10009188" y="2465388"/>
          <p14:tracePt t="29142" x="9882188" y="2484438"/>
          <p14:tracePt t="29150" x="9753600" y="2484438"/>
          <p14:tracePt t="29159" x="9644063" y="2484438"/>
          <p14:tracePt t="29166" x="9534525" y="2484438"/>
          <p14:tracePt t="29175" x="9424988" y="2484438"/>
          <p14:tracePt t="29182" x="9332913" y="2484438"/>
          <p14:tracePt t="29191" x="9259888" y="2484438"/>
          <p14:tracePt t="29198" x="9186863" y="2484438"/>
          <p14:tracePt t="29205" x="9096375" y="2484438"/>
          <p14:tracePt t="29214" x="9013825" y="2484438"/>
          <p14:tracePt t="29222" x="8940800" y="2484438"/>
          <p14:tracePt t="29230" x="8867775" y="2484438"/>
          <p14:tracePt t="29238" x="8794750" y="2484438"/>
          <p14:tracePt t="29246" x="8721725" y="2484438"/>
          <p14:tracePt t="29255" x="8629650" y="2484438"/>
          <p14:tracePt t="29262" x="8520113" y="2484438"/>
          <p14:tracePt t="29271" x="8410575" y="2484438"/>
          <p14:tracePt t="29278" x="8283575" y="2484438"/>
          <p14:tracePt t="29286" x="8174038" y="2484438"/>
          <p14:tracePt t="29294" x="8081963" y="2484438"/>
          <p14:tracePt t="29302" x="7999413" y="2484438"/>
          <p14:tracePt t="29310" x="7908925" y="2484438"/>
          <p14:tracePt t="29318" x="7835900" y="2484438"/>
          <p14:tracePt t="29326" x="7780338" y="2484438"/>
          <p14:tracePt t="29334" x="7726363" y="2484438"/>
          <p14:tracePt t="29342" x="7670800" y="2484438"/>
          <p14:tracePt t="29350" x="7634288" y="2484438"/>
          <p14:tracePt t="29359" x="7607300" y="2484438"/>
          <p14:tracePt t="29366" x="7570788" y="2484438"/>
          <p14:tracePt t="29375" x="7553325" y="2474913"/>
          <p14:tracePt t="29382" x="7507288" y="2447925"/>
          <p14:tracePt t="29398" x="7480300" y="2447925"/>
          <p14:tracePt t="29406" x="7443788" y="2428875"/>
          <p14:tracePt t="29422" x="7407275" y="2411413"/>
          <p14:tracePt t="29430" x="7388225" y="2411413"/>
          <p14:tracePt t="29438" x="7342188" y="2392363"/>
          <p14:tracePt t="29446" x="7305675" y="2392363"/>
          <p14:tracePt t="29455" x="7269163" y="2392363"/>
          <p14:tracePt t="29462" x="7242175" y="2374900"/>
          <p14:tracePt t="29471" x="7186613" y="2374900"/>
          <p14:tracePt t="29478" x="7142163" y="2374900"/>
          <p14:tracePt t="29486" x="7113588" y="2374900"/>
          <p14:tracePt t="29494" x="7077075" y="2365375"/>
          <p14:tracePt t="29502" x="7032625" y="2365375"/>
          <p14:tracePt t="29510" x="7004050" y="2365375"/>
          <p14:tracePt t="29518" x="6986588" y="2365375"/>
          <p14:tracePt t="29526" x="6977063" y="2365375"/>
          <p14:tracePt t="29566" x="6967538" y="2365375"/>
          <p14:tracePt t="29786" x="6967538" y="2374900"/>
          <p14:tracePt t="29795" x="6967538" y="2382838"/>
          <p14:tracePt t="29802" x="6977063" y="2392363"/>
          <p14:tracePt t="29810" x="6986588" y="2392363"/>
          <p14:tracePt t="29814" x="6986588" y="2401888"/>
          <p14:tracePt t="29822" x="6996113" y="2411413"/>
          <p14:tracePt t="29838" x="7004050" y="2419350"/>
          <p14:tracePt t="29950" x="7004050" y="2428875"/>
          <p14:tracePt t="30358" x="7013575" y="2428875"/>
          <p14:tracePt t="30375" x="7023100" y="2438400"/>
          <p14:tracePt t="30391" x="7032625" y="2438400"/>
          <p14:tracePt t="30398" x="7040563" y="2438400"/>
          <p14:tracePt t="30406" x="7059613" y="2438400"/>
          <p14:tracePt t="30414" x="7077075" y="2447925"/>
          <p14:tracePt t="30422" x="7086600" y="2455863"/>
          <p14:tracePt t="30446" x="7096125" y="2455863"/>
          <p14:tracePt t="30455" x="7113588" y="2455863"/>
          <p14:tracePt t="30462" x="7132638" y="2484438"/>
          <p14:tracePt t="30478" x="7142163" y="2484438"/>
          <p14:tracePt t="30486" x="7159625" y="2484438"/>
          <p14:tracePt t="30494" x="7186613" y="2501900"/>
          <p14:tracePt t="30510" x="7205663" y="2501900"/>
          <p14:tracePt t="30518" x="7223125" y="2501900"/>
          <p14:tracePt t="30526" x="7232650" y="2501900"/>
          <p14:tracePt t="30534" x="7251700" y="2501900"/>
          <p14:tracePt t="30542" x="7278688" y="2501900"/>
          <p14:tracePt t="30549" x="7296150" y="2501900"/>
          <p14:tracePt t="30558" x="7324725" y="2511425"/>
          <p14:tracePt t="30566" x="7342188" y="2511425"/>
          <p14:tracePt t="30575" x="7361238" y="2511425"/>
          <p14:tracePt t="30582" x="7388225" y="2511425"/>
          <p14:tracePt t="30590" x="7415213" y="2511425"/>
          <p14:tracePt t="30598" x="7434263" y="2511425"/>
          <p14:tracePt t="30606" x="7470775" y="2511425"/>
          <p14:tracePt t="30614" x="7497763" y="2511425"/>
          <p14:tracePt t="30622" x="7516813" y="2511425"/>
          <p14:tracePt t="30630" x="7534275" y="2511425"/>
          <p14:tracePt t="30646" x="7553325" y="2511425"/>
          <p14:tracePt t="30655" x="7561263" y="2501900"/>
          <p14:tracePt t="30671" x="7580313" y="2484438"/>
          <p14:tracePt t="30678" x="7589838" y="2484438"/>
          <p14:tracePt t="30686" x="7597775" y="2484438"/>
          <p14:tracePt t="30702" x="7616825" y="2484438"/>
          <p14:tracePt t="30710" x="7626350" y="2474913"/>
          <p14:tracePt t="30726" x="7634288" y="2474913"/>
          <p14:tracePt t="30734" x="7653338" y="2474913"/>
          <p14:tracePt t="30750" x="7670800" y="2474913"/>
          <p14:tracePt t="30759" x="7689850" y="2474913"/>
          <p14:tracePt t="30766" x="7716838" y="2474913"/>
          <p14:tracePt t="30775" x="7735888" y="2465388"/>
          <p14:tracePt t="30782" x="7762875" y="2465388"/>
          <p14:tracePt t="30790" x="7799388" y="2455863"/>
          <p14:tracePt t="30797" x="7816850" y="2455863"/>
          <p14:tracePt t="30805" x="7845425" y="2447925"/>
          <p14:tracePt t="30814" x="7872413" y="2438400"/>
          <p14:tracePt t="30823" x="7899400" y="2438400"/>
          <p14:tracePt t="30830" x="7918450" y="2428875"/>
          <p14:tracePt t="30838" x="7935913" y="2419350"/>
          <p14:tracePt t="30846" x="7972425" y="2411413"/>
          <p14:tracePt t="30855" x="7981950" y="2411413"/>
          <p14:tracePt t="30871" x="7991475" y="2401888"/>
          <p14:tracePt t="30878" x="8008938" y="2392363"/>
          <p14:tracePt t="30894" x="8018463" y="2392363"/>
          <p14:tracePt t="30907" x="8027988" y="2392363"/>
          <p14:tracePt t="30918" x="8045450" y="2392363"/>
          <p14:tracePt t="30927" x="8054975" y="2382838"/>
          <p14:tracePt t="30950" x="8064500" y="2382838"/>
          <p14:tracePt t="30959" x="8081963" y="2382838"/>
          <p14:tracePt t="30966" x="8091488" y="2374900"/>
          <p14:tracePt t="30975" x="8101013" y="2365375"/>
          <p14:tracePt t="30990" x="8108950" y="2365375"/>
          <p14:tracePt t="31062" x="8118475" y="2365375"/>
          <p14:tracePt t="31078" x="8128000" y="2365375"/>
          <p14:tracePt t="31094" x="8137525" y="2365375"/>
          <p14:tracePt t="31110" x="8147050" y="2365375"/>
          <p14:tracePt t="31118" x="8154988" y="2365375"/>
          <p14:tracePt t="31125" x="8164513" y="2365375"/>
          <p14:tracePt t="31142" x="8174038" y="2365375"/>
          <p14:tracePt t="31159" x="8183563" y="2365375"/>
          <p14:tracePt t="31166" x="8191500" y="2365375"/>
          <p14:tracePt t="31176" x="8201025" y="2365375"/>
          <p14:tracePt t="31181" x="8210550" y="2365375"/>
          <p14:tracePt t="31191" x="8237538" y="2365375"/>
          <p14:tracePt t="31206" x="8256588" y="2374900"/>
          <p14:tracePt t="31230" x="8274050" y="2392363"/>
          <p14:tracePt t="31246" x="8283575" y="2392363"/>
          <p14:tracePt t="31262" x="8293100" y="2392363"/>
          <p14:tracePt t="31286" x="8301038" y="2392363"/>
          <p14:tracePt t="31294" x="8320088" y="2392363"/>
          <p14:tracePt t="31302" x="8329613" y="2392363"/>
          <p14:tracePt t="31310" x="8347075" y="2392363"/>
          <p14:tracePt t="31318" x="8366125" y="2392363"/>
          <p14:tracePt t="31325" x="8383588" y="2392363"/>
          <p14:tracePt t="31334" x="8402638" y="2392363"/>
          <p14:tracePt t="31342" x="8420100" y="2401888"/>
          <p14:tracePt t="31359" x="8429625" y="2401888"/>
          <p14:tracePt t="31366" x="8439150" y="2401888"/>
          <p14:tracePt t="31670" x="8447088" y="2401888"/>
          <p14:tracePt t="31677" x="8466138" y="2401888"/>
          <p14:tracePt t="31686" x="8483600" y="2401888"/>
          <p14:tracePt t="31694" x="8502650" y="2401888"/>
          <p14:tracePt t="31702" x="8529638" y="2401888"/>
          <p14:tracePt t="31710" x="8556625" y="2401888"/>
          <p14:tracePt t="31718" x="8585200" y="2401888"/>
          <p14:tracePt t="31726" x="8602663" y="2401888"/>
          <p14:tracePt t="31734" x="8648700" y="2401888"/>
          <p14:tracePt t="31750" x="8675688" y="2401888"/>
          <p14:tracePt t="31759" x="8685213" y="2401888"/>
          <p14:tracePt t="31766" x="8694738" y="2401888"/>
          <p14:tracePt t="31830" x="8702675" y="2401888"/>
          <p14:tracePt t="31838" x="8721725" y="2401888"/>
          <p14:tracePt t="31846" x="8739188" y="2401888"/>
          <p14:tracePt t="31854" x="8758238" y="2401888"/>
          <p14:tracePt t="31862" x="8785225" y="2401888"/>
          <p14:tracePt t="31871" x="8812213" y="2401888"/>
          <p14:tracePt t="31878" x="8858250" y="2401888"/>
          <p14:tracePt t="31886" x="8885238" y="2401888"/>
          <p14:tracePt t="31894" x="8931275" y="2401888"/>
          <p14:tracePt t="31908" x="8959850" y="2401888"/>
          <p14:tracePt t="31909" x="8977313" y="2401888"/>
          <p14:tracePt t="31917" x="8996363" y="2401888"/>
          <p14:tracePt t="31926" x="9013825" y="2401888"/>
          <p14:tracePt t="31942" x="9032875" y="2411413"/>
          <p14:tracePt t="31950" x="9050338" y="2411413"/>
          <p14:tracePt t="31958" x="9069388" y="2411413"/>
          <p14:tracePt t="31966" x="9086850" y="2419350"/>
          <p14:tracePt t="31975" x="9105900" y="2428875"/>
          <p14:tracePt t="31982" x="9132888" y="2447925"/>
          <p14:tracePt t="31990" x="9150350" y="2447925"/>
          <p14:tracePt t="31998" x="9196388" y="2465388"/>
          <p14:tracePt t="32007" x="9223375" y="2465388"/>
          <p14:tracePt t="32013" x="9288463" y="2474913"/>
          <p14:tracePt t="32023" x="9324975" y="2484438"/>
          <p14:tracePt t="32030" x="9369425" y="2484438"/>
          <p14:tracePt t="32038" x="9405938" y="2492375"/>
          <p14:tracePt t="32046" x="9442450" y="2511425"/>
          <p14:tracePt t="32055" x="9471025" y="2520950"/>
          <p14:tracePt t="32062" x="9498013" y="2528888"/>
          <p14:tracePt t="32071" x="9525000" y="2538413"/>
          <p14:tracePt t="32078" x="9534525" y="2538413"/>
          <p14:tracePt t="32086" x="9551988" y="2538413"/>
          <p14:tracePt t="32102" x="9561513" y="2538413"/>
          <p14:tracePt t="32126" x="9571038" y="2538413"/>
          <p14:tracePt t="32174" x="9588500" y="2538413"/>
          <p14:tracePt t="32182" x="9598025" y="2538413"/>
          <p14:tracePt t="32198" x="9607550" y="2538413"/>
          <p14:tracePt t="32206" x="9617075" y="2538413"/>
          <p14:tracePt t="32214" x="9625013" y="2538413"/>
          <p14:tracePt t="32222" x="9644063" y="2538413"/>
          <p14:tracePt t="32230" x="9653588" y="2538413"/>
          <p14:tracePt t="32238" x="9661525" y="2528888"/>
          <p14:tracePt t="32254" x="9661525" y="2520950"/>
          <p14:tracePt t="32286" x="9680575" y="2520950"/>
          <p14:tracePt t="32302" x="9690100" y="2511425"/>
          <p14:tracePt t="32334" x="9698038" y="2511425"/>
          <p14:tracePt t="32366" x="9707563" y="2511425"/>
          <p14:tracePt t="32375" x="9717088" y="2511425"/>
          <p14:tracePt t="32390" x="9726613" y="2511425"/>
          <p14:tracePt t="32398" x="9744075" y="2511425"/>
          <p14:tracePt t="32407" x="9763125" y="2511425"/>
          <p14:tracePt t="32414" x="9772650" y="2511425"/>
          <p14:tracePt t="32422" x="9790113" y="2511425"/>
          <p14:tracePt t="32430" x="9799638" y="2511425"/>
          <p14:tracePt t="32446" x="9817100" y="2511425"/>
          <p14:tracePt t="32454" x="9826625" y="2511425"/>
          <p14:tracePt t="32461" x="9845675" y="2511425"/>
          <p14:tracePt t="32470" x="9853613" y="2511425"/>
          <p14:tracePt t="32478" x="9872663" y="2511425"/>
          <p14:tracePt t="32485" x="9882188" y="2511425"/>
          <p14:tracePt t="32493" x="9890125" y="2511425"/>
          <p14:tracePt t="32501" x="9909175" y="2511425"/>
          <p14:tracePt t="32510" x="9918700" y="2511425"/>
          <p14:tracePt t="32518" x="9926638" y="2511425"/>
          <p14:tracePt t="32525" x="9936163" y="2511425"/>
          <p14:tracePt t="32534" x="9945688" y="2511425"/>
          <p14:tracePt t="32550" x="9963150" y="2511425"/>
          <p14:tracePt t="32558" x="9972675" y="2511425"/>
          <p14:tracePt t="32575" x="9991725" y="2511425"/>
          <p14:tracePt t="32582" x="9999663" y="2511425"/>
          <p14:tracePt t="32590" x="10018713" y="2511425"/>
          <p14:tracePt t="32606" x="10036175" y="2511425"/>
          <p14:tracePt t="32614" x="10055225" y="2511425"/>
          <p14:tracePt t="32622" x="10082213" y="2511425"/>
          <p14:tracePt t="32630" x="10091738" y="2511425"/>
          <p14:tracePt t="32638" x="10118725" y="2511425"/>
          <p14:tracePt t="32654" x="10145713" y="2511425"/>
          <p14:tracePt t="32662" x="10155238" y="2511425"/>
          <p14:tracePt t="32671" x="10164763" y="2511425"/>
          <p14:tracePt t="32678" x="10182225" y="2511425"/>
          <p14:tracePt t="32686" x="10191750" y="2511425"/>
          <p14:tracePt t="32702" x="10210800" y="2511425"/>
          <p14:tracePt t="32766" x="10218738" y="2511425"/>
          <p14:tracePt t="32782" x="10228263" y="2511425"/>
          <p14:tracePt t="32806" x="10247313" y="2511425"/>
          <p14:tracePt t="32814" x="10264775" y="2511425"/>
          <p14:tracePt t="32830" x="10274300" y="2511425"/>
          <p14:tracePt t="32838" x="10283825" y="2511425"/>
          <p14:tracePt t="32846" x="10301288" y="2511425"/>
          <p14:tracePt t="32854" x="10310813" y="2511425"/>
          <p14:tracePt t="32862" x="10320338" y="2511425"/>
          <p14:tracePt t="32871" x="10337800" y="2511425"/>
          <p14:tracePt t="32878" x="10347325" y="2511425"/>
          <p14:tracePt t="32886" x="10356850" y="2511425"/>
          <p14:tracePt t="32907" x="10383838" y="2511425"/>
          <p14:tracePt t="32910" x="10393363" y="2511425"/>
          <p14:tracePt t="32918" x="10401300" y="2511425"/>
          <p14:tracePt t="32927" x="10410825" y="2511425"/>
          <p14:tracePt t="32934" x="10429875" y="2511425"/>
          <p14:tracePt t="32942" x="10437813" y="2511425"/>
          <p14:tracePt t="32950" x="10447338" y="2511425"/>
          <p14:tracePt t="32959" x="10456863" y="2511425"/>
          <p14:tracePt t="32966" x="10474325" y="2511425"/>
          <p14:tracePt t="32975" x="10483850" y="2511425"/>
          <p14:tracePt t="32982" x="10502900" y="2511425"/>
          <p14:tracePt t="32990" x="10510838" y="2511425"/>
          <p14:tracePt t="33006" x="10529888" y="2511425"/>
          <p14:tracePt t="33014" x="10547350" y="2511425"/>
          <p14:tracePt t="33030" x="10566400" y="2511425"/>
          <p14:tracePt t="33046" x="10575925" y="2511425"/>
          <p14:tracePt t="33094" x="10593388" y="2511425"/>
          <p14:tracePt t="33118" x="10602913" y="2511425"/>
          <p14:tracePt t="33125" x="10602913" y="2520950"/>
          <p14:tracePt t="33158" x="10612438" y="2528888"/>
          <p14:tracePt t="33190" x="10621963" y="2538413"/>
          <p14:tracePt t="33229" x="10629900" y="2547938"/>
          <p14:tracePt t="33450" x="10629900" y="2557463"/>
          <p14:tracePt t="33522" x="10639425" y="2557463"/>
          <p14:tracePt t="34006" x="10648950" y="2557463"/>
          <p14:tracePt t="34022" x="10658475" y="2557463"/>
          <p14:tracePt t="34034" x="10666413" y="2557463"/>
          <p14:tracePt t="34050" x="10702925" y="2557463"/>
          <p14:tracePt t="34066" x="10712450" y="2557463"/>
          <p14:tracePt t="34074" x="10731500" y="2547938"/>
          <p14:tracePt t="34082" x="10739438" y="2547938"/>
          <p14:tracePt t="34118" x="10748963" y="2547938"/>
          <p14:tracePt t="34158" x="10758488" y="2547938"/>
          <p14:tracePt t="34166" x="10768013" y="2547938"/>
          <p14:tracePt t="34191" x="10775950" y="2547938"/>
          <p14:tracePt t="34207" x="10795000" y="2547938"/>
          <p14:tracePt t="35094" x="10804525" y="2547938"/>
          <p14:tracePt t="35202" x="10795000" y="2547938"/>
          <p14:tracePt t="35218" x="10785475" y="2547938"/>
          <p14:tracePt t="35226" x="10768013" y="2547938"/>
          <p14:tracePt t="35237" x="10758488" y="2547938"/>
          <p14:tracePt t="35246" x="10748963" y="2557463"/>
          <p14:tracePt t="35254" x="10731500" y="2565400"/>
          <p14:tracePt t="35262" x="10721975" y="2574925"/>
          <p14:tracePt t="35278" x="10712450" y="2584450"/>
          <p14:tracePt t="35287" x="10694988" y="2584450"/>
          <p14:tracePt t="35294" x="10685463" y="2593975"/>
          <p14:tracePt t="35302" x="10666413" y="2601913"/>
          <p14:tracePt t="35310" x="10658475" y="2601913"/>
          <p14:tracePt t="35318" x="10648950" y="2601913"/>
          <p14:tracePt t="35326" x="10639425" y="2601913"/>
          <p14:tracePt t="35334" x="10621963" y="2601913"/>
          <p14:tracePt t="35342" x="10612438" y="2611438"/>
          <p14:tracePt t="35350" x="10593388" y="2611438"/>
          <p14:tracePt t="35358" x="10585450" y="2611438"/>
          <p14:tracePt t="35366" x="10575925" y="2611438"/>
          <p14:tracePt t="35375" x="10556875" y="2620963"/>
          <p14:tracePt t="35390" x="10529888" y="2630488"/>
          <p14:tracePt t="35398" x="10520363" y="2630488"/>
          <p14:tracePt t="35407" x="10493375" y="2630488"/>
          <p14:tracePt t="35414" x="10483850" y="2638425"/>
          <p14:tracePt t="35422" x="10466388" y="2657475"/>
          <p14:tracePt t="35430" x="10447338" y="2674938"/>
          <p14:tracePt t="35438" x="10420350" y="2684463"/>
          <p14:tracePt t="35446" x="10383838" y="2693988"/>
          <p14:tracePt t="35454" x="10364788" y="2720975"/>
          <p14:tracePt t="35462" x="10337800" y="2730500"/>
          <p14:tracePt t="35471" x="10310813" y="2740025"/>
          <p14:tracePt t="35478" x="10274300" y="2757488"/>
          <p14:tracePt t="35487" x="10247313" y="2767013"/>
          <p14:tracePt t="35494" x="10228263" y="2784475"/>
          <p14:tracePt t="35502" x="10201275" y="2794000"/>
          <p14:tracePt t="35510" x="10155238" y="2820988"/>
          <p14:tracePt t="35518" x="10128250" y="2830513"/>
          <p14:tracePt t="35525" x="10091738" y="2840038"/>
          <p14:tracePt t="35534" x="10064750" y="2857500"/>
          <p14:tracePt t="35542" x="10018713" y="2867025"/>
          <p14:tracePt t="35550" x="9991725" y="2876550"/>
          <p14:tracePt t="35558" x="9963150" y="2894013"/>
          <p14:tracePt t="35566" x="9899650" y="2913063"/>
          <p14:tracePt t="35574" x="9872663" y="2922588"/>
          <p14:tracePt t="35582" x="9836150" y="2922588"/>
          <p14:tracePt t="35590" x="9772650" y="2959100"/>
          <p14:tracePt t="35598" x="9726613" y="2986088"/>
          <p14:tracePt t="35606" x="9671050" y="2995613"/>
          <p14:tracePt t="35614" x="9607550" y="3032125"/>
          <p14:tracePt t="35622" x="9561513" y="3041650"/>
          <p14:tracePt t="35630" x="9498013" y="3078163"/>
          <p14:tracePt t="35638" x="9451975" y="3105150"/>
          <p14:tracePt t="35646" x="9388475" y="3159125"/>
          <p14:tracePt t="35654" x="9361488" y="3168650"/>
          <p14:tracePt t="35661" x="9278938" y="3214688"/>
          <p14:tracePt t="35671" x="9251950" y="3232150"/>
          <p14:tracePt t="35678" x="9205913" y="3268663"/>
          <p14:tracePt t="35687" x="9159875" y="3305175"/>
          <p14:tracePt t="35694" x="9132888" y="3324225"/>
          <p14:tracePt t="35702" x="9086850" y="3351213"/>
          <p14:tracePt t="35710" x="9040813" y="3387725"/>
          <p14:tracePt t="35718" x="8996363" y="3397250"/>
          <p14:tracePt t="35725" x="8967788" y="3414713"/>
          <p14:tracePt t="35734" x="8931275" y="3443288"/>
          <p14:tracePt t="35742" x="8904288" y="3460750"/>
          <p14:tracePt t="35750" x="8885238" y="3460750"/>
          <p14:tracePt t="35758" x="8858250" y="3460750"/>
          <p14:tracePt t="35766" x="8821738" y="3460750"/>
          <p14:tracePt t="35781" x="8794750" y="3460750"/>
          <p14:tracePt t="35791" x="8775700" y="3460750"/>
          <p14:tracePt t="35798" x="8767763" y="3460750"/>
          <p14:tracePt t="35806" x="8739188" y="3460750"/>
          <p14:tracePt t="35814" x="8721725" y="3460750"/>
          <p14:tracePt t="35822" x="8712200" y="3460750"/>
          <p14:tracePt t="35830" x="8702675" y="3460750"/>
          <p14:tracePt t="35838" x="8666163" y="3451225"/>
          <p14:tracePt t="35846" x="8648700" y="3451225"/>
          <p14:tracePt t="35854" x="8639175" y="3451225"/>
          <p14:tracePt t="35870" x="8621713" y="3451225"/>
          <p14:tracePt t="35877" x="8602663" y="3451225"/>
          <p14:tracePt t="35886" x="8585200" y="3451225"/>
          <p14:tracePt t="35893" x="8566150" y="3460750"/>
          <p14:tracePt t="35907" x="8556625" y="3470275"/>
          <p14:tracePt t="35909" x="8548688" y="3479800"/>
          <p14:tracePt t="35917" x="8520113" y="3487738"/>
          <p14:tracePt t="35933" x="8502650" y="3497263"/>
          <p14:tracePt t="35941" x="8493125" y="3506788"/>
          <p14:tracePt t="35966" x="8475663" y="3524250"/>
          <p14:tracePt t="35998" x="8466138" y="3524250"/>
          <p14:tracePt t="36046" x="8466138" y="3533775"/>
          <p14:tracePt t="36086" x="8456613" y="3533775"/>
          <p14:tracePt t="36142" x="8447088" y="3533775"/>
          <p14:tracePt t="36150" x="8456613" y="3516313"/>
          <p14:tracePt t="36158" x="8466138" y="3506788"/>
          <p14:tracePt t="36166" x="8475663" y="3497263"/>
          <p14:tracePt t="36175" x="8475663" y="3487738"/>
          <p14:tracePt t="36182" x="8493125" y="3479800"/>
          <p14:tracePt t="36190" x="8493125" y="3470275"/>
          <p14:tracePt t="36198" x="8502650" y="3451225"/>
          <p14:tracePt t="36206" x="8512175" y="3433763"/>
          <p14:tracePt t="36214" x="8520113" y="3424238"/>
          <p14:tracePt t="36222" x="8520113" y="3414713"/>
          <p14:tracePt t="36230" x="8520113" y="3406775"/>
          <p14:tracePt t="36246" x="8529638" y="3397250"/>
          <p14:tracePt t="36254" x="8539163" y="3397250"/>
          <p14:tracePt t="36262" x="8539163" y="3378200"/>
          <p14:tracePt t="36271" x="8548688" y="3360738"/>
          <p14:tracePt t="36278" x="8548688" y="3351213"/>
          <p14:tracePt t="36287" x="8556625" y="3324225"/>
          <p14:tracePt t="36294" x="8566150" y="3305175"/>
          <p14:tracePt t="36302" x="8575675" y="3278188"/>
          <p14:tracePt t="36310" x="8585200" y="3241675"/>
          <p14:tracePt t="36318" x="8593138" y="3205163"/>
          <p14:tracePt t="36325" x="8602663" y="3159125"/>
          <p14:tracePt t="36334" x="8621713" y="3114675"/>
          <p14:tracePt t="36342" x="8639175" y="3068638"/>
          <p14:tracePt t="36350" x="8639175" y="3013075"/>
          <p14:tracePt t="36358" x="8639175" y="2986088"/>
          <p14:tracePt t="36365" x="8639175" y="2959100"/>
          <p14:tracePt t="36375" x="8648700" y="2949575"/>
          <p14:tracePt t="36390" x="8648700" y="2940050"/>
          <p14:tracePt t="36398" x="8648700" y="2922588"/>
          <p14:tracePt t="36407" x="8648700" y="2913063"/>
          <p14:tracePt t="36430" x="8648700" y="2903538"/>
          <p14:tracePt t="36454" x="8648700" y="2886075"/>
          <p14:tracePt t="36462" x="8648700" y="2876550"/>
          <p14:tracePt t="36478" x="8639175" y="2867025"/>
          <p14:tracePt t="36487" x="8629650" y="2849563"/>
          <p14:tracePt t="36510" x="8621713" y="2840038"/>
          <p14:tracePt t="36518" x="8612188" y="2840038"/>
          <p14:tracePt t="36526" x="8612188" y="2830513"/>
          <p14:tracePt t="36534" x="8612188" y="2820988"/>
          <p14:tracePt t="36542" x="8602663" y="2813050"/>
          <p14:tracePt t="36550" x="8593138" y="2794000"/>
          <p14:tracePt t="36559" x="8585200" y="2784475"/>
          <p14:tracePt t="36566" x="8566150" y="2767013"/>
          <p14:tracePt t="36575" x="8548688" y="2757488"/>
          <p14:tracePt t="36582" x="8520113" y="2740025"/>
          <p14:tracePt t="36590" x="8483600" y="2730500"/>
          <p14:tracePt t="36598" x="8429625" y="2693988"/>
          <p14:tracePt t="36606" x="8410575" y="2684463"/>
          <p14:tracePt t="36614" x="8347075" y="2647950"/>
          <p14:tracePt t="36623" x="8320088" y="2638425"/>
          <p14:tracePt t="36630" x="8274050" y="2630488"/>
          <p14:tracePt t="36638" x="8220075" y="2601913"/>
          <p14:tracePt t="36646" x="8174038" y="2584450"/>
          <p14:tracePt t="36654" x="8108950" y="2574925"/>
          <p14:tracePt t="36662" x="8072438" y="2574925"/>
          <p14:tracePt t="36671" x="8027988" y="2574925"/>
          <p14:tracePt t="36678" x="7999413" y="2574925"/>
          <p14:tracePt t="36687" x="7981950" y="2565400"/>
          <p14:tracePt t="36694" x="7954963" y="2565400"/>
          <p14:tracePt t="36703" x="7926388" y="2565400"/>
          <p14:tracePt t="36710" x="7908925" y="2547938"/>
          <p14:tracePt t="36718" x="7872413" y="2547938"/>
          <p14:tracePt t="36726" x="7845425" y="2547938"/>
          <p14:tracePt t="36734" x="7808913" y="2547938"/>
          <p14:tracePt t="36742" x="7762875" y="2547938"/>
          <p14:tracePt t="36750" x="7726363" y="2557463"/>
          <p14:tracePt t="36758" x="7680325" y="2557463"/>
          <p14:tracePt t="36766" x="7626350" y="2574925"/>
          <p14:tracePt t="36775" x="7580313" y="2611438"/>
          <p14:tracePt t="36781" x="7516813" y="2620963"/>
          <p14:tracePt t="36790" x="7461250" y="2638425"/>
          <p14:tracePt t="36798" x="7397750" y="2638425"/>
          <p14:tracePt t="36806" x="7342188" y="2638425"/>
          <p14:tracePt t="36814" x="7305675" y="2647950"/>
          <p14:tracePt t="36822" x="7223125" y="2647950"/>
          <p14:tracePt t="36830" x="7186613" y="2657475"/>
          <p14:tracePt t="36838" x="7123113" y="2667000"/>
          <p14:tracePt t="36846" x="7086600" y="2674938"/>
          <p14:tracePt t="36854" x="7023100" y="2693988"/>
          <p14:tracePt t="36862" x="6977063" y="2703513"/>
          <p14:tracePt t="36871" x="6923088" y="2711450"/>
          <p14:tracePt t="36878" x="6877050" y="2740025"/>
          <p14:tracePt t="36890" x="6831013" y="2747963"/>
          <p14:tracePt t="36894" x="6804025" y="2767013"/>
          <p14:tracePt t="36902" x="6757988" y="2784475"/>
          <p14:tracePt t="36910" x="6731000" y="2813050"/>
          <p14:tracePt t="36918" x="6711950" y="2830513"/>
          <p14:tracePt t="36925" x="6675438" y="2857500"/>
          <p14:tracePt t="36934" x="6648450" y="2886075"/>
          <p14:tracePt t="36942" x="6630988" y="2913063"/>
          <p14:tracePt t="36950" x="6621463" y="2940050"/>
          <p14:tracePt t="36958" x="6611938" y="2959100"/>
          <p14:tracePt t="36966" x="6611938" y="3005138"/>
          <p14:tracePt t="36975" x="6594475" y="3041650"/>
          <p14:tracePt t="36982" x="6594475" y="3086100"/>
          <p14:tracePt t="36990" x="6594475" y="3122613"/>
          <p14:tracePt t="36998" x="6594475" y="3168650"/>
          <p14:tracePt t="37006" x="6594475" y="3224213"/>
          <p14:tracePt t="37014" x="6594475" y="3260725"/>
          <p14:tracePt t="37022" x="6602413" y="3314700"/>
          <p14:tracePt t="37030" x="6621463" y="3360738"/>
          <p14:tracePt t="37037" x="6657975" y="3424238"/>
          <p14:tracePt t="37045" x="6731000" y="3516313"/>
          <p14:tracePt t="37055" x="6767513" y="3579813"/>
          <p14:tracePt t="37062" x="6840538" y="3643313"/>
          <p14:tracePt t="37071" x="6886575" y="3689350"/>
          <p14:tracePt t="37078" x="6940550" y="3762375"/>
          <p14:tracePt t="37087" x="7023100" y="3816350"/>
          <p14:tracePt t="37094" x="7069138" y="3852863"/>
          <p14:tracePt t="37103" x="7132638" y="3871913"/>
          <p14:tracePt t="37110" x="7159625" y="3871913"/>
          <p14:tracePt t="37118" x="7205663" y="3881438"/>
          <p14:tracePt t="37125" x="7259638" y="3898900"/>
          <p14:tracePt t="37134" x="7324725" y="3908425"/>
          <p14:tracePt t="37142" x="7378700" y="3908425"/>
          <p14:tracePt t="37150" x="7415213" y="3908425"/>
          <p14:tracePt t="37158" x="7461250" y="3908425"/>
          <p14:tracePt t="37165" x="7497763" y="3908425"/>
          <p14:tracePt t="37174" x="7561263" y="3898900"/>
          <p14:tracePt t="37182" x="7616825" y="3898900"/>
          <p14:tracePt t="37190" x="7680325" y="3881438"/>
          <p14:tracePt t="37198" x="7735888" y="3881438"/>
          <p14:tracePt t="37207" x="7789863" y="3871913"/>
          <p14:tracePt t="37214" x="7835900" y="3862388"/>
          <p14:tracePt t="37223" x="7853363" y="3862388"/>
          <p14:tracePt t="37230" x="7881938" y="3862388"/>
          <p14:tracePt t="37246" x="7889875" y="3852863"/>
          <p14:tracePt t="37366" x="7926388" y="3852863"/>
          <p14:tracePt t="37374" x="7962900" y="3852863"/>
          <p14:tracePt t="37382" x="7991475" y="3852863"/>
          <p14:tracePt t="37390" x="8045450" y="3852863"/>
          <p14:tracePt t="37398" x="8147050" y="3852863"/>
          <p14:tracePt t="37406" x="8256588" y="3852863"/>
          <p14:tracePt t="37414" x="8402638" y="3852863"/>
          <p14:tracePt t="37422" x="8539163" y="3852863"/>
          <p14:tracePt t="37430" x="8702675" y="3852863"/>
          <p14:tracePt t="37438" x="8831263" y="3852863"/>
          <p14:tracePt t="37446" x="8959850" y="3852863"/>
          <p14:tracePt t="37454" x="9077325" y="3835400"/>
          <p14:tracePt t="37462" x="9169400" y="3825875"/>
          <p14:tracePt t="37471" x="9242425" y="3825875"/>
          <p14:tracePt t="37478" x="9259888" y="3816350"/>
          <p14:tracePt t="37487" x="9269413" y="3816350"/>
          <p14:tracePt t="37534" x="9278938" y="3808413"/>
          <p14:tracePt t="37550" x="9288463" y="3798888"/>
          <p14:tracePt t="37582" x="9296400" y="3789363"/>
          <p14:tracePt t="37590" x="9315450" y="3789363"/>
          <p14:tracePt t="37598" x="9342438" y="3779838"/>
          <p14:tracePt t="37606" x="9351963" y="3779838"/>
          <p14:tracePt t="37614" x="9388475" y="3779838"/>
          <p14:tracePt t="37622" x="9415463" y="3779838"/>
          <p14:tracePt t="37630" x="9442450" y="3771900"/>
          <p14:tracePt t="37638" x="9471025" y="3771900"/>
          <p14:tracePt t="37646" x="9488488" y="3771900"/>
          <p14:tracePt t="37654" x="9525000" y="3762375"/>
          <p14:tracePt t="37662" x="9544050" y="3762375"/>
          <p14:tracePt t="37670" x="9561513" y="3762375"/>
          <p14:tracePt t="37678" x="9588500" y="3743325"/>
          <p14:tracePt t="37687" x="9607550" y="3735388"/>
          <p14:tracePt t="37694" x="9617075" y="3725863"/>
          <p14:tracePt t="37702" x="9634538" y="3716338"/>
          <p14:tracePt t="37710" x="9644063" y="3706813"/>
          <p14:tracePt t="37718" x="9653588" y="3689350"/>
          <p14:tracePt t="37725" x="9671050" y="3670300"/>
          <p14:tracePt t="37734" x="9680575" y="3652838"/>
          <p14:tracePt t="37742" x="9690100" y="3625850"/>
          <p14:tracePt t="37750" x="9717088" y="3589338"/>
          <p14:tracePt t="37758" x="9726613" y="3533775"/>
          <p14:tracePt t="37766" x="9744075" y="3470275"/>
          <p14:tracePt t="37774" x="9744075" y="3433763"/>
          <p14:tracePt t="37781" x="9763125" y="3387725"/>
          <p14:tracePt t="37790" x="9763125" y="3333750"/>
          <p14:tracePt t="37798" x="9763125" y="3297238"/>
          <p14:tracePt t="37807" x="9763125" y="3268663"/>
          <p14:tracePt t="37814" x="9763125" y="3214688"/>
          <p14:tracePt t="37823" x="9763125" y="3178175"/>
          <p14:tracePt t="37830" x="9763125" y="3141663"/>
          <p14:tracePt t="37839" x="9763125" y="3114675"/>
          <p14:tracePt t="37845" x="9763125" y="3078163"/>
          <p14:tracePt t="37854" x="9763125" y="3068638"/>
          <p14:tracePt t="37862" x="9744075" y="3032125"/>
          <p14:tracePt t="37871" x="9734550" y="2995613"/>
          <p14:tracePt t="37878" x="9734550" y="2986088"/>
          <p14:tracePt t="37891" x="9726613" y="2968625"/>
          <p14:tracePt t="37894" x="9717088" y="2949575"/>
          <p14:tracePt t="37902" x="9707563" y="2930525"/>
          <p14:tracePt t="37918" x="9698038" y="2922588"/>
          <p14:tracePt t="37925" x="9690100" y="2903538"/>
          <p14:tracePt t="37934" x="9671050" y="2886075"/>
          <p14:tracePt t="37942" x="9661525" y="2876550"/>
          <p14:tracePt t="37950" x="9661525" y="2867025"/>
          <p14:tracePt t="37958" x="9644063" y="2857500"/>
          <p14:tracePt t="37966" x="9634538" y="2849563"/>
          <p14:tracePt t="37974" x="9617075" y="2840038"/>
          <p14:tracePt t="37982" x="9607550" y="2840038"/>
          <p14:tracePt t="37991" x="9588500" y="2830513"/>
          <p14:tracePt t="37998" x="9561513" y="2820988"/>
          <p14:tracePt t="38006" x="9551988" y="2813050"/>
          <p14:tracePt t="38014" x="9534525" y="2813050"/>
          <p14:tracePt t="38023" x="9525000" y="2803525"/>
          <p14:tracePt t="38038" x="9507538" y="2794000"/>
          <p14:tracePt t="38045" x="9498013" y="2784475"/>
          <p14:tracePt t="38054" x="9478963" y="2767013"/>
          <p14:tracePt t="38426" x="9478963" y="2757488"/>
          <p14:tracePt t="38434" x="9478963" y="2747963"/>
          <p14:tracePt t="38458" x="9498013" y="2747963"/>
          <p14:tracePt t="38470" x="9515475" y="2747963"/>
          <p14:tracePt t="38482" x="9534525" y="2747963"/>
          <p14:tracePt t="38490" x="9561513" y="2747963"/>
          <p14:tracePt t="38507" x="9588500" y="2747963"/>
          <p14:tracePt t="38514" x="9607550" y="2747963"/>
          <p14:tracePt t="38522" x="9644063" y="2767013"/>
          <p14:tracePt t="38530" x="9671050" y="2784475"/>
          <p14:tracePt t="38534" x="9680575" y="2794000"/>
          <p14:tracePt t="38542" x="9690100" y="2803525"/>
          <p14:tracePt t="38550" x="9707563" y="2813050"/>
          <p14:tracePt t="38558" x="9717088" y="2820988"/>
          <p14:tracePt t="38591" x="9717088" y="2830513"/>
          <p14:tracePt t="38597" x="9717088" y="2840038"/>
          <p14:tracePt t="38614" x="9717088" y="2849563"/>
          <p14:tracePt t="38630" x="9726613" y="2876550"/>
          <p14:tracePt t="38654" x="9726613" y="2886075"/>
          <p14:tracePt t="38670" x="9726613" y="2894013"/>
          <p14:tracePt t="38678" x="9726613" y="2903538"/>
          <p14:tracePt t="38702" x="9726613" y="2922588"/>
          <p14:tracePt t="38710" x="9726613" y="2930525"/>
          <p14:tracePt t="38726" x="9726613" y="2949575"/>
          <p14:tracePt t="38782" x="9726613" y="2959100"/>
          <p14:tracePt t="39138" x="9726613" y="2976563"/>
          <p14:tracePt t="39153" x="9726613" y="2995613"/>
          <p14:tracePt t="39162" x="9707563" y="3013075"/>
          <p14:tracePt t="39170" x="9698038" y="3032125"/>
          <p14:tracePt t="39178" x="9680575" y="3049588"/>
          <p14:tracePt t="39187" x="9671050" y="3059113"/>
          <p14:tracePt t="39194" x="9653588" y="3078163"/>
          <p14:tracePt t="39198" x="9625013" y="3078163"/>
          <p14:tracePt t="39207" x="9598025" y="3086100"/>
          <p14:tracePt t="39214" x="9580563" y="3086100"/>
          <p14:tracePt t="39223" x="9551988" y="3086100"/>
          <p14:tracePt t="39229" x="9534525" y="3086100"/>
          <p14:tracePt t="39238" x="9525000" y="3086100"/>
          <p14:tracePt t="39245" x="9507538" y="3086100"/>
          <p14:tracePt t="39254" x="9488488" y="3086100"/>
          <p14:tracePt t="39258" x="9478963" y="3086100"/>
          <p14:tracePt t="39266" x="9471025" y="3086100"/>
          <p14:tracePt t="39275" x="9461500" y="3086100"/>
          <p14:tracePt t="39282" x="9442450" y="3068638"/>
          <p14:tracePt t="39291" x="9434513" y="3059113"/>
          <p14:tracePt t="39298" x="9424988" y="3032125"/>
          <p14:tracePt t="39306" x="9415463" y="3013075"/>
          <p14:tracePt t="39314" x="9398000" y="2986088"/>
          <p14:tracePt t="39322" x="9388475" y="2968625"/>
          <p14:tracePt t="39329" x="9378950" y="2949575"/>
          <p14:tracePt t="39342" x="9378950" y="2940050"/>
          <p14:tracePt t="39358" x="9369425" y="2922588"/>
          <p14:tracePt t="39374" x="9351963" y="2903538"/>
          <p14:tracePt t="39390" x="9332913" y="2876550"/>
          <p14:tracePt t="39423" x="9332913" y="2867025"/>
          <p14:tracePt t="39510" x="9324975" y="2857500"/>
          <p14:tracePt t="39526" x="9315450" y="2849563"/>
          <p14:tracePt t="39534" x="9315450" y="2840038"/>
          <p14:tracePt t="39542" x="9305925" y="2830513"/>
          <p14:tracePt t="39558" x="9296400" y="2813050"/>
          <p14:tracePt t="39582" x="9288463" y="2794000"/>
          <p14:tracePt t="39607" x="9278938" y="2776538"/>
          <p14:tracePt t="39614" x="9278938" y="2757488"/>
          <p14:tracePt t="39639" x="9278938" y="2747963"/>
          <p14:tracePt t="39645" x="9278938" y="2740025"/>
          <p14:tracePt t="39686" x="9278938" y="2730500"/>
          <p14:tracePt t="39702" x="9259888" y="2711450"/>
          <p14:tracePt t="39742" x="9251950" y="2711450"/>
          <p14:tracePt t="39782" x="9232900" y="2711450"/>
          <p14:tracePt t="39806" x="9223375" y="2711450"/>
          <p14:tracePt t="39822" x="9215438" y="2711450"/>
          <p14:tracePt t="39830" x="9205913" y="2703513"/>
          <p14:tracePt t="39862" x="9186863" y="2693988"/>
          <p14:tracePt t="39902" x="9178925" y="2693988"/>
          <p14:tracePt t="40150" x="9178925" y="2703513"/>
          <p14:tracePt t="40182" x="9178925" y="2711450"/>
          <p14:tracePt t="40254" x="9178925" y="2730500"/>
          <p14:tracePt t="40270" x="9178925" y="2740025"/>
          <p14:tracePt t="40278" x="9178925" y="2747963"/>
          <p14:tracePt t="40295" x="9178925" y="2767013"/>
          <p14:tracePt t="40310" x="9178925" y="2776538"/>
          <p14:tracePt t="40318" x="9178925" y="2784475"/>
          <p14:tracePt t="40326" x="9178925" y="2794000"/>
          <p14:tracePt t="40334" x="9178925" y="2803525"/>
          <p14:tracePt t="40358" x="9178925" y="2813050"/>
          <p14:tracePt t="40366" x="9178925" y="2820988"/>
          <p14:tracePt t="40374" x="9178925" y="2830513"/>
          <p14:tracePt t="40390" x="9178925" y="2840038"/>
          <p14:tracePt t="40398" x="9178925" y="2849563"/>
          <p14:tracePt t="40414" x="9178925" y="2857500"/>
          <p14:tracePt t="40430" x="9178925" y="2867025"/>
          <p14:tracePt t="40447" x="9178925" y="2886075"/>
          <p14:tracePt t="40462" x="9178925" y="2894013"/>
          <p14:tracePt t="40486" x="9178925" y="2903538"/>
          <p14:tracePt t="40518" x="9178925" y="2922588"/>
          <p14:tracePt t="40525" x="9178925" y="2930525"/>
          <p14:tracePt t="40550" x="9178925" y="2949575"/>
          <p14:tracePt t="40565" x="9178925" y="2959100"/>
          <p14:tracePt t="40573" x="9178925" y="2968625"/>
          <p14:tracePt t="40582" x="9178925" y="2976563"/>
          <p14:tracePt t="40590" x="9178925" y="2986088"/>
          <p14:tracePt t="40606" x="9178925" y="3005138"/>
          <p14:tracePt t="40614" x="9178925" y="3013075"/>
          <p14:tracePt t="40631" x="9178925" y="3032125"/>
          <p14:tracePt t="40638" x="9178925" y="3041650"/>
          <p14:tracePt t="40646" x="9178925" y="3059113"/>
          <p14:tracePt t="40654" x="9178925" y="3068638"/>
          <p14:tracePt t="40670" x="9178925" y="3078163"/>
          <p14:tracePt t="40678" x="9178925" y="3086100"/>
          <p14:tracePt t="40702" x="9178925" y="3095625"/>
          <p14:tracePt t="40710" x="9178925" y="3105150"/>
          <p14:tracePt t="40726" x="9178925" y="3122613"/>
          <p14:tracePt t="40734" x="9178925" y="3132138"/>
          <p14:tracePt t="40742" x="9178925" y="3141663"/>
          <p14:tracePt t="40758" x="9178925" y="3151188"/>
          <p14:tracePt t="40774" x="9178925" y="3159125"/>
          <p14:tracePt t="40782" x="9178925" y="3178175"/>
          <p14:tracePt t="40790" x="9178925" y="3187700"/>
          <p14:tracePt t="40798" x="9178925" y="3195638"/>
          <p14:tracePt t="40814" x="9178925" y="3214688"/>
          <p14:tracePt t="40846" x="9178925" y="3224213"/>
          <p14:tracePt t="40854" x="9178925" y="3241675"/>
          <p14:tracePt t="40862" x="9178925" y="3251200"/>
          <p14:tracePt t="40870" x="9178925" y="3260725"/>
          <p14:tracePt t="40878" x="9178925" y="3268663"/>
          <p14:tracePt t="40886" x="9178925" y="3278188"/>
          <p14:tracePt t="40907" x="9178925" y="3287713"/>
          <p14:tracePt t="40918" x="9178925" y="3297238"/>
          <p14:tracePt t="40926" x="9178925" y="3305175"/>
          <p14:tracePt t="40934" x="9178925" y="3314700"/>
          <p14:tracePt t="40941" x="9178925" y="3324225"/>
          <p14:tracePt t="40949" x="9186863" y="3341688"/>
          <p14:tracePt t="40974" x="9186863" y="3351213"/>
          <p14:tracePt t="40982" x="9186863" y="3360738"/>
          <p14:tracePt t="40990" x="9186863" y="3370263"/>
          <p14:tracePt t="41006" x="9186863" y="3378200"/>
          <p14:tracePt t="41014" x="9186863" y="3387725"/>
          <p14:tracePt t="41022" x="9186863" y="3397250"/>
          <p14:tracePt t="41030" x="9186863" y="3406775"/>
          <p14:tracePt t="41038" x="9186863" y="3414713"/>
          <p14:tracePt t="41063" x="9186863" y="3433763"/>
          <p14:tracePt t="41070" x="9196388" y="3460750"/>
          <p14:tracePt t="41085" x="9196388" y="3470275"/>
          <p14:tracePt t="41094" x="9205913" y="3487738"/>
          <p14:tracePt t="41103" x="9205913" y="3497263"/>
          <p14:tracePt t="41110" x="9205913" y="3506788"/>
          <p14:tracePt t="41134" x="9205913" y="3516313"/>
          <p14:tracePt t="41174" x="9215438" y="3516313"/>
          <p14:tracePt t="41370" x="9215438" y="3524250"/>
          <p14:tracePt t="41394" x="9215438" y="3533775"/>
          <p14:tracePt t="41402" x="9215438" y="3543300"/>
          <p14:tracePt t="41446" x="9223375" y="3552825"/>
          <p14:tracePt t="41510" x="9223375" y="3560763"/>
          <p14:tracePt t="41566" x="9223375" y="3570288"/>
          <p14:tracePt t="42074" x="9223375" y="3579813"/>
          <p14:tracePt t="42086" x="9223375" y="3589338"/>
          <p14:tracePt t="42110" x="9223375" y="3597275"/>
          <p14:tracePt t="42126" x="9223375" y="3606800"/>
          <p14:tracePt t="42134" x="9223375" y="3616325"/>
          <p14:tracePt t="42155" x="9223375" y="3625850"/>
          <p14:tracePt t="42170" x="9223375" y="3633788"/>
          <p14:tracePt t="42190" x="9223375" y="3652838"/>
          <p14:tracePt t="42198" x="9223375" y="3662363"/>
          <p14:tracePt t="42207" x="9223375" y="3679825"/>
          <p14:tracePt t="42214" x="9223375" y="3689350"/>
          <p14:tracePt t="42222" x="9232900" y="3725863"/>
          <p14:tracePt t="42238" x="9232900" y="3743325"/>
          <p14:tracePt t="42246" x="9232900" y="3762375"/>
          <p14:tracePt t="42254" x="9242425" y="3779838"/>
          <p14:tracePt t="42295" x="9242425" y="3789363"/>
          <p14:tracePt t="42426" x="9242425" y="3779838"/>
          <p14:tracePt t="42439" x="9242425" y="3771900"/>
          <p14:tracePt t="42446" x="9242425" y="3762375"/>
          <p14:tracePt t="42453" x="9242425" y="3735388"/>
          <p14:tracePt t="42462" x="9242425" y="3725863"/>
          <p14:tracePt t="42470" x="9242425" y="3698875"/>
          <p14:tracePt t="42478" x="9242425" y="3679825"/>
          <p14:tracePt t="42486" x="9232900" y="3662363"/>
          <p14:tracePt t="42494" x="9232900" y="3652838"/>
          <p14:tracePt t="42503" x="9232900" y="3643313"/>
          <p14:tracePt t="42510" x="9232900" y="3633788"/>
          <p14:tracePt t="42526" x="9223375" y="3616325"/>
          <p14:tracePt t="42574" x="9223375" y="3606800"/>
          <p14:tracePt t="42582" x="9223375" y="3597275"/>
          <p14:tracePt t="42614" x="9223375" y="3589338"/>
          <p14:tracePt t="42622" x="9223375" y="3579813"/>
          <p14:tracePt t="42638" x="9223375" y="3570288"/>
          <p14:tracePt t="42645" x="9223375" y="3552825"/>
          <p14:tracePt t="42662" x="9223375" y="3533775"/>
          <p14:tracePt t="42670" x="9223375" y="3516313"/>
          <p14:tracePt t="42678" x="9223375" y="3506788"/>
          <p14:tracePt t="42686" x="9223375" y="3487738"/>
          <p14:tracePt t="42694" x="9223375" y="3470275"/>
          <p14:tracePt t="42703" x="9223375" y="3460750"/>
          <p14:tracePt t="42710" x="9223375" y="3443288"/>
          <p14:tracePt t="42718" x="9223375" y="3424238"/>
          <p14:tracePt t="42726" x="9215438" y="3406775"/>
          <p14:tracePt t="42734" x="9215438" y="3387725"/>
          <p14:tracePt t="42742" x="9215438" y="3370263"/>
          <p14:tracePt t="42750" x="9215438" y="3351213"/>
          <p14:tracePt t="42758" x="9215438" y="3333750"/>
          <p14:tracePt t="42766" x="9215438" y="3314700"/>
          <p14:tracePt t="42774" x="9215438" y="3297238"/>
          <p14:tracePt t="42782" x="9215438" y="3287713"/>
          <p14:tracePt t="42790" x="9215438" y="3278188"/>
          <p14:tracePt t="42807" x="9215438" y="3260725"/>
          <p14:tracePt t="42814" x="9215438" y="3251200"/>
          <p14:tracePt t="42822" x="9215438" y="3241675"/>
          <p14:tracePt t="42830" x="9215438" y="3224213"/>
          <p14:tracePt t="42838" x="9215438" y="3214688"/>
          <p14:tracePt t="42846" x="9215438" y="3205163"/>
          <p14:tracePt t="42853" x="9215438" y="3168650"/>
          <p14:tracePt t="42862" x="9215438" y="3159125"/>
          <p14:tracePt t="42870" x="9205913" y="3151188"/>
          <p14:tracePt t="42878" x="9196388" y="3141663"/>
          <p14:tracePt t="42886" x="9196388" y="3122613"/>
          <p14:tracePt t="42894" x="9196388" y="3114675"/>
          <p14:tracePt t="42907" x="9196388" y="3105150"/>
          <p14:tracePt t="42910" x="9196388" y="3078163"/>
          <p14:tracePt t="42926" x="9196388" y="3059113"/>
          <p14:tracePt t="42934" x="9196388" y="3049588"/>
          <p14:tracePt t="42942" x="9186863" y="3032125"/>
          <p14:tracePt t="42950" x="9186863" y="3013075"/>
          <p14:tracePt t="42958" x="9186863" y="3005138"/>
          <p14:tracePt t="42966" x="9178925" y="2986088"/>
          <p14:tracePt t="42974" x="9178925" y="2968625"/>
          <p14:tracePt t="42982" x="9178925" y="2949575"/>
          <p14:tracePt t="42998" x="9178925" y="2940050"/>
          <p14:tracePt t="43006" x="9178925" y="2922588"/>
          <p14:tracePt t="43014" x="9178925" y="2903538"/>
          <p14:tracePt t="43022" x="9178925" y="2894013"/>
          <p14:tracePt t="43030" x="9178925" y="2876550"/>
          <p14:tracePt t="43046" x="9178925" y="2857500"/>
          <p14:tracePt t="43054" x="9178925" y="2840038"/>
          <p14:tracePt t="43062" x="9178925" y="2820988"/>
          <p14:tracePt t="43070" x="9178925" y="2813050"/>
          <p14:tracePt t="43077" x="9178925" y="2794000"/>
          <p14:tracePt t="43086" x="9178925" y="2784475"/>
          <p14:tracePt t="43094" x="9178925" y="2776538"/>
          <p14:tracePt t="43110" x="9178925" y="2767013"/>
          <p14:tracePt t="43118" x="9178925" y="2757488"/>
          <p14:tracePt t="43126" x="9178925" y="2747963"/>
          <p14:tracePt t="43151" x="9178925" y="2730500"/>
          <p14:tracePt t="43166" x="9178925" y="2720975"/>
          <p14:tracePt t="43182" x="9178925" y="2711450"/>
          <p14:tracePt t="43206" x="9178925" y="2703513"/>
          <p14:tracePt t="43214" x="9178925" y="2693988"/>
          <p14:tracePt t="43230" x="9178925" y="2684463"/>
          <p14:tracePt t="43238" x="9178925" y="2674938"/>
          <p14:tracePt t="43254" x="9178925" y="2667000"/>
          <p14:tracePt t="43318" x="9178925" y="2657475"/>
          <p14:tracePt t="43438" x="9169400" y="2647950"/>
          <p14:tracePt t="43462" x="9159875" y="2657475"/>
          <p14:tracePt t="43470" x="9159875" y="2667000"/>
          <p14:tracePt t="43478" x="9150350" y="2674938"/>
          <p14:tracePt t="43486" x="9150350" y="2693988"/>
          <p14:tracePt t="43494" x="9142413" y="2711450"/>
          <p14:tracePt t="43503" x="9142413" y="2720975"/>
          <p14:tracePt t="43510" x="9142413" y="2740025"/>
          <p14:tracePt t="43519" x="9142413" y="2747963"/>
          <p14:tracePt t="43526" x="9142413" y="2757488"/>
          <p14:tracePt t="43535" x="9142413" y="2767013"/>
          <p14:tracePt t="43542" x="9142413" y="2776538"/>
          <p14:tracePt t="43558" x="9132888" y="2784475"/>
          <p14:tracePt t="43565" x="9132888" y="2794000"/>
          <p14:tracePt t="43574" x="9132888" y="2803525"/>
          <p14:tracePt t="43582" x="9132888" y="2820988"/>
          <p14:tracePt t="43590" x="9132888" y="2830513"/>
          <p14:tracePt t="43598" x="9132888" y="2840038"/>
          <p14:tracePt t="43606" x="9132888" y="2849563"/>
          <p14:tracePt t="43614" x="9132888" y="2857500"/>
          <p14:tracePt t="43622" x="9132888" y="2867025"/>
          <p14:tracePt t="43630" x="9132888" y="2876550"/>
          <p14:tracePt t="43638" x="9132888" y="2894013"/>
          <p14:tracePt t="43646" x="9132888" y="2913063"/>
          <p14:tracePt t="43654" x="9132888" y="2922588"/>
          <p14:tracePt t="43662" x="9132888" y="2940050"/>
          <p14:tracePt t="43670" x="9132888" y="2949575"/>
          <p14:tracePt t="43678" x="9132888" y="2976563"/>
          <p14:tracePt t="43686" x="9132888" y="2995613"/>
          <p14:tracePt t="43694" x="9132888" y="3013075"/>
          <p14:tracePt t="43703" x="9132888" y="3032125"/>
          <p14:tracePt t="43710" x="9132888" y="3049588"/>
          <p14:tracePt t="43719" x="9142413" y="3068638"/>
          <p14:tracePt t="43725" x="9142413" y="3086100"/>
          <p14:tracePt t="43734" x="9142413" y="3105150"/>
          <p14:tracePt t="43742" x="9142413" y="3114675"/>
          <p14:tracePt t="43750" x="9142413" y="3132138"/>
          <p14:tracePt t="43758" x="9150350" y="3132138"/>
          <p14:tracePt t="43762" x="9150350" y="3141663"/>
          <p14:tracePt t="43782" x="9150350" y="3151188"/>
          <p14:tracePt t="43790" x="9150350" y="3159125"/>
          <p14:tracePt t="43798" x="9150350" y="3168650"/>
          <p14:tracePt t="43814" x="9150350" y="3187700"/>
          <p14:tracePt t="43830" x="9150350" y="3195638"/>
          <p14:tracePt t="43838" x="9150350" y="3205163"/>
          <p14:tracePt t="43846" x="9150350" y="3224213"/>
          <p14:tracePt t="43854" x="9150350" y="3232150"/>
          <p14:tracePt t="43862" x="9150350" y="3241675"/>
          <p14:tracePt t="43870" x="9150350" y="3251200"/>
          <p14:tracePt t="43878" x="9150350" y="3260725"/>
          <p14:tracePt t="43886" x="9150350" y="3268663"/>
          <p14:tracePt t="43894" x="9150350" y="3278188"/>
          <p14:tracePt t="43907" x="9150350" y="3287713"/>
          <p14:tracePt t="43910" x="9150350" y="3305175"/>
          <p14:tracePt t="43926" x="9150350" y="3314700"/>
          <p14:tracePt t="43942" x="9150350" y="3324225"/>
          <p14:tracePt t="43950" x="9150350" y="3341688"/>
          <p14:tracePt t="43958" x="9150350" y="3351213"/>
          <p14:tracePt t="43966" x="9150350" y="3360738"/>
          <p14:tracePt t="43974" x="9150350" y="3378200"/>
          <p14:tracePt t="43990" x="9159875" y="3406775"/>
          <p14:tracePt t="44006" x="9159875" y="3414713"/>
          <p14:tracePt t="44014" x="9159875" y="3424238"/>
          <p14:tracePt t="44022" x="9159875" y="3443288"/>
          <p14:tracePt t="44030" x="9159875" y="3451225"/>
          <p14:tracePt t="44038" x="9159875" y="3470275"/>
          <p14:tracePt t="44053" x="9159875" y="3479800"/>
          <p14:tracePt t="44070" x="9159875" y="3487738"/>
          <p14:tracePt t="44078" x="9169400" y="3506788"/>
          <p14:tracePt t="44086" x="9169400" y="3516313"/>
          <p14:tracePt t="44094" x="9169400" y="3524250"/>
          <p14:tracePt t="44110" x="9169400" y="3533775"/>
          <p14:tracePt t="44119" x="9169400" y="3543300"/>
          <p14:tracePt t="44126" x="9169400" y="3560763"/>
          <p14:tracePt t="44135" x="9169400" y="3570288"/>
          <p14:tracePt t="44142" x="9178925" y="3597275"/>
          <p14:tracePt t="44150" x="9178925" y="3606800"/>
          <p14:tracePt t="44158" x="9178925" y="3625850"/>
          <p14:tracePt t="44166" x="9178925" y="3633788"/>
          <p14:tracePt t="44174" x="9178925" y="3652838"/>
          <p14:tracePt t="44190" x="9178925" y="3662363"/>
          <p14:tracePt t="44198" x="9178925" y="3670300"/>
          <p14:tracePt t="44206" x="9186863" y="3689350"/>
          <p14:tracePt t="44966" x="9186863" y="3698875"/>
          <p14:tracePt t="44998" x="9178925" y="3689350"/>
          <p14:tracePt t="45030" x="9178925" y="3679825"/>
          <p14:tracePt t="45046" x="9169400" y="3679825"/>
          <p14:tracePt t="45058" x="9159875" y="3670300"/>
          <p14:tracePt t="45542" x="9159875" y="3662363"/>
          <p14:tracePt t="45554" x="9142413" y="3643313"/>
          <p14:tracePt t="45565" x="9142413" y="3633788"/>
          <p14:tracePt t="45574" x="9132888" y="3625850"/>
          <p14:tracePt t="45582" x="9123363" y="3616325"/>
          <p14:tracePt t="45590" x="9123363" y="3606800"/>
          <p14:tracePt t="45598" x="9113838" y="3579813"/>
          <p14:tracePt t="45618" x="9105900" y="3552825"/>
          <p14:tracePt t="45626" x="9105900" y="3543300"/>
          <p14:tracePt t="45634" x="9096375" y="3533775"/>
          <p14:tracePt t="45658" x="9096375" y="3516313"/>
          <p14:tracePt t="45702" x="9096375" y="3506788"/>
          <p14:tracePt t="45734" x="9096375" y="3497263"/>
          <p14:tracePt t="45750" x="9086850" y="3487738"/>
          <p14:tracePt t="45770" x="9086850" y="3479800"/>
          <p14:tracePt t="45778" x="9077325" y="3479800"/>
          <p14:tracePt t="45807" x="9069388" y="3470275"/>
          <p14:tracePt t="45846" x="9059863" y="3460750"/>
          <p14:tracePt t="45878" x="9059863" y="3451225"/>
          <p14:tracePt t="45894" x="9050338" y="3451225"/>
          <p14:tracePt t="45925" x="9032875" y="3451225"/>
          <p14:tracePt t="45934" x="9023350" y="3443288"/>
          <p14:tracePt t="45942" x="9013825" y="3433763"/>
          <p14:tracePt t="45950" x="9004300" y="3433763"/>
          <p14:tracePt t="46326" x="8996363" y="3424238"/>
          <p14:tracePt t="46342" x="8996363" y="3414713"/>
          <p14:tracePt t="46350" x="9013825" y="3406775"/>
          <p14:tracePt t="46366" x="9023350" y="3397250"/>
          <p14:tracePt t="46374" x="9032875" y="3387725"/>
          <p14:tracePt t="46382" x="9050338" y="3378200"/>
          <p14:tracePt t="46390" x="9059863" y="3370263"/>
          <p14:tracePt t="46398" x="9069388" y="3370263"/>
          <p14:tracePt t="46406" x="9069388" y="3360738"/>
          <p14:tracePt t="46414" x="9086850" y="3351213"/>
          <p14:tracePt t="46430" x="9105900" y="3341688"/>
          <p14:tracePt t="46438" x="9113838" y="3341688"/>
          <p14:tracePt t="46446" x="9132888" y="3333750"/>
          <p14:tracePt t="46454" x="9142413" y="3333750"/>
          <p14:tracePt t="46471" x="9159875" y="3333750"/>
          <p14:tracePt t="46478" x="9178925" y="3333750"/>
          <p14:tracePt t="46486" x="9186863" y="3333750"/>
          <p14:tracePt t="46504" x="9196388" y="3333750"/>
          <p14:tracePt t="46510" x="9223375" y="3333750"/>
          <p14:tracePt t="46520" x="9242425" y="3333750"/>
          <p14:tracePt t="46525" x="9269413" y="3333750"/>
          <p14:tracePt t="46534" x="9288463" y="3333750"/>
          <p14:tracePt t="46541" x="9305925" y="3333750"/>
          <p14:tracePt t="46550" x="9324975" y="3333750"/>
          <p14:tracePt t="46558" x="9342438" y="3333750"/>
          <p14:tracePt t="46566" x="9361488" y="3333750"/>
          <p14:tracePt t="46574" x="9369425" y="3333750"/>
          <p14:tracePt t="46582" x="9378950" y="3333750"/>
          <p14:tracePt t="46590" x="9388475" y="3333750"/>
          <p14:tracePt t="46598" x="9398000" y="3333750"/>
          <p14:tracePt t="46606" x="9405938" y="3333750"/>
          <p14:tracePt t="46614" x="9415463" y="3333750"/>
          <p14:tracePt t="46630" x="9434513" y="3333750"/>
          <p14:tracePt t="46750" x="9442450" y="3333750"/>
          <p14:tracePt t="46797" x="9451975" y="3333750"/>
          <p14:tracePt t="46814" x="9451975" y="3324225"/>
          <p14:tracePt t="46822" x="9451975" y="3314700"/>
          <p14:tracePt t="46838" x="9451975" y="3305175"/>
          <p14:tracePt t="46846" x="9451975" y="3297238"/>
          <p14:tracePt t="46862" x="9451975" y="3278188"/>
          <p14:tracePt t="46878" x="9442450" y="3260725"/>
          <p14:tracePt t="46886" x="9434513" y="3241675"/>
          <p14:tracePt t="46893" x="9415463" y="3214688"/>
          <p14:tracePt t="46902" x="9405938" y="3214688"/>
          <p14:tracePt t="46909" x="9388475" y="3195638"/>
          <p14:tracePt t="46914" x="9378950" y="3178175"/>
          <p14:tracePt t="46922" x="9342438" y="3141663"/>
          <p14:tracePt t="46930" x="9332913" y="3141663"/>
          <p14:tracePt t="46942" x="9324975" y="3122613"/>
          <p14:tracePt t="46950" x="9315450" y="3114675"/>
          <p14:tracePt t="46957" x="9288463" y="3095625"/>
          <p14:tracePt t="46966" x="9278938" y="3095625"/>
          <p14:tracePt t="46989" x="9251950" y="3086100"/>
          <p14:tracePt t="46991" x="9232900" y="3078163"/>
          <p14:tracePt t="46998" x="9223375" y="3078163"/>
          <p14:tracePt t="47006" x="9196388" y="3078163"/>
          <p14:tracePt t="47014" x="9178925" y="3078163"/>
          <p14:tracePt t="47022" x="9169400" y="3078163"/>
          <p14:tracePt t="47029" x="9150350" y="3068638"/>
          <p14:tracePt t="47038" x="9113838" y="3068638"/>
          <p14:tracePt t="47045" x="9096375" y="3068638"/>
          <p14:tracePt t="47062" x="9077325" y="3068638"/>
          <p14:tracePt t="47070" x="9059863" y="3059113"/>
          <p14:tracePt t="47078" x="9040813" y="3059113"/>
          <p14:tracePt t="47086" x="9032875" y="3049588"/>
          <p14:tracePt t="47094" x="9004300" y="3049588"/>
          <p14:tracePt t="47103" x="8996363" y="3049588"/>
          <p14:tracePt t="47110" x="8986838" y="3049588"/>
          <p14:tracePt t="47119" x="8977313" y="3049588"/>
          <p14:tracePt t="47126" x="8967788" y="3049588"/>
          <p14:tracePt t="47150" x="8959850" y="3049588"/>
          <p14:tracePt t="47158" x="8950325" y="3049588"/>
          <p14:tracePt t="47410" x="8959850" y="3049588"/>
          <p14:tracePt t="47418" x="8977313" y="3041650"/>
          <p14:tracePt t="47425" x="8986838" y="3041650"/>
          <p14:tracePt t="47435" x="8996363" y="3041650"/>
          <p14:tracePt t="47438" x="9013825" y="3032125"/>
          <p14:tracePt t="47450" x="9032875" y="3032125"/>
          <p14:tracePt t="47458" x="9040813" y="3032125"/>
          <p14:tracePt t="47466" x="9069388" y="3022600"/>
          <p14:tracePt t="47474" x="9077325" y="3022600"/>
          <p14:tracePt t="47491" x="9096375" y="3022600"/>
          <p14:tracePt t="47498" x="9096375" y="3013075"/>
          <p14:tracePt t="47503" x="9123363" y="3013075"/>
          <p14:tracePt t="47510" x="9142413" y="3005138"/>
          <p14:tracePt t="47519" x="9159875" y="3005138"/>
          <p14:tracePt t="47526" x="9169400" y="3005138"/>
          <p14:tracePt t="47534" x="9196388" y="3005138"/>
          <p14:tracePt t="47541" x="9215438" y="3005138"/>
          <p14:tracePt t="47550" x="9232900" y="3005138"/>
          <p14:tracePt t="47557" x="9251950" y="3005138"/>
          <p14:tracePt t="47565" x="9259888" y="3005138"/>
          <p14:tracePt t="47574" x="9269413" y="3005138"/>
          <p14:tracePt t="47582" x="9288463" y="3005138"/>
          <p14:tracePt t="47591" x="9296400" y="3005138"/>
          <p14:tracePt t="47606" x="9315450" y="3005138"/>
          <p14:tracePt t="47614" x="9332913" y="3005138"/>
          <p14:tracePt t="47629" x="9342438" y="3005138"/>
          <p14:tracePt t="47645" x="9351963" y="3005138"/>
          <p14:tracePt t="47742" x="9361488" y="3005138"/>
          <p14:tracePt t="47846" x="9369425" y="2995613"/>
          <p14:tracePt t="48578" x="9378950" y="2995613"/>
          <p14:tracePt t="48850" x="9378950" y="3013075"/>
          <p14:tracePt t="48862" x="9361488" y="3041650"/>
          <p14:tracePt t="48869" x="9351963" y="3078163"/>
          <p14:tracePt t="48877" x="9332913" y="3095625"/>
          <p14:tracePt t="48885" x="9324975" y="3122613"/>
          <p14:tracePt t="48905" x="9296400" y="3159125"/>
          <p14:tracePt t="48909" x="9288463" y="3187700"/>
          <p14:tracePt t="48919" x="9259888" y="3224213"/>
          <p14:tracePt t="48925" x="9251950" y="3260725"/>
          <p14:tracePt t="48936" x="9242425" y="3278188"/>
          <p14:tracePt t="48942" x="9232900" y="3297238"/>
          <p14:tracePt t="48950" x="9215438" y="3341688"/>
          <p14:tracePt t="48955" x="9215438" y="3360738"/>
          <p14:tracePt t="48966" x="9196388" y="3387725"/>
          <p14:tracePt t="48974" x="9178925" y="3424238"/>
          <p14:tracePt t="48990" x="9169400" y="3460750"/>
          <p14:tracePt t="48998" x="9159875" y="3506788"/>
          <p14:tracePt t="49006" x="9150350" y="3552825"/>
          <p14:tracePt t="49014" x="9142413" y="3570288"/>
          <p14:tracePt t="49023" x="9123363" y="3616325"/>
          <p14:tracePt t="49030" x="9113838" y="3633788"/>
          <p14:tracePt t="49038" x="9105900" y="3670300"/>
          <p14:tracePt t="49046" x="9077325" y="3706813"/>
          <p14:tracePt t="49055" x="9069388" y="3706813"/>
          <p14:tracePt t="49062" x="9059863" y="3735388"/>
          <p14:tracePt t="49070" x="9040813" y="3771900"/>
          <p14:tracePt t="49078" x="9032875" y="3779838"/>
          <p14:tracePt t="49086" x="9023350" y="3779838"/>
          <p14:tracePt t="49094" x="8996363" y="3808413"/>
          <p14:tracePt t="49102" x="8977313" y="3835400"/>
          <p14:tracePt t="49110" x="8959850" y="3862388"/>
          <p14:tracePt t="49119" x="8940800" y="3881438"/>
          <p14:tracePt t="49126" x="8904288" y="3927475"/>
          <p14:tracePt t="49135" x="8885238" y="3971925"/>
          <p14:tracePt t="49142" x="8848725" y="4037013"/>
          <p14:tracePt t="49150" x="8821738" y="4081463"/>
          <p14:tracePt t="49158" x="8775700" y="4127500"/>
          <p14:tracePt t="49166" x="8739188" y="4183063"/>
          <p14:tracePt t="49174" x="8702675" y="4246563"/>
          <p14:tracePt t="49182" x="8675688" y="4273550"/>
          <p14:tracePt t="49190" x="8648700" y="4300538"/>
          <p14:tracePt t="49197" x="8612188" y="4365625"/>
          <p14:tracePt t="49206" x="8593138" y="4392613"/>
          <p14:tracePt t="49214" x="8556625" y="4438650"/>
          <p14:tracePt t="49222" x="8520113" y="4456113"/>
          <p14:tracePt t="49229" x="8493125" y="4502150"/>
          <p14:tracePt t="49238" x="8483600" y="4519613"/>
          <p14:tracePt t="49246" x="8447088" y="4548188"/>
          <p14:tracePt t="49255" x="8439150" y="4556125"/>
          <p14:tracePt t="49262" x="8429625" y="4575175"/>
          <p14:tracePt t="49270" x="8420100" y="4584700"/>
          <p14:tracePt t="49278" x="8410575" y="4592638"/>
          <p14:tracePt t="49286" x="8402638" y="4602163"/>
          <p14:tracePt t="49302" x="8393113" y="4611688"/>
          <p14:tracePt t="49350" x="8383588" y="4621213"/>
          <p14:tracePt t="49358" x="8374063" y="4629150"/>
          <p14:tracePt t="49382" x="8356600" y="4638675"/>
          <p14:tracePt t="49398" x="8356600" y="4648200"/>
          <p14:tracePt t="49414" x="8356600" y="4665663"/>
          <p14:tracePt t="49418" x="8356600" y="4675188"/>
          <p14:tracePt t="49446" x="8347075" y="4694238"/>
          <p14:tracePt t="49462" x="8347075" y="4702175"/>
          <p14:tracePt t="49470" x="8347075" y="4711700"/>
          <p14:tracePt t="49494" x="8347075" y="4721225"/>
          <p14:tracePt t="49502" x="8347075" y="4730750"/>
          <p14:tracePt t="49510" x="8347075" y="4748213"/>
          <p14:tracePt t="49535" x="8337550" y="4775200"/>
          <p14:tracePt t="49574" x="8337550" y="4784725"/>
          <p14:tracePt t="49618" x="8337550" y="4794250"/>
          <p14:tracePt t="49798" x="8337550" y="4784725"/>
          <p14:tracePt t="49806" x="8337550" y="4775200"/>
          <p14:tracePt t="49814" x="8337550" y="4767263"/>
          <p14:tracePt t="49823" x="8337550" y="4757738"/>
          <p14:tracePt t="49830" x="8337550" y="4748213"/>
          <p14:tracePt t="49834" x="8337550" y="4730750"/>
          <p14:tracePt t="49839" x="8337550" y="4721225"/>
          <p14:tracePt t="49845" x="8337550" y="4702175"/>
          <p14:tracePt t="49862" x="8337550" y="4694238"/>
          <p14:tracePt t="49878" x="8337550" y="4684713"/>
          <p14:tracePt t="49886" x="8337550" y="4675188"/>
          <p14:tracePt t="49907" x="8329613" y="4638675"/>
          <p14:tracePt t="49918" x="8329613" y="4629150"/>
          <p14:tracePt t="49925" x="8320088" y="4602163"/>
          <p14:tracePt t="49942" x="8320088" y="4592638"/>
          <p14:tracePt t="49950" x="8320088" y="4575175"/>
          <p14:tracePt t="49957" x="8320088" y="4538663"/>
          <p14:tracePt t="49974" x="8320088" y="4519613"/>
          <p14:tracePt t="49982" x="8320088" y="4511675"/>
          <p14:tracePt t="49989" x="8320088" y="4492625"/>
          <p14:tracePt t="49998" x="8320088" y="4475163"/>
          <p14:tracePt t="50006" x="8310563" y="4465638"/>
          <p14:tracePt t="50014" x="8310563" y="4456113"/>
          <p14:tracePt t="50022" x="8310563" y="4438650"/>
          <p14:tracePt t="50030" x="8310563" y="4429125"/>
          <p14:tracePt t="50038" x="8310563" y="4410075"/>
          <p14:tracePt t="50046" x="8310563" y="4383088"/>
          <p14:tracePt t="50055" x="8293100" y="4365625"/>
          <p14:tracePt t="50062" x="8293100" y="4356100"/>
          <p14:tracePt t="50070" x="8293100" y="4346575"/>
          <p14:tracePt t="50078" x="8293100" y="4329113"/>
          <p14:tracePt t="50085" x="8293100" y="4310063"/>
          <p14:tracePt t="50089" x="8293100" y="4300538"/>
          <p14:tracePt t="50098" x="8293100" y="4283075"/>
          <p14:tracePt t="50114" x="8293100" y="4264025"/>
          <p14:tracePt t="50122" x="8283575" y="4237038"/>
          <p14:tracePt t="50138" x="8283575" y="4200525"/>
          <p14:tracePt t="50146" x="8283575" y="4183063"/>
          <p14:tracePt t="50155" x="8283575" y="4164013"/>
          <p14:tracePt t="50178" x="8283575" y="4154488"/>
          <p14:tracePt t="50186" x="8283575" y="4146550"/>
          <p14:tracePt t="50210" x="8283575" y="4137025"/>
          <p14:tracePt t="50219" x="8283575" y="4127500"/>
          <p14:tracePt t="50246" x="8283575" y="4117975"/>
          <p14:tracePt t="50510" x="8301038" y="4117975"/>
          <p14:tracePt t="50518" x="8320088" y="4117975"/>
          <p14:tracePt t="50526" x="8337550" y="4117975"/>
          <p14:tracePt t="50534" x="8347075" y="4117975"/>
          <p14:tracePt t="50542" x="8356600" y="4117975"/>
          <p14:tracePt t="50550" x="8366125" y="4117975"/>
          <p14:tracePt t="50555" x="8374063" y="4117975"/>
          <p14:tracePt t="50562" x="8383588" y="4117975"/>
          <p14:tracePt t="50570" x="8402638" y="4117975"/>
          <p14:tracePt t="50578" x="8420100" y="4117975"/>
          <p14:tracePt t="50586" x="8439150" y="4117975"/>
          <p14:tracePt t="50594" x="8447088" y="4117975"/>
          <p14:tracePt t="50602" x="8466138" y="4117975"/>
          <p14:tracePt t="50614" x="8483600" y="4117975"/>
          <p14:tracePt t="50623" x="8493125" y="4117975"/>
          <p14:tracePt t="50630" x="8502650" y="4117975"/>
          <p14:tracePt t="50646" x="8512175" y="4127500"/>
          <p14:tracePt t="50678" x="8520113" y="4127500"/>
          <p14:tracePt t="50702" x="8539163" y="4127500"/>
          <p14:tracePt t="50710" x="8548688" y="4127500"/>
          <p14:tracePt t="50718" x="8566150" y="4127500"/>
          <p14:tracePt t="50725" x="8585200" y="4127500"/>
          <p14:tracePt t="50735" x="8593138" y="4127500"/>
          <p14:tracePt t="50742" x="8612188" y="4127500"/>
          <p14:tracePt t="50750" x="8639175" y="4137025"/>
          <p14:tracePt t="50758" x="8658225" y="4137025"/>
          <p14:tracePt t="50766" x="8675688" y="4137025"/>
          <p14:tracePt t="50774" x="8702675" y="4137025"/>
          <p14:tracePt t="50782" x="8721725" y="4137025"/>
          <p14:tracePt t="50790" x="8748713" y="4137025"/>
          <p14:tracePt t="50798" x="8775700" y="4137025"/>
          <p14:tracePt t="50806" x="8794750" y="4137025"/>
          <p14:tracePt t="50814" x="8821738" y="4137025"/>
          <p14:tracePt t="50822" x="8840788" y="4146550"/>
          <p14:tracePt t="50830" x="8848725" y="4146550"/>
          <p14:tracePt t="50838" x="8867775" y="4146550"/>
          <p14:tracePt t="50846" x="8885238" y="4146550"/>
          <p14:tracePt t="50862" x="8894763" y="4146550"/>
          <p14:tracePt t="50878" x="8904288" y="4146550"/>
          <p14:tracePt t="50910" x="8913813" y="4146550"/>
          <p14:tracePt t="50918" x="8921750" y="4146550"/>
          <p14:tracePt t="50925" x="8931275" y="4146550"/>
          <p14:tracePt t="50929" x="8940800" y="4146550"/>
          <p14:tracePt t="50942" x="8950325" y="4146550"/>
          <p14:tracePt t="50949" x="8959850" y="4146550"/>
          <p14:tracePt t="50958" x="8967788" y="4146550"/>
          <p14:tracePt t="50982" x="8977313" y="4137025"/>
          <p14:tracePt t="50990" x="8986838" y="4137025"/>
          <p14:tracePt t="50998" x="8986838" y="4127500"/>
          <p14:tracePt t="51006" x="8996363" y="4117975"/>
          <p14:tracePt t="51022" x="9004300" y="4110038"/>
          <p14:tracePt t="51030" x="9013825" y="4100513"/>
          <p14:tracePt t="51046" x="9013825" y="4090988"/>
          <p14:tracePt t="51070" x="9023350" y="4081463"/>
          <p14:tracePt t="51170" x="9023350" y="4073525"/>
          <p14:tracePt t="51177" x="9023350" y="4054475"/>
          <p14:tracePt t="51201" x="9032875" y="4044950"/>
          <p14:tracePt t="51250" x="9032875" y="4037013"/>
          <p14:tracePt t="51650" x="9032875" y="4027488"/>
          <p14:tracePt t="51706" x="9032875" y="4037013"/>
          <p14:tracePt t="51718" x="9032875" y="4044950"/>
          <p14:tracePt t="51722" x="9032875" y="4054475"/>
          <p14:tracePt t="51746" x="9032875" y="4073525"/>
          <p14:tracePt t="51826" x="9032875" y="4081463"/>
          <p14:tracePt t="51842" x="9032875" y="4090988"/>
          <p14:tracePt t="51874" x="9032875" y="4110038"/>
          <p14:tracePt t="51898" x="9032875" y="4117975"/>
          <p14:tracePt t="51926" x="9040813" y="4127500"/>
          <p14:tracePt t="51951" x="9040813" y="4137025"/>
          <p14:tracePt t="51958" x="9040813" y="4146550"/>
          <p14:tracePt t="51974" x="9050338" y="4164013"/>
          <p14:tracePt t="51990" x="9050338" y="4173538"/>
          <p14:tracePt t="51998" x="9050338" y="4183063"/>
          <p14:tracePt t="52006" x="9050338" y="4191000"/>
          <p14:tracePt t="52022" x="9050338" y="4200525"/>
          <p14:tracePt t="52030" x="9059863" y="4210050"/>
          <p14:tracePt t="52058" x="9069388" y="4219575"/>
          <p14:tracePt t="52074" x="9069388" y="4227513"/>
          <p14:tracePt t="52094" x="9069388" y="4237038"/>
          <p14:tracePt t="52118" x="9069388" y="4246563"/>
          <p14:tracePt t="52126" x="9069388" y="4256088"/>
          <p14:tracePt t="52142" x="9069388" y="4264025"/>
          <p14:tracePt t="52150" x="9069388" y="4273550"/>
          <p14:tracePt t="52166" x="9069388" y="4283075"/>
          <p14:tracePt t="52174" x="9069388" y="4292600"/>
          <p14:tracePt t="52190" x="9069388" y="4310063"/>
          <p14:tracePt t="52206" x="9077325" y="4329113"/>
          <p14:tracePt t="52230" x="9077325" y="4337050"/>
          <p14:tracePt t="52239" x="9077325" y="4346575"/>
          <p14:tracePt t="52251" x="9077325" y="4356100"/>
          <p14:tracePt t="52258" x="9077325" y="4373563"/>
          <p14:tracePt t="52266" x="9077325" y="4383088"/>
          <p14:tracePt t="52274" x="9077325" y="4392613"/>
          <p14:tracePt t="52282" x="9077325" y="4402138"/>
          <p14:tracePt t="52290" x="9077325" y="4410075"/>
          <p14:tracePt t="52298" x="9077325" y="4429125"/>
          <p14:tracePt t="52306" x="9077325" y="4438650"/>
          <p14:tracePt t="52315" x="9077325" y="4446588"/>
          <p14:tracePt t="52322" x="9077325" y="4456113"/>
          <p14:tracePt t="52330" x="9077325" y="4475163"/>
          <p14:tracePt t="52338" x="9077325" y="4483100"/>
          <p14:tracePt t="52358" x="9077325" y="4492625"/>
          <p14:tracePt t="52366" x="9077325" y="4502150"/>
          <p14:tracePt t="52374" x="9077325" y="4511675"/>
          <p14:tracePt t="52382" x="9077325" y="4519613"/>
          <p14:tracePt t="52390" x="9077325" y="4529138"/>
          <p14:tracePt t="52398" x="9077325" y="4538663"/>
          <p14:tracePt t="52406" x="9077325" y="4548188"/>
          <p14:tracePt t="52414" x="9077325" y="4556125"/>
          <p14:tracePt t="52430" x="9077325" y="4575175"/>
          <p14:tracePt t="52438" x="9077325" y="4584700"/>
          <p14:tracePt t="52446" x="9077325" y="4592638"/>
          <p14:tracePt t="52462" x="9077325" y="4602163"/>
          <p14:tracePt t="52478" x="9077325" y="4611688"/>
          <p14:tracePt t="52501" x="9077325" y="4621213"/>
          <p14:tracePt t="52518" x="9077325" y="4629150"/>
          <p14:tracePt t="52535" x="9077325" y="4638675"/>
          <p14:tracePt t="52542" x="9077325" y="4648200"/>
          <p14:tracePt t="52571" x="9077325" y="4657725"/>
          <p14:tracePt t="52610" x="9077325" y="4665663"/>
          <p14:tracePt t="52854" x="9086850" y="4675188"/>
          <p14:tracePt t="52871" x="9096375" y="4675188"/>
          <p14:tracePt t="52894" x="9113838" y="4675188"/>
          <p14:tracePt t="52898" x="9123363" y="4675188"/>
          <p14:tracePt t="52906" x="9142413" y="4684713"/>
          <p14:tracePt t="52914" x="9159875" y="4694238"/>
          <p14:tracePt t="52922" x="9169400" y="4694238"/>
          <p14:tracePt t="52929" x="9186863" y="4711700"/>
          <p14:tracePt t="52938" x="9205913" y="4721225"/>
          <p14:tracePt t="52950" x="9215438" y="4730750"/>
          <p14:tracePt t="52958" x="9242425" y="4767263"/>
          <p14:tracePt t="52966" x="9251950" y="4767263"/>
          <p14:tracePt t="52974" x="9278938" y="4794250"/>
          <p14:tracePt t="52983" x="9296400" y="4803775"/>
          <p14:tracePt t="52990" x="9342438" y="4830763"/>
          <p14:tracePt t="52998" x="9361488" y="4840288"/>
          <p14:tracePt t="53006" x="9378950" y="4848225"/>
          <p14:tracePt t="53014" x="9388475" y="4857750"/>
          <p14:tracePt t="53086" x="9398000" y="4857750"/>
          <p14:tracePt t="53094" x="9398000" y="4848225"/>
          <p14:tracePt t="53101" x="9398000" y="4840288"/>
          <p14:tracePt t="53110" x="9398000" y="4821238"/>
          <p14:tracePt t="53119" x="9398000" y="4803775"/>
          <p14:tracePt t="53122" x="9398000" y="4775200"/>
          <p14:tracePt t="53130" x="9388475" y="4757738"/>
          <p14:tracePt t="53138" x="9388475" y="4748213"/>
          <p14:tracePt t="53151" x="9378950" y="4730750"/>
          <p14:tracePt t="53166" x="9378950" y="4721225"/>
          <p14:tracePt t="53182" x="9378950" y="4702175"/>
          <p14:tracePt t="53222" x="9378950" y="4694238"/>
          <p14:tracePt t="53230" x="9378950" y="4684713"/>
          <p14:tracePt t="53246" x="9378950" y="4675188"/>
          <p14:tracePt t="53255" x="9378950" y="4665663"/>
          <p14:tracePt t="53270" x="9378950" y="4657725"/>
          <p14:tracePt t="53278" x="9378950" y="4648200"/>
          <p14:tracePt t="53294" x="9378950" y="4611688"/>
          <p14:tracePt t="53302" x="9378950" y="4602163"/>
          <p14:tracePt t="53314" x="9378950" y="4592638"/>
          <p14:tracePt t="53326" x="9378950" y="4584700"/>
          <p14:tracePt t="53335" x="9378950" y="4575175"/>
          <p14:tracePt t="53351" x="9378950" y="4556125"/>
          <p14:tracePt t="53366" x="9378950" y="4548188"/>
          <p14:tracePt t="53414" x="9388475" y="4538663"/>
          <p14:tracePt t="53439" x="9398000" y="4538663"/>
          <p14:tracePt t="53441" x="9405938" y="4529138"/>
          <p14:tracePt t="53450" x="9424988" y="4519613"/>
          <p14:tracePt t="53458" x="9424988" y="4511675"/>
          <p14:tracePt t="53474" x="9442450" y="4502150"/>
          <p14:tracePt t="53482" x="9451975" y="4492625"/>
          <p14:tracePt t="53490" x="9471025" y="4492625"/>
          <p14:tracePt t="53498" x="9488488" y="4483100"/>
          <p14:tracePt t="53510" x="9498013" y="4475163"/>
          <p14:tracePt t="53519" x="9507538" y="4475163"/>
          <p14:tracePt t="53525" x="9515475" y="4465638"/>
          <p14:tracePt t="53535" x="9515475" y="4456113"/>
          <p14:tracePt t="53542" x="9525000" y="4456113"/>
          <p14:tracePt t="53558" x="9534525" y="4456113"/>
          <p14:tracePt t="53566" x="9544050" y="4446588"/>
          <p14:tracePt t="53582" x="9551988" y="4446588"/>
          <p14:tracePt t="53590" x="9561513" y="4446588"/>
          <p14:tracePt t="53598" x="9571038" y="4446588"/>
          <p14:tracePt t="53606" x="9580563" y="4446588"/>
          <p14:tracePt t="53613" x="9588500" y="4446588"/>
          <p14:tracePt t="53622" x="9607550" y="4446588"/>
          <p14:tracePt t="53630" x="9625013" y="4446588"/>
          <p14:tracePt t="53635" x="9653588" y="4446588"/>
          <p14:tracePt t="53642" x="9661525" y="4446588"/>
          <p14:tracePt t="53652" x="9680575" y="4446588"/>
          <p14:tracePt t="53658" x="9707563" y="4438650"/>
          <p14:tracePt t="53666" x="9734550" y="4438650"/>
          <p14:tracePt t="53674" x="9772650" y="4429125"/>
          <p14:tracePt t="53682" x="9780588" y="4429125"/>
          <p14:tracePt t="53689" x="9826625" y="4429125"/>
          <p14:tracePt t="53698" x="9845675" y="4429125"/>
          <p14:tracePt t="53706" x="9853613" y="4419600"/>
          <p14:tracePt t="53714" x="9863138" y="4410075"/>
          <p14:tracePt t="53782" x="9872663" y="4402138"/>
          <p14:tracePt t="53862" x="9882188" y="4392613"/>
          <p14:tracePt t="53898" x="9890125" y="4392613"/>
          <p14:tracePt t="53906" x="9899650" y="4392613"/>
          <p14:tracePt t="53914" x="9918700" y="4392613"/>
          <p14:tracePt t="53922" x="9936163" y="4402138"/>
          <p14:tracePt t="53935" x="9982200" y="4429125"/>
          <p14:tracePt t="53942" x="10009188" y="4446588"/>
          <p14:tracePt t="53951" x="10036175" y="4465638"/>
          <p14:tracePt t="53958" x="10082213" y="4502150"/>
          <p14:tracePt t="53966" x="10118725" y="4519613"/>
          <p14:tracePt t="53974" x="10145713" y="4538663"/>
          <p14:tracePt t="53982" x="10201275" y="4565650"/>
          <p14:tracePt t="53990" x="10218738" y="4584700"/>
          <p14:tracePt t="53998" x="10255250" y="4592638"/>
          <p14:tracePt t="54006" x="10283825" y="4602163"/>
          <p14:tracePt t="54014" x="10301288" y="4621213"/>
          <p14:tracePt t="54023" x="10310813" y="4629150"/>
          <p14:tracePt t="54030" x="10320338" y="4638675"/>
          <p14:tracePt t="54046" x="10328275" y="4657725"/>
          <p14:tracePt t="54071" x="10328275" y="4665663"/>
          <p14:tracePt t="54086" x="10328275" y="4684713"/>
          <p14:tracePt t="54101" x="10328275" y="4694238"/>
          <p14:tracePt t="54126" x="10337800" y="4702175"/>
          <p14:tracePt t="54142" x="10337800" y="4711700"/>
          <p14:tracePt t="54162" x="10337800" y="4721225"/>
          <p14:tracePt t="54178" x="10347325" y="4730750"/>
          <p14:tracePt t="54194" x="10347325" y="4738688"/>
          <p14:tracePt t="54205" x="10347325" y="4748213"/>
          <p14:tracePt t="54214" x="10347325" y="4757738"/>
          <p14:tracePt t="54246" x="10347325" y="4767263"/>
          <p14:tracePt t="54262" x="10356850" y="4775200"/>
          <p14:tracePt t="54278" x="10364788" y="4784725"/>
          <p14:tracePt t="54285" x="10383838" y="4803775"/>
          <p14:tracePt t="54294" x="10393363" y="4811713"/>
          <p14:tracePt t="54301" x="10410825" y="4830763"/>
          <p14:tracePt t="54318" x="10437813" y="4848225"/>
          <p14:tracePt t="54326" x="10447338" y="4857750"/>
          <p14:tracePt t="54335" x="10474325" y="4857750"/>
          <p14:tracePt t="54342" x="10483850" y="4857750"/>
          <p14:tracePt t="54346" x="10493375" y="4867275"/>
          <p14:tracePt t="54438" x="10502900" y="4867275"/>
          <p14:tracePt t="54466" x="10510838" y="4867275"/>
          <p14:tracePt t="54485" x="10510838" y="4848225"/>
          <p14:tracePt t="54494" x="10510838" y="4830763"/>
          <p14:tracePt t="54501" x="10510838" y="4794250"/>
          <p14:tracePt t="54510" x="10510838" y="4775200"/>
          <p14:tracePt t="54518" x="10493375" y="4748213"/>
          <p14:tracePt t="54526" x="10483850" y="4721225"/>
          <p14:tracePt t="54535" x="10474325" y="4711700"/>
          <p14:tracePt t="54542" x="10474325" y="4694238"/>
          <p14:tracePt t="54550" x="10456863" y="4665663"/>
          <p14:tracePt t="54557" x="10447338" y="4657725"/>
          <p14:tracePt t="54566" x="10447338" y="4648200"/>
          <p14:tracePt t="54574" x="10437813" y="4629150"/>
          <p14:tracePt t="54590" x="10429875" y="4611688"/>
          <p14:tracePt t="54606" x="10429875" y="4602163"/>
          <p14:tracePt t="54622" x="10429875" y="4592638"/>
          <p14:tracePt t="54630" x="10420350" y="4592638"/>
          <p14:tracePt t="54635" x="10420350" y="4584700"/>
          <p14:tracePt t="54642" x="10410825" y="4565650"/>
          <p14:tracePt t="54651" x="10410825" y="4556125"/>
          <p14:tracePt t="54666" x="10393363" y="4538663"/>
          <p14:tracePt t="54682" x="10393363" y="4511675"/>
          <p14:tracePt t="54690" x="10393363" y="4502150"/>
          <p14:tracePt t="54698" x="10393363" y="4492625"/>
          <p14:tracePt t="54706" x="10383838" y="4475163"/>
          <p14:tracePt t="54714" x="10383838" y="4456113"/>
          <p14:tracePt t="54722" x="10374313" y="4438650"/>
          <p14:tracePt t="54735" x="10364788" y="4419600"/>
          <p14:tracePt t="54742" x="10364788" y="4410075"/>
          <p14:tracePt t="54758" x="10364788" y="4402138"/>
          <p14:tracePt t="54766" x="10356850" y="4383088"/>
          <p14:tracePt t="54774" x="10347325" y="4365625"/>
          <p14:tracePt t="54790" x="10347325" y="4346575"/>
          <p14:tracePt t="54797" x="10347325" y="4337050"/>
          <p14:tracePt t="54805" x="10347325" y="4329113"/>
          <p14:tracePt t="54814" x="10337800" y="4310063"/>
          <p14:tracePt t="54821" x="10337800" y="4300538"/>
          <p14:tracePt t="54839" x="10337800" y="4283075"/>
          <p14:tracePt t="54846" x="10337800" y="4273550"/>
          <p14:tracePt t="54855" x="10337800" y="4264025"/>
          <p14:tracePt t="54862" x="10337800" y="4256088"/>
          <p14:tracePt t="54870" x="10337800" y="4246563"/>
          <p14:tracePt t="54878" x="10337800" y="4237038"/>
          <p14:tracePt t="54886" x="10337800" y="4227513"/>
          <p14:tracePt t="54904" x="10337800" y="4200525"/>
          <p14:tracePt t="54907" x="10337800" y="4191000"/>
          <p14:tracePt t="54914" x="10337800" y="4183063"/>
          <p14:tracePt t="54923" x="10337800" y="4164013"/>
          <p14:tracePt t="54955" x="10337800" y="4154488"/>
          <p14:tracePt t="54962" x="10337800" y="4146550"/>
          <p14:tracePt t="54978" x="10337800" y="4137025"/>
          <p14:tracePt t="55002" x="10337800" y="4117975"/>
          <p14:tracePt t="55018" x="10337800" y="4100513"/>
          <p14:tracePt t="55042" x="10337800" y="4090988"/>
          <p14:tracePt t="55055" x="10337800" y="4081463"/>
          <p14:tracePt t="55071" x="10337800" y="4073525"/>
          <p14:tracePt t="55077" x="10337800" y="4064000"/>
          <p14:tracePt t="55093" x="10337800" y="4044950"/>
          <p14:tracePt t="55109" x="10337800" y="4037013"/>
          <p14:tracePt t="55118" x="10337800" y="4027488"/>
          <p14:tracePt t="55142" x="10337800" y="4017963"/>
          <p14:tracePt t="55155" x="10337800" y="4008438"/>
          <p14:tracePt t="55170" x="10337800" y="4000500"/>
          <p14:tracePt t="55178" x="10337800" y="3990975"/>
          <p14:tracePt t="55194" x="10337800" y="3981450"/>
          <p14:tracePt t="55226" x="10337800" y="3971925"/>
          <p14:tracePt t="55442" x="10347325" y="3981450"/>
          <p14:tracePt t="55558" x="10356850" y="3990975"/>
          <p14:tracePt t="55574" x="10364788" y="3990975"/>
          <p14:tracePt t="55590" x="10374313" y="3990975"/>
          <p14:tracePt t="55606" x="10374313" y="4000500"/>
          <p14:tracePt t="55614" x="10383838" y="4008438"/>
          <p14:tracePt t="55622" x="10393363" y="4008438"/>
          <p14:tracePt t="55630" x="10410825" y="4008438"/>
          <p14:tracePt t="55639" x="10420350" y="4008438"/>
          <p14:tracePt t="55645" x="10437813" y="4008438"/>
          <p14:tracePt t="55718" x="10437813" y="4017963"/>
          <p14:tracePt t="55770" x="10437813" y="4027488"/>
          <p14:tracePt t="55822" x="10437813" y="4037013"/>
          <p14:tracePt t="55846" x="10437813" y="4044950"/>
          <p14:tracePt t="55862" x="10437813" y="4064000"/>
          <p14:tracePt t="55878" x="10437813" y="4073525"/>
          <p14:tracePt t="55886" x="10437813" y="4081463"/>
          <p14:tracePt t="55894" x="10437813" y="4090988"/>
          <p14:tracePt t="55910" x="10437813" y="4100513"/>
          <p14:tracePt t="55917" x="10437813" y="4117975"/>
          <p14:tracePt t="55922" x="10437813" y="4137025"/>
          <p14:tracePt t="55930" x="10437813" y="4146550"/>
          <p14:tracePt t="55939" x="10437813" y="4164013"/>
          <p14:tracePt t="55955" x="10437813" y="4183063"/>
          <p14:tracePt t="55962" x="10437813" y="4200525"/>
          <p14:tracePt t="55970" x="10437813" y="4210050"/>
          <p14:tracePt t="55978" x="10447338" y="4237038"/>
          <p14:tracePt t="56018" x="10447338" y="4246563"/>
          <p14:tracePt t="56034" x="10447338" y="4256088"/>
          <p14:tracePt t="56050" x="10447338" y="4264025"/>
          <p14:tracePt t="56074" x="10447338" y="4283075"/>
          <p14:tracePt t="56118" x="10447338" y="4300538"/>
          <p14:tracePt t="56126" x="10447338" y="4310063"/>
          <p14:tracePt t="56134" x="10447338" y="4319588"/>
          <p14:tracePt t="56142" x="10447338" y="4329113"/>
          <p14:tracePt t="56151" x="10447338" y="4337050"/>
          <p14:tracePt t="56166" x="10447338" y="4346575"/>
          <p14:tracePt t="56174" x="10447338" y="4365625"/>
          <p14:tracePt t="56182" x="10447338" y="4383088"/>
          <p14:tracePt t="56190" x="10447338" y="4392613"/>
          <p14:tracePt t="56194" x="10447338" y="4402138"/>
          <p14:tracePt t="56201" x="10447338" y="4410075"/>
          <p14:tracePt t="56218" x="10447338" y="4419600"/>
          <p14:tracePt t="56226" x="10447338" y="4429125"/>
          <p14:tracePt t="56235" x="10447338" y="4446588"/>
          <p14:tracePt t="56242" x="10447338" y="4456113"/>
          <p14:tracePt t="56258" x="10447338" y="4475163"/>
          <p14:tracePt t="56266" x="10447338" y="4492625"/>
          <p14:tracePt t="56282" x="10447338" y="4502150"/>
          <p14:tracePt t="56290" x="10447338" y="4511675"/>
          <p14:tracePt t="56298" x="10447338" y="4529138"/>
          <p14:tracePt t="56314" x="10447338" y="4538663"/>
          <p14:tracePt t="56322" x="10447338" y="4556125"/>
          <p14:tracePt t="56330" x="10447338" y="4565650"/>
          <p14:tracePt t="56346" x="10447338" y="4584700"/>
          <p14:tracePt t="56355" x="10447338" y="4592638"/>
          <p14:tracePt t="56362" x="10447338" y="4611688"/>
          <p14:tracePt t="56370" x="10447338" y="4629150"/>
          <p14:tracePt t="56378" x="10447338" y="4638675"/>
          <p14:tracePt t="56390" x="10447338" y="4648200"/>
          <p14:tracePt t="56398" x="10447338" y="4665663"/>
          <p14:tracePt t="56406" x="10429875" y="4694238"/>
          <p14:tracePt t="56414" x="10429875" y="4702175"/>
          <p14:tracePt t="56422" x="10429875" y="4711700"/>
          <p14:tracePt t="56430" x="10429875" y="4721225"/>
          <p14:tracePt t="56439" x="10429875" y="4730750"/>
          <p14:tracePt t="56446" x="10429875" y="4738688"/>
          <p14:tracePt t="56452" x="10429875" y="4757738"/>
          <p14:tracePt t="56457" x="10429875" y="4767263"/>
          <p14:tracePt t="56466" x="10429875" y="4784725"/>
          <p14:tracePt t="56506" x="10429875" y="4794250"/>
          <p14:tracePt t="56522" x="10420350" y="4803775"/>
          <p14:tracePt t="58502" x="10420350" y="4811713"/>
          <p14:tracePt t="58510" x="10410825" y="4803775"/>
          <p14:tracePt t="58517" x="10401300" y="4794250"/>
          <p14:tracePt t="58522" x="10401300" y="4767263"/>
          <p14:tracePt t="58530" x="10393363" y="4748213"/>
          <p14:tracePt t="58539" x="10383838" y="4721225"/>
          <p14:tracePt t="58546" x="10374313" y="4702175"/>
          <p14:tracePt t="58554" x="10347325" y="4657725"/>
          <p14:tracePt t="58562" x="10328275" y="4611688"/>
          <p14:tracePt t="58570" x="10310813" y="4584700"/>
          <p14:tracePt t="58578" x="10255250" y="4519613"/>
          <p14:tracePt t="58586" x="10210800" y="4475163"/>
          <p14:tracePt t="58594" x="10137775" y="4392613"/>
          <p14:tracePt t="58602" x="10091738" y="4329113"/>
          <p14:tracePt t="58610" x="10018713" y="4256088"/>
          <p14:tracePt t="58618" x="9936163" y="4183063"/>
          <p14:tracePt t="58626" x="9853613" y="4127500"/>
          <p14:tracePt t="58634" x="9809163" y="4100513"/>
          <p14:tracePt t="58642" x="9744075" y="4044950"/>
          <p14:tracePt t="58651" x="9661525" y="3990975"/>
          <p14:tracePt t="58658" x="9571038" y="3935413"/>
          <p14:tracePt t="58671" x="9488488" y="3881438"/>
          <p14:tracePt t="58678" x="9405938" y="3825875"/>
          <p14:tracePt t="58687" x="9324975" y="3771900"/>
          <p14:tracePt t="58694" x="9259888" y="3716338"/>
          <p14:tracePt t="58702" x="9242425" y="3698875"/>
          <p14:tracePt t="58710" x="9232900" y="3689350"/>
          <p14:tracePt t="58718" x="9215438" y="3670300"/>
          <p14:tracePt t="58726" x="9205913" y="3652838"/>
          <p14:tracePt t="58734" x="9205913" y="3633788"/>
          <p14:tracePt t="58742" x="9196388" y="3625850"/>
          <p14:tracePt t="58751" x="9186863" y="3606800"/>
          <p14:tracePt t="58758" x="9178925" y="3579813"/>
          <p14:tracePt t="58766" x="9178925" y="3570288"/>
          <p14:tracePt t="58774" x="9169400" y="3533775"/>
          <p14:tracePt t="58778" x="9142413" y="3516313"/>
          <p14:tracePt t="58787" x="9113838" y="3487738"/>
          <p14:tracePt t="58794" x="9077325" y="3433763"/>
          <p14:tracePt t="58803" x="9032875" y="3387725"/>
          <p14:tracePt t="58810" x="8940800" y="3305175"/>
          <p14:tracePt t="58818" x="8913813" y="3278188"/>
          <p14:tracePt t="58825" x="8840788" y="3224213"/>
          <p14:tracePt t="58834" x="8758238" y="3178175"/>
          <p14:tracePt t="58842" x="8721725" y="3151188"/>
          <p14:tracePt t="58851" x="8658225" y="3095625"/>
          <p14:tracePt t="58857" x="8593138" y="3059113"/>
          <p14:tracePt t="58866" x="8529638" y="3005138"/>
          <p14:tracePt t="58878" x="8466138" y="2968625"/>
          <p14:tracePt t="58886" x="8420100" y="2940050"/>
          <p14:tracePt t="58905" x="8293100" y="2867025"/>
          <p14:tracePt t="58910" x="8228013" y="2830513"/>
          <p14:tracePt t="58918" x="8201025" y="2820988"/>
          <p14:tracePt t="58926" x="8154988" y="2794000"/>
          <p14:tracePt t="58934" x="8091488" y="2767013"/>
          <p14:tracePt t="58942" x="8008938" y="2747963"/>
          <p14:tracePt t="58951" x="7954963" y="2720975"/>
          <p14:tracePt t="58958" x="7889875" y="2693988"/>
          <p14:tracePt t="58966" x="7845425" y="2684463"/>
          <p14:tracePt t="58971" x="7799388" y="2667000"/>
          <p14:tracePt t="58977" x="7762875" y="2647950"/>
          <p14:tracePt t="58987" x="7753350" y="2647950"/>
          <p14:tracePt t="58994" x="7716838" y="2630488"/>
          <p14:tracePt t="59002" x="7680325" y="2611438"/>
          <p14:tracePt t="59010" x="7670800" y="2611438"/>
          <p14:tracePt t="59018" x="7626350" y="2593975"/>
          <p14:tracePt t="59025" x="7561263" y="2584450"/>
          <p14:tracePt t="59034" x="7488238" y="2557463"/>
          <p14:tracePt t="59042" x="7451725" y="2547938"/>
          <p14:tracePt t="59051" x="7378700" y="2520950"/>
          <p14:tracePt t="59058" x="7288213" y="2492375"/>
          <p14:tracePt t="59066" x="7178675" y="2465388"/>
          <p14:tracePt t="59074" x="7059613" y="2419350"/>
          <p14:tracePt t="59082" x="6923088" y="2374900"/>
          <p14:tracePt t="59089" x="6777038" y="2328863"/>
          <p14:tracePt t="59098" x="6648450" y="2282825"/>
          <p14:tracePt t="59105" x="6492875" y="2246313"/>
          <p14:tracePt t="59114" x="6365875" y="2200275"/>
          <p14:tracePt t="59122" x="6227763" y="2173288"/>
          <p14:tracePt t="59130" x="6081713" y="2136775"/>
          <p14:tracePt t="59138" x="5954713" y="2109788"/>
          <p14:tracePt t="59146" x="5799138" y="2082800"/>
          <p14:tracePt t="59157" x="5653088" y="2054225"/>
          <p14:tracePt t="59167" x="5507038" y="2036763"/>
          <p14:tracePt t="59175" x="5360988" y="2017713"/>
          <p14:tracePt t="59182" x="5232400" y="2009775"/>
          <p14:tracePt t="59190" x="5105400" y="1990725"/>
          <p14:tracePt t="59198" x="4959350" y="1990725"/>
          <p14:tracePt t="59205" x="4813300" y="1990725"/>
          <p14:tracePt t="59214" x="4667250" y="1981200"/>
          <p14:tracePt t="59221" x="4529138" y="1963738"/>
          <p14:tracePt t="59226" x="4402138" y="1963738"/>
          <p14:tracePt t="59234" x="4273550" y="1944688"/>
          <p14:tracePt t="59242" x="4146550" y="1935163"/>
          <p14:tracePt t="59251" x="4037013" y="1917700"/>
          <p14:tracePt t="59258" x="3944938" y="1908175"/>
          <p14:tracePt t="59266" x="3844925" y="1881188"/>
          <p14:tracePt t="59274" x="3752850" y="1862138"/>
          <p14:tracePt t="59282" x="3652838" y="1835150"/>
          <p14:tracePt t="59289" x="3562350" y="1825625"/>
          <p14:tracePt t="59298" x="3479800" y="1798638"/>
          <p14:tracePt t="59305" x="3406775" y="1789113"/>
          <p14:tracePt t="59314" x="3324225" y="1762125"/>
          <p14:tracePt t="59322" x="3251200" y="1744663"/>
          <p14:tracePt t="59330" x="3132138" y="1735138"/>
          <p14:tracePt t="59338" x="3041650" y="1708150"/>
          <p14:tracePt t="59346" x="2932113" y="1689100"/>
          <p14:tracePt t="59357" x="2803525" y="1679575"/>
          <p14:tracePt t="59366" x="2667000" y="1652588"/>
          <p14:tracePt t="59373" x="2538413" y="1635125"/>
          <p14:tracePt t="59382" x="2411413" y="1606550"/>
          <p14:tracePt t="59389" x="2309813" y="1589088"/>
          <p14:tracePt t="59398" x="2219325" y="1579563"/>
          <p14:tracePt t="59405" x="2146300" y="1562100"/>
          <p14:tracePt t="59414" x="2063750" y="1552575"/>
          <p14:tracePt t="59418" x="2009775" y="1543050"/>
          <p14:tracePt t="59426" x="1963738" y="1533525"/>
          <p14:tracePt t="59434" x="1927225" y="1533525"/>
          <p14:tracePt t="59442" x="1890713" y="1533525"/>
          <p14:tracePt t="59451" x="1854200" y="1533525"/>
          <p14:tracePt t="59458" x="1827213" y="1533525"/>
          <p14:tracePt t="59466" x="1790700" y="1533525"/>
          <p14:tracePt t="59473" x="1771650" y="1533525"/>
          <p14:tracePt t="59482" x="1744663" y="1543050"/>
          <p14:tracePt t="59498" x="1725613" y="1552575"/>
          <p14:tracePt t="59506" x="1717675" y="1552575"/>
          <p14:tracePt t="59514" x="1698625" y="1562100"/>
          <p14:tracePt t="59562" x="1689100" y="1570038"/>
          <p14:tracePt t="59578" x="1671638" y="1570038"/>
          <p14:tracePt t="59610" x="1662113" y="1570038"/>
          <p14:tracePt t="59790" x="1681163" y="1562100"/>
          <p14:tracePt t="59802" x="1689100" y="1543050"/>
          <p14:tracePt t="59806" x="1698625" y="1533525"/>
          <p14:tracePt t="59874" x="1698625" y="1525588"/>
          <p14:tracePt t="59882" x="1708150" y="1525588"/>
          <p14:tracePt t="59914" x="1717675" y="1525588"/>
          <p14:tracePt t="59922" x="1735138" y="1506538"/>
          <p14:tracePt t="59938" x="1754188" y="1497013"/>
          <p14:tracePt t="59945" x="1762125" y="1497013"/>
          <p14:tracePt t="59954" x="1781175" y="1479550"/>
          <p14:tracePt t="59978" x="1790700" y="1470025"/>
          <p14:tracePt t="59986" x="1790700" y="1460500"/>
          <p14:tracePt t="59994" x="1798638" y="1452563"/>
          <p14:tracePt t="60010" x="1808163" y="1452563"/>
          <p14:tracePt t="60018" x="1808163" y="1443038"/>
          <p14:tracePt t="60026" x="1808163" y="1433513"/>
          <p14:tracePt t="60034" x="1808163" y="1423988"/>
          <p14:tracePt t="60051" x="1808163" y="1416050"/>
          <p14:tracePt t="60062" x="1808163" y="1406525"/>
          <p14:tracePt t="60071" x="1808163" y="1397000"/>
          <p14:tracePt t="60094" x="1808163" y="1387475"/>
          <p14:tracePt t="60102" x="1808163" y="1370013"/>
          <p14:tracePt t="60106" x="1808163" y="1360488"/>
          <p14:tracePt t="60114" x="1808163" y="1350963"/>
          <p14:tracePt t="60122" x="1808163" y="1343025"/>
          <p14:tracePt t="60146" x="1808163" y="1333500"/>
          <p14:tracePt t="60155" x="1808163" y="1323975"/>
          <p14:tracePt t="60162" x="1808163" y="1314450"/>
          <p14:tracePt t="60170" x="1808163" y="1306513"/>
          <p14:tracePt t="60186" x="1790700" y="1287463"/>
          <p14:tracePt t="60210" x="1781175" y="1277938"/>
          <p14:tracePt t="60218" x="1781175" y="1270000"/>
          <p14:tracePt t="60226" x="1762125" y="1260475"/>
          <p14:tracePt t="60234" x="1754188" y="1250950"/>
          <p14:tracePt t="60255" x="1744663" y="1241425"/>
          <p14:tracePt t="60310" x="1735138" y="1233488"/>
          <p14:tracePt t="60338" x="1735138" y="1223963"/>
          <p14:tracePt t="60355" x="1725613" y="1214438"/>
          <p14:tracePt t="60362" x="1717675" y="1204913"/>
          <p14:tracePt t="60387" x="1698625" y="1196975"/>
          <p14:tracePt t="60402" x="1689100" y="1187450"/>
          <p14:tracePt t="60417" x="1681163" y="1177925"/>
          <p14:tracePt t="60449" x="1662113" y="1160463"/>
          <p14:tracePt t="60466" x="1652588" y="1150938"/>
          <p14:tracePt t="60474" x="1652588" y="1141413"/>
          <p14:tracePt t="60482" x="1644650" y="1131888"/>
          <p14:tracePt t="60498" x="1625600" y="1123950"/>
          <p14:tracePt t="60505" x="1616075" y="1123950"/>
          <p14:tracePt t="60519" x="1606550" y="1123950"/>
          <p14:tracePt t="60534" x="1589088" y="1123950"/>
          <p14:tracePt t="60566" x="1579563" y="1114425"/>
          <p14:tracePt t="60634" x="1570038" y="1114425"/>
          <p14:tracePt t="60650" x="1562100" y="1114425"/>
          <p14:tracePt t="60658" x="1543050" y="1104900"/>
          <p14:tracePt t="60674" x="1533525" y="1095375"/>
          <p14:tracePt t="60682" x="1516063" y="1095375"/>
          <p14:tracePt t="60702" x="1497013" y="1087438"/>
          <p14:tracePt t="60710" x="1479550" y="1077913"/>
          <p14:tracePt t="60718" x="1470025" y="1077913"/>
          <p14:tracePt t="60726" x="1460500" y="1077913"/>
          <p14:tracePt t="60734" x="1443038" y="1068388"/>
          <p14:tracePt t="60751" x="1423988" y="1058863"/>
          <p14:tracePt t="60758" x="1416050" y="1058863"/>
          <p14:tracePt t="60766" x="1397000" y="1058863"/>
          <p14:tracePt t="60774" x="1387475" y="1058863"/>
          <p14:tracePt t="60790" x="1379538" y="1058863"/>
          <p14:tracePt t="60798" x="1360488" y="1058863"/>
          <p14:tracePt t="60801" x="1350963" y="1058863"/>
          <p14:tracePt t="60810" x="1343025" y="1058863"/>
          <p14:tracePt t="60826" x="1333500" y="1058863"/>
          <p14:tracePt t="60850" x="1323975" y="1058863"/>
          <p14:tracePt t="60858" x="1314450" y="1058863"/>
          <p14:tracePt t="60866" x="1306513" y="1058863"/>
          <p14:tracePt t="60874" x="1296988" y="1068388"/>
          <p14:tracePt t="60906" x="1287463" y="1077913"/>
          <p14:tracePt t="60930" x="1270000" y="1087438"/>
          <p14:tracePt t="60950" x="1260475" y="1095375"/>
          <p14:tracePt t="60966" x="1260475" y="1104900"/>
          <p14:tracePt t="60982" x="1250950" y="1114425"/>
          <p14:tracePt t="60989" x="1250950" y="1123950"/>
          <p14:tracePt t="60994" x="1241425" y="1141413"/>
          <p14:tracePt t="61002" x="1241425" y="1150938"/>
          <p14:tracePt t="61010" x="1233488" y="1150938"/>
          <p14:tracePt t="61017" x="1233488" y="1160463"/>
          <p14:tracePt t="61034" x="1223963" y="1177925"/>
          <p14:tracePt t="61042" x="1214438" y="1187450"/>
          <p14:tracePt t="61058" x="1204913" y="1214438"/>
          <p14:tracePt t="61074" x="1204913" y="1233488"/>
          <p14:tracePt t="61082" x="1196975" y="1241425"/>
          <p14:tracePt t="61090" x="1187450" y="1260475"/>
          <p14:tracePt t="61114" x="1187450" y="1270000"/>
          <p14:tracePt t="61134" x="1187450" y="1277938"/>
          <p14:tracePt t="61142" x="1177925" y="1296988"/>
          <p14:tracePt t="61174" x="1177925" y="1314450"/>
          <p14:tracePt t="61186" x="1177925" y="1323975"/>
          <p14:tracePt t="61194" x="1177925" y="1333500"/>
          <p14:tracePt t="61202" x="1177925" y="1343025"/>
          <p14:tracePt t="61218" x="1177925" y="1350963"/>
          <p14:tracePt t="61226" x="1177925" y="1370013"/>
          <p14:tracePt t="61234" x="1177925" y="1387475"/>
          <p14:tracePt t="61242" x="1177925" y="1406525"/>
          <p14:tracePt t="61251" x="1177925" y="1423988"/>
          <p14:tracePt t="61258" x="1177925" y="1452563"/>
          <p14:tracePt t="61267" x="1177925" y="1470025"/>
          <p14:tracePt t="61274" x="1177925" y="1489075"/>
          <p14:tracePt t="61282" x="1177925" y="1516063"/>
          <p14:tracePt t="61290" x="1177925" y="1533525"/>
          <p14:tracePt t="61298" x="1177925" y="1552575"/>
          <p14:tracePt t="61306" x="1177925" y="1579563"/>
          <p14:tracePt t="61314" x="1177925" y="1598613"/>
          <p14:tracePt t="61322" x="1187450" y="1616075"/>
          <p14:tracePt t="61334" x="1187450" y="1635125"/>
          <p14:tracePt t="61342" x="1196975" y="1662113"/>
          <p14:tracePt t="61351" x="1196975" y="1698625"/>
          <p14:tracePt t="61366" x="1196975" y="1716088"/>
          <p14:tracePt t="61374" x="1204913" y="1735138"/>
          <p14:tracePt t="61378" x="1214438" y="1752600"/>
          <p14:tracePt t="61386" x="1214438" y="1762125"/>
          <p14:tracePt t="61394" x="1223963" y="1798638"/>
          <p14:tracePt t="61410" x="1223963" y="1817688"/>
          <p14:tracePt t="61418" x="1223963" y="1835150"/>
          <p14:tracePt t="61426" x="1241425" y="1862138"/>
          <p14:tracePt t="61442" x="1241425" y="1881188"/>
          <p14:tracePt t="61451" x="1241425" y="1890713"/>
          <p14:tracePt t="61458" x="1241425" y="1898650"/>
          <p14:tracePt t="61467" x="1250950" y="1917700"/>
          <p14:tracePt t="61474" x="1250950" y="1927225"/>
          <p14:tracePt t="61482" x="1260475" y="1954213"/>
          <p14:tracePt t="61490" x="1260475" y="1963738"/>
          <p14:tracePt t="61505" x="1270000" y="1973263"/>
          <p14:tracePt t="61514" x="1270000" y="1981200"/>
          <p14:tracePt t="61522" x="1270000" y="1990725"/>
          <p14:tracePt t="61530" x="1270000" y="2000250"/>
          <p14:tracePt t="61542" x="1277938" y="2017713"/>
          <p14:tracePt t="61558" x="1277938" y="2027238"/>
          <p14:tracePt t="61566" x="1287463" y="2027238"/>
          <p14:tracePt t="61570" x="1287463" y="2036763"/>
          <p14:tracePt t="61577" x="1287463" y="2046288"/>
          <p14:tracePt t="61594" x="1296988" y="2054225"/>
          <p14:tracePt t="61602" x="1296988" y="2063750"/>
          <p14:tracePt t="61610" x="1296988" y="2073275"/>
          <p14:tracePt t="61626" x="1296988" y="2090738"/>
          <p14:tracePt t="61642" x="1314450" y="2109788"/>
          <p14:tracePt t="61658" x="1314450" y="2127250"/>
          <p14:tracePt t="61682" x="1314450" y="2136775"/>
          <p14:tracePt t="61698" x="1323975" y="2155825"/>
          <p14:tracePt t="61715" x="1323975" y="2163763"/>
          <p14:tracePt t="61731" x="1323975" y="2173288"/>
          <p14:tracePt t="61746" x="1323975" y="2182813"/>
          <p14:tracePt t="61757" x="1333500" y="2200275"/>
          <p14:tracePt t="61794" x="1343025" y="2200275"/>
          <p14:tracePt t="61834" x="1350963" y="2209800"/>
          <p14:tracePt t="61858" x="1360488" y="2228850"/>
          <p14:tracePt t="61866" x="1370013" y="2236788"/>
          <p14:tracePt t="61878" x="1387475" y="2255838"/>
          <p14:tracePt t="61895" x="1397000" y="2265363"/>
          <p14:tracePt t="61902" x="1406525" y="2282825"/>
          <p14:tracePt t="61906" x="1406525" y="2292350"/>
          <p14:tracePt t="61914" x="1423988" y="2301875"/>
          <p14:tracePt t="61922" x="1423988" y="2309813"/>
          <p14:tracePt t="61930" x="1433513" y="2319338"/>
          <p14:tracePt t="61938" x="1452563" y="2338388"/>
          <p14:tracePt t="61955" x="1470025" y="2355850"/>
          <p14:tracePt t="61970" x="1479550" y="2365375"/>
          <p14:tracePt t="61978" x="1489075" y="2374900"/>
          <p14:tracePt t="61986" x="1497013" y="2382838"/>
          <p14:tracePt t="61994" x="1506538" y="2392363"/>
          <p14:tracePt t="62010" x="1533525" y="2411413"/>
          <p14:tracePt t="62038" x="1543050" y="2411413"/>
          <p14:tracePt t="62046" x="1552575" y="2411413"/>
          <p14:tracePt t="62054" x="1579563" y="2419350"/>
          <p14:tracePt t="62070" x="1589088" y="2419350"/>
          <p14:tracePt t="62078" x="1606550" y="2428875"/>
          <p14:tracePt t="62098" x="1616075" y="2428875"/>
          <p14:tracePt t="62114" x="1625600" y="2428875"/>
          <p14:tracePt t="62162" x="1635125" y="2428875"/>
          <p14:tracePt t="62178" x="1644650" y="2428875"/>
          <p14:tracePt t="62187" x="1652588" y="2428875"/>
          <p14:tracePt t="62202" x="1671638" y="2428875"/>
          <p14:tracePt t="62210" x="1681163" y="2428875"/>
          <p14:tracePt t="62226" x="1689100" y="2428875"/>
          <p14:tracePt t="62242" x="1689100" y="2419350"/>
          <p14:tracePt t="62266" x="1698625" y="2411413"/>
          <p14:tracePt t="62298" x="1708150" y="2392363"/>
          <p14:tracePt t="62314" x="1717675" y="2382838"/>
          <p14:tracePt t="62322" x="1725613" y="2374900"/>
          <p14:tracePt t="62346" x="1735138" y="2374900"/>
          <p14:tracePt t="62354" x="1744663" y="2355850"/>
          <p14:tracePt t="62370" x="1744663" y="2346325"/>
          <p14:tracePt t="62378" x="1754188" y="2328863"/>
          <p14:tracePt t="62390" x="1754188" y="2319338"/>
          <p14:tracePt t="62398" x="1762125" y="2309813"/>
          <p14:tracePt t="62405" x="1762125" y="2301875"/>
          <p14:tracePt t="62414" x="1781175" y="2282825"/>
          <p14:tracePt t="62418" x="1790700" y="2265363"/>
          <p14:tracePt t="62426" x="1798638" y="2246313"/>
          <p14:tracePt t="62434" x="1808163" y="2236788"/>
          <p14:tracePt t="62451" x="1817688" y="2219325"/>
          <p14:tracePt t="62458" x="1827213" y="2200275"/>
          <p14:tracePt t="62467" x="1835150" y="2182813"/>
          <p14:tracePt t="62474" x="1844675" y="2173288"/>
          <p14:tracePt t="62490" x="1854200" y="2155825"/>
          <p14:tracePt t="62498" x="1863725" y="2146300"/>
          <p14:tracePt t="62505" x="1871663" y="2127250"/>
          <p14:tracePt t="62522" x="1871663" y="2119313"/>
          <p14:tracePt t="62530" x="1881188" y="2090738"/>
          <p14:tracePt t="62546" x="1890713" y="2073275"/>
          <p14:tracePt t="62555" x="1890713" y="2054225"/>
          <p14:tracePt t="62562" x="1890713" y="2027238"/>
          <p14:tracePt t="62570" x="1890713" y="2017713"/>
          <p14:tracePt t="62578" x="1890713" y="1990725"/>
          <p14:tracePt t="62585" x="1890713" y="1973263"/>
          <p14:tracePt t="62594" x="1890713" y="1963738"/>
          <p14:tracePt t="62602" x="1890713" y="1944688"/>
          <p14:tracePt t="62610" x="1890713" y="1927225"/>
          <p14:tracePt t="62618" x="1890713" y="1917700"/>
          <p14:tracePt t="62626" x="1890713" y="1908175"/>
          <p14:tracePt t="62634" x="1890713" y="1890713"/>
          <p14:tracePt t="62642" x="1890713" y="1881188"/>
          <p14:tracePt t="62651" x="1890713" y="1854200"/>
          <p14:tracePt t="62658" x="1890713" y="1835150"/>
          <p14:tracePt t="62667" x="1890713" y="1825625"/>
          <p14:tracePt t="62674" x="1890713" y="1798638"/>
          <p14:tracePt t="62682" x="1890713" y="1771650"/>
          <p14:tracePt t="62690" x="1890713" y="1752600"/>
          <p14:tracePt t="62698" x="1890713" y="1744663"/>
          <p14:tracePt t="62705" x="1871663" y="1708150"/>
          <p14:tracePt t="62714" x="1871663" y="1698625"/>
          <p14:tracePt t="62722" x="1871663" y="1679575"/>
          <p14:tracePt t="62730" x="1854200" y="1652588"/>
          <p14:tracePt t="62738" x="1854200" y="1635125"/>
          <p14:tracePt t="62746" x="1844675" y="1606550"/>
          <p14:tracePt t="62755" x="1844675" y="1589088"/>
          <p14:tracePt t="62762" x="1835150" y="1562100"/>
          <p14:tracePt t="62770" x="1835150" y="1552575"/>
          <p14:tracePt t="62778" x="1835150" y="1533525"/>
          <p14:tracePt t="62786" x="1835150" y="1516063"/>
          <p14:tracePt t="62794" x="1835150" y="1497013"/>
          <p14:tracePt t="62805" x="1827213" y="1489075"/>
          <p14:tracePt t="62822" x="1827213" y="1479550"/>
          <p14:tracePt t="62830" x="1827213" y="1470025"/>
          <p14:tracePt t="62838" x="1827213" y="1460500"/>
          <p14:tracePt t="62846" x="1827213" y="1443038"/>
          <p14:tracePt t="62855" x="1827213" y="1433513"/>
          <p14:tracePt t="62862" x="1827213" y="1423988"/>
          <p14:tracePt t="62882" x="1827213" y="1406525"/>
          <p14:tracePt t="62902" x="1817688" y="1387475"/>
          <p14:tracePt t="62906" x="1808163" y="1379538"/>
          <p14:tracePt t="62914" x="1808163" y="1370013"/>
          <p14:tracePt t="62923" x="1798638" y="1350963"/>
          <p14:tracePt t="62939" x="1798638" y="1343025"/>
          <p14:tracePt t="62946" x="1781175" y="1314450"/>
          <p14:tracePt t="62962" x="1771650" y="1306513"/>
          <p14:tracePt t="62971" x="1762125" y="1296988"/>
          <p14:tracePt t="62978" x="1754188" y="1287463"/>
          <p14:tracePt t="62987" x="1744663" y="1277938"/>
          <p14:tracePt t="62993" x="1735138" y="1270000"/>
          <p14:tracePt t="63002" x="1717675" y="1250950"/>
          <p14:tracePt t="63010" x="1717675" y="1241425"/>
          <p14:tracePt t="63017" x="1698625" y="1223963"/>
          <p14:tracePt t="63026" x="1689100" y="1223963"/>
          <p14:tracePt t="63042" x="1681163" y="1214438"/>
          <p14:tracePt t="63050" x="1671638" y="1204913"/>
          <p14:tracePt t="63058" x="1662113" y="1204913"/>
          <p14:tracePt t="63067" x="1652588" y="1196975"/>
          <p14:tracePt t="63074" x="1652588" y="1187450"/>
          <p14:tracePt t="63090" x="1635125" y="1177925"/>
          <p14:tracePt t="63097" x="1625600" y="1177925"/>
          <p14:tracePt t="63105" x="1606550" y="1160463"/>
          <p14:tracePt t="63113" x="1598613" y="1160463"/>
          <p14:tracePt t="63122" x="1579563" y="1160463"/>
          <p14:tracePt t="63130" x="1570038" y="1160463"/>
          <p14:tracePt t="63138" x="1562100" y="1150938"/>
          <p14:tracePt t="63146" x="1552575" y="1150938"/>
          <p14:tracePt t="63154" x="1533525" y="1150938"/>
          <p14:tracePt t="63162" x="1516063" y="1150938"/>
          <p14:tracePt t="63171" x="1506538" y="1150938"/>
          <p14:tracePt t="63178" x="1497013" y="1150938"/>
          <p14:tracePt t="63186" x="1479550" y="1150938"/>
          <p14:tracePt t="63202" x="1452563" y="1150938"/>
          <p14:tracePt t="63210" x="1443038" y="1150938"/>
          <p14:tracePt t="63218" x="1433513" y="1150938"/>
          <p14:tracePt t="63226" x="1416050" y="1150938"/>
          <p14:tracePt t="63234" x="1406525" y="1150938"/>
          <p14:tracePt t="63242" x="1397000" y="1150938"/>
          <p14:tracePt t="63266" x="1387475" y="1150938"/>
          <p14:tracePt t="63274" x="1379538" y="1150938"/>
          <p14:tracePt t="63282" x="1360488" y="1150938"/>
          <p14:tracePt t="63290" x="1350963" y="1150938"/>
          <p14:tracePt t="63305" x="1343025" y="1150938"/>
          <p14:tracePt t="63346" x="1333500" y="1150938"/>
          <p14:tracePt t="63354" x="1323975" y="1150938"/>
          <p14:tracePt t="63370" x="1314450" y="1150938"/>
          <p14:tracePt t="63379" x="1296988" y="1150938"/>
          <p14:tracePt t="63403" x="1277938" y="1150938"/>
          <p14:tracePt t="63417" x="1260475" y="1150938"/>
          <p14:tracePt t="63426" x="1250950" y="1160463"/>
          <p14:tracePt t="63439" x="1241425" y="1168400"/>
          <p14:tracePt t="63442" x="1241425" y="1177925"/>
          <p14:tracePt t="63450" x="1233488" y="1187450"/>
          <p14:tracePt t="63458" x="1223963" y="1196975"/>
          <p14:tracePt t="63466" x="1204913" y="1223963"/>
          <p14:tracePt t="63474" x="1196975" y="1223963"/>
          <p14:tracePt t="63482" x="1187450" y="1233488"/>
          <p14:tracePt t="63498" x="1177925" y="1260475"/>
          <p14:tracePt t="63505" x="1168400" y="1270000"/>
          <p14:tracePt t="63514" x="1168400" y="1287463"/>
          <p14:tracePt t="63522" x="1160463" y="1306513"/>
          <p14:tracePt t="63538" x="1160463" y="1333500"/>
          <p14:tracePt t="63546" x="1150938" y="1350963"/>
          <p14:tracePt t="63555" x="1150938" y="1360488"/>
          <p14:tracePt t="63562" x="1150938" y="1370013"/>
          <p14:tracePt t="63571" x="1141413" y="1387475"/>
          <p14:tracePt t="63577" x="1141413" y="1406525"/>
          <p14:tracePt t="63586" x="1141413" y="1416050"/>
          <p14:tracePt t="63601" x="1131888" y="1433513"/>
          <p14:tracePt t="63618" x="1131888" y="1443038"/>
          <p14:tracePt t="63634" x="1131888" y="1460500"/>
          <p14:tracePt t="63642" x="1131888" y="1470025"/>
          <p14:tracePt t="63651" x="1131888" y="1479550"/>
          <p14:tracePt t="63658" x="1131888" y="1489075"/>
          <p14:tracePt t="63667" x="1131888" y="1497013"/>
          <p14:tracePt t="63674" x="1131888" y="1516063"/>
          <p14:tracePt t="63682" x="1131888" y="1533525"/>
          <p14:tracePt t="63690" x="1131888" y="1543050"/>
          <p14:tracePt t="63698" x="1131888" y="1562100"/>
          <p14:tracePt t="63705" x="1131888" y="1579563"/>
          <p14:tracePt t="63714" x="1131888" y="1598613"/>
          <p14:tracePt t="63722" x="1131888" y="1606550"/>
          <p14:tracePt t="63730" x="1131888" y="1616075"/>
          <p14:tracePt t="63738" x="1131888" y="1643063"/>
          <p14:tracePt t="63746" x="1131888" y="1652588"/>
          <p14:tracePt t="63755" x="1131888" y="1671638"/>
          <p14:tracePt t="63762" x="1131888" y="1679575"/>
          <p14:tracePt t="63770" x="1131888" y="1698625"/>
          <p14:tracePt t="63787" x="1141413" y="1725613"/>
          <p14:tracePt t="63794" x="1141413" y="1735138"/>
          <p14:tracePt t="63810" x="1141413" y="1744663"/>
          <p14:tracePt t="63818" x="1150938" y="1762125"/>
          <p14:tracePt t="63826" x="1150938" y="1771650"/>
          <p14:tracePt t="63834" x="1150938" y="1789113"/>
          <p14:tracePt t="63842" x="1160463" y="1808163"/>
          <p14:tracePt t="63858" x="1168400" y="1835150"/>
          <p14:tracePt t="63866" x="1168400" y="1844675"/>
          <p14:tracePt t="63874" x="1177925" y="1862138"/>
          <p14:tracePt t="63882" x="1187450" y="1881188"/>
          <p14:tracePt t="63890" x="1204913" y="1898650"/>
          <p14:tracePt t="63903" x="1214438" y="1917700"/>
          <p14:tracePt t="63905" x="1223963" y="1954213"/>
          <p14:tracePt t="63914" x="1233488" y="1981200"/>
          <p14:tracePt t="63922" x="1233488" y="2000250"/>
          <p14:tracePt t="63930" x="1241425" y="2017713"/>
          <p14:tracePt t="63938" x="1260475" y="2036763"/>
          <p14:tracePt t="63946" x="1270000" y="2063750"/>
          <p14:tracePt t="63955" x="1277938" y="2073275"/>
          <p14:tracePt t="63962" x="1287463" y="2090738"/>
          <p14:tracePt t="63970" x="1306513" y="2109788"/>
          <p14:tracePt t="63978" x="1314450" y="2127250"/>
          <p14:tracePt t="63987" x="1323975" y="2136775"/>
          <p14:tracePt t="63994" x="1333500" y="2146300"/>
          <p14:tracePt t="64006" x="1343025" y="2173288"/>
          <p14:tracePt t="64014" x="1343025" y="2182813"/>
          <p14:tracePt t="64019" x="1350963" y="2192338"/>
          <p14:tracePt t="64026" x="1370013" y="2200275"/>
          <p14:tracePt t="64034" x="1387475" y="2228850"/>
          <p14:tracePt t="64042" x="1397000" y="2246313"/>
          <p14:tracePt t="64050" x="1423988" y="2265363"/>
          <p14:tracePt t="64058" x="1433513" y="2282825"/>
          <p14:tracePt t="64067" x="1452563" y="2301875"/>
          <p14:tracePt t="64074" x="1470025" y="2319338"/>
          <p14:tracePt t="64082" x="1479550" y="2328863"/>
          <p14:tracePt t="64098" x="1497013" y="2338388"/>
          <p14:tracePt t="64105" x="1497013" y="2346325"/>
          <p14:tracePt t="64114" x="1506538" y="2355850"/>
          <p14:tracePt t="64130" x="1525588" y="2365375"/>
          <p14:tracePt t="64138" x="1533525" y="2365375"/>
          <p14:tracePt t="64146" x="1543050" y="2374900"/>
          <p14:tracePt t="64154" x="1552575" y="2382838"/>
          <p14:tracePt t="64162" x="1570038" y="2401888"/>
          <p14:tracePt t="64187" x="1589088" y="2401888"/>
          <p14:tracePt t="64194" x="1606550" y="2411413"/>
          <p14:tracePt t="64210" x="1625600" y="2419350"/>
          <p14:tracePt t="64234" x="1644650" y="2428875"/>
          <p14:tracePt t="64266" x="1652588" y="2428875"/>
          <p14:tracePt t="64322" x="1662113" y="2428875"/>
          <p14:tracePt t="64710" x="1671638" y="2428875"/>
          <p14:tracePt t="64850" x="1671638" y="2419350"/>
          <p14:tracePt t="64915" x="1671638" y="2401888"/>
          <p14:tracePt t="65078" x="1671638" y="2382838"/>
          <p14:tracePt t="65087" x="1662113" y="2374900"/>
          <p14:tracePt t="65094" x="1652588" y="2365375"/>
          <p14:tracePt t="65110" x="1635125" y="2338388"/>
          <p14:tracePt t="65122" x="1635125" y="2328863"/>
          <p14:tracePt t="65146" x="1625600" y="2319338"/>
          <p14:tracePt t="65154" x="1616075" y="2309813"/>
          <p14:tracePt t="65274" x="1616075" y="2301875"/>
          <p14:tracePt t="65306" x="1606550" y="2292350"/>
          <p14:tracePt t="65394" x="1606550" y="2273300"/>
          <p14:tracePt t="65410" x="1606550" y="2265363"/>
          <p14:tracePt t="65418" x="1598613" y="2236788"/>
          <p14:tracePt t="65434" x="1598613" y="2228850"/>
          <p14:tracePt t="65450" x="1598613" y="2219325"/>
          <p14:tracePt t="65458" x="1598613" y="2209800"/>
          <p14:tracePt t="65466" x="1598613" y="2192338"/>
          <p14:tracePt t="65483" x="1598613" y="2173288"/>
          <p14:tracePt t="65498" x="1598613" y="2163763"/>
          <p14:tracePt t="65505" x="1598613" y="2155825"/>
          <p14:tracePt t="65522" x="1598613" y="2146300"/>
          <p14:tracePt t="65530" x="1598613" y="2136775"/>
          <p14:tracePt t="65546" x="1598613" y="2127250"/>
          <p14:tracePt t="65555" x="1598613" y="2109788"/>
          <p14:tracePt t="65562" x="1598613" y="2100263"/>
          <p14:tracePt t="65578" x="1598613" y="2090738"/>
          <p14:tracePt t="65586" x="1598613" y="2073275"/>
          <p14:tracePt t="65593" x="1598613" y="2054225"/>
          <p14:tracePt t="65602" x="1598613" y="2046288"/>
          <p14:tracePt t="65610" x="1606550" y="2017713"/>
          <p14:tracePt t="65617" x="1606550" y="2009775"/>
          <p14:tracePt t="65625" x="1616075" y="1990725"/>
          <p14:tracePt t="65642" x="1616075" y="1973263"/>
          <p14:tracePt t="65650" x="1616075" y="1954213"/>
          <p14:tracePt t="65658" x="1616075" y="1944688"/>
          <p14:tracePt t="65667" x="1616075" y="1917700"/>
          <p14:tracePt t="65674" x="1616075" y="1898650"/>
          <p14:tracePt t="65682" x="1616075" y="1881188"/>
          <p14:tracePt t="65690" x="1616075" y="1871663"/>
          <p14:tracePt t="65699" x="1625600" y="1862138"/>
          <p14:tracePt t="65706" x="1625600" y="1844675"/>
          <p14:tracePt t="65714" x="1625600" y="1835150"/>
          <p14:tracePt t="65722" x="1625600" y="1808163"/>
          <p14:tracePt t="65730" x="1625600" y="1798638"/>
          <p14:tracePt t="65738" x="1625600" y="1789113"/>
          <p14:tracePt t="65746" x="1635125" y="1762125"/>
          <p14:tracePt t="65755" x="1635125" y="1752600"/>
          <p14:tracePt t="65771" x="1635125" y="1744663"/>
          <p14:tracePt t="65778" x="1635125" y="1725613"/>
          <p14:tracePt t="65787" x="1635125" y="1716088"/>
          <p14:tracePt t="65794" x="1635125" y="1708150"/>
          <p14:tracePt t="65802" x="1644650" y="1679575"/>
          <p14:tracePt t="65818" x="1644650" y="1671638"/>
          <p14:tracePt t="65836" x="1652588" y="1652588"/>
          <p14:tracePt t="65842" x="1652588" y="1643063"/>
          <p14:tracePt t="65850" x="1662113" y="1625600"/>
          <p14:tracePt t="65867" x="1662113" y="1606550"/>
          <p14:tracePt t="65874" x="1671638" y="1579563"/>
          <p14:tracePt t="65890" x="1681163" y="1562100"/>
          <p14:tracePt t="65905" x="1681163" y="1543050"/>
          <p14:tracePt t="65914" x="1681163" y="1533525"/>
          <p14:tracePt t="65922" x="1689100" y="1525588"/>
          <p14:tracePt t="65946" x="1689100" y="1516063"/>
          <p14:tracePt t="65962" x="1689100" y="1506538"/>
          <p14:tracePt t="65987" x="1689100" y="1497013"/>
          <p14:tracePt t="66258" x="1689100" y="1489075"/>
          <p14:tracePt t="66262" x="1689100" y="1479550"/>
          <p14:tracePt t="66290" x="1689100" y="1470025"/>
          <p14:tracePt t="66298" x="1681163" y="1460500"/>
          <p14:tracePt t="66414" x="1681163" y="1452563"/>
          <p14:tracePt t="66490" x="1681163" y="1443038"/>
          <p14:tracePt t="66554" x="1681163" y="1433513"/>
          <p14:tracePt t="66570" x="1681163" y="1423988"/>
          <p14:tracePt t="66618" x="1681163" y="1416050"/>
          <p14:tracePt t="66666" x="1681163" y="1406525"/>
          <p14:tracePt t="66714" x="1681163" y="1397000"/>
          <p14:tracePt t="66802" x="1681163" y="1387475"/>
          <p14:tracePt t="66826" x="1698625" y="1387475"/>
          <p14:tracePt t="66842" x="1708150" y="1387475"/>
          <p14:tracePt t="66858" x="1725613" y="1379538"/>
          <p14:tracePt t="66883" x="1735138" y="1379538"/>
          <p14:tracePt t="66898" x="1744663" y="1379538"/>
          <p14:tracePt t="66905" x="1754188" y="1370013"/>
          <p14:tracePt t="66922" x="1762125" y="1370013"/>
          <p14:tracePt t="66938" x="1781175" y="1370013"/>
          <p14:tracePt t="66954" x="1790700" y="1360488"/>
          <p14:tracePt t="66978" x="1798638" y="1350963"/>
          <p14:tracePt t="66987" x="1817688" y="1350963"/>
          <p14:tracePt t="66994" x="1835150" y="1350963"/>
          <p14:tracePt t="67002" x="1863725" y="1350963"/>
          <p14:tracePt t="67010" x="1871663" y="1350963"/>
          <p14:tracePt t="67018" x="1881188" y="1350963"/>
          <p14:tracePt t="67025" x="1900238" y="1350963"/>
          <p14:tracePt t="67034" x="1908175" y="1350963"/>
          <p14:tracePt t="67050" x="1917700" y="1350963"/>
          <p14:tracePt t="67074" x="1927225" y="1350963"/>
          <p14:tracePt t="67083" x="1936750" y="1350963"/>
          <p14:tracePt t="67099" x="1944688" y="1350963"/>
          <p14:tracePt t="67138" x="1954213" y="1350963"/>
          <p14:tracePt t="67162" x="1963738" y="1350963"/>
          <p14:tracePt t="67210" x="1963738" y="1343025"/>
          <p14:tracePt t="67334" x="1963738" y="1333500"/>
          <p14:tracePt t="67350" x="1936750" y="1350963"/>
          <p14:tracePt t="67358" x="1936750" y="1360488"/>
          <p14:tracePt t="67366" x="1927225" y="1370013"/>
          <p14:tracePt t="67374" x="1917700" y="1379538"/>
          <p14:tracePt t="67383" x="1900238" y="1397000"/>
          <p14:tracePt t="67390" x="1890713" y="1406525"/>
          <p14:tracePt t="67406" x="1881188" y="1406525"/>
          <p14:tracePt t="67418" x="1881188" y="1416050"/>
          <p14:tracePt t="67434" x="1871663" y="1423988"/>
          <p14:tracePt t="67442" x="1863725" y="1433513"/>
          <p14:tracePt t="67458" x="1854200" y="1433513"/>
          <p14:tracePt t="67494" x="1844675" y="1433513"/>
          <p14:tracePt t="67666" x="1854200" y="1433513"/>
          <p14:tracePt t="67674" x="1881188" y="1433513"/>
          <p14:tracePt t="67678" x="1890713" y="1433513"/>
          <p14:tracePt t="67683" x="1927225" y="1433513"/>
          <p14:tracePt t="67690" x="1944688" y="1433513"/>
          <p14:tracePt t="67698" x="1963738" y="1433513"/>
          <p14:tracePt t="67706" x="1981200" y="1433513"/>
          <p14:tracePt t="67714" x="1990725" y="1433513"/>
          <p14:tracePt t="67730" x="2009775" y="1433513"/>
          <p14:tracePt t="67970" x="2000250" y="1433513"/>
          <p14:tracePt t="67978" x="1981200" y="1433513"/>
          <p14:tracePt t="67987" x="1963738" y="1433513"/>
          <p14:tracePt t="67994" x="1936750" y="1433513"/>
          <p14:tracePt t="68002" x="1917700" y="1433513"/>
          <p14:tracePt t="68005" x="1900238" y="1433513"/>
          <p14:tracePt t="68009" x="1890713" y="1433513"/>
          <p14:tracePt t="68018" x="1881188" y="1433513"/>
          <p14:tracePt t="68026" x="1863725" y="1433513"/>
          <p14:tracePt t="68042" x="1854200" y="1433513"/>
          <p14:tracePt t="68050" x="1835150" y="1433513"/>
          <p14:tracePt t="68071" x="1827213" y="1433513"/>
          <p14:tracePt t="68086" x="1817688" y="1433513"/>
          <p14:tracePt t="68102" x="1808163" y="1433513"/>
          <p14:tracePt t="68130" x="1798638" y="1443038"/>
          <p14:tracePt t="68138" x="1790700" y="1443038"/>
          <p14:tracePt t="68162" x="1781175" y="1452563"/>
          <p14:tracePt t="68246" x="1771650" y="1452563"/>
          <p14:tracePt t="68682" x="1781175" y="1452563"/>
          <p14:tracePt t="68694" x="1798638" y="1452563"/>
          <p14:tracePt t="68698" x="1808163" y="1452563"/>
          <p14:tracePt t="68722" x="1817688" y="1452563"/>
          <p14:tracePt t="68730" x="1827213" y="1452563"/>
          <p14:tracePt t="68738" x="1835150" y="1452563"/>
          <p14:tracePt t="68746" x="1844675" y="1452563"/>
          <p14:tracePt t="68754" x="1863725" y="1452563"/>
          <p14:tracePt t="68766" x="1881188" y="1452563"/>
          <p14:tracePt t="68774" x="1890713" y="1452563"/>
          <p14:tracePt t="68783" x="1900238" y="1452563"/>
          <p14:tracePt t="68790" x="1917700" y="1452563"/>
          <p14:tracePt t="68799" x="1927225" y="1452563"/>
          <p14:tracePt t="68806" x="1944688" y="1452563"/>
          <p14:tracePt t="68814" x="1954213" y="1452563"/>
          <p14:tracePt t="68817" x="1963738" y="1452563"/>
          <p14:tracePt t="68826" x="1973263" y="1452563"/>
          <p14:tracePt t="68834" x="1981200" y="1452563"/>
          <p14:tracePt t="68850" x="2000250" y="1452563"/>
          <p14:tracePt t="68890" x="2009775" y="1452563"/>
          <p14:tracePt t="68994" x="2017713" y="1460500"/>
          <p14:tracePt t="69866" x="2017713" y="1452563"/>
          <p14:tracePt t="69874" x="2009775" y="1443038"/>
          <p14:tracePt t="69882" x="1990725" y="1423988"/>
          <p14:tracePt t="69901" x="1973263" y="1406525"/>
          <p14:tracePt t="69905" x="1973263" y="1397000"/>
          <p14:tracePt t="69914" x="1963738" y="1397000"/>
          <p14:tracePt t="69922" x="1954213" y="1397000"/>
          <p14:tracePt t="69938" x="1944688" y="1397000"/>
          <p14:tracePt t="69970" x="1936750" y="1397000"/>
          <p14:tracePt t="69986" x="1927225" y="1397000"/>
          <p14:tracePt t="69994" x="1917700" y="1397000"/>
          <p14:tracePt t="70002" x="1917700" y="1406525"/>
          <p14:tracePt t="70010" x="1908175" y="1433513"/>
          <p14:tracePt t="70018" x="1890713" y="1460500"/>
          <p14:tracePt t="70026" x="1881188" y="1497013"/>
          <p14:tracePt t="70034" x="1871663" y="1533525"/>
          <p14:tracePt t="70042" x="1863725" y="1552575"/>
          <p14:tracePt t="70050" x="1863725" y="1606550"/>
          <p14:tracePt t="70058" x="1854200" y="1652588"/>
          <p14:tracePt t="70066" x="1854200" y="1689100"/>
          <p14:tracePt t="70073" x="1854200" y="1735138"/>
          <p14:tracePt t="70082" x="1854200" y="1789113"/>
          <p14:tracePt t="70089" x="1854200" y="1844675"/>
          <p14:tracePt t="70098" x="1854200" y="1898650"/>
          <p14:tracePt t="70105" x="1854200" y="1954213"/>
          <p14:tracePt t="70114" x="1854200" y="1990725"/>
          <p14:tracePt t="70122" x="1844675" y="2046288"/>
          <p14:tracePt t="70130" x="1844675" y="2073275"/>
          <p14:tracePt t="70137" x="1844675" y="2090738"/>
          <p14:tracePt t="70146" x="1844675" y="2127250"/>
          <p14:tracePt t="70154" x="1835150" y="2173288"/>
          <p14:tracePt t="70162" x="1835150" y="2192338"/>
          <p14:tracePt t="70170" x="1835150" y="2219325"/>
          <p14:tracePt t="70178" x="1835150" y="2246313"/>
          <p14:tracePt t="70187" x="1835150" y="2265363"/>
          <p14:tracePt t="70194" x="1835150" y="2301875"/>
          <p14:tracePt t="70203" x="1835150" y="2328863"/>
          <p14:tracePt t="70209" x="1835150" y="2355850"/>
          <p14:tracePt t="70218" x="1835150" y="2382838"/>
          <p14:tracePt t="70225" x="1835150" y="2438400"/>
          <p14:tracePt t="70233" x="1835150" y="2455863"/>
          <p14:tracePt t="70242" x="1835150" y="2511425"/>
          <p14:tracePt t="70250" x="1835150" y="2565400"/>
          <p14:tracePt t="70258" x="1835150" y="2630488"/>
          <p14:tracePt t="70266" x="1835150" y="2684463"/>
          <p14:tracePt t="70274" x="1844675" y="2740025"/>
          <p14:tracePt t="70283" x="1844675" y="2784475"/>
          <p14:tracePt t="70290" x="1871663" y="2830513"/>
          <p14:tracePt t="70299" x="1871663" y="2857500"/>
          <p14:tracePt t="70306" x="1871663" y="2886075"/>
          <p14:tracePt t="70314" x="1881188" y="2913063"/>
          <p14:tracePt t="70322" x="1881188" y="2930525"/>
          <p14:tracePt t="70330" x="1881188" y="2968625"/>
          <p14:tracePt t="70345" x="1881188" y="2986088"/>
          <p14:tracePt t="70353" x="1881188" y="3005138"/>
          <p14:tracePt t="70362" x="1881188" y="3013075"/>
          <p14:tracePt t="70370" x="1881188" y="3032125"/>
          <p14:tracePt t="70378" x="1881188" y="3059113"/>
          <p14:tracePt t="70386" x="1871663" y="3078163"/>
          <p14:tracePt t="70393" x="1871663" y="3095625"/>
          <p14:tracePt t="70402" x="1871663" y="3122613"/>
          <p14:tracePt t="70410" x="1863725" y="3159125"/>
          <p14:tracePt t="70418" x="1863725" y="3168650"/>
          <p14:tracePt t="70426" x="1863725" y="3205163"/>
          <p14:tracePt t="70434" x="1863725" y="3224213"/>
          <p14:tracePt t="70442" x="1863725" y="3232150"/>
          <p14:tracePt t="70450" x="1863725" y="3251200"/>
          <p14:tracePt t="70458" x="1854200" y="3268663"/>
          <p14:tracePt t="70466" x="1854200" y="3287713"/>
          <p14:tracePt t="70474" x="1854200" y="3305175"/>
          <p14:tracePt t="70483" x="1854200" y="3324225"/>
          <p14:tracePt t="70490" x="1854200" y="3333750"/>
          <p14:tracePt t="70499" x="1844675" y="3341688"/>
          <p14:tracePt t="70522" x="1844675" y="3351213"/>
          <p14:tracePt t="70530" x="1844675" y="3360738"/>
          <p14:tracePt t="70546" x="1835150" y="3360738"/>
          <p14:tracePt t="70562" x="1835150" y="3370263"/>
          <p14:tracePt t="70578" x="1835150" y="3378200"/>
          <p14:tracePt t="70586" x="1835150" y="3387725"/>
          <p14:tracePt t="70603" x="1835150" y="3406775"/>
          <p14:tracePt t="70609" x="1827213" y="3424238"/>
          <p14:tracePt t="70642" x="1827213" y="3433763"/>
          <p14:tracePt t="70649" x="1827213" y="3451225"/>
          <p14:tracePt t="70682" x="1827213" y="3460750"/>
          <p14:tracePt t="70910" x="1827213" y="3451225"/>
          <p14:tracePt t="70914" x="1827213" y="3443288"/>
          <p14:tracePt t="70918" x="1827213" y="3424238"/>
          <p14:tracePt t="70925" x="1827213" y="3406775"/>
          <p14:tracePt t="70934" x="1808163" y="3387725"/>
          <p14:tracePt t="70941" x="1808163" y="3378200"/>
          <p14:tracePt t="70951" x="1808163" y="3360738"/>
          <p14:tracePt t="70958" x="1808163" y="3341688"/>
          <p14:tracePt t="70966" x="1808163" y="3333750"/>
          <p14:tracePt t="70974" x="1808163" y="3324225"/>
          <p14:tracePt t="70978" x="1808163" y="3305175"/>
          <p14:tracePt t="70986" x="1808163" y="3297238"/>
          <p14:tracePt t="70994" x="1808163" y="3278188"/>
          <p14:tracePt t="71002" x="1808163" y="3268663"/>
          <p14:tracePt t="71010" x="1808163" y="3260725"/>
          <p14:tracePt t="71018" x="1808163" y="3251200"/>
          <p14:tracePt t="71026" x="1808163" y="3241675"/>
          <p14:tracePt t="71033" x="1808163" y="3232150"/>
          <p14:tracePt t="71042" x="1808163" y="3224213"/>
          <p14:tracePt t="71050" x="1808163" y="3214688"/>
          <p14:tracePt t="71058" x="1808163" y="3205163"/>
          <p14:tracePt t="71066" x="1808163" y="3195638"/>
          <p14:tracePt t="71082" x="1808163" y="3178175"/>
          <p14:tracePt t="71090" x="1808163" y="3168650"/>
          <p14:tracePt t="71099" x="1808163" y="3159125"/>
          <p14:tracePt t="71106" x="1808163" y="3151188"/>
          <p14:tracePt t="71115" x="1808163" y="3141663"/>
          <p14:tracePt t="71130" x="1808163" y="3132138"/>
          <p14:tracePt t="71146" x="1808163" y="3122613"/>
          <p14:tracePt t="71178" x="1808163" y="3114675"/>
          <p14:tracePt t="72562" x="1808163" y="3095625"/>
          <p14:tracePt t="72570" x="1798638" y="3078163"/>
          <p14:tracePt t="72578" x="1798638" y="3059113"/>
          <p14:tracePt t="72583" x="1790700" y="3032125"/>
          <p14:tracePt t="72590" x="1771650" y="2986088"/>
          <p14:tracePt t="72599" x="1754188" y="2959100"/>
          <p14:tracePt t="72606" x="1754188" y="2940050"/>
          <p14:tracePt t="72615" x="1744663" y="2913063"/>
          <p14:tracePt t="72622" x="1735138" y="2876550"/>
          <p14:tracePt t="72630" x="1725613" y="2857500"/>
          <p14:tracePt t="72638" x="1717675" y="2830513"/>
          <p14:tracePt t="72642" x="1708150" y="2820988"/>
          <p14:tracePt t="72651" x="1708150" y="2813050"/>
          <p14:tracePt t="72729" x="1708150" y="2803525"/>
          <p14:tracePt t="72745" x="1708150" y="2767013"/>
          <p14:tracePt t="72753" x="1708150" y="2703513"/>
          <p14:tracePt t="72762" x="1725613" y="2647950"/>
          <p14:tracePt t="72769" x="1735138" y="2584450"/>
          <p14:tracePt t="72778" x="1735138" y="2547938"/>
          <p14:tracePt t="72786" x="1735138" y="2501900"/>
          <p14:tracePt t="72793" x="1735138" y="2465388"/>
          <p14:tracePt t="72802" x="1735138" y="2438400"/>
          <p14:tracePt t="72809" x="1735138" y="2419350"/>
          <p14:tracePt t="72818" x="1735138" y="2374900"/>
          <p14:tracePt t="72826" x="1735138" y="2346325"/>
          <p14:tracePt t="72834" x="1735138" y="2328863"/>
          <p14:tracePt t="72842" x="1735138" y="2309813"/>
          <p14:tracePt t="72858" x="1735138" y="2273300"/>
          <p14:tracePt t="72866" x="1735138" y="2255838"/>
          <p14:tracePt t="72874" x="1735138" y="2246313"/>
          <p14:tracePt t="72883" x="1735138" y="2228850"/>
          <p14:tracePt t="72890" x="1735138" y="2209800"/>
          <p14:tracePt t="72903" x="1735138" y="2182813"/>
          <p14:tracePt t="72906" x="1735138" y="2163763"/>
          <p14:tracePt t="72914" x="1735138" y="2136775"/>
          <p14:tracePt t="72922" x="1735138" y="2127250"/>
          <p14:tracePt t="72930" x="1735138" y="2109788"/>
          <p14:tracePt t="72938" x="1735138" y="2090738"/>
          <p14:tracePt t="72954" x="1735138" y="2063750"/>
          <p14:tracePt t="72978" x="1735138" y="2054225"/>
          <p14:tracePt t="72994" x="1735138" y="2046288"/>
          <p14:tracePt t="73010" x="1735138" y="2036763"/>
          <p14:tracePt t="73018" x="1735138" y="2027238"/>
          <p14:tracePt t="73036" x="1735138" y="2017713"/>
          <p14:tracePt t="73041" x="1735138" y="2009775"/>
          <p14:tracePt t="73051" x="1735138" y="2000250"/>
          <p14:tracePt t="73066" x="1735138" y="1981200"/>
          <p14:tracePt t="73082" x="1735138" y="1973263"/>
          <p14:tracePt t="73089" x="1735138" y="1963738"/>
          <p14:tracePt t="73099" x="1735138" y="1954213"/>
          <p14:tracePt t="73105" x="1735138" y="1927225"/>
          <p14:tracePt t="73116" x="1735138" y="1917700"/>
          <p14:tracePt t="73122" x="1735138" y="1908175"/>
          <p14:tracePt t="73138" x="1735138" y="1890713"/>
          <p14:tracePt t="73146" x="1735138" y="1881188"/>
          <p14:tracePt t="73154" x="1735138" y="1871663"/>
          <p14:tracePt t="73162" x="1735138" y="1862138"/>
          <p14:tracePt t="73177" x="1735138" y="1844675"/>
          <p14:tracePt t="73194" x="1735138" y="1825625"/>
          <p14:tracePt t="73202" x="1735138" y="1817688"/>
          <p14:tracePt t="73210" x="1735138" y="1808163"/>
          <p14:tracePt t="73218" x="1735138" y="1798638"/>
          <p14:tracePt t="73226" x="1735138" y="1789113"/>
          <p14:tracePt t="73242" x="1735138" y="1771650"/>
          <p14:tracePt t="73250" x="1735138" y="1762125"/>
          <p14:tracePt t="73258" x="1735138" y="1752600"/>
          <p14:tracePt t="73266" x="1735138" y="1744663"/>
          <p14:tracePt t="73274" x="1735138" y="1725613"/>
          <p14:tracePt t="73283" x="1735138" y="1716088"/>
          <p14:tracePt t="73290" x="1735138" y="1708150"/>
          <p14:tracePt t="73299" x="1735138" y="1689100"/>
          <p14:tracePt t="73306" x="1735138" y="1679575"/>
          <p14:tracePt t="73314" x="1735138" y="1662113"/>
          <p14:tracePt t="73322" x="1735138" y="1643063"/>
          <p14:tracePt t="73330" x="1735138" y="1625600"/>
          <p14:tracePt t="73338" x="1735138" y="1616075"/>
          <p14:tracePt t="73346" x="1735138" y="1598613"/>
          <p14:tracePt t="73354" x="1735138" y="1589088"/>
          <p14:tracePt t="73362" x="1717675" y="1552575"/>
          <p14:tracePt t="73370" x="1717675" y="1543050"/>
          <p14:tracePt t="73378" x="1717675" y="1525588"/>
          <p14:tracePt t="73386" x="1717675" y="1497013"/>
          <p14:tracePt t="73394" x="1717675" y="1489075"/>
          <p14:tracePt t="73402" x="1708150" y="1460500"/>
          <p14:tracePt t="73410" x="1708150" y="1452563"/>
          <p14:tracePt t="73418" x="1708150" y="1433513"/>
          <p14:tracePt t="73426" x="1708150" y="1423988"/>
          <p14:tracePt t="73434" x="1698625" y="1397000"/>
          <p14:tracePt t="73441" x="1698625" y="1387475"/>
          <p14:tracePt t="73449" x="1698625" y="1379538"/>
          <p14:tracePt t="73458" x="1698625" y="1360488"/>
          <p14:tracePt t="73466" x="1689100" y="1360488"/>
          <p14:tracePt t="73474" x="1689100" y="1350963"/>
          <p14:tracePt t="73482" x="1681163" y="1323975"/>
          <p14:tracePt t="73490" x="1671638" y="1314450"/>
          <p14:tracePt t="73506" x="1662113" y="1296988"/>
          <p14:tracePt t="73514" x="1652588" y="1287463"/>
          <p14:tracePt t="73522" x="1652588" y="1270000"/>
          <p14:tracePt t="73530" x="1644650" y="1250950"/>
          <p14:tracePt t="73545" x="1625600" y="1233488"/>
          <p14:tracePt t="73554" x="1616075" y="1214438"/>
          <p14:tracePt t="73562" x="1606550" y="1196975"/>
          <p14:tracePt t="73570" x="1589088" y="1177925"/>
          <p14:tracePt t="73578" x="1579563" y="1168400"/>
          <p14:tracePt t="73586" x="1570038" y="1160463"/>
          <p14:tracePt t="73594" x="1562100" y="1150938"/>
          <p14:tracePt t="73602" x="1543050" y="1141413"/>
          <p14:tracePt t="73610" x="1533525" y="1141413"/>
          <p14:tracePt t="73626" x="1525588" y="1141413"/>
          <p14:tracePt t="73634" x="1497013" y="1123950"/>
          <p14:tracePt t="73650" x="1479550" y="1114425"/>
          <p14:tracePt t="73658" x="1460500" y="1114425"/>
          <p14:tracePt t="73666" x="1443038" y="1087438"/>
          <p14:tracePt t="73683" x="1433513" y="1087438"/>
          <p14:tracePt t="73690" x="1416050" y="1087438"/>
          <p14:tracePt t="73699" x="1406525" y="1087438"/>
          <p14:tracePt t="73706" x="1387475" y="1087438"/>
          <p14:tracePt t="73722" x="1370013" y="1087438"/>
          <p14:tracePt t="73730" x="1360488" y="1087438"/>
          <p14:tracePt t="73738" x="1343025" y="1087438"/>
          <p14:tracePt t="73746" x="1333500" y="1087438"/>
          <p14:tracePt t="73754" x="1306513" y="1087438"/>
          <p14:tracePt t="73762" x="1287463" y="1087438"/>
          <p14:tracePt t="73770" x="1270000" y="1087438"/>
          <p14:tracePt t="73778" x="1260475" y="1087438"/>
          <p14:tracePt t="73786" x="1241425" y="1087438"/>
          <p14:tracePt t="73794" x="1223963" y="1087438"/>
          <p14:tracePt t="73802" x="1214438" y="1087438"/>
          <p14:tracePt t="73809" x="1196975" y="1104900"/>
          <p14:tracePt t="73819" x="1177925" y="1114425"/>
          <p14:tracePt t="73826" x="1168400" y="1114425"/>
          <p14:tracePt t="73834" x="1160463" y="1123950"/>
          <p14:tracePt t="73842" x="1150938" y="1131888"/>
          <p14:tracePt t="73850" x="1141413" y="1141413"/>
          <p14:tracePt t="73858" x="1131888" y="1150938"/>
          <p14:tracePt t="73866" x="1131888" y="1160463"/>
          <p14:tracePt t="73874" x="1123950" y="1177925"/>
          <p14:tracePt t="73882" x="1114425" y="1177925"/>
          <p14:tracePt t="73890" x="1104900" y="1196975"/>
          <p14:tracePt t="73902" x="1104900" y="1204913"/>
          <p14:tracePt t="73906" x="1095375" y="1223963"/>
          <p14:tracePt t="73914" x="1095375" y="1233488"/>
          <p14:tracePt t="73922" x="1087438" y="1241425"/>
          <p14:tracePt t="73930" x="1087438" y="1270000"/>
          <p14:tracePt t="73938" x="1087438" y="1287463"/>
          <p14:tracePt t="73946" x="1077913" y="1306513"/>
          <p14:tracePt t="73953" x="1077913" y="1333500"/>
          <p14:tracePt t="73962" x="1068388" y="1360488"/>
          <p14:tracePt t="73970" x="1068388" y="1379538"/>
          <p14:tracePt t="73978" x="1068388" y="1406525"/>
          <p14:tracePt t="73987" x="1068388" y="1433513"/>
          <p14:tracePt t="73994" x="1068388" y="1470025"/>
          <p14:tracePt t="74003" x="1068388" y="1506538"/>
          <p14:tracePt t="74010" x="1058863" y="1525588"/>
          <p14:tracePt t="74018" x="1058863" y="1570038"/>
          <p14:tracePt t="74026" x="1058863" y="1598613"/>
          <p14:tracePt t="74035" x="1058863" y="1625600"/>
          <p14:tracePt t="74041" x="1058863" y="1643063"/>
          <p14:tracePt t="74049" x="1058863" y="1679575"/>
          <p14:tracePt t="74058" x="1058863" y="1698625"/>
          <p14:tracePt t="74066" x="1058863" y="1744663"/>
          <p14:tracePt t="74074" x="1058863" y="1771650"/>
          <p14:tracePt t="74083" x="1058863" y="1798638"/>
          <p14:tracePt t="74090" x="1058863" y="1835150"/>
          <p14:tracePt t="74099" x="1068388" y="1871663"/>
          <p14:tracePt t="74106" x="1095375" y="1917700"/>
          <p14:tracePt t="74115" x="1104900" y="1935163"/>
          <p14:tracePt t="74122" x="1114425" y="1981200"/>
          <p14:tracePt t="74130" x="1123950" y="2000250"/>
          <p14:tracePt t="74138" x="1141413" y="2046288"/>
          <p14:tracePt t="74146" x="1168400" y="2073275"/>
          <p14:tracePt t="74154" x="1168400" y="2090738"/>
          <p14:tracePt t="74162" x="1196975" y="2146300"/>
          <p14:tracePt t="74170" x="1223963" y="2192338"/>
          <p14:tracePt t="74178" x="1233488" y="2228850"/>
          <p14:tracePt t="74186" x="1250950" y="2246313"/>
          <p14:tracePt t="74194" x="1287463" y="2292350"/>
          <p14:tracePt t="74202" x="1306513" y="2319338"/>
          <p14:tracePt t="74210" x="1323975" y="2338388"/>
          <p14:tracePt t="74218" x="1333500" y="2346325"/>
          <p14:tracePt t="74226" x="1343025" y="2355850"/>
          <p14:tracePt t="74233" x="1350963" y="2374900"/>
          <p14:tracePt t="74242" x="1370013" y="2392363"/>
          <p14:tracePt t="74250" x="1379538" y="2401888"/>
          <p14:tracePt t="74266" x="1379538" y="2419350"/>
          <p14:tracePt t="74274" x="1397000" y="2438400"/>
          <p14:tracePt t="74290" x="1416050" y="2455863"/>
          <p14:tracePt t="74299" x="1423988" y="2465388"/>
          <p14:tracePt t="74306" x="1443038" y="2484438"/>
          <p14:tracePt t="74322" x="1452563" y="2484438"/>
          <p14:tracePt t="74354" x="1460500" y="2484438"/>
          <p14:tracePt t="74378" x="1479550" y="2474913"/>
          <p14:tracePt t="74394" x="1479550" y="2465388"/>
          <p14:tracePt t="74402" x="1479550" y="2455863"/>
          <p14:tracePt t="74419" x="1479550" y="2438400"/>
          <p14:tracePt t="74758" x="1479550" y="2428875"/>
          <p14:tracePt t="74765" x="1479550" y="2419350"/>
          <p14:tracePt t="74778" x="1479550" y="2411413"/>
          <p14:tracePt t="74782" x="1479550" y="2392363"/>
          <p14:tracePt t="74789" x="1479550" y="2374900"/>
          <p14:tracePt t="74799" x="1479550" y="2346325"/>
          <p14:tracePt t="74806" x="1479550" y="2328863"/>
          <p14:tracePt t="74816" x="1479550" y="2282825"/>
          <p14:tracePt t="74822" x="1479550" y="2255838"/>
          <p14:tracePt t="74830" x="1479550" y="2236788"/>
          <p14:tracePt t="74838" x="1479550" y="2219325"/>
          <p14:tracePt t="74842" x="1479550" y="2192338"/>
          <p14:tracePt t="74850" x="1479550" y="2182813"/>
          <p14:tracePt t="74858" x="1479550" y="2163763"/>
          <p14:tracePt t="74867" x="1479550" y="2136775"/>
          <p14:tracePt t="74874" x="1479550" y="2119313"/>
          <p14:tracePt t="74882" x="1489075" y="2100263"/>
          <p14:tracePt t="74890" x="1497013" y="2090738"/>
          <p14:tracePt t="74902" x="1506538" y="2082800"/>
          <p14:tracePt t="74914" x="1506538" y="2073275"/>
          <p14:tracePt t="74922" x="1516063" y="2046288"/>
          <p14:tracePt t="74929" x="1525588" y="2027238"/>
          <p14:tracePt t="74937" x="1525588" y="2017713"/>
          <p14:tracePt t="74946" x="1525588" y="2009775"/>
          <p14:tracePt t="74955" x="1533525" y="1990725"/>
          <p14:tracePt t="74962" x="1543050" y="1981200"/>
          <p14:tracePt t="74970" x="1543050" y="1973263"/>
          <p14:tracePt t="74978" x="1543050" y="1954213"/>
          <p14:tracePt t="74986" x="1552575" y="1944688"/>
          <p14:tracePt t="74994" x="1552575" y="1935163"/>
          <p14:tracePt t="75002" x="1562100" y="1917700"/>
          <p14:tracePt t="75018" x="1570038" y="1908175"/>
          <p14:tracePt t="75025" x="1570038" y="1898650"/>
          <p14:tracePt t="75035" x="1570038" y="1890713"/>
          <p14:tracePt t="75042" x="1579563" y="1881188"/>
          <p14:tracePt t="75050" x="1589088" y="1871663"/>
          <p14:tracePt t="75066" x="1606550" y="1854200"/>
          <p14:tracePt t="75074" x="1625600" y="1835150"/>
          <p14:tracePt t="75082" x="1635125" y="1825625"/>
          <p14:tracePt t="75090" x="1644650" y="1817688"/>
          <p14:tracePt t="75099" x="1662113" y="1798638"/>
          <p14:tracePt t="75105" x="1681163" y="1781175"/>
          <p14:tracePt t="75115" x="1689100" y="1762125"/>
          <p14:tracePt t="75122" x="1689100" y="1752600"/>
          <p14:tracePt t="75130" x="1698625" y="1725613"/>
          <p14:tracePt t="75138" x="1698625" y="1716088"/>
          <p14:tracePt t="75146" x="1698625" y="1698625"/>
          <p14:tracePt t="75154" x="1698625" y="1689100"/>
          <p14:tracePt t="75162" x="1698625" y="1671638"/>
          <p14:tracePt t="75170" x="1698625" y="1662113"/>
          <p14:tracePt t="75178" x="1698625" y="1652588"/>
          <p14:tracePt t="75186" x="1698625" y="1635125"/>
          <p14:tracePt t="75194" x="1698625" y="1625600"/>
          <p14:tracePt t="75210" x="1698625" y="1616075"/>
          <p14:tracePt t="75274" x="1698625" y="1606550"/>
          <p14:tracePt t="75290" x="1698625" y="1598613"/>
          <p14:tracePt t="75314" x="1698625" y="1589088"/>
          <p14:tracePt t="75322" x="1698625" y="1579563"/>
          <p14:tracePt t="75331" x="1698625" y="1570038"/>
          <p14:tracePt t="75354" x="1698625" y="1562100"/>
          <p14:tracePt t="75386" x="1698625" y="1552575"/>
          <p14:tracePt t="75402" x="1698625" y="1533525"/>
          <p14:tracePt t="75434" x="1698625" y="1516063"/>
          <p14:tracePt t="75458" x="1698625" y="1506538"/>
          <p14:tracePt t="75482" x="1698625" y="1497013"/>
          <p14:tracePt t="75490" x="1698625" y="1489075"/>
          <p14:tracePt t="75522" x="1698625" y="1479550"/>
          <p14:tracePt t="75530" x="1698625" y="1470025"/>
          <p14:tracePt t="75570" x="1698625" y="1452563"/>
          <p14:tracePt t="75578" x="1698625" y="1443038"/>
          <p14:tracePt t="75586" x="1698625" y="1433513"/>
          <p14:tracePt t="75610" x="1698625" y="1423988"/>
          <p14:tracePt t="75618" x="1689100" y="1423988"/>
          <p14:tracePt t="75634" x="1689100" y="1416050"/>
          <p14:tracePt t="75658" x="1689100" y="1406525"/>
          <p14:tracePt t="75665" x="1689100" y="1397000"/>
          <p14:tracePt t="75674" x="1689100" y="1387475"/>
          <p14:tracePt t="75690" x="1689100" y="1370013"/>
          <p14:tracePt t="75714" x="1689100" y="1360488"/>
          <p14:tracePt t="75722" x="1689100" y="1350963"/>
          <p14:tracePt t="75745" x="1689100" y="1333500"/>
          <p14:tracePt t="75754" x="1689100" y="1323975"/>
          <p14:tracePt t="75770" x="1689100" y="1314450"/>
          <p14:tracePt t="75778" x="1689100" y="1306513"/>
          <p14:tracePt t="75810" x="1698625" y="1306513"/>
          <p14:tracePt t="75836" x="1708150" y="1306513"/>
          <p14:tracePt t="75858" x="1717675" y="1306513"/>
          <p14:tracePt t="75874" x="1725613" y="1306513"/>
          <p14:tracePt t="75906" x="1735138" y="1306513"/>
          <p14:tracePt t="75915" x="1744663" y="1296988"/>
          <p14:tracePt t="75930" x="1754188" y="1287463"/>
          <p14:tracePt t="75937" x="1762125" y="1287463"/>
          <p14:tracePt t="75946" x="1771650" y="1287463"/>
          <p14:tracePt t="75954" x="1781175" y="1277938"/>
          <p14:tracePt t="75970" x="1798638" y="1270000"/>
          <p14:tracePt t="75986" x="1808163" y="1270000"/>
          <p14:tracePt t="75994" x="1827213" y="1270000"/>
          <p14:tracePt t="76010" x="1835150" y="1270000"/>
          <p14:tracePt t="76018" x="1844675" y="1270000"/>
          <p14:tracePt t="76035" x="1854200" y="1270000"/>
          <p14:tracePt t="76058" x="1863725" y="1270000"/>
          <p14:tracePt t="76074" x="1871663" y="1270000"/>
          <p14:tracePt t="76090" x="1881188" y="1270000"/>
          <p14:tracePt t="76099" x="1890713" y="1270000"/>
          <p14:tracePt t="76106" x="1908175" y="1270000"/>
          <p14:tracePt t="76122" x="1917700" y="1270000"/>
          <p14:tracePt t="76130" x="1927225" y="1270000"/>
          <p14:tracePt t="76138" x="1944688" y="1270000"/>
          <p14:tracePt t="76145" x="1954213" y="1270000"/>
          <p14:tracePt t="76154" x="1973263" y="1270000"/>
          <p14:tracePt t="76170" x="2000250" y="1270000"/>
          <p14:tracePt t="76178" x="2017713" y="1287463"/>
          <p14:tracePt t="76194" x="2046288" y="1306513"/>
          <p14:tracePt t="76210" x="2063750" y="1314450"/>
          <p14:tracePt t="76218" x="2090738" y="1323975"/>
          <p14:tracePt t="76226" x="2109788" y="1343025"/>
          <p14:tracePt t="76266" x="2119313" y="1350963"/>
          <p14:tracePt t="76274" x="2127250" y="1360488"/>
          <p14:tracePt t="76298" x="2136775" y="1370013"/>
          <p14:tracePt t="76330" x="2146300" y="1387475"/>
          <p14:tracePt t="76338" x="2155825" y="1406525"/>
          <p14:tracePt t="76346" x="2163763" y="1416050"/>
          <p14:tracePt t="76362" x="2173288" y="1433513"/>
          <p14:tracePt t="76370" x="2182813" y="1433513"/>
          <p14:tracePt t="76377" x="2192338" y="1452563"/>
          <p14:tracePt t="76394" x="2192338" y="1460500"/>
          <p14:tracePt t="76402" x="2192338" y="1470025"/>
          <p14:tracePt t="76418" x="2200275" y="1479550"/>
          <p14:tracePt t="76434" x="2200275" y="1497013"/>
          <p14:tracePt t="76450" x="2209800" y="1516063"/>
          <p14:tracePt t="76474" x="2209800" y="1525588"/>
          <p14:tracePt t="76490" x="2219325" y="1533525"/>
          <p14:tracePt t="76505" x="2219325" y="1552575"/>
          <p14:tracePt t="76514" x="2219325" y="1562100"/>
          <p14:tracePt t="76530" x="2219325" y="1570038"/>
          <p14:tracePt t="76538" x="2219325" y="1598613"/>
          <p14:tracePt t="76546" x="2219325" y="1606550"/>
          <p14:tracePt t="76553" x="2219325" y="1616075"/>
          <p14:tracePt t="76561" x="2219325" y="1625600"/>
          <p14:tracePt t="76570" x="2228850" y="1635125"/>
          <p14:tracePt t="76586" x="2228850" y="1671638"/>
          <p14:tracePt t="76603" x="2228850" y="1689100"/>
          <p14:tracePt t="76610" x="2228850" y="1698625"/>
          <p14:tracePt t="76619" x="2228850" y="1708150"/>
          <p14:tracePt t="76626" x="2228850" y="1725613"/>
          <p14:tracePt t="76635" x="2228850" y="1735138"/>
          <p14:tracePt t="76641" x="2228850" y="1744663"/>
          <p14:tracePt t="76650" x="2228850" y="1762125"/>
          <p14:tracePt t="76657" x="2228850" y="1771650"/>
          <p14:tracePt t="76666" x="2228850" y="1781175"/>
          <p14:tracePt t="76674" x="2228850" y="1789113"/>
          <p14:tracePt t="76683" x="2228850" y="1817688"/>
          <p14:tracePt t="76689" x="2228850" y="1825625"/>
          <p14:tracePt t="76699" x="2228850" y="1854200"/>
          <p14:tracePt t="76715" x="2228850" y="1862138"/>
          <p14:tracePt t="76722" x="2228850" y="1890713"/>
          <p14:tracePt t="76730" x="2228850" y="1898650"/>
          <p14:tracePt t="76738" x="2228850" y="1908175"/>
          <p14:tracePt t="76746" x="2228850" y="1917700"/>
          <p14:tracePt t="76754" x="2228850" y="1935163"/>
          <p14:tracePt t="76769" x="2228850" y="1954213"/>
          <p14:tracePt t="76778" x="2228850" y="1963738"/>
          <p14:tracePt t="76786" x="2228850" y="1973263"/>
          <p14:tracePt t="76793" x="2219325" y="1981200"/>
          <p14:tracePt t="76802" x="2219325" y="2000250"/>
          <p14:tracePt t="76818" x="2209800" y="2017713"/>
          <p14:tracePt t="76826" x="2209800" y="2027238"/>
          <p14:tracePt t="76834" x="2209800" y="2036763"/>
          <p14:tracePt t="76842" x="2209800" y="2054225"/>
          <p14:tracePt t="76850" x="2182813" y="2073275"/>
          <p14:tracePt t="76874" x="2173288" y="2090738"/>
          <p14:tracePt t="76882" x="2173288" y="2100263"/>
          <p14:tracePt t="76900" x="2173288" y="2109788"/>
          <p14:tracePt t="76906" x="2163763" y="2119313"/>
          <p14:tracePt t="76916" x="2155825" y="2136775"/>
          <p14:tracePt t="76922" x="2146300" y="2136775"/>
          <p14:tracePt t="76930" x="2136775" y="2146300"/>
          <p14:tracePt t="76937" x="2127250" y="2155825"/>
          <p14:tracePt t="76946" x="2119313" y="2155825"/>
          <p14:tracePt t="76953" x="2100263" y="2173288"/>
          <p14:tracePt t="76962" x="2082800" y="2182813"/>
          <p14:tracePt t="76978" x="2073275" y="2192338"/>
          <p14:tracePt t="76986" x="2054225" y="2192338"/>
          <p14:tracePt t="76994" x="2036763" y="2200275"/>
          <p14:tracePt t="77002" x="2027238" y="2200275"/>
          <p14:tracePt t="77010" x="2009775" y="2209800"/>
          <p14:tracePt t="77018" x="1990725" y="2219325"/>
          <p14:tracePt t="77025" x="1981200" y="2219325"/>
          <p14:tracePt t="77066" x="1973263" y="2219325"/>
          <p14:tracePt t="77073" x="1963738" y="2228850"/>
          <p14:tracePt t="77098" x="1963738" y="2236788"/>
          <p14:tracePt t="77114" x="1944688" y="2236788"/>
          <p14:tracePt t="77130" x="1936750" y="2236788"/>
          <p14:tracePt t="77138" x="1927225" y="2236788"/>
          <p14:tracePt t="77146" x="1917700" y="2236788"/>
          <p14:tracePt t="77162" x="1908175" y="2236788"/>
          <p14:tracePt t="77178" x="1900238" y="2236788"/>
          <p14:tracePt t="77186" x="1890713" y="2236788"/>
          <p14:tracePt t="77194" x="1871663" y="2236788"/>
          <p14:tracePt t="77202" x="1863725" y="2236788"/>
          <p14:tracePt t="77210" x="1854200" y="2236788"/>
          <p14:tracePt t="77226" x="1835150" y="2228850"/>
          <p14:tracePt t="77242" x="1817688" y="2219325"/>
          <p14:tracePt t="77258" x="1808163" y="2209800"/>
          <p14:tracePt t="77266" x="1808163" y="2200275"/>
          <p14:tracePt t="77274" x="1790700" y="2192338"/>
          <p14:tracePt t="77306" x="1781175" y="2182813"/>
          <p14:tracePt t="77354" x="1771650" y="2173288"/>
          <p14:tracePt t="78334" x="1771650" y="2163763"/>
          <p14:tracePt t="78970" x="1781175" y="2155825"/>
          <p14:tracePt t="78994" x="1790700" y="2155825"/>
          <p14:tracePt t="79378" x="1798638" y="2155825"/>
          <p14:tracePt t="79402" x="1790700" y="2146300"/>
          <p14:tracePt t="79418" x="1771650" y="2136775"/>
          <p14:tracePt t="79426" x="1735138" y="2127250"/>
          <p14:tracePt t="79434" x="1708150" y="2119313"/>
          <p14:tracePt t="79442" x="1662113" y="2090738"/>
          <p14:tracePt t="79450" x="1644650" y="2082800"/>
          <p14:tracePt t="79453" x="1598613" y="2054225"/>
          <p14:tracePt t="79462" x="1552575" y="2027238"/>
          <p14:tracePt t="79470" x="1525588" y="2000250"/>
          <p14:tracePt t="79478" x="1506538" y="1973263"/>
          <p14:tracePt t="79486" x="1497013" y="1973263"/>
          <p14:tracePt t="79494" x="1489075" y="1963738"/>
          <p14:tracePt t="79502" x="1479550" y="1963738"/>
          <p14:tracePt t="79510" x="1460500" y="1944688"/>
          <p14:tracePt t="79515" x="1452563" y="1935163"/>
          <p14:tracePt t="79531" x="1443038" y="1927225"/>
          <p14:tracePt t="79537" x="1433513" y="1917700"/>
          <p14:tracePt t="79546" x="1423988" y="1908175"/>
          <p14:tracePt t="79554" x="1416050" y="1898650"/>
          <p14:tracePt t="79562" x="1397000" y="1871663"/>
          <p14:tracePt t="79578" x="1379538" y="1854200"/>
          <p14:tracePt t="79603" x="1370013" y="1844675"/>
          <p14:tracePt t="79625" x="1360488" y="1844675"/>
          <p14:tracePt t="79658" x="1350963" y="1825625"/>
          <p14:tracePt t="79665" x="1350963" y="1817688"/>
          <p14:tracePt t="79674" x="1350963" y="1798638"/>
          <p14:tracePt t="79681" x="1350963" y="1781175"/>
          <p14:tracePt t="79690" x="1343025" y="1752600"/>
          <p14:tracePt t="79698" x="1333500" y="1735138"/>
          <p14:tracePt t="79705" x="1333500" y="1708150"/>
          <p14:tracePt t="79715" x="1323975" y="1671638"/>
          <p14:tracePt t="79721" x="1314450" y="1635125"/>
          <p14:tracePt t="79730" x="1306513" y="1598613"/>
          <p14:tracePt t="79738" x="1296988" y="1570038"/>
          <p14:tracePt t="79746" x="1296988" y="1552575"/>
          <p14:tracePt t="79754" x="1296988" y="1525588"/>
          <p14:tracePt t="79762" x="1287463" y="1506538"/>
          <p14:tracePt t="79770" x="1287463" y="1497013"/>
          <p14:tracePt t="79786" x="1287463" y="1489075"/>
          <p14:tracePt t="79794" x="1270000" y="1470025"/>
          <p14:tracePt t="79803" x="1260475" y="1452563"/>
          <p14:tracePt t="79819" x="1260475" y="1443038"/>
          <p14:tracePt t="79825" x="1250950" y="1416050"/>
          <p14:tracePt t="79835" x="1241425" y="1416050"/>
          <p14:tracePt t="79841" x="1241425" y="1406525"/>
          <p14:tracePt t="79850" x="1233488" y="1387475"/>
          <p14:tracePt t="79857" x="1223963" y="1360488"/>
          <p14:tracePt t="79866" x="1214438" y="1350963"/>
          <p14:tracePt t="79874" x="1214438" y="1333500"/>
          <p14:tracePt t="79882" x="1196975" y="1287463"/>
          <p14:tracePt t="79901" x="1196975" y="1260475"/>
          <p14:tracePt t="79906" x="1196975" y="1250950"/>
          <p14:tracePt t="79915" x="1177925" y="1223963"/>
          <p14:tracePt t="79922" x="1177925" y="1214438"/>
          <p14:tracePt t="79931" x="1177925" y="1177925"/>
          <p14:tracePt t="79938" x="1168400" y="1160463"/>
          <p14:tracePt t="79954" x="1160463" y="1131888"/>
          <p14:tracePt t="79970" x="1160463" y="1114425"/>
          <p14:tracePt t="79977" x="1160463" y="1095375"/>
          <p14:tracePt t="79986" x="1160463" y="1087438"/>
          <p14:tracePt t="80003" x="1150938" y="1058863"/>
          <p14:tracePt t="80035" x="1150938" y="1050925"/>
          <p14:tracePt t="80042" x="1141413" y="1031875"/>
          <p14:tracePt t="80155" x="1141413" y="1022350"/>
          <p14:tracePt t="80178" x="1141413" y="1014413"/>
          <p14:tracePt t="80194" x="1141413" y="1004888"/>
          <p14:tracePt t="80234" x="1131888" y="1004888"/>
          <p14:tracePt t="80266" x="1123950" y="1004888"/>
          <p14:tracePt t="80282" x="1114425" y="995363"/>
          <p14:tracePt t="80306" x="1104900" y="995363"/>
          <p14:tracePt t="80329" x="1095375" y="995363"/>
          <p14:tracePt t="80338" x="1087438" y="985838"/>
          <p14:tracePt t="80361" x="1087438" y="976313"/>
          <p14:tracePt t="80370" x="1077913" y="976313"/>
          <p14:tracePt t="80386" x="1068388" y="968375"/>
          <p14:tracePt t="82354" x="1068388" y="958850"/>
          <p14:tracePt t="82362" x="1068388" y="949325"/>
          <p14:tracePt t="82390" x="1068388" y="939800"/>
          <p14:tracePt t="82785" x="1068388" y="931863"/>
          <p14:tracePt t="88562" x="1041400" y="939800"/>
          <p14:tracePt t="88574" x="1031875" y="949325"/>
          <p14:tracePt t="88582" x="1014413" y="958850"/>
          <p14:tracePt t="88590" x="1004888" y="958850"/>
          <p14:tracePt t="88598" x="995363" y="958850"/>
          <p14:tracePt t="88602" x="985838" y="958850"/>
          <p14:tracePt t="88618" x="977900" y="958850"/>
          <p14:tracePt t="88658" x="968375" y="958850"/>
          <p14:tracePt t="88666" x="958850" y="968375"/>
          <p14:tracePt t="88682" x="949325" y="968375"/>
          <p14:tracePt t="88706" x="941388" y="968375"/>
          <p14:tracePt t="88754" x="931863" y="976313"/>
          <p14:tracePt t="89877" x="931863" y="985838"/>
          <p14:tracePt t="89881" x="931863" y="995363"/>
          <p14:tracePt t="89885" x="931863" y="1004888"/>
          <p14:tracePt t="89890" x="922338" y="1022350"/>
          <p14:tracePt t="89913" x="922338" y="1031875"/>
          <p14:tracePt t="89930" x="922338" y="1041400"/>
          <p14:tracePt t="89938" x="922338" y="1058863"/>
          <p14:tracePt t="89962" x="922338" y="1068388"/>
          <p14:tracePt t="89970" x="922338" y="1077913"/>
          <p14:tracePt t="89978" x="922338" y="1087438"/>
          <p14:tracePt t="89994" x="922338" y="1095375"/>
          <p14:tracePt t="90006" x="922338" y="1104900"/>
          <p14:tracePt t="90014" x="922338" y="1123950"/>
          <p14:tracePt t="90022" x="922338" y="1141413"/>
          <p14:tracePt t="90030" x="922338" y="1160463"/>
          <p14:tracePt t="90038" x="922338" y="1177925"/>
          <p14:tracePt t="90047" x="922338" y="1204913"/>
          <p14:tracePt t="90054" x="922338" y="1223963"/>
          <p14:tracePt t="90062" x="922338" y="1250950"/>
          <p14:tracePt t="90067" x="931863" y="1270000"/>
          <p14:tracePt t="90074" x="931863" y="1287463"/>
          <p14:tracePt t="90082" x="941388" y="1296988"/>
          <p14:tracePt t="90098" x="941388" y="1306513"/>
          <p14:tracePt t="90138" x="941388" y="1314450"/>
          <p14:tracePt t="90146" x="941388" y="1323975"/>
          <p14:tracePt t="90154" x="949325" y="1333500"/>
          <p14:tracePt t="90162" x="958850" y="1360488"/>
          <p14:tracePt t="90170" x="985838" y="1387475"/>
          <p14:tracePt t="90185" x="985838" y="1397000"/>
          <p14:tracePt t="90194" x="985838" y="1406525"/>
          <p14:tracePt t="90210" x="995363" y="1416050"/>
          <p14:tracePt t="90225" x="1004888" y="1433513"/>
          <p14:tracePt t="90249" x="1022350" y="1452563"/>
          <p14:tracePt t="90275" x="1022350" y="1470025"/>
          <p14:tracePt t="90282" x="1031875" y="1489075"/>
          <p14:tracePt t="90289" x="1058863" y="1525588"/>
          <p14:tracePt t="90299" x="1077913" y="1552575"/>
          <p14:tracePt t="90306" x="1114425" y="1598613"/>
          <p14:tracePt t="90314" x="1131888" y="1625600"/>
          <p14:tracePt t="90322" x="1160463" y="1662113"/>
          <p14:tracePt t="90330" x="1196975" y="1689100"/>
          <p14:tracePt t="90338" x="1260475" y="1762125"/>
          <p14:tracePt t="90347" x="1306513" y="1798638"/>
          <p14:tracePt t="90353" x="1370013" y="1835150"/>
          <p14:tracePt t="90362" x="1433513" y="1890713"/>
          <p14:tracePt t="90370" x="1470025" y="1898650"/>
          <p14:tracePt t="90378" x="1516063" y="1917700"/>
          <p14:tracePt t="90385" x="1579563" y="1954213"/>
          <p14:tracePt t="90394" x="1606550" y="1963738"/>
          <p14:tracePt t="90402" x="1652588" y="1990725"/>
          <p14:tracePt t="90410" x="1681163" y="2000250"/>
          <p14:tracePt t="90418" x="1698625" y="2000250"/>
          <p14:tracePt t="90425" x="1725613" y="2009775"/>
          <p14:tracePt t="90435" x="1744663" y="2017713"/>
          <p14:tracePt t="90442" x="1762125" y="2027238"/>
          <p14:tracePt t="90451" x="1808163" y="2063750"/>
          <p14:tracePt t="90458" x="1854200" y="2073275"/>
          <p14:tracePt t="90467" x="1908175" y="2082800"/>
          <p14:tracePt t="90473" x="1954213" y="2109788"/>
          <p14:tracePt t="90482" x="2017713" y="2127250"/>
          <p14:tracePt t="90490" x="2046288" y="2127250"/>
          <p14:tracePt t="90498" x="2090738" y="2136775"/>
          <p14:tracePt t="90505" x="2173288" y="2163763"/>
          <p14:tracePt t="90514" x="2246313" y="2192338"/>
          <p14:tracePt t="90522" x="2328863" y="2219325"/>
          <p14:tracePt t="90530" x="2392363" y="2246313"/>
          <p14:tracePt t="90538" x="2465388" y="2273300"/>
          <p14:tracePt t="90547" x="2530475" y="2292350"/>
          <p14:tracePt t="90554" x="2603500" y="2309813"/>
          <p14:tracePt t="90562" x="2667000" y="2319338"/>
          <p14:tracePt t="90570" x="2703513" y="2319338"/>
          <p14:tracePt t="90578" x="2749550" y="2319338"/>
          <p14:tracePt t="90585" x="2776538" y="2319338"/>
          <p14:tracePt t="90593" x="2803525" y="2319338"/>
          <p14:tracePt t="90601" x="2840038" y="2319338"/>
          <p14:tracePt t="90609" x="2849563" y="2319338"/>
          <p14:tracePt t="90617" x="2859088" y="2319338"/>
          <p14:tracePt t="90625" x="2867025" y="2319338"/>
          <p14:tracePt t="90633" x="2876550" y="2319338"/>
          <p14:tracePt t="90650" x="2886075" y="2309813"/>
          <p14:tracePt t="90667" x="2895600" y="2309813"/>
          <p14:tracePt t="90682" x="2903538" y="2292350"/>
          <p14:tracePt t="90698" x="2913063" y="2282825"/>
          <p14:tracePt t="90706" x="2922588" y="2265363"/>
          <p14:tracePt t="90713" x="2940050" y="2255838"/>
          <p14:tracePt t="90722" x="2968625" y="2236788"/>
          <p14:tracePt t="90738" x="2986088" y="2228850"/>
          <p14:tracePt t="90747" x="3022600" y="2219325"/>
          <p14:tracePt t="90754" x="3041650" y="2209800"/>
          <p14:tracePt t="90762" x="3068638" y="2182813"/>
          <p14:tracePt t="90770" x="3078163" y="2182813"/>
          <p14:tracePt t="90778" x="3095625" y="2173288"/>
          <p14:tracePt t="90786" x="3122613" y="2155825"/>
          <p14:tracePt t="90802" x="3132138" y="2146300"/>
          <p14:tracePt t="90818" x="3141663" y="2146300"/>
          <p14:tracePt t="90825" x="3151188" y="2136775"/>
          <p14:tracePt t="90842" x="3159125" y="2127250"/>
          <p14:tracePt t="90858" x="3159125" y="2109788"/>
          <p14:tracePt t="90874" x="3168650" y="2090738"/>
          <p14:tracePt t="90890" x="3168650" y="2082800"/>
          <p14:tracePt t="90906" x="3168650" y="2073275"/>
          <p14:tracePt t="90914" x="3168650" y="2063750"/>
          <p14:tracePt t="90930" x="3168650" y="2046288"/>
          <p14:tracePt t="90938" x="3168650" y="2036763"/>
          <p14:tracePt t="90947" x="3168650" y="2027238"/>
          <p14:tracePt t="90954" x="3168650" y="2017713"/>
          <p14:tracePt t="90962" x="3159125" y="2000250"/>
          <p14:tracePt t="90970" x="3151188" y="1990725"/>
          <p14:tracePt t="90978" x="3132138" y="1973263"/>
          <p14:tracePt t="90985" x="3122613" y="1973263"/>
          <p14:tracePt t="90994" x="3105150" y="1973263"/>
          <p14:tracePt t="91002" x="3086100" y="1973263"/>
          <p14:tracePt t="91010" x="3059113" y="1944688"/>
          <p14:tracePt t="91026" x="3041650" y="1944688"/>
          <p14:tracePt t="91035" x="3032125" y="1944688"/>
          <p14:tracePt t="91042" x="3013075" y="1944688"/>
          <p14:tracePt t="91058" x="3005138" y="1944688"/>
          <p14:tracePt t="91074" x="2995613" y="1944688"/>
          <p14:tracePt t="91090" x="2986088" y="1944688"/>
          <p14:tracePt t="91106" x="2976563" y="1944688"/>
          <p14:tracePt t="91130" x="2968625" y="1944688"/>
          <p14:tracePt t="91154" x="2959100" y="1944688"/>
          <p14:tracePt t="91170" x="2949575" y="1944688"/>
          <p14:tracePt t="91185" x="2940050" y="1935163"/>
          <p14:tracePt t="91202" x="2932113" y="1935163"/>
          <p14:tracePt t="91226" x="2922588" y="1935163"/>
          <p14:tracePt t="91297" x="2913063" y="1927225"/>
          <p14:tracePt t="91386" x="2913063" y="1917700"/>
          <p14:tracePt t="91434" x="2913063" y="1908175"/>
          <p14:tracePt t="91450" x="2922588" y="1908175"/>
          <p14:tracePt t="91618" x="2932113" y="1898650"/>
          <p14:tracePt t="91642" x="2932113" y="1890713"/>
          <p14:tracePt t="91658" x="2913063" y="1890713"/>
          <p14:tracePt t="91667" x="2903538" y="1890713"/>
          <p14:tracePt t="91674" x="2895600" y="1890713"/>
          <p14:tracePt t="91682" x="2886075" y="1890713"/>
          <p14:tracePt t="91770" x="2876550" y="1890713"/>
          <p14:tracePt t="91897" x="2867025" y="1890713"/>
          <p14:tracePt t="91926" x="2859088" y="1890713"/>
          <p14:tracePt t="91942" x="2849563" y="1890713"/>
          <p14:tracePt t="91954" x="2840038" y="1890713"/>
          <p14:tracePt t="91963" x="2830513" y="1890713"/>
          <p14:tracePt t="91979" x="2822575" y="1890713"/>
          <p14:tracePt t="91986" x="2813050" y="1890713"/>
          <p14:tracePt t="91994" x="2803525" y="1890713"/>
          <p14:tracePt t="92002" x="2794000" y="1890713"/>
          <p14:tracePt t="92010" x="2776538" y="1881188"/>
          <p14:tracePt t="92026" x="2767013" y="1871663"/>
          <p14:tracePt t="92042" x="2757488" y="1871663"/>
          <p14:tracePt t="92146" x="2767013" y="1871663"/>
          <p14:tracePt t="92154" x="2776538" y="1871663"/>
          <p14:tracePt t="92162" x="2794000" y="1871663"/>
          <p14:tracePt t="92170" x="2813050" y="1871663"/>
          <p14:tracePt t="92179" x="2822575" y="1871663"/>
          <p14:tracePt t="92185" x="2849563" y="1871663"/>
          <p14:tracePt t="92194" x="2876550" y="1871663"/>
          <p14:tracePt t="92202" x="2895600" y="1881188"/>
          <p14:tracePt t="92210" x="2932113" y="1881188"/>
          <p14:tracePt t="92218" x="2968625" y="1890713"/>
          <p14:tracePt t="92225" x="2986088" y="1890713"/>
          <p14:tracePt t="92235" x="3013075" y="1890713"/>
          <p14:tracePt t="92242" x="3041650" y="1890713"/>
          <p14:tracePt t="92250" x="3086100" y="1890713"/>
          <p14:tracePt t="92267" x="3095625" y="1890713"/>
          <p14:tracePt t="92274" x="3105150" y="1890713"/>
          <p14:tracePt t="92306" x="3114675" y="1890713"/>
          <p14:tracePt t="92313" x="3122613" y="1890713"/>
          <p14:tracePt t="92329" x="3132138" y="1890713"/>
          <p14:tracePt t="92338" x="3141663" y="1890713"/>
          <p14:tracePt t="92354" x="3159125" y="1890713"/>
          <p14:tracePt t="92363" x="3168650" y="1881188"/>
          <p14:tracePt t="92379" x="3187700" y="1881188"/>
          <p14:tracePt t="92385" x="3195638" y="1881188"/>
          <p14:tracePt t="92401" x="3205163" y="1871663"/>
          <p14:tracePt t="92426" x="3205163" y="1862138"/>
          <p14:tracePt t="92450" x="3214688" y="1854200"/>
          <p14:tracePt t="92467" x="3214688" y="1844675"/>
          <p14:tracePt t="92474" x="3214688" y="1825625"/>
          <p14:tracePt t="92482" x="3214688" y="1817688"/>
          <p14:tracePt t="92490" x="3214688" y="1798638"/>
          <p14:tracePt t="92497" x="3214688" y="1781175"/>
          <p14:tracePt t="92514" x="3214688" y="1771650"/>
          <p14:tracePt t="92522" x="3214688" y="1752600"/>
          <p14:tracePt t="92530" x="3214688" y="1735138"/>
          <p14:tracePt t="92547" x="3214688" y="1716088"/>
          <p14:tracePt t="92554" x="3214688" y="1698625"/>
          <p14:tracePt t="92570" x="3214688" y="1689100"/>
          <p14:tracePt t="92579" x="3214688" y="1671638"/>
          <p14:tracePt t="92595" x="3214688" y="1662113"/>
          <p14:tracePt t="92618" x="3214688" y="1643063"/>
          <p14:tracePt t="92626" x="3214688" y="1635125"/>
          <p14:tracePt t="92635" x="3205163" y="1625600"/>
          <p14:tracePt t="92642" x="3195638" y="1616075"/>
          <p14:tracePt t="92651" x="3178175" y="1606550"/>
          <p14:tracePt t="92657" x="3159125" y="1606550"/>
          <p14:tracePt t="92667" x="3141663" y="1598613"/>
          <p14:tracePt t="92674" x="3132138" y="1598613"/>
          <p14:tracePt t="92682" x="3114675" y="1598613"/>
          <p14:tracePt t="92690" x="3105150" y="1589088"/>
          <p14:tracePt t="92697" x="3095625" y="1570038"/>
          <p14:tracePt t="92706" x="3078163" y="1570038"/>
          <p14:tracePt t="92713" x="3059113" y="1570038"/>
          <p14:tracePt t="92722" x="3049588" y="1570038"/>
          <p14:tracePt t="92730" x="3032125" y="1570038"/>
          <p14:tracePt t="92738" x="3022600" y="1570038"/>
          <p14:tracePt t="92746" x="3005138" y="1570038"/>
          <p14:tracePt t="92754" x="2976563" y="1570038"/>
          <p14:tracePt t="92763" x="2959100" y="1570038"/>
          <p14:tracePt t="92770" x="2940050" y="1570038"/>
          <p14:tracePt t="92778" x="2913063" y="1570038"/>
          <p14:tracePt t="92786" x="2895600" y="1570038"/>
          <p14:tracePt t="92794" x="2876550" y="1570038"/>
          <p14:tracePt t="92802" x="2859088" y="1570038"/>
          <p14:tracePt t="92810" x="2830513" y="1589088"/>
          <p14:tracePt t="92826" x="2813050" y="1606550"/>
          <p14:tracePt t="92834" x="2803525" y="1616075"/>
          <p14:tracePt t="92842" x="2786063" y="1625600"/>
          <p14:tracePt t="92850" x="2776538" y="1635125"/>
          <p14:tracePt t="92858" x="2767013" y="1643063"/>
          <p14:tracePt t="92866" x="2749550" y="1671638"/>
          <p14:tracePt t="92874" x="2749550" y="1679575"/>
          <p14:tracePt t="92882" x="2740025" y="1689100"/>
          <p14:tracePt t="92890" x="2730500" y="1708150"/>
          <p14:tracePt t="92900" x="2713038" y="1735138"/>
          <p14:tracePt t="92914" x="2693988" y="1762125"/>
          <p14:tracePt t="92922" x="2684463" y="1781175"/>
          <p14:tracePt t="92930" x="2684463" y="1798638"/>
          <p14:tracePt t="92938" x="2684463" y="1817688"/>
          <p14:tracePt t="92946" x="2684463" y="1835150"/>
          <p14:tracePt t="92954" x="2684463" y="1844675"/>
          <p14:tracePt t="92964" x="2684463" y="1871663"/>
          <p14:tracePt t="92970" x="2684463" y="1881188"/>
          <p14:tracePt t="92979" x="2684463" y="1898650"/>
          <p14:tracePt t="92986" x="2684463" y="1917700"/>
          <p14:tracePt t="92994" x="2684463" y="1935163"/>
          <p14:tracePt t="93002" x="2713038" y="1963738"/>
          <p14:tracePt t="93010" x="2730500" y="1981200"/>
          <p14:tracePt t="93018" x="2749550" y="2009775"/>
          <p14:tracePt t="93026" x="2757488" y="2017713"/>
          <p14:tracePt t="93034" x="2776538" y="2036763"/>
          <p14:tracePt t="93042" x="2803525" y="2073275"/>
          <p14:tracePt t="93051" x="2813050" y="2082800"/>
          <p14:tracePt t="93058" x="2849563" y="2100263"/>
          <p14:tracePt t="93067" x="2867025" y="2109788"/>
          <p14:tracePt t="93074" x="2903538" y="2119313"/>
          <p14:tracePt t="93082" x="2940050" y="2119313"/>
          <p14:tracePt t="93089" x="2968625" y="2127250"/>
          <p14:tracePt t="93099" x="3005138" y="2136775"/>
          <p14:tracePt t="93106" x="3041650" y="2146300"/>
          <p14:tracePt t="93114" x="3078163" y="2155825"/>
          <p14:tracePt t="93122" x="3114675" y="2155825"/>
          <p14:tracePt t="93130" x="3168650" y="2163763"/>
          <p14:tracePt t="93138" x="3195638" y="2163763"/>
          <p14:tracePt t="93146" x="3241675" y="2163763"/>
          <p14:tracePt t="93154" x="3270250" y="2163763"/>
          <p14:tracePt t="93163" x="3297238" y="2163763"/>
          <p14:tracePt t="93170" x="3333750" y="2163763"/>
          <p14:tracePt t="93178" x="3370263" y="2163763"/>
          <p14:tracePt t="93185" x="3416300" y="2163763"/>
          <p14:tracePt t="93194" x="3443288" y="2163763"/>
          <p14:tracePt t="93202" x="3497263" y="2163763"/>
          <p14:tracePt t="93210" x="3552825" y="2163763"/>
          <p14:tracePt t="93218" x="3606800" y="2163763"/>
          <p14:tracePt t="93226" x="3652838" y="2182813"/>
          <p14:tracePt t="93235" x="3708400" y="2182813"/>
          <p14:tracePt t="93242" x="3781425" y="2192338"/>
          <p14:tracePt t="93250" x="3825875" y="2192338"/>
          <p14:tracePt t="93258" x="3854450" y="2192338"/>
          <p14:tracePt t="93267" x="3898900" y="2192338"/>
          <p14:tracePt t="93274" x="3935413" y="2192338"/>
          <p14:tracePt t="93283" x="3990975" y="2192338"/>
          <p14:tracePt t="93290" x="4017963" y="2192338"/>
          <p14:tracePt t="93298" x="4073525" y="2192338"/>
          <p14:tracePt t="93306" x="4100513" y="2192338"/>
          <p14:tracePt t="93314" x="4156075" y="2192338"/>
          <p14:tracePt t="93322" x="4192588" y="2192338"/>
          <p14:tracePt t="93330" x="4246563" y="2192338"/>
          <p14:tracePt t="93338" x="4283075" y="2192338"/>
          <p14:tracePt t="93346" x="4338638" y="2192338"/>
          <p14:tracePt t="93354" x="4365625" y="2192338"/>
          <p14:tracePt t="93363" x="4411663" y="2182813"/>
          <p14:tracePt t="93369" x="4438650" y="2173288"/>
          <p14:tracePt t="93379" x="4456113" y="2155825"/>
          <p14:tracePt t="93385" x="4492625" y="2136775"/>
          <p14:tracePt t="93394" x="4502150" y="2127250"/>
          <p14:tracePt t="93426" x="4511675" y="2119313"/>
          <p14:tracePt t="93434" x="4521200" y="2109788"/>
          <p14:tracePt t="93450" x="4529138" y="2090738"/>
          <p14:tracePt t="93458" x="4538663" y="2082800"/>
          <p14:tracePt t="93467" x="4538663" y="2073275"/>
          <p14:tracePt t="93474" x="4548188" y="2054225"/>
          <p14:tracePt t="93482" x="4557713" y="2027238"/>
          <p14:tracePt t="93490" x="4565650" y="2017713"/>
          <p14:tracePt t="93499" x="4575175" y="2000250"/>
          <p14:tracePt t="93506" x="4584700" y="1990725"/>
          <p14:tracePt t="93522" x="4602163" y="1973263"/>
          <p14:tracePt t="93530" x="4611688" y="1954213"/>
          <p14:tracePt t="93546" x="4621213" y="1944688"/>
          <p14:tracePt t="93554" x="4630738" y="1935163"/>
          <p14:tracePt t="93563" x="4630738" y="1927225"/>
          <p14:tracePt t="93570" x="4630738" y="1908175"/>
          <p14:tracePt t="93585" x="4630738" y="1890713"/>
          <p14:tracePt t="93594" x="4630738" y="1871663"/>
          <p14:tracePt t="93602" x="4630738" y="1862138"/>
          <p14:tracePt t="93610" x="4630738" y="1825625"/>
          <p14:tracePt t="93618" x="4630738" y="1817688"/>
          <p14:tracePt t="93626" x="4630738" y="1771650"/>
          <p14:tracePt t="93634" x="4621213" y="1762125"/>
          <p14:tracePt t="93642" x="4611688" y="1744663"/>
          <p14:tracePt t="93651" x="4602163" y="1725613"/>
          <p14:tracePt t="93658" x="4584700" y="1708150"/>
          <p14:tracePt t="93667" x="4575175" y="1698625"/>
          <p14:tracePt t="93674" x="4557713" y="1671638"/>
          <p14:tracePt t="93682" x="4548188" y="1662113"/>
          <p14:tracePt t="93690" x="4529138" y="1652588"/>
          <p14:tracePt t="93698" x="4529138" y="1643063"/>
          <p14:tracePt t="93705" x="4511675" y="1635125"/>
          <p14:tracePt t="93715" x="4492625" y="1616075"/>
          <p14:tracePt t="93722" x="4475163" y="1616075"/>
          <p14:tracePt t="93730" x="4456113" y="1606550"/>
          <p14:tracePt t="93738" x="4392613" y="1579563"/>
          <p14:tracePt t="93746" x="4375150" y="1579563"/>
          <p14:tracePt t="93753" x="4338638" y="1579563"/>
          <p14:tracePt t="93762" x="4292600" y="1562100"/>
          <p14:tracePt t="93769" x="4256088" y="1562100"/>
          <p14:tracePt t="93778" x="4183063" y="1562100"/>
          <p14:tracePt t="93785" x="4127500" y="1543050"/>
          <p14:tracePt t="93794" x="4044950" y="1533525"/>
          <p14:tracePt t="93802" x="3971925" y="1533525"/>
          <p14:tracePt t="93810" x="3917950" y="1533525"/>
          <p14:tracePt t="93818" x="3862388" y="1533525"/>
          <p14:tracePt t="93825" x="3798888" y="1533525"/>
          <p14:tracePt t="93834" x="3771900" y="1533525"/>
          <p14:tracePt t="93842" x="3744913" y="1533525"/>
          <p14:tracePt t="93851" x="3689350" y="1533525"/>
          <p14:tracePt t="93858" x="3671888" y="1543050"/>
          <p14:tracePt t="93867" x="3643313" y="1552575"/>
          <p14:tracePt t="93874" x="3606800" y="1570038"/>
          <p14:tracePt t="93899" x="3598863" y="1570038"/>
          <p14:tracePt t="93938" x="3589338" y="1579563"/>
          <p14:tracePt t="94026" x="3579813" y="1589088"/>
          <p14:tracePt t="94034" x="3562350" y="1589088"/>
          <p14:tracePt t="94042" x="3525838" y="1589088"/>
          <p14:tracePt t="94051" x="3452813" y="1589088"/>
          <p14:tracePt t="94058" x="3370263" y="1562100"/>
          <p14:tracePt t="94067" x="3287713" y="1533525"/>
          <p14:tracePt t="94074" x="3214688" y="1525588"/>
          <p14:tracePt t="94082" x="3178175" y="1525588"/>
          <p14:tracePt t="94090" x="3105150" y="1506538"/>
          <p14:tracePt t="94097" x="2995613" y="1497013"/>
          <p14:tracePt t="94106" x="2876550" y="1479550"/>
          <p14:tracePt t="94114" x="2749550" y="1479550"/>
          <p14:tracePt t="94122" x="2620963" y="1479550"/>
          <p14:tracePt t="94130" x="2474913" y="1479550"/>
          <p14:tracePt t="94137" x="2328863" y="1479550"/>
          <p14:tracePt t="94146" x="2219325" y="1479550"/>
          <p14:tracePt t="94154" x="2109788" y="1479550"/>
          <p14:tracePt t="94162" x="2017713" y="1479550"/>
          <p14:tracePt t="94169" x="1944688" y="1479550"/>
          <p14:tracePt t="94178" x="1871663" y="1479550"/>
          <p14:tracePt t="94186" x="1817688" y="1479550"/>
          <p14:tracePt t="94194" x="1771650" y="1479550"/>
          <p14:tracePt t="94202" x="1735138" y="1479550"/>
          <p14:tracePt t="94210" x="1717675" y="1479550"/>
          <p14:tracePt t="94218" x="1708150" y="1479550"/>
          <p14:tracePt t="94306" x="1698625" y="1479550"/>
          <p14:tracePt t="94450" x="1717675" y="1479550"/>
          <p14:tracePt t="94458" x="1725613" y="1479550"/>
          <p14:tracePt t="94467" x="1754188" y="1479550"/>
          <p14:tracePt t="94474" x="1771650" y="1479550"/>
          <p14:tracePt t="94483" x="1781175" y="1479550"/>
          <p14:tracePt t="94490" x="1808163" y="1460500"/>
          <p14:tracePt t="94497" x="1835150" y="1452563"/>
          <p14:tracePt t="94506" x="1844675" y="1452563"/>
          <p14:tracePt t="94515" x="1863725" y="1443038"/>
          <p14:tracePt t="94530" x="1871663" y="1433513"/>
          <p14:tracePt t="94554" x="1871663" y="1423988"/>
          <p14:tracePt t="94570" x="1881188" y="1416050"/>
          <p14:tracePt t="94579" x="1881188" y="1406525"/>
          <p14:tracePt t="94602" x="1881188" y="1387475"/>
          <p14:tracePt t="94626" x="1881188" y="1370013"/>
          <p14:tracePt t="94642" x="1881188" y="1350963"/>
          <p14:tracePt t="94650" x="1881188" y="1343025"/>
          <p14:tracePt t="94658" x="1881188" y="1323975"/>
          <p14:tracePt t="94667" x="1881188" y="1306513"/>
          <p14:tracePt t="94683" x="1881188" y="1277938"/>
          <p14:tracePt t="94698" x="1881188" y="1270000"/>
          <p14:tracePt t="94706" x="1881188" y="1241425"/>
          <p14:tracePt t="94714" x="1881188" y="1233488"/>
          <p14:tracePt t="94722" x="1863725" y="1204913"/>
          <p14:tracePt t="94730" x="1854200" y="1204913"/>
          <p14:tracePt t="94738" x="1844675" y="1187450"/>
          <p14:tracePt t="94746" x="1835150" y="1168400"/>
          <p14:tracePt t="94763" x="1827213" y="1150938"/>
          <p14:tracePt t="94769" x="1817688" y="1141413"/>
          <p14:tracePt t="94778" x="1817688" y="1131888"/>
          <p14:tracePt t="94786" x="1808163" y="1123950"/>
          <p14:tracePt t="94802" x="1798638" y="1114425"/>
          <p14:tracePt t="94818" x="1790700" y="1114425"/>
          <p14:tracePt t="94825" x="1781175" y="1104900"/>
          <p14:tracePt t="94834" x="1771650" y="1095375"/>
          <p14:tracePt t="94858" x="1762125" y="1095375"/>
          <p14:tracePt t="94867" x="1744663" y="1095375"/>
          <p14:tracePt t="94873" x="1725613" y="1087438"/>
          <p14:tracePt t="94883" x="1717675" y="1077913"/>
          <p14:tracePt t="94899" x="1681163" y="1068388"/>
          <p14:tracePt t="94905" x="1671638" y="1068388"/>
          <p14:tracePt t="94914" x="1652588" y="1068388"/>
          <p14:tracePt t="94922" x="1635125" y="1068388"/>
          <p14:tracePt t="94938" x="1616075" y="1058863"/>
          <p14:tracePt t="94970" x="1606550" y="1058863"/>
          <p14:tracePt t="94978" x="1598613" y="1058863"/>
          <p14:tracePt t="94994" x="1589088" y="1058863"/>
          <p14:tracePt t="95002" x="1579563" y="1058863"/>
          <p14:tracePt t="95010" x="1570038" y="1058863"/>
          <p14:tracePt t="95018" x="1562100" y="1058863"/>
          <p14:tracePt t="95034" x="1543050" y="1058863"/>
          <p14:tracePt t="95042" x="1533525" y="1058863"/>
          <p14:tracePt t="95050" x="1516063" y="1058863"/>
          <p14:tracePt t="95058" x="1506538" y="1058863"/>
          <p14:tracePt t="95067" x="1489075" y="1058863"/>
          <p14:tracePt t="95083" x="1479550" y="1058863"/>
          <p14:tracePt t="95090" x="1470025" y="1058863"/>
          <p14:tracePt t="95097" x="1460500" y="1050925"/>
          <p14:tracePt t="95114" x="1452563" y="1050925"/>
          <p14:tracePt t="95121" x="1433513" y="1050925"/>
          <p14:tracePt t="95130" x="1423988" y="1050925"/>
          <p14:tracePt t="95137" x="1416050" y="1050925"/>
          <p14:tracePt t="95162" x="1397000" y="1050925"/>
          <p14:tracePt t="95179" x="1387475" y="1050925"/>
          <p14:tracePt t="95185" x="1370013" y="1050925"/>
          <p14:tracePt t="95202" x="1360488" y="1050925"/>
          <p14:tracePt t="95210" x="1350963" y="1058863"/>
          <p14:tracePt t="95226" x="1343025" y="1058863"/>
          <p14:tracePt t="95242" x="1333500" y="1068388"/>
          <p14:tracePt t="95258" x="1323975" y="1077913"/>
          <p14:tracePt t="95283" x="1314450" y="1087438"/>
          <p14:tracePt t="95298" x="1306513" y="1095375"/>
          <p14:tracePt t="95313" x="1296988" y="1104900"/>
          <p14:tracePt t="95338" x="1287463" y="1114425"/>
          <p14:tracePt t="95346" x="1270000" y="1131888"/>
          <p14:tracePt t="95362" x="1260475" y="1141413"/>
          <p14:tracePt t="95369" x="1250950" y="1150938"/>
          <p14:tracePt t="95378" x="1241425" y="1160463"/>
          <p14:tracePt t="95386" x="1233488" y="1177925"/>
          <p14:tracePt t="95394" x="1223963" y="1187450"/>
          <p14:tracePt t="95410" x="1223963" y="1204913"/>
          <p14:tracePt t="95418" x="1214438" y="1223963"/>
          <p14:tracePt t="95425" x="1204913" y="1233488"/>
          <p14:tracePt t="95434" x="1196975" y="1241425"/>
          <p14:tracePt t="95450" x="1187450" y="1270000"/>
          <p14:tracePt t="95467" x="1177925" y="1287463"/>
          <p14:tracePt t="95473" x="1177925" y="1296988"/>
          <p14:tracePt t="95482" x="1168400" y="1323975"/>
          <p14:tracePt t="95498" x="1160463" y="1360488"/>
          <p14:tracePt t="95505" x="1160463" y="1370013"/>
          <p14:tracePt t="95514" x="1150938" y="1397000"/>
          <p14:tracePt t="95522" x="1141413" y="1406525"/>
          <p14:tracePt t="95538" x="1141413" y="1423988"/>
          <p14:tracePt t="95546" x="1131888" y="1433513"/>
          <p14:tracePt t="95554" x="1131888" y="1452563"/>
          <p14:tracePt t="95570" x="1131888" y="1460500"/>
          <p14:tracePt t="95579" x="1123950" y="1489075"/>
          <p14:tracePt t="95586" x="1123950" y="1497013"/>
          <p14:tracePt t="95593" x="1114425" y="1506538"/>
          <p14:tracePt t="95601" x="1114425" y="1516063"/>
          <p14:tracePt t="95610" x="1114425" y="1533525"/>
          <p14:tracePt t="95617" x="1104900" y="1552575"/>
          <p14:tracePt t="95633" x="1095375" y="1579563"/>
          <p14:tracePt t="95641" x="1095375" y="1589088"/>
          <p14:tracePt t="95650" x="1095375" y="1598613"/>
          <p14:tracePt t="95658" x="1095375" y="1625600"/>
          <p14:tracePt t="95666" x="1095375" y="1643063"/>
          <p14:tracePt t="95674" x="1095375" y="1652588"/>
          <p14:tracePt t="95682" x="1095375" y="1671638"/>
          <p14:tracePt t="95690" x="1095375" y="1679575"/>
          <p14:tracePt t="95698" x="1095375" y="1698625"/>
          <p14:tracePt t="95705" x="1095375" y="1716088"/>
          <p14:tracePt t="95713" x="1095375" y="1744663"/>
          <p14:tracePt t="95722" x="1095375" y="1762125"/>
          <p14:tracePt t="95730" x="1095375" y="1781175"/>
          <p14:tracePt t="95738" x="1095375" y="1789113"/>
          <p14:tracePt t="95746" x="1095375" y="1808163"/>
          <p14:tracePt t="95763" x="1095375" y="1817688"/>
          <p14:tracePt t="95770" x="1095375" y="1844675"/>
          <p14:tracePt t="95778" x="1095375" y="1854200"/>
          <p14:tracePt t="95794" x="1095375" y="1871663"/>
          <p14:tracePt t="95802" x="1095375" y="1881188"/>
          <p14:tracePt t="95810" x="1095375" y="1898650"/>
          <p14:tracePt t="95817" x="1095375" y="1917700"/>
          <p14:tracePt t="95826" x="1095375" y="1927225"/>
          <p14:tracePt t="95834" x="1095375" y="1944688"/>
          <p14:tracePt t="95842" x="1114425" y="1973263"/>
          <p14:tracePt t="95858" x="1131888" y="2000250"/>
          <p14:tracePt t="95867" x="1131888" y="2009775"/>
          <p14:tracePt t="95874" x="1131888" y="2017713"/>
          <p14:tracePt t="95882" x="1141413" y="2027238"/>
          <p14:tracePt t="95900" x="1160463" y="2063750"/>
          <p14:tracePt t="95914" x="1168400" y="2073275"/>
          <p14:tracePt t="95922" x="1177925" y="2073275"/>
          <p14:tracePt t="95930" x="1187450" y="2090738"/>
          <p14:tracePt t="95938" x="1196975" y="2109788"/>
          <p14:tracePt t="95946" x="1204913" y="2119313"/>
          <p14:tracePt t="95963" x="1214438" y="2136775"/>
          <p14:tracePt t="95970" x="1223963" y="2146300"/>
          <p14:tracePt t="95978" x="1223963" y="2155825"/>
          <p14:tracePt t="95985" x="1223963" y="2163763"/>
          <p14:tracePt t="95994" x="1233488" y="2163763"/>
          <p14:tracePt t="96001" x="1241425" y="2182813"/>
          <p14:tracePt t="96017" x="1250950" y="2192338"/>
          <p14:tracePt t="96026" x="1260475" y="2200275"/>
          <p14:tracePt t="96034" x="1270000" y="2209800"/>
          <p14:tracePt t="96042" x="1277938" y="2219325"/>
          <p14:tracePt t="96050" x="1287463" y="2236788"/>
          <p14:tracePt t="96058" x="1306513" y="2255838"/>
          <p14:tracePt t="96066" x="1314450" y="2273300"/>
          <p14:tracePt t="96073" x="1323975" y="2282825"/>
          <p14:tracePt t="96082" x="1350963" y="2319338"/>
          <p14:tracePt t="96089" x="1360488" y="2328863"/>
          <p14:tracePt t="96098" x="1379538" y="2355850"/>
          <p14:tracePt t="96105" x="1397000" y="2374900"/>
          <p14:tracePt t="96121" x="1406525" y="2382838"/>
          <p14:tracePt t="96138" x="1406525" y="2392363"/>
          <p14:tracePt t="96147" x="1416050" y="2392363"/>
          <p14:tracePt t="96170" x="1433513" y="2411413"/>
          <p14:tracePt t="96186" x="1443038" y="2419350"/>
          <p14:tracePt t="96202" x="1470025" y="2428875"/>
          <p14:tracePt t="96210" x="1479550" y="2438400"/>
          <p14:tracePt t="96217" x="1489075" y="2447925"/>
          <p14:tracePt t="96225" x="1497013" y="2447925"/>
          <p14:tracePt t="96233" x="1506538" y="2455863"/>
          <p14:tracePt t="96242" x="1516063" y="2465388"/>
          <p14:tracePt t="96258" x="1543050" y="2474913"/>
          <p14:tracePt t="96274" x="1562100" y="2474913"/>
          <p14:tracePt t="96282" x="1579563" y="2484438"/>
          <p14:tracePt t="96290" x="1589088" y="2492375"/>
          <p14:tracePt t="96298" x="1606550" y="2492375"/>
          <p14:tracePt t="96306" x="1625600" y="2492375"/>
          <p14:tracePt t="96315" x="1635125" y="2492375"/>
          <p14:tracePt t="96330" x="1644650" y="2492375"/>
          <p14:tracePt t="96337" x="1652588" y="2492375"/>
          <p14:tracePt t="96346" x="1671638" y="2492375"/>
          <p14:tracePt t="96354" x="1689100" y="2492375"/>
          <p14:tracePt t="96362" x="1698625" y="2484438"/>
          <p14:tracePt t="96370" x="1708150" y="2474913"/>
          <p14:tracePt t="96379" x="1725613" y="2455863"/>
          <p14:tracePt t="96386" x="1735138" y="2447925"/>
          <p14:tracePt t="96402" x="1735138" y="2438400"/>
          <p14:tracePt t="96410" x="1754188" y="2419350"/>
          <p14:tracePt t="96418" x="1762125" y="2411413"/>
          <p14:tracePt t="96426" x="1771650" y="2401888"/>
          <p14:tracePt t="96434" x="1781175" y="2355850"/>
          <p14:tracePt t="96442" x="1790700" y="2338388"/>
          <p14:tracePt t="96450" x="1798638" y="2328863"/>
          <p14:tracePt t="96458" x="1798638" y="2319338"/>
          <p14:tracePt t="96466" x="1817688" y="2301875"/>
          <p14:tracePt t="96474" x="1817688" y="2282825"/>
          <p14:tracePt t="96482" x="1827213" y="2282825"/>
          <p14:tracePt t="96490" x="1835150" y="2265363"/>
          <p14:tracePt t="96498" x="1835150" y="2255838"/>
          <p14:tracePt t="96506" x="1844675" y="2228850"/>
          <p14:tracePt t="96522" x="1844675" y="2209800"/>
          <p14:tracePt t="96530" x="1854200" y="2192338"/>
          <p14:tracePt t="96538" x="1863725" y="2182813"/>
          <p14:tracePt t="96546" x="1863725" y="2163763"/>
          <p14:tracePt t="96554" x="1871663" y="2146300"/>
          <p14:tracePt t="96563" x="1871663" y="2127250"/>
          <p14:tracePt t="96570" x="1881188" y="2109788"/>
          <p14:tracePt t="96579" x="1881188" y="2090738"/>
          <p14:tracePt t="96586" x="1890713" y="2054225"/>
          <p14:tracePt t="96594" x="1890713" y="2036763"/>
          <p14:tracePt t="96602" x="1890713" y="2017713"/>
          <p14:tracePt t="96610" x="1890713" y="2000250"/>
          <p14:tracePt t="96617" x="1890713" y="1973263"/>
          <p14:tracePt t="96626" x="1900238" y="1954213"/>
          <p14:tracePt t="96634" x="1900238" y="1917700"/>
          <p14:tracePt t="96650" x="1908175" y="1890713"/>
          <p14:tracePt t="96658" x="1908175" y="1871663"/>
          <p14:tracePt t="96666" x="1908175" y="1854200"/>
          <p14:tracePt t="96674" x="1908175" y="1825625"/>
          <p14:tracePt t="96682" x="1908175" y="1808163"/>
          <p14:tracePt t="96690" x="1908175" y="1789113"/>
          <p14:tracePt t="96698" x="1908175" y="1771650"/>
          <p14:tracePt t="96706" x="1908175" y="1744663"/>
          <p14:tracePt t="96714" x="1908175" y="1725613"/>
          <p14:tracePt t="96721" x="1908175" y="1698625"/>
          <p14:tracePt t="96730" x="1908175" y="1662113"/>
          <p14:tracePt t="96746" x="1908175" y="1635125"/>
          <p14:tracePt t="96754" x="1908175" y="1616075"/>
          <p14:tracePt t="96763" x="1908175" y="1598613"/>
          <p14:tracePt t="96770" x="1908175" y="1579563"/>
          <p14:tracePt t="96779" x="1908175" y="1562100"/>
          <p14:tracePt t="96786" x="1908175" y="1543050"/>
          <p14:tracePt t="96794" x="1908175" y="1533525"/>
          <p14:tracePt t="96802" x="1908175" y="1506538"/>
          <p14:tracePt t="96810" x="1908175" y="1497013"/>
          <p14:tracePt t="96826" x="1908175" y="1470025"/>
          <p14:tracePt t="96834" x="1908175" y="1452563"/>
          <p14:tracePt t="96841" x="1908175" y="1433513"/>
          <p14:tracePt t="96849" x="1908175" y="1416050"/>
          <p14:tracePt t="96858" x="1908175" y="1397000"/>
          <p14:tracePt t="96866" x="1908175" y="1379538"/>
          <p14:tracePt t="96874" x="1908175" y="1360488"/>
          <p14:tracePt t="96882" x="1908175" y="1343025"/>
          <p14:tracePt t="96899" x="1908175" y="1314450"/>
          <p14:tracePt t="96905" x="1908175" y="1277938"/>
          <p14:tracePt t="96922" x="1871663" y="1214438"/>
          <p14:tracePt t="96938" x="1863725" y="1214438"/>
          <p14:tracePt t="96946" x="1854200" y="1204913"/>
          <p14:tracePt t="96954" x="1854200" y="1196975"/>
          <p14:tracePt t="96962" x="1844675" y="1187450"/>
          <p14:tracePt t="96969" x="1835150" y="1177925"/>
          <p14:tracePt t="96978" x="1827213" y="1160463"/>
          <p14:tracePt t="96986" x="1817688" y="1150938"/>
          <p14:tracePt t="97010" x="1808163" y="1141413"/>
          <p14:tracePt t="97026" x="1790700" y="1123950"/>
          <p14:tracePt t="97042" x="1781175" y="1123950"/>
          <p14:tracePt t="97058" x="1762125" y="1114425"/>
          <p14:tracePt t="97067" x="1754188" y="1104900"/>
          <p14:tracePt t="97074" x="1744663" y="1104900"/>
          <p14:tracePt t="97090" x="1744663" y="1095375"/>
          <p14:tracePt t="97099" x="1725613" y="1087438"/>
          <p14:tracePt t="97105" x="1717675" y="1077913"/>
          <p14:tracePt t="97114" x="1708150" y="1077913"/>
          <p14:tracePt t="97121" x="1698625" y="1077913"/>
          <p14:tracePt t="97130" x="1689100" y="1068388"/>
          <p14:tracePt t="97138" x="1681163" y="1068388"/>
          <p14:tracePt t="97147" x="1671638" y="1068388"/>
          <p14:tracePt t="97154" x="1662113" y="1058863"/>
          <p14:tracePt t="97163" x="1644650" y="1058863"/>
          <p14:tracePt t="97170" x="1625600" y="1058863"/>
          <p14:tracePt t="97179" x="1616075" y="1058863"/>
          <p14:tracePt t="97186" x="1606550" y="1058863"/>
          <p14:tracePt t="97194" x="1589088" y="1058863"/>
          <p14:tracePt t="97210" x="1579563" y="1058863"/>
          <p14:tracePt t="97217" x="1570038" y="1058863"/>
          <p14:tracePt t="97225" x="1562100" y="1058863"/>
          <p14:tracePt t="97234" x="1543050" y="1058863"/>
          <p14:tracePt t="97242" x="1533525" y="1058863"/>
          <p14:tracePt t="97266" x="1525588" y="1058863"/>
          <p14:tracePt t="97274" x="1506538" y="1058863"/>
          <p14:tracePt t="97282" x="1497013" y="1068388"/>
          <p14:tracePt t="97290" x="1479550" y="1068388"/>
          <p14:tracePt t="97298" x="1460500" y="1068388"/>
          <p14:tracePt t="97306" x="1443038" y="1095375"/>
          <p14:tracePt t="97314" x="1433513" y="1095375"/>
          <p14:tracePt t="97322" x="1423988" y="1104900"/>
          <p14:tracePt t="97337" x="1406525" y="1114425"/>
          <p14:tracePt t="97346" x="1397000" y="1123950"/>
          <p14:tracePt t="97354" x="1387475" y="1131888"/>
          <p14:tracePt t="97363" x="1370013" y="1141413"/>
          <p14:tracePt t="97370" x="1360488" y="1150938"/>
          <p14:tracePt t="97379" x="1350963" y="1150938"/>
          <p14:tracePt t="97386" x="1333500" y="1168400"/>
          <p14:tracePt t="97395" x="1333500" y="1177925"/>
          <p14:tracePt t="97410" x="1323975" y="1177925"/>
          <p14:tracePt t="97418" x="1314450" y="1204913"/>
          <p14:tracePt t="97434" x="1296988" y="1223963"/>
          <p14:tracePt t="97450" x="1287463" y="1233488"/>
          <p14:tracePt t="97458" x="1277938" y="1250950"/>
          <p14:tracePt t="97467" x="1270000" y="1270000"/>
          <p14:tracePt t="97473" x="1260475" y="1277938"/>
          <p14:tracePt t="97482" x="1250950" y="1296988"/>
          <p14:tracePt t="97490" x="1241425" y="1306513"/>
          <p14:tracePt t="97498" x="1233488" y="1323975"/>
          <p14:tracePt t="97505" x="1233488" y="1333500"/>
          <p14:tracePt t="97522" x="1223963" y="1343025"/>
          <p14:tracePt t="97530" x="1214438" y="1350963"/>
          <p14:tracePt t="97538" x="1214438" y="1360488"/>
          <p14:tracePt t="97546" x="1214438" y="1370013"/>
          <p14:tracePt t="97554" x="1204913" y="1387475"/>
          <p14:tracePt t="97563" x="1204913" y="1397000"/>
          <p14:tracePt t="97570" x="1196975" y="1416050"/>
          <p14:tracePt t="97586" x="1187450" y="1443038"/>
          <p14:tracePt t="97594" x="1187450" y="1460500"/>
          <p14:tracePt t="97602" x="1187450" y="1479550"/>
          <p14:tracePt t="97610" x="1177925" y="1497013"/>
          <p14:tracePt t="97617" x="1177925" y="1525588"/>
          <p14:tracePt t="97626" x="1168400" y="1543050"/>
          <p14:tracePt t="97634" x="1168400" y="1552575"/>
          <p14:tracePt t="97642" x="1168400" y="1579563"/>
          <p14:tracePt t="97650" x="1168400" y="1598613"/>
          <p14:tracePt t="97658" x="1168400" y="1625600"/>
          <p14:tracePt t="97666" x="1168400" y="1643063"/>
          <p14:tracePt t="97674" x="1168400" y="1671638"/>
          <p14:tracePt t="97682" x="1168400" y="1689100"/>
          <p14:tracePt t="97690" x="1168400" y="1708150"/>
          <p14:tracePt t="97698" x="1168400" y="1735138"/>
          <p14:tracePt t="97705" x="1168400" y="1744663"/>
          <p14:tracePt t="97713" x="1168400" y="1752600"/>
          <p14:tracePt t="97721" x="1168400" y="1762125"/>
          <p14:tracePt t="97738" x="1168400" y="1771650"/>
          <p14:tracePt t="97746" x="1168400" y="1781175"/>
          <p14:tracePt t="97754" x="1168400" y="1789113"/>
          <p14:tracePt t="97763" x="1168400" y="1798638"/>
          <p14:tracePt t="97779" x="1168400" y="1817688"/>
          <p14:tracePt t="97794" x="1168400" y="1835150"/>
          <p14:tracePt t="97810" x="1168400" y="1854200"/>
          <p14:tracePt t="97818" x="1168400" y="1871663"/>
          <p14:tracePt t="97825" x="1168400" y="1881188"/>
          <p14:tracePt t="97833" x="1177925" y="1908175"/>
          <p14:tracePt t="97842" x="1187450" y="1927225"/>
          <p14:tracePt t="97849" x="1196975" y="1944688"/>
          <p14:tracePt t="97858" x="1204913" y="1963738"/>
          <p14:tracePt t="97866" x="1223963" y="2000250"/>
          <p14:tracePt t="97882" x="1241425" y="2027238"/>
          <p14:tracePt t="97900" x="1260475" y="2054225"/>
          <p14:tracePt t="97905" x="1270000" y="2073275"/>
          <p14:tracePt t="97915" x="1287463" y="2090738"/>
          <p14:tracePt t="97930" x="1296988" y="2109788"/>
          <p14:tracePt t="97938" x="1306513" y="2119313"/>
          <p14:tracePt t="97954" x="1314450" y="2136775"/>
          <p14:tracePt t="97963" x="1314450" y="2146300"/>
          <p14:tracePt t="97970" x="1323975" y="2155825"/>
          <p14:tracePt t="97979" x="1323975" y="2163763"/>
          <p14:tracePt t="97986" x="1333500" y="2173288"/>
          <p14:tracePt t="98002" x="1350963" y="2200275"/>
          <p14:tracePt t="98017" x="1360488" y="2209800"/>
          <p14:tracePt t="98025" x="1370013" y="2219325"/>
          <p14:tracePt t="98034" x="1379538" y="2236788"/>
          <p14:tracePt t="98042" x="1387475" y="2246313"/>
          <p14:tracePt t="98050" x="1397000" y="2255838"/>
          <p14:tracePt t="98058" x="1406525" y="2273300"/>
          <p14:tracePt t="98067" x="1416050" y="2273300"/>
          <p14:tracePt t="98074" x="1433513" y="2292350"/>
          <p14:tracePt t="98082" x="1452563" y="2309813"/>
          <p14:tracePt t="98090" x="1470025" y="2338388"/>
          <p14:tracePt t="98098" x="1479550" y="2338388"/>
          <p14:tracePt t="98106" x="1489075" y="2346325"/>
          <p14:tracePt t="98116" x="1497013" y="2355850"/>
          <p14:tracePt t="98122" x="1506538" y="2365375"/>
          <p14:tracePt t="98130" x="1525588" y="2374900"/>
          <p14:tracePt t="98162" x="1533525" y="2374900"/>
          <p14:tracePt t="98170" x="1533525" y="2382838"/>
          <p14:tracePt t="98186" x="1543050" y="2392363"/>
          <p14:tracePt t="98194" x="1552575" y="2392363"/>
          <p14:tracePt t="98210" x="1570038" y="2401888"/>
          <p14:tracePt t="98218" x="1579563" y="2401888"/>
          <p14:tracePt t="98250" x="1589088" y="2401888"/>
          <p14:tracePt t="98258" x="1598613" y="2401888"/>
          <p14:tracePt t="98299" x="1606550" y="2401888"/>
          <p14:tracePt t="98466" x="1616075" y="2401888"/>
          <p14:tracePt t="98482" x="1625600" y="2392363"/>
          <p14:tracePt t="98530" x="1625600" y="2382838"/>
          <p14:tracePt t="98850" x="1625600" y="2374900"/>
          <p14:tracePt t="98882" x="1625600" y="2365375"/>
          <p14:tracePt t="99298" x="1635125" y="2355850"/>
          <p14:tracePt t="99586" x="1644650" y="2355850"/>
          <p14:tracePt t="99594" x="1681163" y="2374900"/>
          <p14:tracePt t="99602" x="1762125" y="2401888"/>
          <p14:tracePt t="99610" x="1808163" y="2438400"/>
          <p14:tracePt t="99617" x="1863725" y="2438400"/>
          <p14:tracePt t="99626" x="1944688" y="2465388"/>
          <p14:tracePt t="99634" x="2009775" y="2501900"/>
          <p14:tracePt t="99641" x="2046288" y="2501900"/>
          <p14:tracePt t="99650" x="2090738" y="2511425"/>
          <p14:tracePt t="99658" x="2127250" y="2520950"/>
          <p14:tracePt t="99666" x="2163763" y="2520950"/>
          <p14:tracePt t="99674" x="2192338" y="2538413"/>
          <p14:tracePt t="99683" x="2219325" y="2547938"/>
          <p14:tracePt t="99690" x="2246313" y="2547938"/>
          <p14:tracePt t="99698" x="2282825" y="2557463"/>
          <p14:tracePt t="99705" x="2338388" y="2557463"/>
          <p14:tracePt t="99715" x="2382838" y="2574925"/>
          <p14:tracePt t="99721" x="2411413" y="2574925"/>
          <p14:tracePt t="99730" x="2465388" y="2584450"/>
          <p14:tracePt t="99737" x="2530475" y="2601913"/>
          <p14:tracePt t="99745" x="2566988" y="2611438"/>
          <p14:tracePt t="99754" x="2593975" y="2611438"/>
          <p14:tracePt t="99762" x="2630488" y="2611438"/>
          <p14:tracePt t="99769" x="2640013" y="2611438"/>
          <p14:tracePt t="99786" x="2647950" y="2611438"/>
          <p14:tracePt t="99834" x="2657475" y="2611438"/>
          <p14:tracePt t="99850" x="2667000" y="2611438"/>
          <p14:tracePt t="99882" x="2684463" y="2611438"/>
          <p14:tracePt t="99922" x="2693988" y="2611438"/>
          <p14:tracePt t="100098" x="2703513" y="2611438"/>
          <p14:tracePt t="100746" x="2713038" y="2611438"/>
          <p14:tracePt t="100770" x="2720975" y="2611438"/>
          <p14:tracePt t="100778" x="2730500" y="2611438"/>
          <p14:tracePt t="100818" x="2740025" y="2611438"/>
          <p14:tracePt t="100825" x="2749550" y="2611438"/>
          <p14:tracePt t="100842" x="2757488" y="2611438"/>
          <p14:tracePt t="100850" x="2757488" y="2601913"/>
          <p14:tracePt t="100867" x="2767013" y="2601913"/>
          <p14:tracePt t="100882" x="2776538" y="2601913"/>
          <p14:tracePt t="100890" x="2786063" y="2593975"/>
          <p14:tracePt t="100906" x="2803525" y="2593975"/>
          <p14:tracePt t="100914" x="2813050" y="2593975"/>
          <p14:tracePt t="100929" x="2822575" y="2593975"/>
          <p14:tracePt t="100939" x="2840038" y="2593975"/>
          <p14:tracePt t="100946" x="2849563" y="2593975"/>
          <p14:tracePt t="100954" x="2867025" y="2593975"/>
          <p14:tracePt t="100962" x="2886075" y="2593975"/>
          <p14:tracePt t="100970" x="2895600" y="2593975"/>
          <p14:tracePt t="100986" x="2913063" y="2593975"/>
          <p14:tracePt t="100994" x="2922588" y="2593975"/>
          <p14:tracePt t="101002" x="2932113" y="2593975"/>
          <p14:tracePt t="101010" x="2949575" y="2593975"/>
          <p14:tracePt t="101018" x="2959100" y="2593975"/>
          <p14:tracePt t="101034" x="2968625" y="2593975"/>
          <p14:tracePt t="101042" x="2976563" y="2593975"/>
          <p14:tracePt t="101050" x="2995613" y="2593975"/>
          <p14:tracePt t="101058" x="3005138" y="2593975"/>
          <p14:tracePt t="101066" x="3013075" y="2593975"/>
          <p14:tracePt t="101074" x="3032125" y="2593975"/>
          <p14:tracePt t="101082" x="3041650" y="2593975"/>
          <p14:tracePt t="101090" x="3049588" y="2593975"/>
          <p14:tracePt t="101098" x="3068638" y="2593975"/>
          <p14:tracePt t="101106" x="3095625" y="2593975"/>
          <p14:tracePt t="101115" x="3114675" y="2593975"/>
          <p14:tracePt t="101121" x="3141663" y="2593975"/>
          <p14:tracePt t="101129" x="3178175" y="2593975"/>
          <p14:tracePt t="101138" x="3195638" y="2593975"/>
          <p14:tracePt t="101146" x="3224213" y="2593975"/>
          <p14:tracePt t="101154" x="3241675" y="2593975"/>
          <p14:tracePt t="101162" x="3270250" y="2601913"/>
          <p14:tracePt t="101170" x="3287713" y="2611438"/>
          <p14:tracePt t="101179" x="3314700" y="2611438"/>
          <p14:tracePt t="101185" x="3333750" y="2611438"/>
          <p14:tracePt t="101195" x="3351213" y="2611438"/>
          <p14:tracePt t="101202" x="3360738" y="2611438"/>
          <p14:tracePt t="101210" x="3379788" y="2620963"/>
          <p14:tracePt t="101218" x="3387725" y="2620963"/>
          <p14:tracePt t="101225" x="3406775" y="2620963"/>
          <p14:tracePt t="101242" x="3424238" y="2620963"/>
          <p14:tracePt t="101250" x="3443288" y="2620963"/>
          <p14:tracePt t="101258" x="3452813" y="2620963"/>
          <p14:tracePt t="101266" x="3470275" y="2620963"/>
          <p14:tracePt t="101274" x="3479800" y="2620963"/>
          <p14:tracePt t="101282" x="3506788" y="2620963"/>
          <p14:tracePt t="101290" x="3525838" y="2630488"/>
          <p14:tracePt t="101298" x="3543300" y="2630488"/>
          <p14:tracePt t="101314" x="3570288" y="2630488"/>
          <p14:tracePt t="101322" x="3589338" y="2638425"/>
          <p14:tracePt t="101331" x="3625850" y="2638425"/>
          <p14:tracePt t="101338" x="3635375" y="2638425"/>
          <p14:tracePt t="101346" x="3679825" y="2638425"/>
          <p14:tracePt t="101354" x="3708400" y="2638425"/>
          <p14:tracePt t="101362" x="3735388" y="2638425"/>
          <p14:tracePt t="101370" x="3752850" y="2638425"/>
          <p14:tracePt t="101379" x="3798888" y="2657475"/>
          <p14:tracePt t="101385" x="3808413" y="2657475"/>
          <p14:tracePt t="101394" x="3835400" y="2667000"/>
          <p14:tracePt t="101402" x="3844925" y="2667000"/>
          <p14:tracePt t="101410" x="3871913" y="2667000"/>
          <p14:tracePt t="101426" x="3890963" y="2674938"/>
          <p14:tracePt t="101433" x="3935413" y="2684463"/>
          <p14:tracePt t="101442" x="3944938" y="2684463"/>
          <p14:tracePt t="101450" x="3971925" y="2684463"/>
          <p14:tracePt t="101458" x="4008438" y="2684463"/>
          <p14:tracePt t="101466" x="4027488" y="2684463"/>
          <p14:tracePt t="101474" x="4073525" y="2693988"/>
          <p14:tracePt t="101482" x="4110038" y="2693988"/>
          <p14:tracePt t="101490" x="4137025" y="2693988"/>
          <p14:tracePt t="101498" x="4173538" y="2693988"/>
          <p14:tracePt t="101505" x="4210050" y="2693988"/>
          <p14:tracePt t="101514" x="4237038" y="2703513"/>
          <p14:tracePt t="101522" x="4246563" y="2703513"/>
          <p14:tracePt t="101530" x="4256088" y="2703513"/>
          <p14:tracePt t="101562" x="4265613" y="2703513"/>
          <p14:tracePt t="102014" x="4273550" y="2711450"/>
          <p14:tracePt t="102030" x="4265613" y="2720975"/>
          <p14:tracePt t="102034" x="4256088" y="2730500"/>
          <p14:tracePt t="102042" x="4237038" y="2730500"/>
          <p14:tracePt t="102050" x="4219575" y="2740025"/>
          <p14:tracePt t="102058" x="4210050" y="2740025"/>
          <p14:tracePt t="102066" x="4210050" y="2747963"/>
          <p14:tracePt t="102074" x="4200525" y="2747963"/>
          <p14:tracePt t="102078" x="4173538" y="2747963"/>
          <p14:tracePt t="102082" x="4156075" y="2747963"/>
          <p14:tracePt t="102090" x="4146550" y="2747963"/>
          <p14:tracePt t="102098" x="4137025" y="2757488"/>
          <p14:tracePt t="102106" x="4127500" y="2757488"/>
          <p14:tracePt t="102115" x="4119563" y="2757488"/>
          <p14:tracePt t="102129" x="4110038" y="2757488"/>
          <p14:tracePt t="102138" x="4090988" y="2757488"/>
          <p14:tracePt t="102142" x="4073525" y="2757488"/>
          <p14:tracePt t="102150" x="4044950" y="2767013"/>
          <p14:tracePt t="102158" x="4027488" y="2767013"/>
          <p14:tracePt t="102167" x="3981450" y="2776538"/>
          <p14:tracePt t="102174" x="3954463" y="2776538"/>
          <p14:tracePt t="102182" x="3908425" y="2776538"/>
          <p14:tracePt t="102190" x="3881438" y="2784475"/>
          <p14:tracePt t="102198" x="3844925" y="2784475"/>
          <p14:tracePt t="102201" x="3808413" y="2794000"/>
          <p14:tracePt t="102210" x="3789363" y="2794000"/>
          <p14:tracePt t="102218" x="3781425" y="2794000"/>
          <p14:tracePt t="102226" x="3762375" y="2794000"/>
          <p14:tracePt t="102234" x="3725863" y="2803525"/>
          <p14:tracePt t="102242" x="3716338" y="2803525"/>
          <p14:tracePt t="102250" x="3679825" y="2813050"/>
          <p14:tracePt t="102258" x="3652838" y="2813050"/>
          <p14:tracePt t="102266" x="3625850" y="2813050"/>
          <p14:tracePt t="102274" x="3570288" y="2813050"/>
          <p14:tracePt t="102282" x="3516313" y="2813050"/>
          <p14:tracePt t="102290" x="3452813" y="2820988"/>
          <p14:tracePt t="102298" x="3416300" y="2820988"/>
          <p14:tracePt t="102306" x="3370263" y="2820988"/>
          <p14:tracePt t="102315" x="3314700" y="2820988"/>
          <p14:tracePt t="102321" x="3287713" y="2820988"/>
          <p14:tracePt t="102329" x="3232150" y="2820988"/>
          <p14:tracePt t="102338" x="3205163" y="2820988"/>
          <p14:tracePt t="102346" x="3178175" y="2813050"/>
          <p14:tracePt t="102354" x="3141663" y="2803525"/>
          <p14:tracePt t="102362" x="3105150" y="2794000"/>
          <p14:tracePt t="102370" x="3068638" y="2776538"/>
          <p14:tracePt t="102379" x="3041650" y="2776538"/>
          <p14:tracePt t="102386" x="2995613" y="2747963"/>
          <p14:tracePt t="102395" x="2959100" y="2740025"/>
          <p14:tracePt t="102402" x="2913063" y="2720975"/>
          <p14:tracePt t="102410" x="2876550" y="2693988"/>
          <p14:tracePt t="102418" x="2840038" y="2684463"/>
          <p14:tracePt t="102426" x="2794000" y="2667000"/>
          <p14:tracePt t="102434" x="2767013" y="2657475"/>
          <p14:tracePt t="102441" x="2730500" y="2647950"/>
          <p14:tracePt t="102449" x="2703513" y="2630488"/>
          <p14:tracePt t="102458" x="2676525" y="2620963"/>
          <p14:tracePt t="102466" x="2657475" y="2611438"/>
          <p14:tracePt t="102474" x="2620963" y="2611438"/>
          <p14:tracePt t="102482" x="2593975" y="2601913"/>
          <p14:tracePt t="102490" x="2574925" y="2593975"/>
          <p14:tracePt t="102498" x="2530475" y="2584450"/>
          <p14:tracePt t="102506" x="2511425" y="2565400"/>
          <p14:tracePt t="102514" x="2484438" y="2557463"/>
          <p14:tracePt t="102522" x="2438400" y="2528888"/>
          <p14:tracePt t="102531" x="2419350" y="2528888"/>
          <p14:tracePt t="102538" x="2382838" y="2511425"/>
          <p14:tracePt t="102546" x="2338388" y="2492375"/>
          <p14:tracePt t="102554" x="2319338" y="2484438"/>
          <p14:tracePt t="102562" x="2301875" y="2484438"/>
          <p14:tracePt t="102570" x="2265363" y="2455863"/>
          <p14:tracePt t="102585" x="2246313" y="2447925"/>
          <p14:tracePt t="102602" x="2228850" y="2438400"/>
          <p14:tracePt t="102610" x="2219325" y="2438400"/>
          <p14:tracePt t="102618" x="2200275" y="2428875"/>
          <p14:tracePt t="102625" x="2200275" y="2419350"/>
          <p14:tracePt t="102642" x="2192338" y="2419350"/>
          <p14:tracePt t="102650" x="2182813" y="2419350"/>
          <p14:tracePt t="102658" x="2173288" y="2419350"/>
          <p14:tracePt t="102666" x="2155825" y="2411413"/>
          <p14:tracePt t="102674" x="2136775" y="2411413"/>
          <p14:tracePt t="102682" x="2119313" y="2401888"/>
          <p14:tracePt t="102690" x="2109788" y="2401888"/>
          <p14:tracePt t="102699" x="2100263" y="2401888"/>
          <p14:tracePt t="102706" x="2090738" y="2392363"/>
          <p14:tracePt t="102722" x="2073275" y="2392363"/>
          <p14:tracePt t="102730" x="2054225" y="2382838"/>
          <p14:tracePt t="102738" x="2046288" y="2374900"/>
          <p14:tracePt t="102746" x="2036763" y="2374900"/>
          <p14:tracePt t="102763" x="2017713" y="2365375"/>
          <p14:tracePt t="102779" x="2009775" y="2355850"/>
          <p14:tracePt t="102817" x="2000250" y="2346325"/>
          <p14:tracePt t="102834" x="1990725" y="2338388"/>
          <p14:tracePt t="102898" x="1990725" y="2328863"/>
          <p14:tracePt t="103214" x="1981200" y="2319338"/>
          <p14:tracePt t="103226" x="1963738" y="2309813"/>
          <p14:tracePt t="103230" x="1954213" y="2309813"/>
          <p14:tracePt t="103234" x="1936750" y="2301875"/>
          <p14:tracePt t="103261" x="1927225" y="2301875"/>
          <p14:tracePt t="103582" x="1917700" y="2301875"/>
          <p14:tracePt t="103754" x="1917700" y="2292350"/>
          <p14:tracePt t="103761" x="1908175" y="2273300"/>
          <p14:tracePt t="103785" x="1908175" y="2265363"/>
          <p14:tracePt t="103802" x="1908175" y="2255838"/>
          <p14:tracePt t="103834" x="1908175" y="2246313"/>
          <p14:tracePt t="103883" x="1908175" y="2236788"/>
          <p14:tracePt t="103930" x="1908175" y="2228850"/>
          <p14:tracePt t="103945" x="1908175" y="2219325"/>
          <p14:tracePt t="103961" x="1900238" y="2200275"/>
          <p14:tracePt t="103978" x="1900238" y="2192338"/>
          <p14:tracePt t="103994" x="1900238" y="2182813"/>
          <p14:tracePt t="104002" x="1890713" y="2163763"/>
          <p14:tracePt t="104018" x="1890713" y="2155825"/>
          <p14:tracePt t="104025" x="1890713" y="2136775"/>
          <p14:tracePt t="104034" x="1890713" y="2127250"/>
          <p14:tracePt t="104041" x="1890713" y="2119313"/>
          <p14:tracePt t="104049" x="1890713" y="2100263"/>
          <p14:tracePt t="104074" x="1890713" y="2090738"/>
          <p14:tracePt t="104082" x="1890713" y="2082800"/>
          <p14:tracePt t="104090" x="1890713" y="2073275"/>
          <p14:tracePt t="104098" x="1890713" y="2046288"/>
          <p14:tracePt t="104106" x="1890713" y="2036763"/>
          <p14:tracePt t="104115" x="1890713" y="2017713"/>
          <p14:tracePt t="104130" x="1890713" y="2000250"/>
          <p14:tracePt t="104138" x="1890713" y="1990725"/>
          <p14:tracePt t="104154" x="1890713" y="1973263"/>
          <p14:tracePt t="104162" x="1890713" y="1963738"/>
          <p14:tracePt t="104170" x="1890713" y="1954213"/>
          <p14:tracePt t="104195" x="1890713" y="1935163"/>
          <p14:tracePt t="104210" x="1890713" y="1927225"/>
          <p14:tracePt t="104218" x="1890713" y="1917700"/>
          <p14:tracePt t="104234" x="1890713" y="1908175"/>
          <p14:tracePt t="104242" x="1890713" y="1898650"/>
          <p14:tracePt t="104250" x="1890713" y="1890713"/>
          <p14:tracePt t="104258" x="1890713" y="1881188"/>
          <p14:tracePt t="104266" x="1890713" y="1862138"/>
          <p14:tracePt t="104274" x="1890713" y="1854200"/>
          <p14:tracePt t="104282" x="1890713" y="1835150"/>
          <p14:tracePt t="104290" x="1890713" y="1817688"/>
          <p14:tracePt t="104299" x="1890713" y="1808163"/>
          <p14:tracePt t="104306" x="1890713" y="1798638"/>
          <p14:tracePt t="104315" x="1881188" y="1762125"/>
          <p14:tracePt t="104322" x="1881188" y="1752600"/>
          <p14:tracePt t="104338" x="1881188" y="1725613"/>
          <p14:tracePt t="104346" x="1871663" y="1716088"/>
          <p14:tracePt t="104354" x="1871663" y="1708150"/>
          <p14:tracePt t="104362" x="1871663" y="1698625"/>
          <p14:tracePt t="104370" x="1871663" y="1679575"/>
          <p14:tracePt t="104386" x="1863725" y="1671638"/>
          <p14:tracePt t="104395" x="1863725" y="1662113"/>
          <p14:tracePt t="104401" x="1863725" y="1652588"/>
          <p14:tracePt t="104410" x="1863725" y="1643063"/>
          <p14:tracePt t="104418" x="1863725" y="1625600"/>
          <p14:tracePt t="104426" x="1863725" y="1616075"/>
          <p14:tracePt t="104450" x="1863725" y="1606550"/>
          <p14:tracePt t="104458" x="1863725" y="1598613"/>
          <p14:tracePt t="104466" x="1863725" y="1589088"/>
          <p14:tracePt t="104474" x="1863725" y="1579563"/>
          <p14:tracePt t="104490" x="1863725" y="1570038"/>
          <p14:tracePt t="104498" x="1863725" y="1562100"/>
          <p14:tracePt t="104514" x="1863725" y="1552575"/>
          <p14:tracePt t="104530" x="1863725" y="1543050"/>
          <p14:tracePt t="104546" x="1854200" y="1525588"/>
          <p14:tracePt t="104562" x="1854200" y="1516063"/>
          <p14:tracePt t="104580" x="1854200" y="1506538"/>
          <p14:tracePt t="104610" x="1854200" y="1497013"/>
          <p14:tracePt t="104618" x="1854200" y="1489075"/>
          <p14:tracePt t="104674" x="1854200" y="1479550"/>
          <p14:tracePt t="104690" x="1854200" y="1470025"/>
          <p14:tracePt t="104716" x="1854200" y="1460500"/>
          <p14:tracePt t="104730" x="1863725" y="1452563"/>
          <p14:tracePt t="104762" x="1871663" y="1452563"/>
          <p14:tracePt t="104770" x="1881188" y="1443038"/>
          <p14:tracePt t="104810" x="1890713" y="1443038"/>
          <p14:tracePt t="105026" x="1908175" y="1443038"/>
          <p14:tracePt t="105034" x="1917700" y="1433513"/>
          <p14:tracePt t="105042" x="1927225" y="1433513"/>
          <p14:tracePt t="105046" x="1944688" y="1433513"/>
          <p14:tracePt t="105054" x="1963738" y="1433513"/>
          <p14:tracePt t="105062" x="1981200" y="1433513"/>
          <p14:tracePt t="105069" x="2000250" y="1433513"/>
          <p14:tracePt t="105079" x="2017713" y="1433513"/>
          <p14:tracePt t="105086" x="2036763" y="1433513"/>
          <p14:tracePt t="105095" x="2054225" y="1433513"/>
          <p14:tracePt t="105102" x="2082800" y="1433513"/>
          <p14:tracePt t="105105" x="2090738" y="1433513"/>
          <p14:tracePt t="105114" x="2109788" y="1433513"/>
          <p14:tracePt t="105122" x="2119313" y="1433513"/>
          <p14:tracePt t="105129" x="2127250" y="1433513"/>
          <p14:tracePt t="105154" x="2136775" y="1433513"/>
          <p14:tracePt t="105162" x="2136775" y="1443038"/>
          <p14:tracePt t="105194" x="2146300" y="1443038"/>
          <p14:tracePt t="105211" x="2163763" y="1443038"/>
          <p14:tracePt t="105218" x="2173288" y="1443038"/>
          <p14:tracePt t="105225" x="2182813" y="1443038"/>
          <p14:tracePt t="105234" x="2200275" y="1452563"/>
          <p14:tracePt t="105250" x="2209800" y="1452563"/>
          <p14:tracePt t="105266" x="2228850" y="1452563"/>
          <p14:tracePt t="105282" x="2236788" y="1452563"/>
          <p14:tracePt t="105331" x="2246313" y="1452563"/>
          <p14:tracePt t="105354" x="2255838" y="1452563"/>
          <p14:tracePt t="105370" x="2265363" y="1452563"/>
          <p14:tracePt t="105394" x="2273300" y="1452563"/>
          <p14:tracePt t="105410" x="2282825" y="1452563"/>
          <p14:tracePt t="105434" x="2292350" y="1452563"/>
          <p14:tracePt t="105449" x="2301875" y="1452563"/>
          <p14:tracePt t="105458" x="2309813" y="1452563"/>
          <p14:tracePt t="105490" x="2319338" y="1452563"/>
          <p14:tracePt t="105546" x="2328863" y="1452563"/>
          <p14:tracePt t="105554" x="2338388" y="1452563"/>
          <p14:tracePt t="105570" x="2338388" y="1433513"/>
          <p14:tracePt t="105578" x="2338388" y="1423988"/>
          <p14:tracePt t="105585" x="2338388" y="1406525"/>
          <p14:tracePt t="105595" x="2338388" y="1397000"/>
          <p14:tracePt t="105602" x="2338388" y="1379538"/>
          <p14:tracePt t="105618" x="2338388" y="1370013"/>
          <p14:tracePt t="105625" x="2338388" y="1350963"/>
          <p14:tracePt t="105649" x="2338388" y="1343025"/>
          <p14:tracePt t="105658" x="2328863" y="1333500"/>
          <p14:tracePt t="105666" x="2319338" y="1314450"/>
          <p14:tracePt t="105690" x="2301875" y="1306513"/>
          <p14:tracePt t="105698" x="2292350" y="1306513"/>
          <p14:tracePt t="105706" x="2273300" y="1296988"/>
          <p14:tracePt t="105722" x="2255838" y="1287463"/>
          <p14:tracePt t="105738" x="2228850" y="1277938"/>
          <p14:tracePt t="105746" x="2209800" y="1277938"/>
          <p14:tracePt t="105754" x="2192338" y="1277938"/>
          <p14:tracePt t="105762" x="2173288" y="1270000"/>
          <p14:tracePt t="105769" x="2155825" y="1250950"/>
          <p14:tracePt t="105778" x="2136775" y="1250950"/>
          <p14:tracePt t="105785" x="2127250" y="1250950"/>
          <p14:tracePt t="105795" x="2100263" y="1250950"/>
          <p14:tracePt t="105802" x="2082800" y="1250950"/>
          <p14:tracePt t="105811" x="2063750" y="1233488"/>
          <p14:tracePt t="105818" x="2046288" y="1223963"/>
          <p14:tracePt t="105826" x="2036763" y="1223963"/>
          <p14:tracePt t="105834" x="2027238" y="1223963"/>
          <p14:tracePt t="105842" x="2009775" y="1214438"/>
          <p14:tracePt t="105849" x="1990725" y="1214438"/>
          <p14:tracePt t="105858" x="1973263" y="1204913"/>
          <p14:tracePt t="105874" x="1944688" y="1187450"/>
          <p14:tracePt t="105883" x="1936750" y="1187450"/>
          <p14:tracePt t="105899" x="1908175" y="1168400"/>
          <p14:tracePt t="105905" x="1900238" y="1168400"/>
          <p14:tracePt t="105914" x="1881188" y="1160463"/>
          <p14:tracePt t="105922" x="1863725" y="1160463"/>
          <p14:tracePt t="105930" x="1844675" y="1141413"/>
          <p14:tracePt t="105947" x="1827213" y="1131888"/>
          <p14:tracePt t="105954" x="1817688" y="1131888"/>
          <p14:tracePt t="105963" x="1798638" y="1123950"/>
          <p14:tracePt t="105969" x="1781175" y="1114425"/>
          <p14:tracePt t="105978" x="1762125" y="1114425"/>
          <p14:tracePt t="105985" x="1754188" y="1114425"/>
          <p14:tracePt t="105995" x="1717675" y="1104900"/>
          <p14:tracePt t="106001" x="1698625" y="1104900"/>
          <p14:tracePt t="106009" x="1681163" y="1104900"/>
          <p14:tracePt t="106017" x="1652588" y="1104900"/>
          <p14:tracePt t="106025" x="1635125" y="1104900"/>
          <p14:tracePt t="106033" x="1606550" y="1104900"/>
          <p14:tracePt t="106042" x="1589088" y="1095375"/>
          <p14:tracePt t="106050" x="1562100" y="1095375"/>
          <p14:tracePt t="106058" x="1552575" y="1095375"/>
          <p14:tracePt t="106066" x="1533525" y="1095375"/>
          <p14:tracePt t="106074" x="1506538" y="1095375"/>
          <p14:tracePt t="106082" x="1497013" y="1095375"/>
          <p14:tracePt t="106089" x="1470025" y="1095375"/>
          <p14:tracePt t="106098" x="1452563" y="1095375"/>
          <p14:tracePt t="106105" x="1443038" y="1095375"/>
          <p14:tracePt t="106114" x="1423988" y="1095375"/>
          <p14:tracePt t="106121" x="1416050" y="1104900"/>
          <p14:tracePt t="106130" x="1406525" y="1104900"/>
          <p14:tracePt t="106138" x="1387475" y="1104900"/>
          <p14:tracePt t="106154" x="1360488" y="1114425"/>
          <p14:tracePt t="106169" x="1350963" y="1114425"/>
          <p14:tracePt t="106178" x="1333500" y="1123950"/>
          <p14:tracePt t="106185" x="1323975" y="1131888"/>
          <p14:tracePt t="106195" x="1314450" y="1141413"/>
          <p14:tracePt t="106202" x="1306513" y="1150938"/>
          <p14:tracePt t="106211" x="1306513" y="1160463"/>
          <p14:tracePt t="106217" x="1296988" y="1168400"/>
          <p14:tracePt t="106226" x="1287463" y="1177925"/>
          <p14:tracePt t="106234" x="1270000" y="1187450"/>
          <p14:tracePt t="106242" x="1260475" y="1196975"/>
          <p14:tracePt t="106250" x="1241425" y="1214438"/>
          <p14:tracePt t="106258" x="1233488" y="1223963"/>
          <p14:tracePt t="106266" x="1214438" y="1241425"/>
          <p14:tracePt t="106274" x="1196975" y="1260475"/>
          <p14:tracePt t="106283" x="1187450" y="1270000"/>
          <p14:tracePt t="106290" x="1187450" y="1277938"/>
          <p14:tracePt t="106299" x="1177925" y="1296988"/>
          <p14:tracePt t="106305" x="1168400" y="1314450"/>
          <p14:tracePt t="106315" x="1160463" y="1343025"/>
          <p14:tracePt t="106321" x="1141413" y="1360488"/>
          <p14:tracePt t="106331" x="1131888" y="1406525"/>
          <p14:tracePt t="106337" x="1131888" y="1433513"/>
          <p14:tracePt t="106347" x="1123950" y="1460500"/>
          <p14:tracePt t="106353" x="1114425" y="1489075"/>
          <p14:tracePt t="106362" x="1104900" y="1525588"/>
          <p14:tracePt t="106369" x="1095375" y="1543050"/>
          <p14:tracePt t="106378" x="1087438" y="1579563"/>
          <p14:tracePt t="106385" x="1087438" y="1598613"/>
          <p14:tracePt t="106395" x="1087438" y="1616075"/>
          <p14:tracePt t="106401" x="1087438" y="1635125"/>
          <p14:tracePt t="106410" x="1077913" y="1662113"/>
          <p14:tracePt t="106417" x="1077913" y="1679575"/>
          <p14:tracePt t="106425" x="1077913" y="1698625"/>
          <p14:tracePt t="106434" x="1077913" y="1708150"/>
          <p14:tracePt t="106442" x="1077913" y="1725613"/>
          <p14:tracePt t="106449" x="1077913" y="1735138"/>
          <p14:tracePt t="106458" x="1077913" y="1752600"/>
          <p14:tracePt t="106466" x="1077913" y="1781175"/>
          <p14:tracePt t="106482" x="1077913" y="1798638"/>
          <p14:tracePt t="106490" x="1077913" y="1817688"/>
          <p14:tracePt t="106498" x="1087438" y="1844675"/>
          <p14:tracePt t="106506" x="1095375" y="1898650"/>
          <p14:tracePt t="106515" x="1095375" y="1908175"/>
          <p14:tracePt t="106521" x="1131888" y="1963738"/>
          <p14:tracePt t="106530" x="1141413" y="1981200"/>
          <p14:tracePt t="106538" x="1168400" y="2027238"/>
          <p14:tracePt t="106546" x="1187450" y="2063750"/>
          <p14:tracePt t="106553" x="1204913" y="2109788"/>
          <p14:tracePt t="106562" x="1233488" y="2146300"/>
          <p14:tracePt t="106570" x="1260475" y="2173288"/>
          <p14:tracePt t="106578" x="1287463" y="2219325"/>
          <p14:tracePt t="106585" x="1314450" y="2246313"/>
          <p14:tracePt t="106595" x="1333500" y="2282825"/>
          <p14:tracePt t="106602" x="1360488" y="2309813"/>
          <p14:tracePt t="106611" x="1379538" y="2328863"/>
          <p14:tracePt t="106617" x="1406525" y="2355850"/>
          <p14:tracePt t="106634" x="1416050" y="2365375"/>
          <p14:tracePt t="106649" x="1423988" y="2382838"/>
          <p14:tracePt t="106658" x="1433513" y="2392363"/>
          <p14:tracePt t="106674" x="1443038" y="2401888"/>
          <p14:tracePt t="106690" x="1452563" y="2401888"/>
          <p14:tracePt t="106698" x="1470025" y="2411413"/>
          <p14:tracePt t="106706" x="1489075" y="2411413"/>
          <p14:tracePt t="106715" x="1506538" y="2419350"/>
          <p14:tracePt t="106722" x="1525588" y="2419350"/>
          <p14:tracePt t="106731" x="1543050" y="2419350"/>
          <p14:tracePt t="106738" x="1552575" y="2419350"/>
          <p14:tracePt t="106746" x="1562100" y="2428875"/>
          <p14:tracePt t="106754" x="1579563" y="2428875"/>
          <p14:tracePt t="106762" x="1606550" y="2438400"/>
          <p14:tracePt t="106769" x="1625600" y="2438400"/>
          <p14:tracePt t="106778" x="1635125" y="2438400"/>
          <p14:tracePt t="106786" x="1652588" y="2438400"/>
          <p14:tracePt t="106795" x="1681163" y="2455863"/>
          <p14:tracePt t="106802" x="1689100" y="2455863"/>
          <p14:tracePt t="106811" x="1708150" y="2455863"/>
          <p14:tracePt t="106818" x="1725613" y="2455863"/>
          <p14:tracePt t="106825" x="1754188" y="2455863"/>
          <p14:tracePt t="106833" x="1771650" y="2455863"/>
          <p14:tracePt t="106841" x="1798638" y="2455863"/>
          <p14:tracePt t="106850" x="1827213" y="2455863"/>
          <p14:tracePt t="106858" x="1863725" y="2455863"/>
          <p14:tracePt t="106866" x="1871663" y="2455863"/>
          <p14:tracePt t="106874" x="1890713" y="2455863"/>
          <p14:tracePt t="106882" x="1900238" y="2455863"/>
          <p14:tracePt t="106897" x="1917700" y="2465388"/>
          <p14:tracePt t="106899" x="1927225" y="2465388"/>
          <p14:tracePt t="106906" x="1936750" y="2465388"/>
          <p14:tracePt t="106915" x="1954213" y="2465388"/>
          <p14:tracePt t="106922" x="1963738" y="2465388"/>
          <p14:tracePt t="106930" x="1973263" y="2465388"/>
          <p14:tracePt t="106938" x="1981200" y="2465388"/>
          <p14:tracePt t="106945" x="1990725" y="2465388"/>
          <p14:tracePt t="106954" x="2009775" y="2465388"/>
          <p14:tracePt t="106969" x="2017713" y="2465388"/>
          <p14:tracePt t="106986" x="2027238" y="2465388"/>
          <p14:tracePt t="107010" x="2036763" y="2465388"/>
          <p14:tracePt t="107018" x="2046288" y="2465388"/>
          <p14:tracePt t="107042" x="2054225" y="2465388"/>
          <p14:tracePt t="107066" x="2063750" y="2465388"/>
          <p14:tracePt t="107074" x="2073275" y="2455863"/>
          <p14:tracePt t="107090" x="2073275" y="2447925"/>
          <p14:tracePt t="107098" x="2073275" y="2438400"/>
          <p14:tracePt t="107105" x="2073275" y="2428875"/>
          <p14:tracePt t="107115" x="2073275" y="2411413"/>
          <p14:tracePt t="107122" x="2073275" y="2392363"/>
          <p14:tracePt t="107130" x="2073275" y="2382838"/>
          <p14:tracePt t="107138" x="2073275" y="2365375"/>
          <p14:tracePt t="107145" x="2073275" y="2338388"/>
          <p14:tracePt t="107154" x="2073275" y="2319338"/>
          <p14:tracePt t="107162" x="2073275" y="2301875"/>
          <p14:tracePt t="107170" x="2073275" y="2292350"/>
          <p14:tracePt t="107179" x="2073275" y="2282825"/>
          <p14:tracePt t="107186" x="2073275" y="2265363"/>
          <p14:tracePt t="107195" x="2073275" y="2255838"/>
          <p14:tracePt t="107202" x="2073275" y="2236788"/>
          <p14:tracePt t="107211" x="2073275" y="2228850"/>
          <p14:tracePt t="107218" x="2082800" y="2219325"/>
          <p14:tracePt t="107226" x="2082800" y="2209800"/>
          <p14:tracePt t="107242" x="2082800" y="2200275"/>
          <p14:tracePt t="107258" x="2090738" y="2182813"/>
          <p14:tracePt t="107281" x="2090738" y="2173288"/>
          <p14:tracePt t="107298" x="2090738" y="2155825"/>
          <p14:tracePt t="107305" x="2090738" y="2146300"/>
          <p14:tracePt t="107315" x="2090738" y="2136775"/>
          <p14:tracePt t="107338" x="2090738" y="2119313"/>
          <p14:tracePt t="107346" x="2090738" y="2109788"/>
          <p14:tracePt t="107362" x="2090738" y="2090738"/>
          <p14:tracePt t="107378" x="2090738" y="2073275"/>
          <p14:tracePt t="107386" x="2090738" y="2063750"/>
          <p14:tracePt t="107402" x="2090738" y="2054225"/>
          <p14:tracePt t="107411" x="2090738" y="2036763"/>
          <p14:tracePt t="107418" x="2090738" y="2017713"/>
          <p14:tracePt t="107426" x="2090738" y="2000250"/>
          <p14:tracePt t="107434" x="2090738" y="1990725"/>
          <p14:tracePt t="107442" x="2090738" y="1973263"/>
          <p14:tracePt t="107450" x="2090738" y="1944688"/>
          <p14:tracePt t="107458" x="2090738" y="1927225"/>
          <p14:tracePt t="107466" x="2090738" y="1917700"/>
          <p14:tracePt t="107474" x="2090738" y="1890713"/>
          <p14:tracePt t="107490" x="2090738" y="1871663"/>
          <p14:tracePt t="107498" x="2090738" y="1844675"/>
          <p14:tracePt t="107506" x="2090738" y="1825625"/>
          <p14:tracePt t="107515" x="2090738" y="1817688"/>
          <p14:tracePt t="107521" x="2090738" y="1789113"/>
          <p14:tracePt t="107530" x="2090738" y="1781175"/>
          <p14:tracePt t="107538" x="2100263" y="1744663"/>
          <p14:tracePt t="107555" x="2100263" y="1725613"/>
          <p14:tracePt t="107563" x="2100263" y="1716088"/>
          <p14:tracePt t="107569" x="2100263" y="1708150"/>
          <p14:tracePt t="107585" x="2100263" y="1689100"/>
          <p14:tracePt t="107595" x="2100263" y="1671638"/>
          <p14:tracePt t="107602" x="2100263" y="1662113"/>
          <p14:tracePt t="107611" x="2100263" y="1652588"/>
          <p14:tracePt t="107618" x="2100263" y="1643063"/>
          <p14:tracePt t="107626" x="2109788" y="1625600"/>
          <p14:tracePt t="107641" x="2119313" y="1616075"/>
          <p14:tracePt t="107666" x="2119313" y="1606550"/>
          <p14:tracePt t="107681" x="2127250" y="1598613"/>
          <p14:tracePt t="107690" x="2127250" y="1589088"/>
          <p14:tracePt t="107698" x="2136775" y="1579563"/>
          <p14:tracePt t="107722" x="2146300" y="1579563"/>
          <p14:tracePt t="107730" x="2155825" y="1579563"/>
          <p14:tracePt t="107738" x="2155825" y="1570038"/>
          <p14:tracePt t="107754" x="2163763" y="1570038"/>
          <p14:tracePt t="107761" x="2173288" y="1562100"/>
          <p14:tracePt t="107770" x="2192338" y="1552575"/>
          <p14:tracePt t="107786" x="2219325" y="1543050"/>
          <p14:tracePt t="107795" x="2228850" y="1543050"/>
          <p14:tracePt t="107802" x="2236788" y="1543050"/>
          <p14:tracePt t="107811" x="2246313" y="1533525"/>
          <p14:tracePt t="107818" x="2265363" y="1516063"/>
          <p14:tracePt t="107834" x="2265363" y="1497013"/>
          <p14:tracePt t="107842" x="2273300" y="1489075"/>
          <p14:tracePt t="107873" x="2273300" y="1479550"/>
          <p14:tracePt t="107930" x="2273300" y="1460500"/>
          <p14:tracePt t="107938" x="2282825" y="1452563"/>
          <p14:tracePt t="107946" x="2282825" y="1443038"/>
          <p14:tracePt t="107954" x="2282825" y="1433513"/>
          <p14:tracePt t="107962" x="2282825" y="1423988"/>
          <p14:tracePt t="107978" x="2282825" y="1416050"/>
          <p14:tracePt t="107994" x="2282825" y="1397000"/>
          <p14:tracePt t="108018" x="2282825" y="1387475"/>
          <p14:tracePt t="108042" x="2282825" y="1379538"/>
          <p14:tracePt t="108050" x="2282825" y="1360488"/>
          <p14:tracePt t="108058" x="2282825" y="1350963"/>
          <p14:tracePt t="108066" x="2282825" y="1343025"/>
          <p14:tracePt t="108074" x="2282825" y="1333500"/>
          <p14:tracePt t="108082" x="2282825" y="1323975"/>
          <p14:tracePt t="108090" x="2282825" y="1314450"/>
          <p14:tracePt t="108098" x="2282825" y="1306513"/>
          <p14:tracePt t="108105" x="2273300" y="1296988"/>
          <p14:tracePt t="108115" x="2265363" y="1287463"/>
          <p14:tracePt t="108121" x="2246313" y="1270000"/>
          <p14:tracePt t="108130" x="2228850" y="1250950"/>
          <p14:tracePt t="108146" x="2209800" y="1241425"/>
          <p14:tracePt t="108154" x="2192338" y="1223963"/>
          <p14:tracePt t="108162" x="2182813" y="1223963"/>
          <p14:tracePt t="108170" x="2163763" y="1223963"/>
          <p14:tracePt t="108178" x="2146300" y="1223963"/>
          <p14:tracePt t="108186" x="2119313" y="1204913"/>
          <p14:tracePt t="108195" x="2109788" y="1196975"/>
          <p14:tracePt t="108202" x="2090738" y="1196975"/>
          <p14:tracePt t="108211" x="2063750" y="1196975"/>
          <p14:tracePt t="108218" x="2046288" y="1187450"/>
          <p14:tracePt t="108226" x="2009775" y="1187450"/>
          <p14:tracePt t="108233" x="1981200" y="1177925"/>
          <p14:tracePt t="108242" x="1973263" y="1177925"/>
          <p14:tracePt t="108250" x="1963738" y="1177925"/>
          <p14:tracePt t="108257" x="1954213" y="1177925"/>
          <p14:tracePt t="108265" x="1927225" y="1168400"/>
          <p14:tracePt t="108274" x="1917700" y="1168400"/>
          <p14:tracePt t="108282" x="1890713" y="1160463"/>
          <p14:tracePt t="108290" x="1863725" y="1160463"/>
          <p14:tracePt t="108299" x="1844675" y="1160463"/>
          <p14:tracePt t="108306" x="1827213" y="1160463"/>
          <p14:tracePt t="108314" x="1798638" y="1160463"/>
          <p14:tracePt t="108321" x="1781175" y="1160463"/>
          <p14:tracePt t="108330" x="1762125" y="1160463"/>
          <p14:tracePt t="108338" x="1744663" y="1160463"/>
          <p14:tracePt t="108346" x="1725613" y="1160463"/>
          <p14:tracePt t="108354" x="1698625" y="1150938"/>
          <p14:tracePt t="108363" x="1681163" y="1150938"/>
          <p14:tracePt t="108370" x="1662113" y="1150938"/>
          <p14:tracePt t="108378" x="1635125" y="1150938"/>
          <p14:tracePt t="108386" x="1598613" y="1150938"/>
          <p14:tracePt t="108395" x="1570038" y="1150938"/>
          <p14:tracePt t="108402" x="1552575" y="1150938"/>
          <p14:tracePt t="108411" x="1516063" y="1150938"/>
          <p14:tracePt t="108418" x="1497013" y="1150938"/>
          <p14:tracePt t="108426" x="1452563" y="1150938"/>
          <p14:tracePt t="108434" x="1423988" y="1150938"/>
          <p14:tracePt t="108442" x="1397000" y="1150938"/>
          <p14:tracePt t="108450" x="1370013" y="1150938"/>
          <p14:tracePt t="108458" x="1350963" y="1160463"/>
          <p14:tracePt t="108466" x="1343025" y="1160463"/>
          <p14:tracePt t="108474" x="1314450" y="1160463"/>
          <p14:tracePt t="108482" x="1306513" y="1160463"/>
          <p14:tracePt t="108490" x="1296988" y="1160463"/>
          <p14:tracePt t="108498" x="1287463" y="1168400"/>
          <p14:tracePt t="108530" x="1277938" y="1177925"/>
          <p14:tracePt t="108554" x="1270000" y="1177925"/>
          <p14:tracePt t="108561" x="1260475" y="1187450"/>
          <p14:tracePt t="109966" x="1250950" y="1187450"/>
          <p14:tracePt t="109982" x="1250950" y="1177925"/>
          <p14:tracePt t="110178" x="1241425" y="1177925"/>
          <p14:tracePt t="110354" x="1233488" y="1177925"/>
          <p14:tracePt t="110378" x="1223963" y="1177925"/>
          <p14:tracePt t="110385" x="1196975" y="1177925"/>
          <p14:tracePt t="110394" x="1187450" y="1187450"/>
          <p14:tracePt t="110402" x="1177925" y="1196975"/>
          <p14:tracePt t="110411" x="1150938" y="1196975"/>
          <p14:tracePt t="110415" x="1131888" y="1214438"/>
          <p14:tracePt t="110422" x="1104900" y="1223963"/>
          <p14:tracePt t="110430" x="1058863" y="1250950"/>
          <p14:tracePt t="110438" x="1031875" y="1277938"/>
          <p14:tracePt t="110447" x="985838" y="1306513"/>
          <p14:tracePt t="110454" x="922338" y="1343025"/>
          <p14:tracePt t="110462" x="868363" y="1387475"/>
          <p14:tracePt t="110470" x="803275" y="1443038"/>
          <p14:tracePt t="110474" x="739775" y="1497013"/>
          <p14:tracePt t="110481" x="693738" y="1533525"/>
          <p14:tracePt t="110489" x="647700" y="1598613"/>
          <p14:tracePt t="110498" x="603250" y="1643063"/>
          <p14:tracePt t="110505" x="547688" y="1708150"/>
          <p14:tracePt t="110514" x="511175" y="1762125"/>
          <p14:tracePt t="110521" x="474663" y="1835150"/>
          <p14:tracePt t="110530" x="447675" y="1881188"/>
          <p14:tracePt t="110537" x="401638" y="1954213"/>
          <p14:tracePt t="110546" x="384175" y="2009775"/>
          <p14:tracePt t="110554" x="365125" y="2073275"/>
          <p14:tracePt t="110562" x="328613" y="2119313"/>
          <p14:tracePt t="110570" x="301625" y="2200275"/>
          <p14:tracePt t="110578" x="265113" y="2265363"/>
          <p14:tracePt t="110586" x="219075" y="2346325"/>
          <p14:tracePt t="110594" x="201613" y="2374900"/>
          <p14:tracePt t="110602" x="173038" y="2419350"/>
          <p14:tracePt t="110610" x="155575" y="2465388"/>
          <p14:tracePt t="110618" x="128588" y="2520950"/>
          <p14:tracePt t="110626" x="109538" y="2565400"/>
          <p14:tracePt t="110634" x="82550" y="2611438"/>
          <p14:tracePt t="110642" x="73025" y="2647950"/>
          <p14:tracePt t="110650" x="73025" y="2674938"/>
          <p14:tracePt t="110658" x="63500" y="2711450"/>
          <p14:tracePt t="110665" x="63500" y="2757488"/>
          <p14:tracePt t="110674" x="55563" y="2813050"/>
          <p14:tracePt t="110682" x="46038" y="2876550"/>
          <p14:tracePt t="110690" x="46038" y="2930525"/>
          <p14:tracePt t="110699" x="46038" y="2968625"/>
          <p14:tracePt t="110706" x="26988" y="3032125"/>
          <p14:tracePt t="110715" x="26988" y="3086100"/>
          <p14:tracePt t="110722" x="26988" y="3141663"/>
          <p14:tracePt t="110730" x="26988" y="3195638"/>
          <p14:tracePt t="110737" x="26988" y="3251200"/>
          <p14:tracePt t="110746" x="26988" y="3305175"/>
          <p14:tracePt t="110754" x="36513" y="3387725"/>
          <p14:tracePt t="110762" x="55563" y="3451225"/>
          <p14:tracePt t="110770" x="82550" y="3506788"/>
          <p14:tracePt t="110778" x="128588" y="3589338"/>
          <p14:tracePt t="110786" x="146050" y="3670300"/>
          <p14:tracePt t="110794" x="173038" y="3752850"/>
          <p14:tracePt t="110802" x="201613" y="3808413"/>
          <p14:tracePt t="110811" x="228600" y="3871913"/>
          <p14:tracePt t="110818" x="265113" y="3954463"/>
          <p14:tracePt t="110826" x="292100" y="4037013"/>
          <p14:tracePt t="110834" x="319088" y="4090988"/>
          <p14:tracePt t="110842" x="355600" y="4154488"/>
          <p14:tracePt t="110850" x="384175" y="4219575"/>
          <p14:tracePt t="110858" x="401638" y="4264025"/>
          <p14:tracePt t="110865" x="428625" y="4329113"/>
          <p14:tracePt t="110874" x="447675" y="4373563"/>
          <p14:tracePt t="110882" x="465138" y="4410075"/>
          <p14:tracePt t="110899" x="484188" y="4519613"/>
          <p14:tracePt t="110906" x="493713" y="4556125"/>
          <p14:tracePt t="110915" x="493713" y="4602163"/>
          <p14:tracePt t="110921" x="501650" y="4638675"/>
          <p14:tracePt t="110930" x="520700" y="4702175"/>
          <p14:tracePt t="110938" x="530225" y="4757738"/>
          <p14:tracePt t="110946" x="538163" y="4821238"/>
          <p14:tracePt t="110954" x="538163" y="4857750"/>
          <p14:tracePt t="110963" x="547688" y="4903788"/>
          <p14:tracePt t="110969" x="547688" y="4930775"/>
          <p14:tracePt t="110979" x="547688" y="4959350"/>
          <p14:tracePt t="110985" x="557213" y="4995863"/>
          <p14:tracePt t="110993" x="557213" y="5022850"/>
          <p14:tracePt t="111001" x="557213" y="5032375"/>
          <p14:tracePt t="111010" x="557213" y="5059363"/>
          <p14:tracePt t="111017" x="557213" y="5076825"/>
          <p14:tracePt t="111026" x="557213" y="5086350"/>
          <p14:tracePt t="111034" x="557213" y="5105400"/>
          <p14:tracePt t="111042" x="557213" y="5122863"/>
          <p14:tracePt t="111050" x="557213" y="5132388"/>
          <p14:tracePt t="111058" x="557213" y="5149850"/>
          <p14:tracePt t="111065" x="557213" y="5159375"/>
          <p14:tracePt t="111075" x="557213" y="5178425"/>
          <p14:tracePt t="111082" x="557213" y="5205413"/>
          <p14:tracePt t="111090" x="557213" y="5214938"/>
          <p14:tracePt t="111098" x="557213" y="5222875"/>
          <p14:tracePt t="111106" x="557213" y="5232400"/>
          <p14:tracePt t="111114" x="547688" y="5241925"/>
          <p14:tracePt t="111130" x="547688" y="5251450"/>
          <p14:tracePt t="111137" x="538163" y="5259388"/>
          <p14:tracePt t="111146" x="530225" y="5278438"/>
          <p14:tracePt t="111153" x="530225" y="5287963"/>
          <p14:tracePt t="111162" x="520700" y="5314950"/>
          <p14:tracePt t="111170" x="511175" y="5314950"/>
          <p14:tracePt t="111177" x="511175" y="5332413"/>
          <p14:tracePt t="111185" x="511175" y="5360988"/>
          <p14:tracePt t="111195" x="501650" y="5378450"/>
          <p14:tracePt t="111201" x="501650" y="5414963"/>
          <p14:tracePt t="111211" x="501650" y="5434013"/>
          <p14:tracePt t="111218" x="484188" y="5470525"/>
          <p14:tracePt t="111226" x="484188" y="5478463"/>
          <p14:tracePt t="111234" x="484188" y="5497513"/>
          <p14:tracePt t="111242" x="484188" y="5514975"/>
          <p14:tracePt t="111250" x="484188" y="5551488"/>
          <p14:tracePt t="111258" x="484188" y="5570538"/>
          <p14:tracePt t="111265" x="484188" y="5588000"/>
          <p14:tracePt t="111274" x="484188" y="5624513"/>
          <p14:tracePt t="111282" x="484188" y="5634038"/>
          <p14:tracePt t="111290" x="484188" y="5653088"/>
          <p14:tracePt t="111298" x="484188" y="5661025"/>
          <p14:tracePt t="111306" x="484188" y="5670550"/>
          <p14:tracePt t="111315" x="484188" y="5697538"/>
          <p14:tracePt t="111330" x="484188" y="5707063"/>
          <p14:tracePt t="111338" x="493713" y="5734050"/>
          <p14:tracePt t="111345" x="501650" y="5743575"/>
          <p14:tracePt t="111363" x="511175" y="5762625"/>
          <p14:tracePt t="111402" x="520700" y="5780088"/>
          <p14:tracePt t="111411" x="520700" y="5789613"/>
          <p14:tracePt t="111434" x="530225" y="5799138"/>
          <p14:tracePt t="111450" x="538163" y="5807075"/>
          <p14:tracePt t="111474" x="547688" y="5816600"/>
          <p14:tracePt t="111522" x="557213" y="5826125"/>
          <p14:tracePt t="111547" x="566738" y="5826125"/>
          <p14:tracePt t="111570" x="574675" y="5816600"/>
          <p14:tracePt t="111602" x="574675" y="5789613"/>
          <p14:tracePt t="111830" x="574675" y="5780088"/>
          <p14:tracePt t="111838" x="574675" y="5770563"/>
          <p14:tracePt t="111846" x="574675" y="5753100"/>
          <p14:tracePt t="111854" x="574675" y="5743575"/>
          <p14:tracePt t="111886" x="574675" y="5734050"/>
          <p14:tracePt t="112130" x="584200" y="5726113"/>
          <p14:tracePt t="112142" x="593725" y="5726113"/>
          <p14:tracePt t="112146" x="611188" y="5726113"/>
          <p14:tracePt t="112154" x="630238" y="5734050"/>
          <p14:tracePt t="112158" x="639763" y="5743575"/>
          <p14:tracePt t="112161" x="657225" y="5753100"/>
          <p14:tracePt t="112170" x="666750" y="5762625"/>
          <p14:tracePt t="112178" x="676275" y="5770563"/>
          <p14:tracePt t="112185" x="684213" y="5780088"/>
          <p14:tracePt t="112194" x="703263" y="5780088"/>
          <p14:tracePt t="112202" x="712788" y="5789613"/>
          <p14:tracePt t="112211" x="720725" y="5789613"/>
          <p14:tracePt t="112218" x="730250" y="5799138"/>
          <p14:tracePt t="112222" x="739775" y="5807075"/>
          <p14:tracePt t="112246" x="757238" y="5816600"/>
          <p14:tracePt t="112262" x="766763" y="5826125"/>
          <p14:tracePt t="112277" x="776288" y="5826125"/>
          <p14:tracePt t="112281" x="785813" y="5826125"/>
          <p14:tracePt t="112298" x="793750" y="5835650"/>
          <p14:tracePt t="112306" x="803275" y="5835650"/>
          <p14:tracePt t="112322" x="812800" y="5843588"/>
          <p14:tracePt t="112347" x="822325" y="5843588"/>
          <p14:tracePt t="112369" x="822325" y="5853113"/>
          <p14:tracePt t="112850" x="822325" y="5862638"/>
          <p14:tracePt t="112882" x="822325" y="5872163"/>
          <p14:tracePt t="112890" x="822325" y="5881688"/>
          <p14:tracePt t="112922" x="822325" y="5889625"/>
          <p14:tracePt t="112946" x="822325" y="5899150"/>
          <p14:tracePt t="113502" x="812800" y="5881688"/>
          <p14:tracePt t="113522" x="803275" y="5881688"/>
          <p14:tracePt t="113530" x="793750" y="5881688"/>
          <p14:tracePt t="113538" x="785813" y="5881688"/>
          <p14:tracePt t="113546" x="776288" y="5881688"/>
          <p14:tracePt t="113570" x="766763" y="5881688"/>
          <p14:tracePt t="113634" x="757238" y="5881688"/>
          <p14:tracePt t="113665" x="749300" y="5881688"/>
          <p14:tracePt t="113690" x="739775" y="5881688"/>
          <p14:tracePt t="113730" x="730250" y="5881688"/>
          <p14:tracePt t="113754" x="720725" y="5881688"/>
          <p14:tracePt t="113922" x="720725" y="5889625"/>
          <p14:tracePt t="113930" x="720725" y="5899150"/>
          <p14:tracePt t="113946" x="720725" y="5908675"/>
          <p14:tracePt t="113953" x="720725" y="5918200"/>
          <p14:tracePt t="113962" x="720725" y="5926138"/>
          <p14:tracePt t="113969" x="720725" y="5935663"/>
          <p14:tracePt t="113993" x="720725" y="5945188"/>
          <p14:tracePt t="114002" x="720725" y="5954713"/>
          <p14:tracePt t="114011" x="720725" y="5962650"/>
          <p14:tracePt t="114026" x="720725" y="5972175"/>
          <p14:tracePt t="114042" x="720725" y="5981700"/>
          <p14:tracePt t="114050" x="720725" y="5999163"/>
          <p14:tracePt t="114065" x="720725" y="6027738"/>
          <p14:tracePt t="114073" x="730250" y="6035675"/>
          <p14:tracePt t="114081" x="730250" y="6045200"/>
          <p14:tracePt t="114090" x="739775" y="6054725"/>
          <p14:tracePt t="114098" x="739775" y="6064250"/>
          <p14:tracePt t="114106" x="739775" y="6081713"/>
          <p14:tracePt t="114115" x="749300" y="6081713"/>
          <p14:tracePt t="114130" x="749300" y="6091238"/>
          <p14:tracePt t="114138" x="749300" y="6100763"/>
          <p14:tracePt t="114146" x="757238" y="6108700"/>
          <p14:tracePt t="114162" x="757238" y="6118225"/>
          <p14:tracePt t="114178" x="766763" y="6137275"/>
          <p14:tracePt t="114185" x="776288" y="6145213"/>
          <p14:tracePt t="114211" x="776288" y="6154738"/>
          <p14:tracePt t="114218" x="785813" y="6173788"/>
          <p14:tracePt t="114234" x="793750" y="6181725"/>
          <p14:tracePt t="114242" x="803275" y="6191250"/>
          <p14:tracePt t="114250" x="812800" y="6200775"/>
          <p14:tracePt t="114265" x="831850" y="6218238"/>
          <p14:tracePt t="114282" x="839788" y="6227763"/>
          <p14:tracePt t="114322" x="858838" y="6227763"/>
          <p14:tracePt t="114331" x="868363" y="6227763"/>
          <p14:tracePt t="114346" x="876300" y="6246813"/>
          <p14:tracePt t="114370" x="885825" y="6246813"/>
          <p14:tracePt t="114378" x="895350" y="6246813"/>
          <p14:tracePt t="114386" x="904875" y="6246813"/>
          <p14:tracePt t="114394" x="912813" y="6246813"/>
          <p14:tracePt t="114402" x="931863" y="6246813"/>
          <p14:tracePt t="114411" x="941388" y="6254750"/>
          <p14:tracePt t="114418" x="941388" y="6264275"/>
          <p14:tracePt t="114434" x="949325" y="6264275"/>
          <p14:tracePt t="114443" x="968375" y="6264275"/>
          <p14:tracePt t="114450" x="977900" y="6264275"/>
          <p14:tracePt t="114465" x="985838" y="6273800"/>
          <p14:tracePt t="114474" x="995363" y="6273800"/>
          <p14:tracePt t="114490" x="1004888" y="6283325"/>
          <p14:tracePt t="114498" x="1014413" y="6283325"/>
          <p14:tracePt t="114506" x="1022350" y="6283325"/>
          <p14:tracePt t="114522" x="1031875" y="6291263"/>
          <p14:tracePt t="114530" x="1050925" y="6291263"/>
          <p14:tracePt t="114538" x="1058863" y="6291263"/>
          <p14:tracePt t="114547" x="1068388" y="6291263"/>
          <p14:tracePt t="114569" x="1077913" y="6291263"/>
          <p14:tracePt t="114577" x="1087438" y="6291263"/>
          <p14:tracePt t="114593" x="1095375" y="6291263"/>
          <p14:tracePt t="114601" x="1114425" y="6291263"/>
          <p14:tracePt t="114617" x="1141413" y="6291263"/>
          <p14:tracePt t="114626" x="1160463" y="6300788"/>
          <p14:tracePt t="114641" x="1187450" y="6300788"/>
          <p14:tracePt t="114649" x="1223963" y="6310313"/>
          <p14:tracePt t="114673" x="1250950" y="6310313"/>
          <p14:tracePt t="114681" x="1270000" y="6310313"/>
          <p14:tracePt t="114690" x="1287463" y="6310313"/>
          <p14:tracePt t="114698" x="1296988" y="6310313"/>
          <p14:tracePt t="114705" x="1323975" y="6310313"/>
          <p14:tracePt t="114714" x="1343025" y="6319838"/>
          <p14:tracePt t="114722" x="1360488" y="6319838"/>
          <p14:tracePt t="114731" x="1379538" y="6319838"/>
          <p14:tracePt t="114738" x="1387475" y="6319838"/>
          <p14:tracePt t="114746" x="1397000" y="6319838"/>
          <p14:tracePt t="114754" x="1416050" y="6319838"/>
          <p14:tracePt t="114762" x="1423988" y="6319838"/>
          <p14:tracePt t="114769" x="1443038" y="6319838"/>
          <p14:tracePt t="114777" x="1452563" y="6319838"/>
          <p14:tracePt t="114785" x="1460500" y="6319838"/>
          <p14:tracePt t="114793" x="1470025" y="6319838"/>
          <p14:tracePt t="114810" x="1489075" y="6327775"/>
          <p14:tracePt t="114817" x="1497013" y="6327775"/>
          <p14:tracePt t="114826" x="1506538" y="6327775"/>
          <p14:tracePt t="114833" x="1533525" y="6337300"/>
          <p14:tracePt t="114842" x="1552575" y="6337300"/>
          <p14:tracePt t="114850" x="1570038" y="6346825"/>
          <p14:tracePt t="114866" x="1598613" y="6356350"/>
          <p14:tracePt t="114882" x="1616075" y="6356350"/>
          <p14:tracePt t="114913" x="1644650" y="6356350"/>
          <p14:tracePt t="114915" x="1652588" y="6356350"/>
          <p14:tracePt t="114922" x="1662113" y="6356350"/>
          <p14:tracePt t="114930" x="1681163" y="6356350"/>
          <p14:tracePt t="114938" x="1681163" y="6364288"/>
          <p14:tracePt t="114946" x="1698625" y="6364288"/>
          <p14:tracePt t="114954" x="1744663" y="6383338"/>
          <p14:tracePt t="114962" x="1762125" y="6383338"/>
          <p14:tracePt t="114969" x="1781175" y="6383338"/>
          <p14:tracePt t="114978" x="1817688" y="6383338"/>
          <p14:tracePt t="114985" x="1854200" y="6400800"/>
          <p14:tracePt t="114994" x="1881188" y="6400800"/>
          <p14:tracePt t="115002" x="1900238" y="6400800"/>
          <p14:tracePt t="115011" x="1927225" y="6400800"/>
          <p14:tracePt t="115018" x="1944688" y="6400800"/>
          <p14:tracePt t="115027" x="1963738" y="6400800"/>
          <p14:tracePt t="115034" x="1973263" y="6400800"/>
          <p14:tracePt t="115066" x="1981200" y="6400800"/>
          <p14:tracePt t="115098" x="1990725" y="6400800"/>
          <p14:tracePt t="115105" x="2009775" y="6400800"/>
          <p14:tracePt t="115122" x="2017713" y="6373813"/>
          <p14:tracePt t="115154" x="2027238" y="6346825"/>
          <p14:tracePt t="115170" x="2036763" y="6327775"/>
          <p14:tracePt t="115185" x="2036763" y="6310313"/>
          <p14:tracePt t="115201" x="2036763" y="6291263"/>
          <p14:tracePt t="115210" x="2036763" y="6273800"/>
          <p14:tracePt t="115218" x="2036763" y="6264275"/>
          <p14:tracePt t="115226" x="2036763" y="6246813"/>
          <p14:tracePt t="115234" x="2036763" y="6237288"/>
          <p14:tracePt t="115242" x="2036763" y="6227763"/>
          <p14:tracePt t="115250" x="2036763" y="6210300"/>
          <p14:tracePt t="115258" x="2036763" y="6200775"/>
          <p14:tracePt t="115266" x="2036763" y="6181725"/>
          <p14:tracePt t="115274" x="2036763" y="6164263"/>
          <p14:tracePt t="115281" x="2036763" y="6154738"/>
          <p14:tracePt t="115290" x="2036763" y="6137275"/>
          <p14:tracePt t="115299" x="2036763" y="6118225"/>
          <p14:tracePt t="115315" x="2036763" y="6108700"/>
          <p14:tracePt t="115322" x="2036763" y="6091238"/>
          <p14:tracePt t="115330" x="2036763" y="6081713"/>
          <p14:tracePt t="115337" x="2036763" y="6072188"/>
          <p14:tracePt t="115347" x="2036763" y="6064250"/>
          <p14:tracePt t="115354" x="2036763" y="6054725"/>
          <p14:tracePt t="115362" x="2036763" y="6045200"/>
          <p14:tracePt t="115370" x="2036763" y="6027738"/>
          <p14:tracePt t="115385" x="2027238" y="6008688"/>
          <p14:tracePt t="115394" x="2017713" y="5999163"/>
          <p14:tracePt t="115402" x="2017713" y="5981700"/>
          <p14:tracePt t="115411" x="2017713" y="5972175"/>
          <p14:tracePt t="115418" x="2009775" y="5962650"/>
          <p14:tracePt t="115428" x="2000250" y="5945188"/>
          <p14:tracePt t="115434" x="1990725" y="5945188"/>
          <p14:tracePt t="115449" x="1981200" y="5935663"/>
          <p14:tracePt t="115457" x="1973263" y="5918200"/>
          <p14:tracePt t="115482" x="1963738" y="5908675"/>
          <p14:tracePt t="115490" x="1954213" y="5899150"/>
          <p14:tracePt t="115514" x="1954213" y="5889625"/>
          <p14:tracePt t="115522" x="1944688" y="5881688"/>
          <p14:tracePt t="115538" x="1927225" y="5881688"/>
          <p14:tracePt t="115546" x="1890713" y="5862638"/>
          <p14:tracePt t="115570" x="1881188" y="5853113"/>
          <p14:tracePt t="115578" x="1863725" y="5843588"/>
          <p14:tracePt t="115586" x="1835150" y="5843588"/>
          <p14:tracePt t="115594" x="1817688" y="5835650"/>
          <p14:tracePt t="115601" x="1808163" y="5826125"/>
          <p14:tracePt t="115610" x="1781175" y="5816600"/>
          <p14:tracePt t="115627" x="1762125" y="5807075"/>
          <p14:tracePt t="115634" x="1754188" y="5799138"/>
          <p14:tracePt t="115642" x="1744663" y="5799138"/>
          <p14:tracePt t="115650" x="1735138" y="5799138"/>
          <p14:tracePt t="115659" x="1717675" y="5799138"/>
          <p14:tracePt t="115674" x="1708150" y="5799138"/>
          <p14:tracePt t="115681" x="1689100" y="5799138"/>
          <p14:tracePt t="115690" x="1681163" y="5799138"/>
          <p14:tracePt t="115698" x="1671638" y="5799138"/>
          <p14:tracePt t="115705" x="1644650" y="5799138"/>
          <p14:tracePt t="115714" x="1635125" y="5799138"/>
          <p14:tracePt t="115722" x="1616075" y="5789613"/>
          <p14:tracePt t="115730" x="1606550" y="5789613"/>
          <p14:tracePt t="115738" x="1598613" y="5789613"/>
          <p14:tracePt t="115746" x="1579563" y="5789613"/>
          <p14:tracePt t="115754" x="1562100" y="5789613"/>
          <p14:tracePt t="115762" x="1552575" y="5789613"/>
          <p14:tracePt t="115770" x="1533525" y="5789613"/>
          <p14:tracePt t="115786" x="1516063" y="5789613"/>
          <p14:tracePt t="115794" x="1497013" y="5789613"/>
          <p14:tracePt t="115802" x="1489075" y="5789613"/>
          <p14:tracePt t="115810" x="1479550" y="5789613"/>
          <p14:tracePt t="115817" x="1470025" y="5799138"/>
          <p14:tracePt t="115826" x="1452563" y="5807075"/>
          <p14:tracePt t="115833" x="1433513" y="5807075"/>
          <p14:tracePt t="115849" x="1416050" y="5807075"/>
          <p14:tracePt t="115858" x="1397000" y="5807075"/>
          <p14:tracePt t="115865" x="1379538" y="5807075"/>
          <p14:tracePt t="115874" x="1370013" y="5807075"/>
          <p14:tracePt t="115882" x="1343025" y="5807075"/>
          <p14:tracePt t="115890" x="1323975" y="5807075"/>
          <p14:tracePt t="115913" x="1277938" y="5807075"/>
          <p14:tracePt t="115915" x="1260475" y="5807075"/>
          <p14:tracePt t="115922" x="1223963" y="5807075"/>
          <p14:tracePt t="115931" x="1204913" y="5807075"/>
          <p14:tracePt t="115937" x="1177925" y="5807075"/>
          <p14:tracePt t="115946" x="1160463" y="5807075"/>
          <p14:tracePt t="115954" x="1123950" y="5807075"/>
          <p14:tracePt t="115961" x="1114425" y="5807075"/>
          <p14:tracePt t="115970" x="1095375" y="5807075"/>
          <p14:tracePt t="115977" x="1077913" y="5807075"/>
          <p14:tracePt t="115986" x="1068388" y="5816600"/>
          <p14:tracePt t="115994" x="1050925" y="5816600"/>
          <p14:tracePt t="116002" x="1041400" y="5816600"/>
          <p14:tracePt t="116010" x="1022350" y="5826125"/>
          <p14:tracePt t="116018" x="1014413" y="5826125"/>
          <p14:tracePt t="116034" x="1004888" y="5826125"/>
          <p14:tracePt t="116042" x="985838" y="5843588"/>
          <p14:tracePt t="116050" x="968375" y="5843588"/>
          <p14:tracePt t="116057" x="958850" y="5843588"/>
          <p14:tracePt t="116065" x="949325" y="5843588"/>
          <p14:tracePt t="116074" x="922338" y="5843588"/>
          <p14:tracePt t="116082" x="904875" y="5853113"/>
          <p14:tracePt t="116090" x="895350" y="5853113"/>
          <p14:tracePt t="116098" x="868363" y="5853113"/>
          <p14:tracePt t="116106" x="839788" y="5862638"/>
          <p14:tracePt t="116115" x="831850" y="5862638"/>
          <p14:tracePt t="116121" x="822325" y="5862638"/>
          <p14:tracePt t="116138" x="812800" y="5862638"/>
          <p14:tracePt t="116146" x="793750" y="5872163"/>
          <p14:tracePt t="116154" x="785813" y="5872163"/>
          <p14:tracePt t="116162" x="776288" y="5881688"/>
          <p14:tracePt t="116170" x="766763" y="5881688"/>
          <p14:tracePt t="116177" x="757238" y="5889625"/>
          <p14:tracePt t="116185" x="757238" y="5899150"/>
          <p14:tracePt t="116201" x="749300" y="5908675"/>
          <p14:tracePt t="116210" x="739775" y="5918200"/>
          <p14:tracePt t="116218" x="730250" y="5926138"/>
          <p14:tracePt t="116242" x="720725" y="5935663"/>
          <p14:tracePt t="116250" x="720725" y="5954713"/>
          <p14:tracePt t="116258" x="720725" y="5972175"/>
          <p14:tracePt t="116266" x="712788" y="5981700"/>
          <p14:tracePt t="116274" x="712788" y="5991225"/>
          <p14:tracePt t="116282" x="712788" y="5999163"/>
          <p14:tracePt t="116290" x="712788" y="6008688"/>
          <p14:tracePt t="116298" x="712788" y="6018213"/>
          <p14:tracePt t="116305" x="712788" y="6035675"/>
          <p14:tracePt t="116322" x="712788" y="6045200"/>
          <p14:tracePt t="116331" x="712788" y="6054725"/>
          <p14:tracePt t="116338" x="712788" y="6064250"/>
          <p14:tracePt t="116354" x="712788" y="6072188"/>
          <p14:tracePt t="116914" x="712788" y="6081713"/>
          <p14:tracePt t="116937" x="712788" y="6091238"/>
          <p14:tracePt t="116986" x="712788" y="6100763"/>
          <p14:tracePt t="117090" x="712788" y="6118225"/>
          <p14:tracePt t="117138" x="712788" y="6127750"/>
          <p14:tracePt t="117170" x="720725" y="6145213"/>
          <p14:tracePt t="117193" x="720725" y="6154738"/>
          <p14:tracePt t="117201" x="730250" y="6164263"/>
          <p14:tracePt t="117226" x="739775" y="6173788"/>
          <p14:tracePt t="117233" x="749300" y="6181725"/>
          <p14:tracePt t="117250" x="757238" y="6191250"/>
          <p14:tracePt t="117258" x="766763" y="6200775"/>
          <p14:tracePt t="117282" x="776288" y="6200775"/>
          <p14:tracePt t="117290" x="803275" y="6218238"/>
          <p14:tracePt t="117306" x="822325" y="6227763"/>
          <p14:tracePt t="117314" x="839788" y="6227763"/>
          <p14:tracePt t="117322" x="849313" y="6227763"/>
          <p14:tracePt t="117331" x="858838" y="6227763"/>
          <p14:tracePt t="117338" x="885825" y="6246813"/>
          <p14:tracePt t="117347" x="895350" y="6246813"/>
          <p14:tracePt t="117362" x="922338" y="6254750"/>
          <p14:tracePt t="117370" x="931863" y="6254750"/>
          <p14:tracePt t="117378" x="941388" y="6254750"/>
          <p14:tracePt t="117385" x="958850" y="6264275"/>
          <p14:tracePt t="117402" x="968375" y="6264275"/>
          <p14:tracePt t="117418" x="977900" y="6264275"/>
          <p14:tracePt t="117434" x="985838" y="6273800"/>
          <p14:tracePt t="117442" x="995363" y="6273800"/>
          <p14:tracePt t="117450" x="1014413" y="6283325"/>
          <p14:tracePt t="117459" x="1022350" y="6283325"/>
          <p14:tracePt t="117474" x="1031875" y="6283325"/>
          <p14:tracePt t="117482" x="1050925" y="6291263"/>
          <p14:tracePt t="117490" x="1058863" y="6291263"/>
          <p14:tracePt t="117499" x="1077913" y="6291263"/>
          <p14:tracePt t="117506" x="1095375" y="6291263"/>
          <p14:tracePt t="117515" x="1104900" y="6291263"/>
          <p14:tracePt t="117522" x="1114425" y="6291263"/>
          <p14:tracePt t="117530" x="1131888" y="6300788"/>
          <p14:tracePt t="117538" x="1141413" y="6300788"/>
          <p14:tracePt t="117547" x="1168400" y="6300788"/>
          <p14:tracePt t="117554" x="1177925" y="6300788"/>
          <p14:tracePt t="117563" x="1196975" y="6300788"/>
          <p14:tracePt t="117569" x="1223963" y="6300788"/>
          <p14:tracePt t="117578" x="1241425" y="6300788"/>
          <p14:tracePt t="117586" x="1250950" y="6300788"/>
          <p14:tracePt t="117594" x="1277938" y="6300788"/>
          <p14:tracePt t="117602" x="1306513" y="6300788"/>
          <p14:tracePt t="117610" x="1323975" y="6300788"/>
          <p14:tracePt t="117618" x="1343025" y="6300788"/>
          <p14:tracePt t="117627" x="1360488" y="6300788"/>
          <p14:tracePt t="117634" x="1379538" y="6300788"/>
          <p14:tracePt t="117643" x="1406525" y="6300788"/>
          <p14:tracePt t="117650" x="1416050" y="6300788"/>
          <p14:tracePt t="117658" x="1423988" y="6300788"/>
          <p14:tracePt t="117665" x="1460500" y="6300788"/>
          <p14:tracePt t="117673" x="1479550" y="6300788"/>
          <p14:tracePt t="117681" x="1489075" y="6300788"/>
          <p14:tracePt t="117690" x="1497013" y="6300788"/>
          <p14:tracePt t="117698" x="1525588" y="6310313"/>
          <p14:tracePt t="117705" x="1543050" y="6310313"/>
          <p14:tracePt t="117715" x="1562100" y="6319838"/>
          <p14:tracePt t="117722" x="1570038" y="6319838"/>
          <p14:tracePt t="117730" x="1589088" y="6319838"/>
          <p14:tracePt t="117738" x="1606550" y="6319838"/>
          <p14:tracePt t="117746" x="1616075" y="6319838"/>
          <p14:tracePt t="117770" x="1625600" y="6319838"/>
          <p14:tracePt t="117794" x="1635125" y="6319838"/>
          <p14:tracePt t="117809" x="1644650" y="6319838"/>
          <p14:tracePt t="117826" x="1652588" y="6319838"/>
          <p14:tracePt t="117834" x="1662113" y="6319838"/>
          <p14:tracePt t="117843" x="1671638" y="6319838"/>
          <p14:tracePt t="117858" x="1689100" y="6319838"/>
          <p14:tracePt t="117865" x="1708150" y="6319838"/>
          <p14:tracePt t="117882" x="1744663" y="6310313"/>
          <p14:tracePt t="117896" x="1762125" y="6300788"/>
          <p14:tracePt t="117898" x="1781175" y="6291263"/>
          <p14:tracePt t="117906" x="1798638" y="6273800"/>
          <p14:tracePt t="117915" x="1808163" y="6273800"/>
          <p14:tracePt t="117922" x="1827213" y="6264275"/>
          <p14:tracePt t="117930" x="1827213" y="6254750"/>
          <p14:tracePt t="117937" x="1844675" y="6246813"/>
          <p14:tracePt t="117946" x="1844675" y="6237288"/>
          <p14:tracePt t="117954" x="1854200" y="6227763"/>
          <p14:tracePt t="117970" x="1863725" y="6210300"/>
          <p14:tracePt t="117979" x="1871663" y="6210300"/>
          <p14:tracePt t="117986" x="1871663" y="6200775"/>
          <p14:tracePt t="118002" x="1871663" y="6191250"/>
          <p14:tracePt t="118010" x="1871663" y="6181725"/>
          <p14:tracePt t="118018" x="1881188" y="6173788"/>
          <p14:tracePt t="118034" x="1890713" y="6164263"/>
          <p14:tracePt t="118074" x="1890713" y="6154738"/>
          <p14:tracePt t="118098" x="1890713" y="6145213"/>
          <p14:tracePt t="118122" x="1890713" y="6137275"/>
          <p14:tracePt t="118202" x="1890713" y="6127750"/>
          <p14:tracePt t="118218" x="1890713" y="6118225"/>
          <p14:tracePt t="118250" x="1890713" y="6108700"/>
          <p14:tracePt t="118346" x="1890713" y="6100763"/>
          <p14:tracePt t="119598" x="1890713" y="6091238"/>
          <p14:tracePt t="119714" x="1900238" y="6081713"/>
          <p14:tracePt t="119778" x="1900238" y="6064250"/>
          <p14:tracePt t="119986" x="1917700" y="6064250"/>
          <p14:tracePt t="120002" x="1927225" y="6064250"/>
          <p14:tracePt t="120009" x="1944688" y="6064250"/>
          <p14:tracePt t="120042" x="1954213" y="6064250"/>
          <p14:tracePt t="120146" x="1963738" y="6064250"/>
          <p14:tracePt t="120162" x="1981200" y="6064250"/>
          <p14:tracePt t="120170" x="2000250" y="6045200"/>
          <p14:tracePt t="120178" x="2017713" y="6035675"/>
          <p14:tracePt t="120185" x="2027238" y="6027738"/>
          <p14:tracePt t="120194" x="2063750" y="6018213"/>
          <p14:tracePt t="120202" x="2082800" y="6008688"/>
          <p14:tracePt t="120210" x="2109788" y="5999163"/>
          <p14:tracePt t="120218" x="2136775" y="5991225"/>
          <p14:tracePt t="120226" x="2173288" y="5981700"/>
          <p14:tracePt t="120234" x="2200275" y="5981700"/>
          <p14:tracePt t="120243" x="2236788" y="5981700"/>
          <p14:tracePt t="120250" x="2301875" y="5972175"/>
          <p14:tracePt t="120258" x="2338388" y="5972175"/>
          <p14:tracePt t="120265" x="2392363" y="5972175"/>
          <p14:tracePt t="120274" x="2419350" y="5972175"/>
          <p14:tracePt t="120282" x="2474913" y="5972175"/>
          <p14:tracePt t="120289" x="2547938" y="5972175"/>
          <p14:tracePt t="120298" x="2620963" y="5972175"/>
          <p14:tracePt t="120306" x="2720975" y="5972175"/>
          <p14:tracePt t="120314" x="2830513" y="5972175"/>
          <p14:tracePt t="120321" x="2922588" y="5981700"/>
          <p14:tracePt t="120329" x="3032125" y="5999163"/>
          <p14:tracePt t="120337" x="3151188" y="6018213"/>
          <p14:tracePt t="120346" x="3241675" y="6018213"/>
          <p14:tracePt t="120354" x="3351213" y="6027738"/>
          <p14:tracePt t="120362" x="3443288" y="6027738"/>
          <p14:tracePt t="120370" x="3516313" y="6027738"/>
          <p14:tracePt t="120378" x="3589338" y="6027738"/>
          <p14:tracePt t="120386" x="3671888" y="6035675"/>
          <p14:tracePt t="120395" x="3725863" y="6054725"/>
          <p14:tracePt t="120401" x="3789363" y="6064250"/>
          <p14:tracePt t="120410" x="3825875" y="6072188"/>
          <p14:tracePt t="120418" x="3862388" y="6081713"/>
          <p14:tracePt t="120426" x="3890963" y="6081713"/>
          <p14:tracePt t="120434" x="3935413" y="6091238"/>
          <p14:tracePt t="120443" x="3954463" y="6118225"/>
          <p14:tracePt t="120450" x="3981450" y="6137275"/>
          <p14:tracePt t="120458" x="4000500" y="6145213"/>
          <p14:tracePt t="120465" x="4044950" y="6164263"/>
          <p14:tracePt t="120474" x="4073525" y="6191250"/>
          <p14:tracePt t="120482" x="4083050" y="6191250"/>
          <p14:tracePt t="120489" x="4137025" y="6227763"/>
          <p14:tracePt t="120498" x="4156075" y="6227763"/>
          <p14:tracePt t="120505" x="4183063" y="6237288"/>
          <p14:tracePt t="120514" x="4210050" y="6246813"/>
          <p14:tracePt t="120522" x="4237038" y="6246813"/>
          <p14:tracePt t="120530" x="4283075" y="6246813"/>
          <p14:tracePt t="120538" x="4310063" y="6254750"/>
          <p14:tracePt t="120546" x="4329113" y="6254750"/>
          <p14:tracePt t="120554" x="4383088" y="6254750"/>
          <p14:tracePt t="120562" x="4429125" y="6254750"/>
          <p14:tracePt t="120570" x="4484688" y="6254750"/>
          <p14:tracePt t="120578" x="4538663" y="6254750"/>
          <p14:tracePt t="120585" x="4594225" y="6254750"/>
          <p14:tracePt t="120593" x="4630738" y="6254750"/>
          <p14:tracePt t="120602" x="4703763" y="6254750"/>
          <p14:tracePt t="120609" x="4757738" y="6254750"/>
          <p14:tracePt t="120618" x="4784725" y="6254750"/>
          <p14:tracePt t="120626" x="4830763" y="6254750"/>
          <p14:tracePt t="120634" x="4867275" y="6254750"/>
          <p14:tracePt t="120643" x="4913313" y="6254750"/>
          <p14:tracePt t="120650" x="4940300" y="6254750"/>
          <p14:tracePt t="120660" x="4986338" y="6254750"/>
          <p14:tracePt t="120665" x="5022850" y="6254750"/>
          <p14:tracePt t="120674" x="5032375" y="6254750"/>
          <p14:tracePt t="120682" x="5049838" y="6254750"/>
          <p14:tracePt t="120690" x="5068888" y="6254750"/>
          <p14:tracePt t="120697" x="5095875" y="6254750"/>
          <p14:tracePt t="120705" x="5105400" y="6254750"/>
          <p14:tracePt t="120713" x="5122863" y="6254750"/>
          <p14:tracePt t="120730" x="5141913" y="6254750"/>
          <p14:tracePt t="120738" x="5159375" y="6254750"/>
          <p14:tracePt t="120746" x="5187950" y="6254750"/>
          <p14:tracePt t="120754" x="5232400" y="6254750"/>
          <p14:tracePt t="120762" x="5260975" y="6246813"/>
          <p14:tracePt t="120770" x="5305425" y="6246813"/>
          <p14:tracePt t="120778" x="5360988" y="6246813"/>
          <p14:tracePt t="120786" x="5434013" y="6246813"/>
          <p14:tracePt t="120794" x="5487988" y="6246813"/>
          <p14:tracePt t="120802" x="5543550" y="6246813"/>
          <p14:tracePt t="120810" x="5616575" y="6246813"/>
          <p14:tracePt t="120818" x="5662613" y="6246813"/>
          <p14:tracePt t="120826" x="5716588" y="6246813"/>
          <p14:tracePt t="120834" x="5772150" y="6246813"/>
          <p14:tracePt t="120842" x="5808663" y="6246813"/>
          <p14:tracePt t="120850" x="5845175" y="6246813"/>
          <p14:tracePt t="120858" x="5872163" y="6246813"/>
          <p14:tracePt t="120866" x="5927725" y="6246813"/>
          <p14:tracePt t="120874" x="5964238" y="6246813"/>
          <p14:tracePt t="120882" x="5981700" y="6246813"/>
          <p14:tracePt t="120896" x="6008688" y="6246813"/>
          <p14:tracePt t="120898" x="6045200" y="6246813"/>
          <p14:tracePt t="120905" x="6064250" y="6246813"/>
          <p14:tracePt t="120915" x="6100763" y="6246813"/>
          <p14:tracePt t="120921" x="6118225" y="6237288"/>
          <p14:tracePt t="120930" x="6137275" y="6237288"/>
          <p14:tracePt t="120937" x="6154738" y="6237288"/>
          <p14:tracePt t="120946" x="6183313" y="6227763"/>
          <p14:tracePt t="120953" x="6191250" y="6218238"/>
          <p14:tracePt t="120962" x="6200775" y="6218238"/>
          <p14:tracePt t="120970" x="6210300" y="6218238"/>
          <p14:tracePt t="120978" x="6219825" y="6210300"/>
          <p14:tracePt t="120986" x="6237288" y="6200775"/>
          <p14:tracePt t="121001" x="6246813" y="6191250"/>
          <p14:tracePt t="121010" x="6256338" y="6181725"/>
          <p14:tracePt t="121026" x="6264275" y="6173788"/>
          <p14:tracePt t="121206" x="6273800" y="6173788"/>
          <p14:tracePt t="121350" x="6273800" y="6164263"/>
          <p14:tracePt t="121433" x="6273800" y="6145213"/>
          <p14:tracePt t="121442" x="6273800" y="6127750"/>
          <p14:tracePt t="121449" x="6273800" y="6118225"/>
          <p14:tracePt t="121467" x="6264275" y="6100763"/>
          <p14:tracePt t="121482" x="6264275" y="6091238"/>
          <p14:tracePt t="121505" x="6264275" y="6081713"/>
          <p14:tracePt t="121522" x="6264275" y="6064250"/>
          <p14:tracePt t="121530" x="6264275" y="6054725"/>
          <p14:tracePt t="121537" x="6264275" y="6045200"/>
          <p14:tracePt t="121554" x="6264275" y="6035675"/>
          <p14:tracePt t="121562" x="6264275" y="6027738"/>
          <p14:tracePt t="121577" x="6264275" y="6018213"/>
          <p14:tracePt t="121586" x="6264275" y="6008688"/>
          <p14:tracePt t="121602" x="6264275" y="5991225"/>
          <p14:tracePt t="121610" x="6264275" y="5981700"/>
          <p14:tracePt t="121626" x="6264275" y="5962650"/>
          <p14:tracePt t="121650" x="6264275" y="5954713"/>
          <p14:tracePt t="121666" x="6273800" y="5945188"/>
          <p14:tracePt t="121673" x="6292850" y="5935663"/>
          <p14:tracePt t="122530" x="6300788" y="5935663"/>
          <p14:tracePt t="122542" x="6310313" y="5935663"/>
          <p14:tracePt t="122558" x="6329363" y="5935663"/>
          <p14:tracePt t="122574" x="6346825" y="5935663"/>
          <p14:tracePt t="122582" x="6356350" y="5935663"/>
          <p14:tracePt t="122590" x="6365875" y="5935663"/>
          <p14:tracePt t="122598" x="6365875" y="5945188"/>
          <p14:tracePt t="122602" x="6373813" y="5945188"/>
          <p14:tracePt t="122618" x="6383338" y="5945188"/>
          <p14:tracePt t="122626" x="6392863" y="5954713"/>
          <p14:tracePt t="122643" x="6402388" y="5954713"/>
          <p14:tracePt t="122834" x="6410325" y="5962650"/>
          <p14:tracePt t="122858" x="6410325" y="5981700"/>
          <p14:tracePt t="122866" x="6410325" y="5991225"/>
          <p14:tracePt t="122874" x="6410325" y="5999163"/>
          <p14:tracePt t="122882" x="6410325" y="6008688"/>
          <p14:tracePt t="122897" x="6410325" y="6018213"/>
          <p14:tracePt t="123005" x="6410325" y="6027738"/>
          <p14:tracePt t="123074" x="6419850" y="6027738"/>
          <p14:tracePt t="123082" x="6419850" y="6018213"/>
          <p14:tracePt t="123105" x="6419850" y="5999163"/>
          <p14:tracePt t="123114" x="6419850" y="5991225"/>
          <p14:tracePt t="123122" x="6419850" y="5981700"/>
          <p14:tracePt t="123130" x="6419850" y="5972175"/>
          <p14:tracePt t="123138" x="6419850" y="5962650"/>
          <p14:tracePt t="123154" x="6419850" y="5954713"/>
          <p14:tracePt t="123162" x="6419850" y="5945188"/>
          <p14:tracePt t="123194" x="6419850" y="5935663"/>
          <p14:tracePt t="123209" x="6419850" y="5926138"/>
          <p14:tracePt t="123241" x="6419850" y="5918200"/>
          <p14:tracePt t="124290" x="6419850" y="5908675"/>
          <p14:tracePt t="124330" x="6419850" y="5899150"/>
          <p14:tracePt t="124362" x="6419850" y="5889625"/>
          <p14:tracePt t="124814" x="6419850" y="5881688"/>
          <p14:tracePt t="126514" x="6419850" y="5872163"/>
          <p14:tracePt t="126578" x="6410325" y="5872163"/>
          <p14:tracePt t="127021" x="6392863" y="5853113"/>
          <p14:tracePt t="127029" x="6383338" y="5816600"/>
          <p14:tracePt t="127037" x="6373813" y="5770563"/>
          <p14:tracePt t="127046" x="6356350" y="5707063"/>
          <p14:tracePt t="127054" x="6329363" y="5616575"/>
          <p14:tracePt t="127062" x="6283325" y="5478463"/>
          <p14:tracePt t="127065" x="6256338" y="5351463"/>
          <p14:tracePt t="127070" x="6210300" y="5222875"/>
          <p14:tracePt t="127078" x="6173788" y="5068888"/>
          <p14:tracePt t="127086" x="6127750" y="4922838"/>
          <p14:tracePt t="127095" x="6091238" y="4775200"/>
          <p14:tracePt t="127102" x="6054725" y="4638675"/>
          <p14:tracePt t="127109" x="5991225" y="4492625"/>
          <p14:tracePt t="127117" x="5927725" y="4337050"/>
          <p14:tracePt t="127126" x="5872163" y="4200525"/>
          <p14:tracePt t="127130" x="5808663" y="4090988"/>
          <p14:tracePt t="127138" x="5772150" y="3990975"/>
          <p14:tracePt t="127146" x="5726113" y="3889375"/>
          <p14:tracePt t="127153" x="5689600" y="3808413"/>
          <p14:tracePt t="127162" x="5643563" y="3725863"/>
          <p14:tracePt t="127169" x="5607050" y="3662363"/>
          <p14:tracePt t="127178" x="5553075" y="3597275"/>
          <p14:tracePt t="127185" x="5524500" y="3570288"/>
          <p14:tracePt t="127190" x="5480050" y="3516313"/>
          <p14:tracePt t="127202" x="5451475" y="3497263"/>
          <p14:tracePt t="127210" x="5424488" y="3479800"/>
          <p14:tracePt t="127217" x="5378450" y="3470275"/>
          <p14:tracePt t="127225" x="5351463" y="3460750"/>
          <p14:tracePt t="127234" x="5305425" y="3433763"/>
          <p14:tracePt t="127243" x="5232400" y="3424238"/>
          <p14:tracePt t="127250" x="5205413" y="3424238"/>
          <p14:tracePt t="127259" x="5159375" y="3414713"/>
          <p14:tracePt t="127265" x="5086350" y="3397250"/>
          <p14:tracePt t="127273" x="5041900" y="3397250"/>
          <p14:tracePt t="127281" x="4976813" y="3397250"/>
          <p14:tracePt t="127290" x="4903788" y="3397250"/>
          <p14:tracePt t="127297" x="4867275" y="3387725"/>
          <p14:tracePt t="127306" x="4813300" y="3378200"/>
          <p14:tracePt t="127314" x="4748213" y="3351213"/>
          <p14:tracePt t="127322" x="4684713" y="3333750"/>
          <p14:tracePt t="127330" x="4602163" y="3278188"/>
          <p14:tracePt t="127338" x="4538663" y="3224213"/>
          <p14:tracePt t="127346" x="4492625" y="3168650"/>
          <p14:tracePt t="127354" x="4438650" y="3105150"/>
          <p14:tracePt t="127362" x="4402138" y="3041650"/>
          <p14:tracePt t="127369" x="4365625" y="2976563"/>
          <p14:tracePt t="127378" x="4310063" y="2913063"/>
          <p14:tracePt t="127385" x="4273550" y="2849563"/>
          <p14:tracePt t="127394" x="4246563" y="2784475"/>
          <p14:tracePt t="127401" x="4219575" y="2720975"/>
          <p14:tracePt t="127410" x="4200525" y="2667000"/>
          <p14:tracePt t="127418" x="4173538" y="2601913"/>
          <p14:tracePt t="127426" x="4146550" y="2538413"/>
          <p14:tracePt t="127434" x="4119563" y="2474913"/>
          <p14:tracePt t="127441" x="4100513" y="2419350"/>
          <p14:tracePt t="127450" x="4073525" y="2374900"/>
          <p14:tracePt t="127459" x="4054475" y="2328863"/>
          <p14:tracePt t="127465" x="4027488" y="2265363"/>
          <p14:tracePt t="127475" x="4017963" y="2236788"/>
          <p14:tracePt t="127482" x="3981450" y="2173288"/>
          <p14:tracePt t="127491" x="3963988" y="2127250"/>
          <p14:tracePt t="127498" x="3935413" y="2100263"/>
          <p14:tracePt t="127506" x="3927475" y="2054225"/>
          <p14:tracePt t="127514" x="3898900" y="1990725"/>
          <p14:tracePt t="127522" x="3898900" y="1963738"/>
          <p14:tracePt t="127530" x="3881438" y="1935163"/>
          <p14:tracePt t="127538" x="3881438" y="1908175"/>
          <p14:tracePt t="127546" x="3862388" y="1844675"/>
          <p14:tracePt t="127554" x="3854450" y="1817688"/>
          <p14:tracePt t="127562" x="3825875" y="1771650"/>
          <p14:tracePt t="127570" x="3825875" y="1752600"/>
          <p14:tracePt t="127579" x="3817938" y="1725613"/>
          <p14:tracePt t="127586" x="3798888" y="1679575"/>
          <p14:tracePt t="127594" x="3789363" y="1662113"/>
          <p14:tracePt t="127601" x="3781425" y="1643063"/>
          <p14:tracePt t="127611" x="3771900" y="1616075"/>
          <p14:tracePt t="127617" x="3744913" y="1579563"/>
          <p14:tracePt t="127626" x="3735388" y="1562100"/>
          <p14:tracePt t="127634" x="3725863" y="1543050"/>
          <p14:tracePt t="127642" x="3716338" y="1525588"/>
          <p14:tracePt t="127649" x="3698875" y="1497013"/>
          <p14:tracePt t="127658" x="3679825" y="1479550"/>
          <p14:tracePt t="127665" x="3671888" y="1460500"/>
          <p14:tracePt t="127675" x="3652838" y="1443038"/>
          <p14:tracePt t="127682" x="3616325" y="1416050"/>
          <p14:tracePt t="127690" x="3589338" y="1397000"/>
          <p14:tracePt t="127698" x="3543300" y="1360488"/>
          <p14:tracePt t="127705" x="3525838" y="1350963"/>
          <p14:tracePt t="127713" x="3470275" y="1323975"/>
          <p14:tracePt t="127722" x="3433763" y="1296988"/>
          <p14:tracePt t="127730" x="3416300" y="1287463"/>
          <p14:tracePt t="127738" x="3387725" y="1270000"/>
          <p14:tracePt t="127746" x="3370263" y="1260475"/>
          <p14:tracePt t="127753" x="3333750" y="1241425"/>
          <p14:tracePt t="127762" x="3324225" y="1233488"/>
          <p14:tracePt t="127778" x="3306763" y="1233488"/>
          <p14:tracePt t="127786" x="3297238" y="1233488"/>
          <p14:tracePt t="127794" x="3287713" y="1233488"/>
          <p14:tracePt t="127801" x="3270250" y="1233488"/>
          <p14:tracePt t="127809" x="3241675" y="1233488"/>
          <p14:tracePt t="127818" x="3214688" y="1233488"/>
          <p14:tracePt t="127826" x="3187700" y="1233488"/>
          <p14:tracePt t="127834" x="3141663" y="1233488"/>
          <p14:tracePt t="127842" x="3086100" y="1233488"/>
          <p14:tracePt t="127850" x="3059113" y="1241425"/>
          <p14:tracePt t="127859" x="3005138" y="1250950"/>
          <p14:tracePt t="127865" x="2968625" y="1270000"/>
          <p14:tracePt t="127875" x="2932113" y="1270000"/>
          <p14:tracePt t="127882" x="2886075" y="1287463"/>
          <p14:tracePt t="127889" x="2867025" y="1287463"/>
          <p14:tracePt t="127897" x="2822575" y="1296988"/>
          <p14:tracePt t="127911" x="2794000" y="1296988"/>
          <p14:tracePt t="127914" x="2767013" y="1306513"/>
          <p14:tracePt t="127922" x="2740025" y="1314450"/>
          <p14:tracePt t="127930" x="2693988" y="1323975"/>
          <p14:tracePt t="127937" x="2667000" y="1323975"/>
          <p14:tracePt t="127946" x="2640013" y="1343025"/>
          <p14:tracePt t="127953" x="2620963" y="1343025"/>
          <p14:tracePt t="127962" x="2584450" y="1350963"/>
          <p14:tracePt t="127970" x="2547938" y="1370013"/>
          <p14:tracePt t="127978" x="2530475" y="1379538"/>
          <p14:tracePt t="127986" x="2493963" y="1387475"/>
          <p14:tracePt t="127994" x="2474913" y="1406525"/>
          <p14:tracePt t="128002" x="2447925" y="1406525"/>
          <p14:tracePt t="128011" x="2428875" y="1423988"/>
          <p14:tracePt t="128018" x="2419350" y="1433513"/>
          <p14:tracePt t="128026" x="2401888" y="1452563"/>
          <p14:tracePt t="128033" x="2392363" y="1460500"/>
          <p14:tracePt t="128042" x="2374900" y="1479550"/>
          <p14:tracePt t="128049" x="2365375" y="1506538"/>
          <p14:tracePt t="128059" x="2365375" y="1516063"/>
          <p14:tracePt t="128065" x="2355850" y="1543050"/>
          <p14:tracePt t="128075" x="2346325" y="1570038"/>
          <p14:tracePt t="128082" x="2346325" y="1589088"/>
          <p14:tracePt t="128086" x="2346325" y="1635125"/>
          <p14:tracePt t="128098" x="2346325" y="1662113"/>
          <p14:tracePt t="128106" x="2338388" y="1689100"/>
          <p14:tracePt t="128114" x="2338388" y="1708150"/>
          <p14:tracePt t="128121" x="2338388" y="1735138"/>
          <p14:tracePt t="128129" x="2338388" y="1771650"/>
          <p14:tracePt t="128137" x="2338388" y="1808163"/>
          <p14:tracePt t="128146" x="2338388" y="1825625"/>
          <p14:tracePt t="128154" x="2338388" y="1854200"/>
          <p14:tracePt t="128162" x="2338388" y="1862138"/>
          <p14:tracePt t="128170" x="2338388" y="1881188"/>
          <p14:tracePt t="128178" x="2338388" y="1908175"/>
          <p14:tracePt t="128186" x="2338388" y="1927225"/>
          <p14:tracePt t="128195" x="2338388" y="1935163"/>
          <p14:tracePt t="128202" x="2346325" y="1954213"/>
          <p14:tracePt t="128211" x="2346325" y="1963738"/>
          <p14:tracePt t="128218" x="2365375" y="1990725"/>
          <p14:tracePt t="128226" x="2374900" y="2009775"/>
          <p14:tracePt t="128234" x="2382838" y="2027238"/>
          <p14:tracePt t="128242" x="2392363" y="2036763"/>
          <p14:tracePt t="128249" x="2401888" y="2046288"/>
          <p14:tracePt t="128258" x="2411413" y="2054225"/>
          <p14:tracePt t="128265" x="2419350" y="2073275"/>
          <p14:tracePt t="128275" x="2419350" y="2082800"/>
          <p14:tracePt t="128282" x="2428875" y="2090738"/>
          <p14:tracePt t="128290" x="2447925" y="2100263"/>
          <p14:tracePt t="128298" x="2457450" y="2109788"/>
          <p14:tracePt t="128305" x="2474913" y="2127250"/>
          <p14:tracePt t="128314" x="2484438" y="2127250"/>
          <p14:tracePt t="128322" x="2511425" y="2146300"/>
          <p14:tracePt t="128330" x="2538413" y="2155825"/>
          <p14:tracePt t="128338" x="2547938" y="2155825"/>
          <p14:tracePt t="128346" x="2574925" y="2163763"/>
          <p14:tracePt t="128354" x="2593975" y="2173288"/>
          <p14:tracePt t="128362" x="2620963" y="2182813"/>
          <p14:tracePt t="128370" x="2640013" y="2192338"/>
          <p14:tracePt t="128378" x="2676525" y="2200275"/>
          <p14:tracePt t="128394" x="2703513" y="2200275"/>
          <p14:tracePt t="128402" x="2720975" y="2200275"/>
          <p14:tracePt t="128410" x="2749550" y="2209800"/>
          <p14:tracePt t="128418" x="2776538" y="2219325"/>
          <p14:tracePt t="128426" x="2813050" y="2219325"/>
          <p14:tracePt t="128434" x="2822575" y="2219325"/>
          <p14:tracePt t="128442" x="2849563" y="2219325"/>
          <p14:tracePt t="128450" x="2867025" y="2219325"/>
          <p14:tracePt t="128459" x="2886075" y="2219325"/>
          <p14:tracePt t="128466" x="2903538" y="2219325"/>
          <p14:tracePt t="128475" x="2913063" y="2219325"/>
          <p14:tracePt t="128482" x="2922588" y="2219325"/>
          <p14:tracePt t="128490" x="2940050" y="2219325"/>
          <p14:tracePt t="128497" x="2968625" y="2219325"/>
          <p14:tracePt t="128505" x="2976563" y="2219325"/>
          <p14:tracePt t="128514" x="3005138" y="2219325"/>
          <p14:tracePt t="128522" x="3032125" y="2219325"/>
          <p14:tracePt t="128529" x="3049588" y="2219325"/>
          <p14:tracePt t="128538" x="3078163" y="2219325"/>
          <p14:tracePt t="128546" x="3095625" y="2219325"/>
          <p14:tracePt t="128554" x="3141663" y="2219325"/>
          <p14:tracePt t="128562" x="3159125" y="2219325"/>
          <p14:tracePt t="128570" x="3195638" y="2209800"/>
          <p14:tracePt t="128578" x="3205163" y="2209800"/>
          <p14:tracePt t="128586" x="3232150" y="2209800"/>
          <p14:tracePt t="128594" x="3260725" y="2209800"/>
          <p14:tracePt t="128602" x="3270250" y="2209800"/>
          <p14:tracePt t="128610" x="3278188" y="2200275"/>
          <p14:tracePt t="128617" x="3314700" y="2200275"/>
          <p14:tracePt t="128626" x="3333750" y="2182813"/>
          <p14:tracePt t="128634" x="3351213" y="2182813"/>
          <p14:tracePt t="128642" x="3360738" y="2173288"/>
          <p14:tracePt t="128650" x="3387725" y="2173288"/>
          <p14:tracePt t="128659" x="3416300" y="2155825"/>
          <p14:tracePt t="128675" x="3433763" y="2127250"/>
          <p14:tracePt t="128682" x="3443288" y="2127250"/>
          <p14:tracePt t="128690" x="3452813" y="2119313"/>
          <p14:tracePt t="128698" x="3460750" y="2109788"/>
          <p14:tracePt t="128706" x="3470275" y="2100263"/>
          <p14:tracePt t="128714" x="3489325" y="2082800"/>
          <p14:tracePt t="128722" x="3497263" y="2063750"/>
          <p14:tracePt t="128730" x="3497263" y="2054225"/>
          <p14:tracePt t="128737" x="3497263" y="2046288"/>
          <p14:tracePt t="128746" x="3506788" y="2017713"/>
          <p14:tracePt t="128754" x="3516313" y="2000250"/>
          <p14:tracePt t="128762" x="3533775" y="1981200"/>
          <p14:tracePt t="128778" x="3533775" y="1963738"/>
          <p14:tracePt t="128786" x="3533775" y="1954213"/>
          <p14:tracePt t="128794" x="3533775" y="1935163"/>
          <p14:tracePt t="128809" x="3533775" y="1927225"/>
          <p14:tracePt t="128834" x="3533775" y="1917700"/>
          <p14:tracePt t="129150" x="3543300" y="1908175"/>
          <p14:tracePt t="129165" x="3562350" y="1908175"/>
          <p14:tracePt t="129174" x="3579813" y="1908175"/>
          <p14:tracePt t="129182" x="3589338" y="1908175"/>
          <p14:tracePt t="129185" x="3606800" y="1908175"/>
          <p14:tracePt t="129190" x="3616325" y="1908175"/>
          <p14:tracePt t="129198" x="3625850" y="1898650"/>
          <p14:tracePt t="129206" x="3635375" y="1898650"/>
          <p14:tracePt t="129390" x="3652838" y="1898650"/>
          <p14:tracePt t="129398" x="3671888" y="1917700"/>
          <p14:tracePt t="129402" x="3679825" y="1927225"/>
          <p14:tracePt t="129410" x="3744913" y="1963738"/>
          <p14:tracePt t="129418" x="3789363" y="2000250"/>
          <p14:tracePt t="129426" x="3817938" y="2017713"/>
          <p14:tracePt t="129434" x="3871913" y="2054225"/>
          <p14:tracePt t="129442" x="3898900" y="2073275"/>
          <p14:tracePt t="129450" x="3944938" y="2109788"/>
          <p14:tracePt t="129454" x="3963988" y="2119313"/>
          <p14:tracePt t="129459" x="4008438" y="2155825"/>
          <p14:tracePt t="129465" x="4017963" y="2155825"/>
          <p14:tracePt t="129474" x="4037013" y="2163763"/>
          <p14:tracePt t="129498" x="4044950" y="2163763"/>
          <p14:tracePt t="129514" x="4064000" y="2163763"/>
          <p14:tracePt t="129522" x="4073525" y="2163763"/>
          <p14:tracePt t="129538" x="4090988" y="2163763"/>
          <p14:tracePt t="129546" x="4110038" y="2163763"/>
          <p14:tracePt t="129554" x="4119563" y="2163763"/>
          <p14:tracePt t="129562" x="4137025" y="2173288"/>
          <p14:tracePt t="129570" x="4164013" y="2182813"/>
          <p14:tracePt t="129585" x="4173538" y="2182813"/>
          <p14:tracePt t="129682" x="4164013" y="2173288"/>
          <p14:tracePt t="129689" x="4156075" y="2163763"/>
          <p14:tracePt t="129698" x="4127500" y="2136775"/>
          <p14:tracePt t="129714" x="4110038" y="2127250"/>
          <p14:tracePt t="129722" x="4090988" y="2119313"/>
          <p14:tracePt t="129729" x="4083050" y="2109788"/>
          <p14:tracePt t="129737" x="4054475" y="2109788"/>
          <p14:tracePt t="129745" x="4044950" y="2109788"/>
          <p14:tracePt t="129754" x="4037013" y="2109788"/>
          <p14:tracePt t="129762" x="4017963" y="2109788"/>
          <p14:tracePt t="129770" x="4008438" y="2109788"/>
          <p14:tracePt t="129778" x="4000500" y="2109788"/>
          <p14:tracePt t="129786" x="3971925" y="2109788"/>
          <p14:tracePt t="129795" x="3954463" y="2109788"/>
          <p14:tracePt t="129802" x="3935413" y="2109788"/>
          <p14:tracePt t="129810" x="3908425" y="2109788"/>
          <p14:tracePt t="129818" x="3862388" y="2109788"/>
          <p14:tracePt t="129826" x="3835400" y="2119313"/>
          <p14:tracePt t="129834" x="3789363" y="2119313"/>
          <p14:tracePt t="129842" x="3752850" y="2127250"/>
          <p14:tracePt t="129850" x="3708400" y="2127250"/>
          <p14:tracePt t="129858" x="3671888" y="2127250"/>
          <p14:tracePt t="129865" x="3616325" y="2136775"/>
          <p14:tracePt t="129875" x="3579813" y="2146300"/>
          <p14:tracePt t="129882" x="3562350" y="2146300"/>
          <p14:tracePt t="129891" x="3543300" y="2155825"/>
          <p14:tracePt t="129910" x="3543300" y="2163763"/>
          <p14:tracePt t="129913" x="3525838" y="2182813"/>
          <p14:tracePt t="129921" x="3516313" y="2192338"/>
          <p14:tracePt t="129938" x="3506788" y="2219325"/>
          <p14:tracePt t="129946" x="3497263" y="2228850"/>
          <p14:tracePt t="129954" x="3497263" y="2246313"/>
          <p14:tracePt t="129962" x="3497263" y="2255838"/>
          <p14:tracePt t="129969" x="3497263" y="2273300"/>
          <p14:tracePt t="129979" x="3497263" y="2292350"/>
          <p14:tracePt t="129985" x="3497263" y="2309813"/>
          <p14:tracePt t="129995" x="3497263" y="2319338"/>
          <p14:tracePt t="130002" x="3497263" y="2346325"/>
          <p14:tracePt t="130010" x="3497263" y="2355850"/>
          <p14:tracePt t="130018" x="3497263" y="2365375"/>
          <p14:tracePt t="130026" x="3497263" y="2392363"/>
          <p14:tracePt t="130042" x="3497263" y="2411413"/>
          <p14:tracePt t="130050" x="3516313" y="2428875"/>
          <p14:tracePt t="130059" x="3516313" y="2438400"/>
          <p14:tracePt t="130066" x="3525838" y="2455863"/>
          <p14:tracePt t="130075" x="3543300" y="2484438"/>
          <p14:tracePt t="130082" x="3552825" y="2528888"/>
          <p14:tracePt t="130085" x="3562350" y="2538413"/>
          <p14:tracePt t="130098" x="3579813" y="2557463"/>
          <p14:tracePt t="130106" x="3589338" y="2574925"/>
          <p14:tracePt t="130113" x="3598863" y="2584450"/>
          <p14:tracePt t="130121" x="3616325" y="2601913"/>
          <p14:tracePt t="130129" x="3635375" y="2620963"/>
          <p14:tracePt t="130138" x="3652838" y="2638425"/>
          <p14:tracePt t="130146" x="3662363" y="2638425"/>
          <p14:tracePt t="130154" x="3689350" y="2647950"/>
          <p14:tracePt t="130162" x="3708400" y="2667000"/>
          <p14:tracePt t="130170" x="3725863" y="2674938"/>
          <p14:tracePt t="130178" x="3744913" y="2693988"/>
          <p14:tracePt t="130186" x="3762375" y="2703513"/>
          <p14:tracePt t="130194" x="3781425" y="2711450"/>
          <p14:tracePt t="130202" x="3798888" y="2730500"/>
          <p14:tracePt t="130210" x="3835400" y="2747963"/>
          <p14:tracePt t="130217" x="3854450" y="2757488"/>
          <p14:tracePt t="130225" x="3871913" y="2767013"/>
          <p14:tracePt t="130234" x="3898900" y="2784475"/>
          <p14:tracePt t="130242" x="3927475" y="2784475"/>
          <p14:tracePt t="130249" x="3935413" y="2794000"/>
          <p14:tracePt t="130259" x="3963988" y="2794000"/>
          <p14:tracePt t="130266" x="3981450" y="2803525"/>
          <p14:tracePt t="130275" x="4008438" y="2803525"/>
          <p14:tracePt t="130278" x="4027488" y="2813050"/>
          <p14:tracePt t="130292" x="4073525" y="2813050"/>
          <p14:tracePt t="130298" x="4090988" y="2813050"/>
          <p14:tracePt t="130306" x="4119563" y="2813050"/>
          <p14:tracePt t="130314" x="4127500" y="2813050"/>
          <p14:tracePt t="130322" x="4146550" y="2813050"/>
          <p14:tracePt t="130329" x="4164013" y="2813050"/>
          <p14:tracePt t="130337" x="4173538" y="2813050"/>
          <p14:tracePt t="130346" x="4183063" y="2813050"/>
          <p14:tracePt t="130354" x="4200525" y="2813050"/>
          <p14:tracePt t="130362" x="4219575" y="2813050"/>
          <p14:tracePt t="130370" x="4246563" y="2813050"/>
          <p14:tracePt t="130378" x="4256088" y="2813050"/>
          <p14:tracePt t="130386" x="4273550" y="2803525"/>
          <p14:tracePt t="130393" x="4292600" y="2794000"/>
          <p14:tracePt t="130402" x="4310063" y="2784475"/>
          <p14:tracePt t="130411" x="4319588" y="2784475"/>
          <p14:tracePt t="130418" x="4346575" y="2776538"/>
          <p14:tracePt t="130426" x="4356100" y="2767013"/>
          <p14:tracePt t="130434" x="4365625" y="2757488"/>
          <p14:tracePt t="130442" x="4402138" y="2747963"/>
          <p14:tracePt t="130449" x="4411663" y="2740025"/>
          <p14:tracePt t="130458" x="4429125" y="2730500"/>
          <p14:tracePt t="130465" x="4448175" y="2711450"/>
          <p14:tracePt t="130475" x="4465638" y="2703513"/>
          <p14:tracePt t="130482" x="4475163" y="2693988"/>
          <p14:tracePt t="130491" x="4502150" y="2684463"/>
          <p14:tracePt t="130498" x="4521200" y="2674938"/>
          <p14:tracePt t="130506" x="4548188" y="2657475"/>
          <p14:tracePt t="130514" x="4565650" y="2657475"/>
          <p14:tracePt t="130522" x="4584700" y="2638425"/>
          <p14:tracePt t="130530" x="4602163" y="2630488"/>
          <p14:tracePt t="130538" x="4611688" y="2630488"/>
          <p14:tracePt t="130546" x="4630738" y="2611438"/>
          <p14:tracePt t="130554" x="4648200" y="2601913"/>
          <p14:tracePt t="130562" x="4657725" y="2593975"/>
          <p14:tracePt t="130569" x="4667250" y="2584450"/>
          <p14:tracePt t="130578" x="4667250" y="2574925"/>
          <p14:tracePt t="130586" x="4675188" y="2565400"/>
          <p14:tracePt t="130594" x="4684713" y="2547938"/>
          <p14:tracePt t="130611" x="4694238" y="2547938"/>
          <p14:tracePt t="130618" x="4703763" y="2528888"/>
          <p14:tracePt t="130634" x="4711700" y="2492375"/>
          <p14:tracePt t="130650" x="4721225" y="2474913"/>
          <p14:tracePt t="130659" x="4721225" y="2455863"/>
          <p14:tracePt t="130666" x="4730750" y="2447925"/>
          <p14:tracePt t="130675" x="4730750" y="2438400"/>
          <p14:tracePt t="130682" x="4730750" y="2411413"/>
          <p14:tracePt t="130691" x="4730750" y="2401888"/>
          <p14:tracePt t="130697" x="4730750" y="2374900"/>
          <p14:tracePt t="130706" x="4730750" y="2365375"/>
          <p14:tracePt t="130714" x="4730750" y="2346325"/>
          <p14:tracePt t="130722" x="4730750" y="2309813"/>
          <p14:tracePt t="130730" x="4730750" y="2301875"/>
          <p14:tracePt t="130738" x="4730750" y="2292350"/>
          <p14:tracePt t="130747" x="4730750" y="2265363"/>
          <p14:tracePt t="130754" x="4730750" y="2255838"/>
          <p14:tracePt t="130762" x="4730750" y="2246313"/>
          <p14:tracePt t="130769" x="4721225" y="2209800"/>
          <p14:tracePt t="130786" x="4711700" y="2200275"/>
          <p14:tracePt t="130794" x="4711700" y="2182813"/>
          <p14:tracePt t="130818" x="4703763" y="2173288"/>
          <p14:tracePt t="130825" x="4694238" y="2163763"/>
          <p14:tracePt t="130842" x="4694238" y="2155825"/>
          <p14:tracePt t="130850" x="4684713" y="2136775"/>
          <p14:tracePt t="130854" x="4675188" y="2127250"/>
          <p14:tracePt t="130862" x="4667250" y="2119313"/>
          <p14:tracePt t="130870" x="4657725" y="2119313"/>
          <p14:tracePt t="130878" x="4648200" y="2109788"/>
          <p14:tracePt t="130891" x="4630738" y="2090738"/>
          <p14:tracePt t="130908" x="4611688" y="2073275"/>
          <p14:tracePt t="130914" x="4594225" y="2054225"/>
          <p14:tracePt t="130922" x="4557713" y="2036763"/>
          <p14:tracePt t="130930" x="4538663" y="2036763"/>
          <p14:tracePt t="130937" x="4511675" y="2009775"/>
          <p14:tracePt t="130946" x="4502150" y="2009775"/>
          <p14:tracePt t="130953" x="4465638" y="1990725"/>
          <p14:tracePt t="130962" x="4456113" y="1990725"/>
          <p14:tracePt t="130970" x="4429125" y="1981200"/>
          <p14:tracePt t="130978" x="4411663" y="1981200"/>
          <p14:tracePt t="130986" x="4402138" y="1973263"/>
          <p14:tracePt t="130995" x="4383088" y="1973263"/>
          <p14:tracePt t="131002" x="4346575" y="1963738"/>
          <p14:tracePt t="131009" x="4319588" y="1954213"/>
          <p14:tracePt t="131026" x="4310063" y="1954213"/>
          <p14:tracePt t="131034" x="4283075" y="1954213"/>
          <p14:tracePt t="131042" x="4265613" y="1954213"/>
          <p14:tracePt t="131046" x="4246563" y="1954213"/>
          <p14:tracePt t="131053" x="4229100" y="1954213"/>
          <p14:tracePt t="131062" x="4210050" y="1954213"/>
          <p14:tracePt t="131070" x="4192588" y="1954213"/>
          <p14:tracePt t="131082" x="4173538" y="1954213"/>
          <p14:tracePt t="131090" x="4156075" y="1954213"/>
          <p14:tracePt t="131098" x="4127500" y="1954213"/>
          <p14:tracePt t="131106" x="4110038" y="1954213"/>
          <p14:tracePt t="131114" x="4073525" y="1963738"/>
          <p14:tracePt t="131122" x="4037013" y="1973263"/>
          <p14:tracePt t="131130" x="4008438" y="1973263"/>
          <p14:tracePt t="131138" x="3981450" y="1990725"/>
          <p14:tracePt t="131146" x="3971925" y="1990725"/>
          <p14:tracePt t="131154" x="3944938" y="1990725"/>
          <p14:tracePt t="131162" x="3927475" y="1990725"/>
          <p14:tracePt t="131170" x="3917950" y="1990725"/>
          <p14:tracePt t="131178" x="3908425" y="1990725"/>
          <p14:tracePt t="131186" x="3890963" y="2000250"/>
          <p14:tracePt t="132785" x="3890963" y="2009775"/>
          <p14:tracePt t="132795" x="3890963" y="2017713"/>
          <p14:tracePt t="132801" x="3890963" y="2036763"/>
          <p14:tracePt t="132811" x="3890963" y="2046288"/>
          <p14:tracePt t="132818" x="3898900" y="2063750"/>
          <p14:tracePt t="132826" x="3898900" y="2073275"/>
          <p14:tracePt t="132829" x="3898900" y="2082800"/>
          <p14:tracePt t="132834" x="3908425" y="2100263"/>
          <p14:tracePt t="132842" x="3908425" y="2109788"/>
          <p14:tracePt t="132850" x="3908425" y="2119313"/>
          <p14:tracePt t="132858" x="3908425" y="2136775"/>
          <p14:tracePt t="132865" x="3908425" y="2146300"/>
          <p14:tracePt t="132875" x="3908425" y="2155825"/>
          <p14:tracePt t="132886" x="3908425" y="2163763"/>
          <p14:tracePt t="132911" x="3908425" y="2173288"/>
          <p14:tracePt t="132945" x="3908425" y="2182813"/>
          <p14:tracePt t="133065" x="3908425" y="2173288"/>
          <p14:tracePt t="133074" x="3890963" y="2155825"/>
          <p14:tracePt t="133081" x="3881438" y="2127250"/>
          <p14:tracePt t="133090" x="3871913" y="2109788"/>
          <p14:tracePt t="133098" x="3862388" y="2100263"/>
          <p14:tracePt t="133106" x="3844925" y="2082800"/>
          <p14:tracePt t="133118" x="3835400" y="2063750"/>
          <p14:tracePt t="133127" x="3835400" y="2046288"/>
          <p14:tracePt t="133134" x="3835400" y="2036763"/>
          <p14:tracePt t="133146" x="3825875" y="2017713"/>
          <p14:tracePt t="133154" x="3825875" y="2009775"/>
          <p14:tracePt t="133162" x="3817938" y="2000250"/>
          <p14:tracePt t="133170" x="3808413" y="1981200"/>
          <p14:tracePt t="133178" x="3808413" y="1973263"/>
          <p14:tracePt t="133185" x="3798888" y="1954213"/>
          <p14:tracePt t="133194" x="3798888" y="1944688"/>
          <p14:tracePt t="133202" x="3798888" y="1935163"/>
          <p14:tracePt t="133210" x="3789363" y="1917700"/>
          <p14:tracePt t="133218" x="3781425" y="1908175"/>
          <p14:tracePt t="133226" x="3781425" y="1881188"/>
          <p14:tracePt t="133234" x="3771900" y="1862138"/>
          <p14:tracePt t="133242" x="3762375" y="1862138"/>
          <p14:tracePt t="133250" x="3762375" y="1844675"/>
          <p14:tracePt t="133258" x="3752850" y="1835150"/>
          <p14:tracePt t="133265" x="3744913" y="1817688"/>
          <p14:tracePt t="133275" x="3735388" y="1798638"/>
          <p14:tracePt t="133282" x="3716338" y="1771650"/>
          <p14:tracePt t="133291" x="3708400" y="1762125"/>
          <p14:tracePt t="133298" x="3689350" y="1744663"/>
          <p14:tracePt t="133306" x="3671888" y="1708150"/>
          <p14:tracePt t="133313" x="3662363" y="1708150"/>
          <p14:tracePt t="133322" x="3652838" y="1698625"/>
          <p14:tracePt t="133330" x="3625850" y="1671638"/>
          <p14:tracePt t="133338" x="3616325" y="1662113"/>
          <p14:tracePt t="133346" x="3579813" y="1635125"/>
          <p14:tracePt t="133354" x="3562350" y="1625600"/>
          <p14:tracePt t="133362" x="3543300" y="1625600"/>
          <p14:tracePt t="133365" x="3516313" y="1616075"/>
          <p14:tracePt t="133375" x="3497263" y="1598613"/>
          <p14:tracePt t="133382" x="3452813" y="1589088"/>
          <p14:tracePt t="133395" x="3433763" y="1589088"/>
          <p14:tracePt t="133402" x="3406775" y="1579563"/>
          <p14:tracePt t="133411" x="3379788" y="1579563"/>
          <p14:tracePt t="133418" x="3333750" y="1579563"/>
          <p14:tracePt t="133425" x="3306763" y="1579563"/>
          <p14:tracePt t="133433" x="3287713" y="1579563"/>
          <p14:tracePt t="133441" x="3232150" y="1579563"/>
          <p14:tracePt t="133450" x="3205163" y="1579563"/>
          <p14:tracePt t="133458" x="3159125" y="1579563"/>
          <p14:tracePt t="133466" x="3141663" y="1579563"/>
          <p14:tracePt t="133475" x="3114675" y="1606550"/>
          <p14:tracePt t="133482" x="3095625" y="1606550"/>
          <p14:tracePt t="133491" x="3086100" y="1606550"/>
          <p14:tracePt t="133498" x="3059113" y="1625600"/>
          <p14:tracePt t="133514" x="3049588" y="1625600"/>
          <p14:tracePt t="133522" x="3049588" y="1635125"/>
          <p14:tracePt t="133557" x="3022600" y="1643063"/>
          <p14:tracePt t="133718" x="3049588" y="1643063"/>
          <p14:tracePt t="133725" x="3068638" y="1643063"/>
          <p14:tracePt t="133734" x="3078163" y="1643063"/>
          <p14:tracePt t="133738" x="3105150" y="1643063"/>
          <p14:tracePt t="133745" x="3122613" y="1643063"/>
          <p14:tracePt t="133754" x="3141663" y="1643063"/>
          <p14:tracePt t="133762" x="3178175" y="1643063"/>
          <p14:tracePt t="133770" x="3205163" y="1643063"/>
          <p14:tracePt t="133778" x="3241675" y="1652588"/>
          <p14:tracePt t="133785" x="3270250" y="1671638"/>
          <p14:tracePt t="133795" x="3314700" y="1679575"/>
          <p14:tracePt t="133802" x="3351213" y="1689100"/>
          <p14:tracePt t="133811" x="3370263" y="1698625"/>
          <p14:tracePt t="133818" x="3416300" y="1716088"/>
          <p14:tracePt t="133827" x="3479800" y="1735138"/>
          <p14:tracePt t="133834" x="3506788" y="1744663"/>
          <p14:tracePt t="133842" x="3562350" y="1752600"/>
          <p14:tracePt t="133850" x="3589338" y="1771650"/>
          <p14:tracePt t="133858" x="3625850" y="1781175"/>
          <p14:tracePt t="133866" x="3679825" y="1808163"/>
          <p14:tracePt t="133875" x="3708400" y="1825625"/>
          <p14:tracePt t="133882" x="3744913" y="1835150"/>
          <p14:tracePt t="133891" x="3771900" y="1844675"/>
          <p14:tracePt t="133911" x="3835400" y="1881188"/>
          <p14:tracePt t="133913" x="3862388" y="1898650"/>
          <p14:tracePt t="133922" x="3898900" y="1917700"/>
          <p14:tracePt t="133930" x="3927475" y="1935163"/>
          <p14:tracePt t="133938" x="3954463" y="1973263"/>
          <p14:tracePt t="133945" x="3971925" y="1990725"/>
          <p14:tracePt t="133954" x="3990975" y="2017713"/>
          <p14:tracePt t="133962" x="4008438" y="2036763"/>
          <p14:tracePt t="133970" x="4017963" y="2073275"/>
          <p14:tracePt t="133978" x="4037013" y="2100263"/>
          <p14:tracePt t="133985" x="4064000" y="2155825"/>
          <p14:tracePt t="133991" x="4073525" y="2192338"/>
          <p14:tracePt t="133998" x="4073525" y="2228850"/>
          <p14:tracePt t="134006" x="4083050" y="2255838"/>
          <p14:tracePt t="134013" x="4090988" y="2301875"/>
          <p14:tracePt t="134021" x="4100513" y="2346325"/>
          <p14:tracePt t="134029" x="4110038" y="2382838"/>
          <p14:tracePt t="134042" x="4110038" y="2428875"/>
          <p14:tracePt t="134049" x="4110038" y="2465388"/>
          <p14:tracePt t="134058" x="4110038" y="2501900"/>
          <p14:tracePt t="134065" x="4119563" y="2538413"/>
          <p14:tracePt t="134075" x="4119563" y="2557463"/>
          <p14:tracePt t="134081" x="4137025" y="2584450"/>
          <p14:tracePt t="134114" x="4137025" y="2593975"/>
          <p14:tracePt t="134122" x="4137025" y="2601913"/>
          <p14:tracePt t="134145" x="4146550" y="2601913"/>
          <p14:tracePt t="134162" x="4156075" y="2601913"/>
          <p14:tracePt t="134170" x="4164013" y="2593975"/>
          <p14:tracePt t="134178" x="4164013" y="2584450"/>
          <p14:tracePt t="134182" x="4164013" y="2574925"/>
          <p14:tracePt t="134191" x="4173538" y="2557463"/>
          <p14:tracePt t="134198" x="4173538" y="2511425"/>
          <p14:tracePt t="134206" x="4173538" y="2484438"/>
          <p14:tracePt t="134214" x="4173538" y="2465388"/>
          <p14:tracePt t="134222" x="4173538" y="2438400"/>
          <p14:tracePt t="134230" x="4173538" y="2411413"/>
          <p14:tracePt t="134238" x="4173538" y="2365375"/>
          <p14:tracePt t="134246" x="4164013" y="2319338"/>
          <p14:tracePt t="134254" x="4146550" y="2282825"/>
          <p14:tracePt t="134262" x="4137025" y="2236788"/>
          <p14:tracePt t="134270" x="4119563" y="2192338"/>
          <p14:tracePt t="134282" x="4090988" y="2146300"/>
          <p14:tracePt t="134291" x="4073525" y="2119313"/>
          <p14:tracePt t="134298" x="4044950" y="2082800"/>
          <p14:tracePt t="134306" x="4017963" y="2036763"/>
          <p14:tracePt t="134314" x="4000500" y="2017713"/>
          <p14:tracePt t="134322" x="3971925" y="1990725"/>
          <p14:tracePt t="134330" x="3944938" y="1981200"/>
          <p14:tracePt t="134338" x="3917950" y="1963738"/>
          <p14:tracePt t="134346" x="3890963" y="1944688"/>
          <p14:tracePt t="134354" x="3854450" y="1927225"/>
          <p14:tracePt t="134362" x="3835400" y="1908175"/>
          <p14:tracePt t="134370" x="3798888" y="1898650"/>
          <p14:tracePt t="134378" x="3735388" y="1871663"/>
          <p14:tracePt t="134385" x="3708400" y="1862138"/>
          <p14:tracePt t="134395" x="3662363" y="1862138"/>
          <p14:tracePt t="134402" x="3589338" y="1835150"/>
          <p14:tracePt t="134410" x="3562350" y="1835150"/>
          <p14:tracePt t="134418" x="3533775" y="1835150"/>
          <p14:tracePt t="134425" x="3489325" y="1817688"/>
          <p14:tracePt t="134434" x="3452813" y="1817688"/>
          <p14:tracePt t="134438" x="3406775" y="1817688"/>
          <p14:tracePt t="134446" x="3379788" y="1817688"/>
          <p14:tracePt t="134454" x="3370263" y="1817688"/>
          <p14:tracePt t="134462" x="3360738" y="1817688"/>
          <p14:tracePt t="134470" x="3333750" y="1817688"/>
          <p14:tracePt t="134482" x="3324225" y="1817688"/>
          <p14:tracePt t="134491" x="3314700" y="1817688"/>
          <p14:tracePt t="134497" x="3306763" y="1817688"/>
          <p14:tracePt t="134506" x="3297238" y="1817688"/>
          <p14:tracePt t="134513" x="3278188" y="1817688"/>
          <p14:tracePt t="134522" x="3270250" y="1825625"/>
          <p14:tracePt t="134538" x="3251200" y="1835150"/>
          <p14:tracePt t="134554" x="3251200" y="1844675"/>
          <p14:tracePt t="134562" x="3241675" y="1854200"/>
          <p14:tracePt t="134726" x="3251200" y="1835150"/>
          <p14:tracePt t="134734" x="3270250" y="1835150"/>
          <p14:tracePt t="134741" x="3306763" y="1798638"/>
          <p14:tracePt t="134746" x="3324225" y="1789113"/>
          <p14:tracePt t="134749" x="3351213" y="1781175"/>
          <p14:tracePt t="134758" x="3379788" y="1771650"/>
          <p14:tracePt t="134765" x="3424238" y="1771650"/>
          <p14:tracePt t="134775" x="3460750" y="1771650"/>
          <p14:tracePt t="134782" x="3516313" y="1771650"/>
          <p14:tracePt t="134791" x="3598863" y="1771650"/>
          <p14:tracePt t="134797" x="3635375" y="1789113"/>
          <p14:tracePt t="134806" x="3716338" y="1817688"/>
          <p14:tracePt t="134811" x="3762375" y="1825625"/>
          <p14:tracePt t="134818" x="3817938" y="1844675"/>
          <p14:tracePt t="134827" x="3862388" y="1862138"/>
          <p14:tracePt t="134834" x="3890963" y="1881188"/>
          <p14:tracePt t="134842" x="3927475" y="1890713"/>
          <p14:tracePt t="134850" x="3971925" y="1927225"/>
          <p14:tracePt t="134858" x="3981450" y="1927225"/>
          <p14:tracePt t="134866" x="3981450" y="1935163"/>
          <p14:tracePt t="134870" x="3990975" y="1944688"/>
          <p14:tracePt t="134879" x="4008438" y="1973263"/>
          <p14:tracePt t="134886" x="4017963" y="1990725"/>
          <p14:tracePt t="134895" x="4027488" y="2000250"/>
          <p14:tracePt t="134911" x="4037013" y="2017713"/>
          <p14:tracePt t="134913" x="4054475" y="2046288"/>
          <p14:tracePt t="134931" x="4064000" y="2063750"/>
          <p14:tracePt t="134938" x="4073525" y="2073275"/>
          <p14:tracePt t="134946" x="4083050" y="2090738"/>
          <p14:tracePt t="134954" x="4100513" y="2119313"/>
          <p14:tracePt t="134970" x="4100513" y="2136775"/>
          <p14:tracePt t="134979" x="4110038" y="2146300"/>
          <p14:tracePt t="134986" x="4119563" y="2163763"/>
          <p14:tracePt t="134995" x="4127500" y="2182813"/>
          <p14:tracePt t="135002" x="4127500" y="2192338"/>
          <p14:tracePt t="135010" x="4127500" y="2209800"/>
          <p14:tracePt t="135026" x="4127500" y="2228850"/>
          <p14:tracePt t="135041" x="4127500" y="2236788"/>
          <p14:tracePt t="135082" x="4127500" y="2246313"/>
          <p14:tracePt t="135554" x="4127500" y="2255838"/>
          <p14:tracePt t="135594" x="4119563" y="2265363"/>
          <p14:tracePt t="136017" x="4137025" y="2255838"/>
          <p14:tracePt t="136033" x="4173538" y="2255838"/>
          <p14:tracePt t="136042" x="4192588" y="2246313"/>
          <p14:tracePt t="136050" x="4210050" y="2236788"/>
          <p14:tracePt t="136057" x="4219575" y="2236788"/>
          <p14:tracePt t="136065" x="4229100" y="2236788"/>
          <p14:tracePt t="136075" x="4237038" y="2236788"/>
          <p14:tracePt t="136082" x="4265613" y="2255838"/>
          <p14:tracePt t="136091" x="4302125" y="2273300"/>
          <p14:tracePt t="136095" x="4346575" y="2309813"/>
          <p14:tracePt t="136101" x="4365625" y="2328863"/>
          <p14:tracePt t="136110" x="4419600" y="2392363"/>
          <p14:tracePt t="136118" x="4465638" y="2455863"/>
          <p14:tracePt t="136126" x="4529138" y="2538413"/>
          <p14:tracePt t="136133" x="4565650" y="2565400"/>
          <p14:tracePt t="136142" x="4584700" y="2601913"/>
          <p14:tracePt t="136150" x="4602163" y="2657475"/>
          <p14:tracePt t="136158" x="4648200" y="2740025"/>
          <p14:tracePt t="136169" x="4703763" y="2840038"/>
          <p14:tracePt t="136177" x="4757738" y="2940050"/>
          <p14:tracePt t="136185" x="4803775" y="3032125"/>
          <p14:tracePt t="136194" x="4849813" y="3151188"/>
          <p14:tracePt t="136201" x="4886325" y="3251200"/>
          <p14:tracePt t="136211" x="4932363" y="3360738"/>
          <p14:tracePt t="136217" x="4959350" y="3443288"/>
          <p14:tracePt t="136226" x="4986338" y="3533775"/>
          <p14:tracePt t="136234" x="5013325" y="3633788"/>
          <p14:tracePt t="136242" x="5022850" y="3725863"/>
          <p14:tracePt t="136249" x="5041900" y="3844925"/>
          <p14:tracePt t="136257" x="5049838" y="3935413"/>
          <p14:tracePt t="136265" x="5068888" y="4027488"/>
          <p14:tracePt t="136273" x="5078413" y="4137025"/>
          <p14:tracePt t="136282" x="5078413" y="4227513"/>
          <p14:tracePt t="136285" x="5078413" y="4329113"/>
          <p14:tracePt t="136294" x="5078413" y="4438650"/>
          <p14:tracePt t="136301" x="5078413" y="4529138"/>
          <p14:tracePt t="136310" x="5078413" y="4621213"/>
          <p14:tracePt t="136317" x="5078413" y="4711700"/>
          <p14:tracePt t="136326" x="5078413" y="4784725"/>
          <p14:tracePt t="136334" x="5078413" y="4840288"/>
          <p14:tracePt t="136342" x="5078413" y="4894263"/>
          <p14:tracePt t="136354" x="5078413" y="4959350"/>
          <p14:tracePt t="136362" x="5068888" y="5013325"/>
          <p14:tracePt t="136369" x="5049838" y="5076825"/>
          <p14:tracePt t="136378" x="5041900" y="5122863"/>
          <p14:tracePt t="136385" x="5032375" y="5178425"/>
          <p14:tracePt t="136394" x="5005388" y="5241925"/>
          <p14:tracePt t="136401" x="4986338" y="5305425"/>
          <p14:tracePt t="136410" x="4959350" y="5351463"/>
          <p14:tracePt t="136413" x="4932363" y="5405438"/>
          <p14:tracePt t="136421" x="4913313" y="5470525"/>
          <p14:tracePt t="136429" x="4886325" y="5534025"/>
          <p14:tracePt t="136438" x="4849813" y="5597525"/>
          <p14:tracePt t="136446" x="4821238" y="5643563"/>
          <p14:tracePt t="136454" x="4784725" y="5707063"/>
          <p14:tracePt t="136462" x="4757738" y="5789613"/>
          <p14:tracePt t="136470" x="4721225" y="5853113"/>
          <p14:tracePt t="136479" x="4684713" y="5918200"/>
          <p14:tracePt t="136486" x="4630738" y="5981700"/>
          <p14:tracePt t="136498" x="4594225" y="6027738"/>
          <p14:tracePt t="136506" x="4557713" y="6072188"/>
          <p14:tracePt t="136514" x="4529138" y="6091238"/>
          <p14:tracePt t="136522" x="4484688" y="6108700"/>
          <p14:tracePt t="136530" x="4465638" y="6108700"/>
          <p14:tracePt t="136538" x="4438650" y="6118225"/>
          <p14:tracePt t="136546" x="4392613" y="6127750"/>
          <p14:tracePt t="136554" x="4356100" y="6137275"/>
          <p14:tracePt t="136561" x="4310063" y="6145213"/>
          <p14:tracePt t="136570" x="4283075" y="6145213"/>
          <p14:tracePt t="136578" x="4237038" y="6145213"/>
          <p14:tracePt t="136585" x="4192588" y="6145213"/>
          <p14:tracePt t="136594" x="4110038" y="6145213"/>
          <p14:tracePt t="136602" x="4054475" y="6145213"/>
          <p14:tracePt t="136610" x="4000500" y="6145213"/>
          <p14:tracePt t="136617" x="3935413" y="6173788"/>
          <p14:tracePt t="136625" x="3890963" y="6191250"/>
          <p14:tracePt t="136634" x="3854450" y="6200775"/>
          <p14:tracePt t="136641" x="3825875" y="6227763"/>
          <p14:tracePt t="136650" x="3798888" y="6246813"/>
          <p14:tracePt t="136658" x="3789363" y="6254750"/>
          <p14:tracePt t="136665" x="3771900" y="6273800"/>
          <p14:tracePt t="136846" x="3762375" y="6283325"/>
          <p14:tracePt t="136977" x="3752850" y="6283325"/>
          <p14:tracePt t="137022" x="3752850" y="6273800"/>
          <p14:tracePt t="137030" x="3752850" y="6264275"/>
          <p14:tracePt t="137046" x="3752850" y="6254750"/>
          <p14:tracePt t="137062" x="3752850" y="6237288"/>
          <p14:tracePt t="137090" x="3752850" y="6218238"/>
          <p14:tracePt t="137646" x="3752850" y="6200775"/>
          <p14:tracePt t="137953" x="3762375" y="6200775"/>
          <p14:tracePt t="137977" x="3771900" y="6200775"/>
          <p14:tracePt t="137986" x="3781425" y="6200775"/>
          <p14:tracePt t="137994" x="3789363" y="6200775"/>
          <p14:tracePt t="138001" x="3798888" y="6200775"/>
          <p14:tracePt t="138010" x="3808413" y="6200775"/>
          <p14:tracePt t="138034" x="3817938" y="6200775"/>
          <p14:tracePt t="138057" x="3825875" y="6200775"/>
          <p14:tracePt t="138078" x="3835400" y="6200775"/>
          <p14:tracePt t="138102" x="3844925" y="6200775"/>
          <p14:tracePt t="138114" x="3854450" y="6191250"/>
          <p14:tracePt t="138130" x="3862388" y="6181725"/>
          <p14:tracePt t="138138" x="3862388" y="6173788"/>
          <p14:tracePt t="138154" x="3871913" y="6164263"/>
          <p14:tracePt t="138162" x="3871913" y="6154738"/>
          <p14:tracePt t="138170" x="3881438" y="6145213"/>
          <p14:tracePt t="138186" x="3890963" y="6118225"/>
          <p14:tracePt t="138195" x="3890963" y="6108700"/>
          <p14:tracePt t="138202" x="3898900" y="6091238"/>
          <p14:tracePt t="138206" x="3908425" y="6081713"/>
          <p14:tracePt t="138222" x="3927475" y="6064250"/>
          <p14:tracePt t="138230" x="3935413" y="6054725"/>
          <p14:tracePt t="138245" x="3944938" y="6035675"/>
          <p14:tracePt t="138279" x="3963988" y="6027738"/>
          <p14:tracePt t="138326" x="3971925" y="6027738"/>
          <p14:tracePt t="138910" x="3971925" y="6018213"/>
          <p14:tracePt t="139014" x="3981450" y="5999163"/>
          <p14:tracePt t="139022" x="3990975" y="5972175"/>
          <p14:tracePt t="139030" x="4017963" y="5926138"/>
          <p14:tracePt t="139038" x="4027488" y="5843588"/>
          <p14:tracePt t="139046" x="4054475" y="5770563"/>
          <p14:tracePt t="139053" x="4100513" y="5689600"/>
          <p14:tracePt t="139061" x="4119563" y="5624513"/>
          <p14:tracePt t="139070" x="4164013" y="5543550"/>
          <p14:tracePt t="139078" x="4200525" y="5461000"/>
          <p14:tracePt t="139085" x="4256088" y="5351463"/>
          <p14:tracePt t="139094" x="4319588" y="5195888"/>
          <p14:tracePt t="139102" x="4392613" y="5059363"/>
          <p14:tracePt t="139110" x="4465638" y="4930775"/>
          <p14:tracePt t="139118" x="4548188" y="4775200"/>
          <p14:tracePt t="139126" x="4621213" y="4657725"/>
          <p14:tracePt t="139135" x="4675188" y="4556125"/>
          <p14:tracePt t="139142" x="4730750" y="4456113"/>
          <p14:tracePt t="139149" x="4784725" y="4373563"/>
          <p14:tracePt t="139157" x="4840288" y="4310063"/>
          <p14:tracePt t="139165" x="4876800" y="4246563"/>
          <p14:tracePt t="139174" x="4913313" y="4183063"/>
          <p14:tracePt t="139181" x="4940300" y="4154488"/>
          <p14:tracePt t="139190" x="4949825" y="4110038"/>
          <p14:tracePt t="139202" x="4968875" y="4064000"/>
          <p14:tracePt t="139210" x="4995863" y="4017963"/>
          <p14:tracePt t="139218" x="5005388" y="3963988"/>
          <p14:tracePt t="139227" x="5032375" y="3917950"/>
          <p14:tracePt t="139234" x="5049838" y="3881438"/>
          <p14:tracePt t="139243" x="5068888" y="3844925"/>
          <p14:tracePt t="139250" x="5086350" y="3808413"/>
          <p14:tracePt t="139258" x="5114925" y="3752850"/>
          <p14:tracePt t="139266" x="5132388" y="3716338"/>
          <p14:tracePt t="139274" x="5159375" y="3689350"/>
          <p14:tracePt t="139281" x="5168900" y="3670300"/>
          <p14:tracePt t="139290" x="5187950" y="3652838"/>
          <p14:tracePt t="139294" x="5205413" y="3606800"/>
          <p14:tracePt t="139301" x="5214938" y="3579813"/>
          <p14:tracePt t="139310" x="5251450" y="3560763"/>
          <p14:tracePt t="139318" x="5268913" y="3552825"/>
          <p14:tracePt t="139326" x="5287963" y="3524250"/>
          <p14:tracePt t="139334" x="5314950" y="3506788"/>
          <p14:tracePt t="139343" x="5324475" y="3506788"/>
          <p14:tracePt t="139350" x="5360988" y="3487738"/>
          <p14:tracePt t="139365" x="5387975" y="3479800"/>
          <p14:tracePt t="139378" x="5397500" y="3470275"/>
          <p14:tracePt t="139386" x="5414963" y="3470275"/>
          <p14:tracePt t="139395" x="5424488" y="3460750"/>
          <p14:tracePt t="139402" x="5443538" y="3451225"/>
          <p14:tracePt t="139418" x="5451475" y="3424238"/>
          <p14:tracePt t="139726" x="5451475" y="3414713"/>
          <p14:tracePt t="139734" x="5451475" y="3406775"/>
          <p14:tracePt t="139738" x="5443538" y="3387725"/>
          <p14:tracePt t="139742" x="5434013" y="3387725"/>
          <p14:tracePt t="139745" x="5424488" y="3370263"/>
          <p14:tracePt t="139750" x="5424488" y="3360738"/>
          <p14:tracePt t="139773" x="5414963" y="3351213"/>
          <p14:tracePt t="141150" x="5414963" y="3341688"/>
          <p14:tracePt t="141166" x="5407025" y="3341688"/>
          <p14:tracePt t="141173" x="5397500" y="3341688"/>
          <p14:tracePt t="141190" x="5387975" y="3341688"/>
          <p14:tracePt t="141198" x="5378450" y="3341688"/>
          <p14:tracePt t="141214" x="5370513" y="3341688"/>
          <p14:tracePt t="141262" x="5360988" y="3341688"/>
          <p14:tracePt t="141458" x="5351463" y="3341688"/>
          <p14:tracePt t="141842" x="5341938" y="3341688"/>
          <p14:tracePt t="141850" x="5334000" y="3341688"/>
          <p14:tracePt t="141853" x="5324475" y="3341688"/>
          <p14:tracePt t="141886" x="5314950" y="3333750"/>
          <p14:tracePt t="141902" x="5297488" y="3324225"/>
          <p14:tracePt t="141941" x="5287963" y="3324225"/>
          <p14:tracePt t="141950" x="5278438" y="3314700"/>
          <p14:tracePt t="141961" x="5260975" y="3305175"/>
          <p14:tracePt t="142034" x="5251450" y="3305175"/>
          <p14:tracePt t="142069" x="5241925" y="3305175"/>
          <p14:tracePt t="143410" x="5232400" y="3297238"/>
          <p14:tracePt t="143458" x="5232400" y="3287713"/>
          <p14:tracePt t="143473" x="5232400" y="3278188"/>
          <p14:tracePt t="143518" x="5232400" y="3268663"/>
          <p14:tracePt t="144870" x="5232400" y="3260725"/>
          <p14:tracePt t="147705" x="5268913" y="3297238"/>
          <p14:tracePt t="147714" x="5297488" y="3314700"/>
          <p14:tracePt t="147722" x="5305425" y="3314700"/>
          <p14:tracePt t="147730" x="5314950" y="3314700"/>
          <p14:tracePt t="147761" x="5341938" y="3324225"/>
          <p14:tracePt t="147790" x="5351463" y="3333750"/>
          <p14:tracePt t="147806" x="5360988" y="3341688"/>
          <p14:tracePt t="147830" x="5360988" y="3351213"/>
          <p14:tracePt t="147838" x="5370513" y="3360738"/>
          <p14:tracePt t="147846" x="5378450" y="3360738"/>
          <p14:tracePt t="147862" x="5387975" y="3370263"/>
          <p14:tracePt t="147917" x="5387975" y="3378200"/>
          <p14:tracePt t="147942" x="5397500" y="3387725"/>
          <p14:tracePt t="147959" x="5407025" y="3406775"/>
          <p14:tracePt t="147975" x="5424488" y="3424238"/>
          <p14:tracePt t="147989" x="5434013" y="3433763"/>
          <p14:tracePt t="147997" x="5443538" y="3443288"/>
          <p14:tracePt t="148005" x="5470525" y="3479800"/>
          <p14:tracePt t="148014" x="5497513" y="3506788"/>
          <p14:tracePt t="148023" x="5524500" y="3506788"/>
          <p14:tracePt t="148029" x="5570538" y="3506788"/>
          <p14:tracePt t="148037" x="5616575" y="3506788"/>
          <p14:tracePt t="148045" x="5643563" y="3487738"/>
          <p14:tracePt t="148061" x="5643563" y="3479800"/>
          <p14:tracePt t="148610" x="5634038" y="3479800"/>
          <p14:tracePt t="148626" x="5616575" y="3460750"/>
          <p14:tracePt t="148658" x="5607050" y="3460750"/>
          <p14:tracePt t="148665" x="5607050" y="3451225"/>
          <p14:tracePt t="148677" x="5597525" y="3451225"/>
          <p14:tracePt t="148685" x="5589588" y="3443288"/>
          <p14:tracePt t="148718" x="5580063" y="3443288"/>
          <p14:tracePt t="148822" x="5570538" y="3433763"/>
          <p14:tracePt t="148838" x="5543550" y="3414713"/>
          <p14:tracePt t="148846" x="5534025" y="3406775"/>
          <p14:tracePt t="148854" x="5534025" y="3397250"/>
          <p14:tracePt t="148861" x="5516563" y="3370263"/>
          <p14:tracePt t="148869" x="5487988" y="3351213"/>
          <p14:tracePt t="148877" x="5487988" y="3314700"/>
          <p14:tracePt t="148886" x="5480050" y="3297238"/>
          <p14:tracePt t="148908" x="5443538" y="3205163"/>
          <p14:tracePt t="148911" x="5434013" y="3195638"/>
          <p14:tracePt t="148918" x="5424488" y="3168650"/>
          <p14:tracePt t="148926" x="5414963" y="3141663"/>
          <p14:tracePt t="148934" x="5407025" y="3105150"/>
          <p14:tracePt t="148942" x="5378450" y="3086100"/>
          <p14:tracePt t="148958" x="5378450" y="3068638"/>
          <p14:tracePt t="148966" x="5360988" y="3022600"/>
          <p14:tracePt t="148974" x="5360988" y="3005138"/>
          <p14:tracePt t="148982" x="5351463" y="2976563"/>
          <p14:tracePt t="148990" x="5334000" y="2930525"/>
          <p14:tracePt t="148997" x="5314950" y="2886075"/>
          <p14:tracePt t="149005" x="5305425" y="2849563"/>
          <p14:tracePt t="149014" x="5268913" y="2784475"/>
          <p14:tracePt t="149023" x="5241925" y="2720975"/>
          <p14:tracePt t="149030" x="5232400" y="2693988"/>
          <p14:tracePt t="149039" x="5214938" y="2647950"/>
          <p14:tracePt t="149045" x="5205413" y="2611438"/>
          <p14:tracePt t="149054" x="5178425" y="2584450"/>
          <p14:tracePt t="149062" x="5178425" y="2557463"/>
          <p14:tracePt t="149070" x="5168900" y="2528888"/>
          <p14:tracePt t="149077" x="5159375" y="2492375"/>
          <p14:tracePt t="149085" x="5159375" y="2474913"/>
          <p14:tracePt t="149094" x="5159375" y="2447925"/>
          <p14:tracePt t="149102" x="5159375" y="2428875"/>
          <p14:tracePt t="149110" x="5159375" y="2411413"/>
          <p14:tracePt t="149117" x="5159375" y="2401888"/>
          <p14:tracePt t="149133" x="5151438" y="2374900"/>
          <p14:tracePt t="149142" x="5141913" y="2355850"/>
          <p14:tracePt t="149150" x="5141913" y="2346325"/>
          <p14:tracePt t="149158" x="5132388" y="2328863"/>
          <p14:tracePt t="149165" x="5132388" y="2309813"/>
          <p14:tracePt t="149174" x="5114925" y="2292350"/>
          <p14:tracePt t="149181" x="5105400" y="2273300"/>
          <p14:tracePt t="149197" x="5095875" y="2265363"/>
          <p14:tracePt t="149206" x="5086350" y="2255838"/>
          <p14:tracePt t="149214" x="5086350" y="2246313"/>
          <p14:tracePt t="149278" x="5105400" y="2273300"/>
          <p14:tracePt t="149286" x="5141913" y="2309813"/>
          <p14:tracePt t="149293" x="5168900" y="2328863"/>
          <p14:tracePt t="149302" x="5232400" y="2365375"/>
          <p14:tracePt t="149310" x="5305425" y="2392363"/>
          <p14:tracePt t="149317" x="5424488" y="2447925"/>
          <p14:tracePt t="149326" x="5543550" y="2501900"/>
          <p14:tracePt t="149334" x="5662613" y="2547938"/>
          <p14:tracePt t="149342" x="5789613" y="2593975"/>
          <p14:tracePt t="149350" x="5899150" y="2620963"/>
          <p14:tracePt t="149358" x="6000750" y="2638425"/>
          <p14:tracePt t="149366" x="6110288" y="2647950"/>
          <p14:tracePt t="149375" x="6219825" y="2667000"/>
          <p14:tracePt t="149382" x="6329363" y="2667000"/>
          <p14:tracePt t="149390" x="6438900" y="2667000"/>
          <p14:tracePt t="149398" x="6548438" y="2667000"/>
          <p14:tracePt t="149406" x="6667500" y="2674938"/>
          <p14:tracePt t="149414" x="6794500" y="2674938"/>
          <p14:tracePt t="149423" x="6923088" y="2674938"/>
          <p14:tracePt t="149430" x="7069138" y="2674938"/>
          <p14:tracePt t="149439" x="7205663" y="2674938"/>
          <p14:tracePt t="149446" x="7388225" y="2674938"/>
          <p14:tracePt t="149455" x="7553325" y="2674938"/>
          <p14:tracePt t="149462" x="7735888" y="2693988"/>
          <p14:tracePt t="149470" x="7918450" y="2703513"/>
          <p14:tracePt t="149477" x="8101013" y="2720975"/>
          <p14:tracePt t="149486" x="8283575" y="2740025"/>
          <p14:tracePt t="149493" x="8466138" y="2767013"/>
          <p14:tracePt t="149501" x="8666163" y="2784475"/>
          <p14:tracePt t="149509" x="8848725" y="2794000"/>
          <p14:tracePt t="149517" x="9032875" y="2813050"/>
          <p14:tracePt t="149526" x="9196388" y="2830513"/>
          <p14:tracePt t="149534" x="9361488" y="2840038"/>
          <p14:tracePt t="149542" x="9525000" y="2876550"/>
          <p14:tracePt t="149550" x="9690100" y="2886075"/>
          <p14:tracePt t="149558" x="9863138" y="2922588"/>
          <p14:tracePt t="149565" x="9991725" y="2930525"/>
          <p14:tracePt t="149575" x="10137775" y="2949575"/>
          <p14:tracePt t="149582" x="10264775" y="2976563"/>
          <p14:tracePt t="149590" x="10393363" y="2995613"/>
          <p14:tracePt t="149598" x="10547350" y="3005138"/>
          <p14:tracePt t="149606" x="10675938" y="3022600"/>
          <p14:tracePt t="149614" x="10785475" y="3032125"/>
          <p14:tracePt t="149623" x="10895013" y="3049588"/>
          <p14:tracePt t="149630" x="11004550" y="3059113"/>
          <p14:tracePt t="149639" x="11104563" y="3078163"/>
          <p14:tracePt t="149646" x="11214100" y="3105150"/>
          <p14:tracePt t="149654" x="11333163" y="3132138"/>
          <p14:tracePt t="149662" x="11442700" y="3159125"/>
          <p14:tracePt t="149670" x="11552238" y="3178175"/>
          <p14:tracePt t="149677" x="11671300" y="3205163"/>
          <p14:tracePt t="149686" x="11780838" y="3214688"/>
          <p14:tracePt t="149694" x="11909425" y="3251200"/>
          <p14:tracePt t="149702" x="12063413" y="32877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48F808-E1E4-4874-966C-097DC7E2E430}"/>
              </a:ext>
            </a:extLst>
          </p:cNvPr>
          <p:cNvSpPr txBox="1"/>
          <p:nvPr/>
        </p:nvSpPr>
        <p:spPr>
          <a:xfrm>
            <a:off x="1800225" y="200025"/>
            <a:ext cx="9232849" cy="369332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Πήγαινε στο σετ φυλλαδίων βρες τα πιο κάτω φυλλάδια (είναι οι σελίδες 2 και 3) και λύσε τα</a:t>
            </a:r>
            <a:r>
              <a:rPr lang="el-GR" dirty="0"/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3D0FF2-EF48-495A-9018-979DE72F4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51" y="771525"/>
            <a:ext cx="3737666" cy="5314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A1BF5D-D59A-46C4-8160-50A26301D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71525"/>
            <a:ext cx="3903089" cy="517144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A53DC07-A4B6-4865-8B8F-07C4986AD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5"/>
    </mc:Choice>
    <mc:Fallback xmlns="">
      <p:transition spd="slow" advTm="1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53" x="11890375" y="2209800"/>
          <p14:tracePt t="1162" x="11690350" y="2073275"/>
          <p14:tracePt t="1170" x="11498263" y="1908175"/>
          <p14:tracePt t="1177" x="11223625" y="1698625"/>
          <p14:tracePt t="1186" x="10931525" y="1533525"/>
          <p14:tracePt t="1194" x="10639425" y="1370013"/>
          <p14:tracePt t="1203" x="10393363" y="1233488"/>
          <p14:tracePt t="1210" x="10145713" y="1123950"/>
          <p14:tracePt t="1218" x="9945688" y="1031875"/>
          <p14:tracePt t="1225" x="9780588" y="976313"/>
          <p14:tracePt t="1234" x="9644063" y="931863"/>
          <p14:tracePt t="1242" x="9534525" y="885825"/>
          <p14:tracePt t="1250" x="9434513" y="876300"/>
          <p14:tracePt t="1258" x="9305925" y="849313"/>
          <p14:tracePt t="1265" x="9215438" y="830263"/>
          <p14:tracePt t="1274" x="9096375" y="822325"/>
          <p14:tracePt t="1282" x="8986838" y="803275"/>
          <p14:tracePt t="1290" x="8877300" y="785813"/>
          <p14:tracePt t="1297" x="8767763" y="776288"/>
          <p14:tracePt t="1307" x="8648700" y="757238"/>
          <p14:tracePt t="1314" x="8539163" y="749300"/>
          <p14:tracePt t="1322" x="8410575" y="749300"/>
          <p14:tracePt t="1329" x="8264525" y="749300"/>
          <p14:tracePt t="1339" x="8118475" y="749300"/>
          <p14:tracePt t="1346" x="7972425" y="749300"/>
          <p14:tracePt t="1354" x="7816850" y="749300"/>
          <p14:tracePt t="1362" x="7643813" y="730250"/>
          <p14:tracePt t="1370" x="7507288" y="730250"/>
          <p14:tracePt t="1377" x="7342188" y="730250"/>
          <p14:tracePt t="1386" x="7196138" y="730250"/>
          <p14:tracePt t="1394" x="7032625" y="730250"/>
          <p14:tracePt t="1402" x="6867525" y="730250"/>
          <p14:tracePt t="1409" x="6704013" y="720725"/>
          <p14:tracePt t="1418" x="6538913" y="720725"/>
          <p14:tracePt t="1425" x="6373813" y="720725"/>
          <p14:tracePt t="1434" x="6227763" y="720725"/>
          <p14:tracePt t="1442" x="6081713" y="720725"/>
          <p14:tracePt t="1450" x="5954713" y="720725"/>
          <p14:tracePt t="1458" x="5845175" y="720725"/>
          <p14:tracePt t="1466" x="5735638" y="720725"/>
          <p14:tracePt t="1475" x="5643563" y="720725"/>
          <p14:tracePt t="1481" x="5543550" y="749300"/>
          <p14:tracePt t="1490" x="5451475" y="766763"/>
          <p14:tracePt t="1497" x="5378450" y="776288"/>
          <p14:tracePt t="1507" x="5314950" y="803275"/>
          <p14:tracePt t="1513" x="5232400" y="839788"/>
          <p14:tracePt t="1521" x="5168900" y="866775"/>
          <p14:tracePt t="1530" x="5105400" y="895350"/>
          <p14:tracePt t="1538" x="5049838" y="912813"/>
          <p14:tracePt t="1546" x="4986338" y="939800"/>
          <p14:tracePt t="1554" x="4903788" y="968375"/>
          <p14:tracePt t="1562" x="4840288" y="995363"/>
          <p14:tracePt t="1570" x="4784725" y="1004888"/>
          <p14:tracePt t="1577" x="4721225" y="1031875"/>
          <p14:tracePt t="1587" x="4648200" y="1041400"/>
          <p14:tracePt t="1594" x="4565650" y="1050925"/>
          <p14:tracePt t="1602" x="4492625" y="1068388"/>
          <p14:tracePt t="1609" x="4419600" y="1068388"/>
          <p14:tracePt t="1617" x="4319588" y="1077913"/>
          <p14:tracePt t="1625" x="4229100" y="1077913"/>
          <p14:tracePt t="1633" x="4137025" y="1077913"/>
          <p14:tracePt t="1641" x="4027488" y="1095375"/>
          <p14:tracePt t="1649" x="3935413" y="1095375"/>
          <p14:tracePt t="1657" x="3862388" y="1104900"/>
          <p14:tracePt t="1666" x="3781425" y="1104900"/>
          <p14:tracePt t="1674" x="3708400" y="1104900"/>
          <p14:tracePt t="1681" x="3652838" y="1104900"/>
          <p14:tracePt t="1690" x="3616325" y="1104900"/>
          <p14:tracePt t="1698" x="3562350" y="1104900"/>
          <p14:tracePt t="1705" x="3525838" y="1104900"/>
          <p14:tracePt t="1713" x="3497263" y="1095375"/>
          <p14:tracePt t="1722" x="3470275" y="1095375"/>
          <p14:tracePt t="1729" x="3433763" y="1077913"/>
          <p14:tracePt t="1738" x="3397250" y="1050925"/>
          <p14:tracePt t="1746" x="3314700" y="1022350"/>
          <p14:tracePt t="1754" x="3270250" y="1014413"/>
          <p14:tracePt t="1761" x="3232150" y="1004888"/>
          <p14:tracePt t="1770" x="3168650" y="976313"/>
          <p14:tracePt t="1777" x="3068638" y="949325"/>
          <p14:tracePt t="1786" x="2976563" y="922338"/>
          <p14:tracePt t="1794" x="2876550" y="895350"/>
          <p14:tracePt t="1801" x="2786063" y="866775"/>
          <p14:tracePt t="1809" x="2703513" y="839788"/>
          <p14:tracePt t="1817" x="2630488" y="822325"/>
          <p14:tracePt t="1826" x="2566988" y="793750"/>
          <p14:tracePt t="1834" x="2547938" y="785813"/>
          <p14:tracePt t="1842" x="2538413" y="776288"/>
          <p14:tracePt t="1850" x="2520950" y="766763"/>
          <p14:tracePt t="1942" x="2511425" y="757238"/>
          <p14:tracePt t="1950" x="2493963" y="749300"/>
          <p14:tracePt t="1966" x="2474913" y="749300"/>
          <p14:tracePt t="1974" x="2465388" y="749300"/>
          <p14:tracePt t="1982" x="2465388" y="739775"/>
          <p14:tracePt t="1994" x="2457450" y="739775"/>
          <p14:tracePt t="1997" x="2447925" y="739775"/>
          <p14:tracePt t="2007" x="2438400" y="739775"/>
          <p14:tracePt t="2021" x="2428875" y="739775"/>
          <p14:tracePt t="2038" x="2419350" y="739775"/>
          <p14:tracePt t="2055" x="2411413" y="739775"/>
          <p14:tracePt t="2066" x="2401888" y="739775"/>
          <p14:tracePt t="2114" x="2392363" y="739775"/>
          <p14:tracePt t="2137" x="2382838" y="739775"/>
          <p14:tracePt t="2153" x="2374900" y="739775"/>
          <p14:tracePt t="2170" x="2355850" y="730250"/>
          <p14:tracePt t="2177" x="2346325" y="720725"/>
          <p14:tracePt t="3753" x="2355850" y="712788"/>
          <p14:tracePt t="3761" x="2365375" y="712788"/>
          <p14:tracePt t="3770" x="2382838" y="703263"/>
          <p14:tracePt t="3790" x="2411413" y="693738"/>
          <p14:tracePt t="3793" x="2419350" y="693738"/>
          <p14:tracePt t="3801" x="2428875" y="693738"/>
          <p14:tracePt t="3809" x="2438400" y="684213"/>
          <p14:tracePt t="3817" x="2457450" y="684213"/>
          <p14:tracePt t="3826" x="2474913" y="676275"/>
          <p14:tracePt t="3842" x="2484438" y="676275"/>
          <p14:tracePt t="3849" x="2501900" y="676275"/>
          <p14:tracePt t="3853" x="2511425" y="676275"/>
          <p14:tracePt t="3861" x="2530475" y="676275"/>
          <p14:tracePt t="3870" x="2547938" y="676275"/>
          <p14:tracePt t="3890" x="2566988" y="676275"/>
          <p14:tracePt t="3893" x="2574925" y="676275"/>
          <p14:tracePt t="3902" x="2584450" y="676275"/>
          <p14:tracePt t="3909" x="2593975" y="676275"/>
          <p14:tracePt t="3913" x="2603500" y="676275"/>
          <p14:tracePt t="3922" x="2611438" y="676275"/>
          <p14:tracePt t="3930" x="2620963" y="666750"/>
          <p14:tracePt t="3946" x="2630488" y="666750"/>
          <p14:tracePt t="3954" x="2640013" y="666750"/>
          <p14:tracePt t="3962" x="2657475" y="666750"/>
          <p14:tracePt t="3971" x="2667000" y="666750"/>
          <p14:tracePt t="3977" x="2676525" y="666750"/>
          <p14:tracePt t="3987" x="2684463" y="666750"/>
          <p14:tracePt t="3994" x="2703513" y="666750"/>
          <p14:tracePt t="4002" x="2713038" y="666750"/>
          <p14:tracePt t="4009" x="2730500" y="666750"/>
          <p14:tracePt t="4017" x="2740025" y="666750"/>
          <p14:tracePt t="4026" x="2757488" y="666750"/>
          <p14:tracePt t="4034" x="2776538" y="666750"/>
          <p14:tracePt t="4050" x="2786063" y="666750"/>
          <p14:tracePt t="4066" x="2794000" y="666750"/>
          <p14:tracePt t="4082" x="2813050" y="666750"/>
          <p14:tracePt t="4090" x="2822575" y="666750"/>
          <p14:tracePt t="4097" x="2830513" y="666750"/>
          <p14:tracePt t="4122" x="2840038" y="666750"/>
          <p14:tracePt t="4222" x="2849563" y="666750"/>
          <p14:tracePt t="4406" x="2859088" y="666750"/>
          <p14:tracePt t="4538" x="2867025" y="666750"/>
          <p14:tracePt t="4554" x="2876550" y="666750"/>
          <p14:tracePt t="4569" x="2886075" y="666750"/>
          <p14:tracePt t="4602" x="2895600" y="676275"/>
          <p14:tracePt t="4930" x="2903538" y="676275"/>
          <p14:tracePt t="4937" x="2913063" y="676275"/>
          <p14:tracePt t="4950" x="2932113" y="676275"/>
          <p14:tracePt t="4966" x="2940050" y="666750"/>
          <p14:tracePt t="4974" x="2949575" y="666750"/>
          <p14:tracePt t="4990" x="2968625" y="666750"/>
          <p14:tracePt t="4997" x="2976563" y="657225"/>
          <p14:tracePt t="5017" x="2995613" y="647700"/>
          <p14:tracePt t="5317" x="3005138" y="647700"/>
          <p14:tracePt t="5326" x="3013075" y="647700"/>
          <p14:tracePt t="5346" x="3022600" y="647700"/>
          <p14:tracePt t="5353" x="3032125" y="647700"/>
          <p14:tracePt t="5361" x="3059113" y="647700"/>
          <p14:tracePt t="5370" x="3078163" y="647700"/>
          <p14:tracePt t="5377" x="3114675" y="666750"/>
          <p14:tracePt t="5387" x="3141663" y="676275"/>
          <p14:tracePt t="5394" x="3159125" y="684213"/>
          <p14:tracePt t="5403" x="3178175" y="684213"/>
          <p14:tracePt t="5410" x="3214688" y="693738"/>
          <p14:tracePt t="5417" x="3251200" y="703263"/>
          <p14:tracePt t="5426" x="3270250" y="712788"/>
          <p14:tracePt t="5434" x="3297238" y="712788"/>
          <p14:tracePt t="5442" x="3324225" y="712788"/>
          <p14:tracePt t="5450" x="3370263" y="720725"/>
          <p14:tracePt t="5458" x="3397250" y="730250"/>
          <p14:tracePt t="5465" x="3424238" y="730250"/>
          <p14:tracePt t="5474" x="3443288" y="739775"/>
          <p14:tracePt t="5481" x="3479800" y="749300"/>
          <p14:tracePt t="5491" x="3497263" y="749300"/>
          <p14:tracePt t="5497" x="3552825" y="749300"/>
          <p14:tracePt t="5506" x="3579813" y="757238"/>
          <p14:tracePt t="5513" x="3616325" y="776288"/>
          <p14:tracePt t="5522" x="3662363" y="776288"/>
          <p14:tracePt t="5529" x="3716338" y="776288"/>
          <p14:tracePt t="5538" x="3762375" y="785813"/>
          <p14:tracePt t="5545" x="3817938" y="785813"/>
          <p14:tracePt t="5554" x="3844925" y="785813"/>
          <p14:tracePt t="5561" x="3881438" y="785813"/>
          <p14:tracePt t="5570" x="3917950" y="785813"/>
          <p14:tracePt t="5577" x="3944938" y="785813"/>
          <p14:tracePt t="5587" x="3971925" y="785813"/>
          <p14:tracePt t="5593" x="3990975" y="785813"/>
          <p14:tracePt t="5603" x="4017963" y="785813"/>
          <p14:tracePt t="5609" x="4037013" y="785813"/>
          <p14:tracePt t="5617" x="4054475" y="785813"/>
          <p14:tracePt t="5626" x="4073525" y="785813"/>
          <p14:tracePt t="5633" x="4090988" y="785813"/>
          <p14:tracePt t="5641" x="4119563" y="785813"/>
          <p14:tracePt t="5650" x="4146550" y="785813"/>
          <p14:tracePt t="5658" x="4183063" y="793750"/>
          <p14:tracePt t="5666" x="4219575" y="803275"/>
          <p14:tracePt t="5674" x="4265613" y="803275"/>
          <p14:tracePt t="5682" x="4302125" y="822325"/>
          <p14:tracePt t="5690" x="4338638" y="822325"/>
          <p14:tracePt t="5698" x="4375150" y="822325"/>
          <p14:tracePt t="5707" x="4429125" y="849313"/>
          <p14:tracePt t="5713" x="4448175" y="858838"/>
          <p14:tracePt t="5722" x="4484688" y="858838"/>
          <p14:tracePt t="5730" x="4511675" y="858838"/>
          <p14:tracePt t="5738" x="4538663" y="866775"/>
          <p14:tracePt t="5745" x="4557713" y="866775"/>
          <p14:tracePt t="5754" x="4575175" y="866775"/>
          <p14:tracePt t="5762" x="4594225" y="876300"/>
          <p14:tracePt t="5770" x="4611688" y="885825"/>
          <p14:tracePt t="5777" x="4630738" y="885825"/>
          <p14:tracePt t="5787" x="4638675" y="885825"/>
          <p14:tracePt t="5794" x="4667250" y="885825"/>
          <p14:tracePt t="5810" x="4675188" y="895350"/>
          <p14:tracePt t="5826" x="4684713" y="895350"/>
          <p14:tracePt t="5834" x="4694238" y="903288"/>
          <p14:tracePt t="5858" x="4703763" y="903288"/>
          <p14:tracePt t="5865" x="4711700" y="903288"/>
          <p14:tracePt t="5874" x="4730750" y="903288"/>
          <p14:tracePt t="5892" x="4757738" y="903288"/>
          <p14:tracePt t="5897" x="4767263" y="912813"/>
          <p14:tracePt t="5906" x="4776788" y="912813"/>
          <p14:tracePt t="5913" x="4794250" y="912813"/>
          <p14:tracePt t="5921" x="4803775" y="912813"/>
          <p14:tracePt t="5929" x="4813300" y="912813"/>
          <p14:tracePt t="5937" x="4830763" y="912813"/>
          <p14:tracePt t="5946" x="4840288" y="912813"/>
          <p14:tracePt t="5954" x="4849813" y="912813"/>
          <p14:tracePt t="5977" x="4857750" y="903288"/>
          <p14:tracePt t="6114" x="4867275" y="895350"/>
          <p14:tracePt t="6137" x="4876800" y="885825"/>
          <p14:tracePt t="8437" x="4083050" y="1014413"/>
          <p14:tracePt t="8446" x="3460750" y="1141413"/>
          <p14:tracePt t="8453" x="3195638" y="1241425"/>
          <p14:tracePt t="8462" x="3159125" y="1270000"/>
          <p14:tracePt t="8470" x="3114675" y="1314450"/>
          <p14:tracePt t="8478" x="3068638" y="1379538"/>
          <p14:tracePt t="8486" x="3041650" y="1433513"/>
          <p14:tracePt t="8494" x="3013075" y="1452563"/>
          <p14:tracePt t="8503" x="2976563" y="1525588"/>
          <p14:tracePt t="8509" x="2940050" y="1606550"/>
          <p14:tracePt t="8518" x="2913063" y="1679575"/>
          <p14:tracePt t="8526" x="2886075" y="1744663"/>
          <p14:tracePt t="8534" x="2876550" y="1771650"/>
          <p14:tracePt t="8542" x="2859088" y="1817688"/>
          <p14:tracePt t="8550" x="2830513" y="1881188"/>
          <p14:tracePt t="8558" x="2813050" y="1944688"/>
          <p14:tracePt t="8561" x="2786063" y="2009775"/>
          <p14:tracePt t="8570" x="2749550" y="2054225"/>
          <p14:tracePt t="8577" x="2720975" y="2119313"/>
          <p14:tracePt t="8586" x="2703513" y="2146300"/>
          <p14:tracePt t="8594" x="2684463" y="2192338"/>
          <p14:tracePt t="8603" x="2667000" y="2219325"/>
          <p14:tracePt t="8609" x="2657475" y="2246313"/>
          <p14:tracePt t="8617" x="2647950" y="2301875"/>
          <p14:tracePt t="8626" x="2620963" y="2365375"/>
          <p14:tracePt t="8634" x="2620963" y="2411413"/>
          <p14:tracePt t="8642" x="2611438" y="2447925"/>
          <p14:tracePt t="8650" x="2593975" y="2492375"/>
          <p14:tracePt t="8658" x="2593975" y="2520950"/>
          <p14:tracePt t="8666" x="2574925" y="2557463"/>
          <p14:tracePt t="8674" x="2557463" y="2593975"/>
          <p14:tracePt t="8681" x="2557463" y="2638425"/>
          <p14:tracePt t="8690" x="2557463" y="2667000"/>
          <p14:tracePt t="8697" x="2557463" y="2693988"/>
          <p14:tracePt t="8707" x="2557463" y="2711450"/>
          <p14:tracePt t="8713" x="2557463" y="2720975"/>
          <p14:tracePt t="8721" x="2557463" y="2740025"/>
          <p14:tracePt t="8794" x="2557463" y="2747963"/>
          <p14:tracePt t="8802" x="2566988" y="2747963"/>
          <p14:tracePt t="8810" x="2574925" y="2730500"/>
          <p14:tracePt t="8817" x="2603500" y="2711450"/>
          <p14:tracePt t="8825" x="2647950" y="2684463"/>
          <p14:tracePt t="8833" x="2684463" y="2657475"/>
          <p14:tracePt t="8841" x="2757488" y="2630488"/>
          <p14:tracePt t="8849" x="2794000" y="2620963"/>
          <p14:tracePt t="8857" x="2849563" y="2611438"/>
          <p14:tracePt t="8865" x="2940050" y="2565400"/>
          <p14:tracePt t="8873" x="3059113" y="2520950"/>
          <p14:tracePt t="8881" x="3195638" y="2465388"/>
          <p14:tracePt t="8890" x="3360738" y="2419350"/>
          <p14:tracePt t="8897" x="3525838" y="2355850"/>
          <p14:tracePt t="8906" x="3698875" y="2309813"/>
          <p14:tracePt t="8913" x="3881438" y="2265363"/>
          <p14:tracePt t="8922" x="4119563" y="2219325"/>
          <p14:tracePt t="8929" x="4383088" y="2136775"/>
          <p14:tracePt t="8938" x="4630738" y="2082800"/>
          <p14:tracePt t="8945" x="4932363" y="2009775"/>
          <p14:tracePt t="8953" x="5224463" y="1944688"/>
          <p14:tracePt t="8961" x="5497513" y="1908175"/>
          <p14:tracePt t="8970" x="5772150" y="1890713"/>
          <p14:tracePt t="8977" x="6081713" y="1871663"/>
          <p14:tracePt t="8985" x="6383338" y="1871663"/>
          <p14:tracePt t="8993" x="6648450" y="1871663"/>
          <p14:tracePt t="9001" x="6904038" y="1871663"/>
          <p14:tracePt t="9009" x="7169150" y="1871663"/>
          <p14:tracePt t="9017" x="7397750" y="1871663"/>
          <p14:tracePt t="9025" x="7626350" y="1871663"/>
          <p14:tracePt t="9033" x="7808913" y="1871663"/>
          <p14:tracePt t="9041" x="7962900" y="1871663"/>
          <p14:tracePt t="9049" x="8108950" y="1871663"/>
          <p14:tracePt t="9057" x="8228013" y="1881188"/>
          <p14:tracePt t="9065" x="8337550" y="1890713"/>
          <p14:tracePt t="9073" x="8410575" y="1908175"/>
          <p14:tracePt t="9081" x="8512175" y="1917700"/>
          <p14:tracePt t="9090" x="8585200" y="1917700"/>
          <p14:tracePt t="9097" x="8675688" y="1935163"/>
          <p14:tracePt t="9106" x="8767763" y="1944688"/>
          <p14:tracePt t="9113" x="8848725" y="1954213"/>
          <p14:tracePt t="9122" x="8940800" y="1954213"/>
          <p14:tracePt t="9129" x="9013825" y="1973263"/>
          <p14:tracePt t="9138" x="9105900" y="1973263"/>
          <p14:tracePt t="9145" x="9186863" y="1981200"/>
          <p14:tracePt t="9153" x="9215438" y="1990725"/>
          <p14:tracePt t="9161" x="9232900" y="2000250"/>
          <p14:tracePt t="9169" x="9259888" y="2009775"/>
          <p14:tracePt t="9273" x="9259888" y="2017713"/>
          <p14:tracePt t="9305" x="9259888" y="2027238"/>
          <p14:tracePt t="9474" x="9259888" y="2036763"/>
          <p14:tracePt t="9482" x="9259888" y="2046288"/>
          <p14:tracePt t="9507" x="9259888" y="2054225"/>
          <p14:tracePt t="9514" x="9259888" y="2063750"/>
          <p14:tracePt t="9530" x="9259888" y="2082800"/>
          <p14:tracePt t="9546" x="9259888" y="2090738"/>
          <p14:tracePt t="9562" x="9259888" y="2109788"/>
          <p14:tracePt t="9577" x="9259888" y="2127250"/>
          <p14:tracePt t="9586" x="9259888" y="2146300"/>
          <p14:tracePt t="9594" x="9259888" y="2163763"/>
          <p14:tracePt t="9603" x="9259888" y="2173288"/>
          <p14:tracePt t="9610" x="9259888" y="2182813"/>
          <p14:tracePt t="9618" x="9259888" y="2192338"/>
          <p14:tracePt t="9625" x="9259888" y="2200275"/>
          <p14:tracePt t="9634" x="9251950" y="2209800"/>
          <p14:tracePt t="10354" x="9251950" y="2219325"/>
          <p14:tracePt t="10362" x="9251950" y="2209800"/>
          <p14:tracePt t="10369" x="9251950" y="2173288"/>
          <p14:tracePt t="10377" x="9259888" y="2127250"/>
          <p14:tracePt t="10387" x="9269413" y="2063750"/>
          <p14:tracePt t="10390" x="9278938" y="2027238"/>
          <p14:tracePt t="10397" x="9296400" y="1963738"/>
          <p14:tracePt t="10407" x="9305925" y="1908175"/>
          <p14:tracePt t="10414" x="9305925" y="1835150"/>
          <p14:tracePt t="10422" x="9315450" y="1789113"/>
          <p14:tracePt t="10430" x="9332913" y="1725613"/>
          <p14:tracePt t="10437" x="9342438" y="1671638"/>
          <p14:tracePt t="10445" x="9351963" y="1598613"/>
          <p14:tracePt t="10449" x="9361488" y="1552575"/>
          <p14:tracePt t="10457" x="9361488" y="1497013"/>
          <p14:tracePt t="10466" x="9388475" y="1416050"/>
          <p14:tracePt t="10474" x="9388475" y="1379538"/>
          <p14:tracePt t="10482" x="9388475" y="1323975"/>
          <p14:tracePt t="10490" x="9398000" y="1287463"/>
          <p14:tracePt t="10498" x="9398000" y="1233488"/>
          <p14:tracePt t="10506" x="9415463" y="1196975"/>
          <p14:tracePt t="10514" x="9424988" y="1150938"/>
          <p14:tracePt t="10521" x="9424988" y="1114425"/>
          <p14:tracePt t="10530" x="9424988" y="1077913"/>
          <p14:tracePt t="10537" x="9434513" y="1041400"/>
          <p14:tracePt t="10546" x="9434513" y="1014413"/>
          <p14:tracePt t="10553" x="9442450" y="976313"/>
          <p14:tracePt t="10561" x="9442450" y="958850"/>
          <p14:tracePt t="10570" x="9442450" y="939800"/>
          <p14:tracePt t="10586" x="9442450" y="922338"/>
          <p14:tracePt t="10603" x="9442450" y="895350"/>
          <p14:tracePt t="10610" x="9442450" y="876300"/>
          <p14:tracePt t="10619" x="9442450" y="866775"/>
          <p14:tracePt t="10626" x="9442450" y="858838"/>
          <p14:tracePt t="10634" x="9442450" y="849313"/>
          <p14:tracePt t="10641" x="9442450" y="830263"/>
          <p14:tracePt t="10650" x="9442450" y="822325"/>
          <p14:tracePt t="10657" x="9442450" y="812800"/>
          <p14:tracePt t="10666" x="9442450" y="793750"/>
          <p14:tracePt t="10691" x="9442450" y="785813"/>
          <p14:tracePt t="10707" x="9442450" y="766763"/>
          <p14:tracePt t="10754" x="9442450" y="757238"/>
          <p14:tracePt t="10762" x="9434513" y="749300"/>
          <p14:tracePt t="10769" x="9424988" y="739775"/>
          <p14:tracePt t="10777" x="9415463" y="739775"/>
          <p14:tracePt t="10794" x="9378950" y="739775"/>
          <p14:tracePt t="10803" x="9369425" y="739775"/>
          <p14:tracePt t="10810" x="9361488" y="739775"/>
          <p14:tracePt t="10818" x="9324975" y="730250"/>
          <p14:tracePt t="10833" x="9269413" y="703263"/>
          <p14:tracePt t="10841" x="9251950" y="693738"/>
          <p14:tracePt t="10850" x="9223375" y="684213"/>
          <p14:tracePt t="10857" x="9205913" y="684213"/>
          <p14:tracePt t="10865" x="9169400" y="684213"/>
          <p14:tracePt t="10874" x="9142413" y="676275"/>
          <p14:tracePt t="10882" x="9132888" y="676275"/>
          <p14:tracePt t="10907" x="9069388" y="666750"/>
          <p14:tracePt t="10914" x="9050338" y="657225"/>
          <p14:tracePt t="10922" x="9032875" y="657225"/>
          <p14:tracePt t="10930" x="9013825" y="657225"/>
          <p14:tracePt t="10937" x="8996363" y="657225"/>
          <p14:tracePt t="10961" x="8986838" y="657225"/>
          <p14:tracePt t="11242" x="8996363" y="657225"/>
          <p14:tracePt t="11250" x="9013825" y="657225"/>
          <p14:tracePt t="11257" x="9050338" y="657225"/>
          <p14:tracePt t="11266" x="9059863" y="657225"/>
          <p14:tracePt t="11274" x="9105900" y="657225"/>
          <p14:tracePt t="11282" x="9132888" y="639763"/>
          <p14:tracePt t="11290" x="9178925" y="639763"/>
          <p14:tracePt t="11297" x="9215438" y="639763"/>
          <p14:tracePt t="11307" x="9259888" y="639763"/>
          <p14:tracePt t="11314" x="9296400" y="639763"/>
          <p14:tracePt t="11322" x="9342438" y="630238"/>
          <p14:tracePt t="11329" x="9378950" y="630238"/>
          <p14:tracePt t="11339" x="9424988" y="630238"/>
          <p14:tracePt t="11346" x="9451975" y="630238"/>
          <p14:tracePt t="11354" x="9498013" y="620713"/>
          <p14:tracePt t="11362" x="9534525" y="620713"/>
          <p14:tracePt t="11370" x="9551988" y="620713"/>
          <p14:tracePt t="11377" x="9571038" y="620713"/>
          <p14:tracePt t="11386" x="9598025" y="620713"/>
          <p14:tracePt t="11393" x="9617075" y="620713"/>
          <p14:tracePt t="11402" x="9634538" y="630238"/>
          <p14:tracePt t="11410" x="9644063" y="630238"/>
          <p14:tracePt t="11418" x="9671050" y="639763"/>
          <p14:tracePt t="11542" x="9680575" y="647700"/>
          <p14:tracePt t="12290" x="9690100" y="647700"/>
          <p14:tracePt t="12297" x="9690100" y="657225"/>
          <p14:tracePt t="12307" x="9671050" y="666750"/>
          <p14:tracePt t="12314" x="9653588" y="676275"/>
          <p14:tracePt t="12322" x="9617075" y="703263"/>
          <p14:tracePt t="12329" x="9580563" y="720725"/>
          <p14:tracePt t="12338" x="9498013" y="739775"/>
          <p14:tracePt t="12346" x="9461500" y="739775"/>
          <p14:tracePt t="12354" x="9424988" y="757238"/>
          <p14:tracePt t="12361" x="9369425" y="766763"/>
          <p14:tracePt t="12370" x="9315450" y="776288"/>
          <p14:tracePt t="12377" x="9232900" y="803275"/>
          <p14:tracePt t="12385" x="9132888" y="830263"/>
          <p14:tracePt t="12394" x="9059863" y="839788"/>
          <p14:tracePt t="12403" x="8959850" y="885825"/>
          <p14:tracePt t="12410" x="8877300" y="922338"/>
          <p14:tracePt t="12418" x="8804275" y="968375"/>
          <p14:tracePt t="12425" x="8721725" y="1004888"/>
          <p14:tracePt t="12434" x="8639175" y="1058863"/>
          <p14:tracePt t="12441" x="8539163" y="1131888"/>
          <p14:tracePt t="12450" x="8439150" y="1223963"/>
          <p14:tracePt t="12457" x="8329613" y="1306513"/>
          <p14:tracePt t="12465" x="8210550" y="1433513"/>
          <p14:tracePt t="12474" x="8108950" y="1533525"/>
          <p14:tracePt t="12482" x="7991475" y="1652588"/>
          <p14:tracePt t="12490" x="7872413" y="1752600"/>
          <p14:tracePt t="12498" x="7743825" y="1881188"/>
          <p14:tracePt t="12506" x="7626350" y="2000250"/>
          <p14:tracePt t="12513" x="7507288" y="2100263"/>
          <p14:tracePt t="12522" x="7407275" y="2209800"/>
          <p14:tracePt t="12530" x="7315200" y="2309813"/>
          <p14:tracePt t="12537" x="7232650" y="2392363"/>
          <p14:tracePt t="12546" x="7150100" y="2474913"/>
          <p14:tracePt t="12555" x="7059613" y="2584450"/>
          <p14:tracePt t="12561" x="6986588" y="2667000"/>
          <p14:tracePt t="12569" x="6923088" y="2747963"/>
          <p14:tracePt t="12577" x="6867525" y="2830513"/>
          <p14:tracePt t="12586" x="6813550" y="2894013"/>
          <p14:tracePt t="12593" x="6757988" y="2959100"/>
          <p14:tracePt t="12602" x="6731000" y="2995613"/>
          <p14:tracePt t="12609" x="6684963" y="3059113"/>
          <p14:tracePt t="12618" x="6638925" y="3105150"/>
          <p14:tracePt t="12625" x="6602413" y="3159125"/>
          <p14:tracePt t="12634" x="6575425" y="3187700"/>
          <p14:tracePt t="12641" x="6548438" y="3205163"/>
          <p14:tracePt t="12650" x="6529388" y="3224213"/>
          <p14:tracePt t="12658" x="6492875" y="3251200"/>
          <p14:tracePt t="12666" x="6483350" y="3260725"/>
          <p14:tracePt t="12673" x="6438900" y="3287713"/>
          <p14:tracePt t="12681" x="6392863" y="3305175"/>
          <p14:tracePt t="12690" x="6365875" y="3314700"/>
          <p14:tracePt t="12697" x="6337300" y="3341688"/>
          <p14:tracePt t="12707" x="6300788" y="3351213"/>
          <p14:tracePt t="12713" x="6237288" y="3360738"/>
          <p14:tracePt t="12723" x="6200775" y="3370263"/>
          <p14:tracePt t="12729" x="6173788" y="3378200"/>
          <p14:tracePt t="12738" x="6146800" y="3378200"/>
          <p14:tracePt t="12745" x="6100763" y="3387725"/>
          <p14:tracePt t="12753" x="6073775" y="3414713"/>
          <p14:tracePt t="12762" x="6045200" y="3424238"/>
          <p14:tracePt t="12770" x="6008688" y="3443288"/>
          <p14:tracePt t="12777" x="5981700" y="3460750"/>
          <p14:tracePt t="12786" x="5954713" y="3470275"/>
          <p14:tracePt t="12794" x="5918200" y="3497263"/>
          <p14:tracePt t="12803" x="5862638" y="3506788"/>
          <p14:tracePt t="12810" x="5835650" y="3524250"/>
          <p14:tracePt t="12818" x="5789613" y="3533775"/>
          <p14:tracePt t="12825" x="5726113" y="3560763"/>
          <p14:tracePt t="12835" x="5699125" y="3589338"/>
          <p14:tracePt t="12841" x="5616575" y="3606800"/>
          <p14:tracePt t="12849" x="5561013" y="3625850"/>
          <p14:tracePt t="12857" x="5507038" y="3625850"/>
          <p14:tracePt t="12866" x="5424488" y="3625850"/>
          <p14:tracePt t="12874" x="5351463" y="3643313"/>
          <p14:tracePt t="12882" x="5278438" y="3652838"/>
          <p14:tracePt t="12905" x="5187950" y="3652838"/>
          <p14:tracePt t="12908" x="5132388" y="3652838"/>
          <p14:tracePt t="12914" x="5059363" y="3652838"/>
          <p14:tracePt t="12921" x="4968875" y="3652838"/>
          <p14:tracePt t="12929" x="4876800" y="3652838"/>
          <p14:tracePt t="12938" x="4784725" y="3652838"/>
          <p14:tracePt t="12946" x="4711700" y="3652838"/>
          <p14:tracePt t="12953" x="4648200" y="3652838"/>
          <p14:tracePt t="12962" x="4594225" y="3652838"/>
          <p14:tracePt t="12970" x="4548188" y="3643313"/>
          <p14:tracePt t="12977" x="4521200" y="3625850"/>
          <p14:tracePt t="12986" x="4502150" y="3625850"/>
          <p14:tracePt t="12993" x="4484688" y="3597275"/>
          <p14:tracePt t="13002" x="4475163" y="3597275"/>
          <p14:tracePt t="13010" x="4456113" y="3579813"/>
          <p14:tracePt t="13018" x="4438650" y="3560763"/>
          <p14:tracePt t="13025" x="4411663" y="3524250"/>
          <p14:tracePt t="13035" x="4375150" y="3497263"/>
          <p14:tracePt t="13042" x="4346575" y="3460750"/>
          <p14:tracePt t="13050" x="4310063" y="3433763"/>
          <p14:tracePt t="13057" x="4256088" y="3351213"/>
          <p14:tracePt t="13066" x="4229100" y="3314700"/>
          <p14:tracePt t="13074" x="4200525" y="3268663"/>
          <p14:tracePt t="13082" x="4156075" y="3224213"/>
          <p14:tracePt t="13090" x="4119563" y="3178175"/>
          <p14:tracePt t="13097" x="4064000" y="3122613"/>
          <p14:tracePt t="13106" x="4044950" y="3105150"/>
          <p14:tracePt t="13113" x="4027488" y="3086100"/>
          <p14:tracePt t="13122" x="4017963" y="3068638"/>
          <p14:tracePt t="13129" x="4000500" y="3059113"/>
          <p14:tracePt t="13146" x="4000500" y="3041650"/>
          <p14:tracePt t="13161" x="3990975" y="3032125"/>
          <p14:tracePt t="13177" x="3981450" y="3022600"/>
          <p14:tracePt t="13186" x="3981450" y="3013075"/>
          <p14:tracePt t="13193" x="3971925" y="3005138"/>
          <p14:tracePt t="13202" x="3971925" y="2995613"/>
          <p14:tracePt t="13210" x="3963988" y="2986088"/>
          <p14:tracePt t="13218" x="3935413" y="2959100"/>
          <p14:tracePt t="13225" x="3927475" y="2949575"/>
          <p14:tracePt t="13233" x="3898900" y="2922588"/>
          <p14:tracePt t="13241" x="3862388" y="2886075"/>
          <p14:tracePt t="13251" x="3835400" y="2857500"/>
          <p14:tracePt t="13257" x="3798888" y="2813050"/>
          <p14:tracePt t="13266" x="3781425" y="2803525"/>
          <p14:tracePt t="13274" x="3762375" y="2784475"/>
          <p14:tracePt t="13282" x="3744913" y="2784475"/>
          <p14:tracePt t="13290" x="3735388" y="2776538"/>
          <p14:tracePt t="13297" x="3725863" y="2767013"/>
          <p14:tracePt t="13430" x="3716338" y="2767013"/>
          <p14:tracePt t="13453" x="3708400" y="2767013"/>
          <p14:tracePt t="13557" x="3708400" y="2776538"/>
          <p14:tracePt t="13562" x="3708400" y="2794000"/>
          <p14:tracePt t="13569" x="3708400" y="2830513"/>
          <p14:tracePt t="13577" x="3708400" y="2867025"/>
          <p14:tracePt t="13581" x="3708400" y="2894013"/>
          <p14:tracePt t="13586" x="3708400" y="2922588"/>
          <p14:tracePt t="13594" x="3708400" y="2976563"/>
          <p14:tracePt t="13603" x="3708400" y="3041650"/>
          <p14:tracePt t="13610" x="3708400" y="3095625"/>
          <p14:tracePt t="13619" x="3708400" y="3168650"/>
          <p14:tracePt t="13625" x="3716338" y="3251200"/>
          <p14:tracePt t="13634" x="3735388" y="3324225"/>
          <p14:tracePt t="13642" x="3735388" y="3351213"/>
          <p14:tracePt t="13646" x="3744913" y="3406775"/>
          <p14:tracePt t="13655" x="3752850" y="3470275"/>
          <p14:tracePt t="13662" x="3752850" y="3497263"/>
          <p14:tracePt t="13669" x="3762375" y="3524250"/>
          <p14:tracePt t="13677" x="3781425" y="3589338"/>
          <p14:tracePt t="13686" x="3781425" y="3606800"/>
          <p14:tracePt t="13694" x="3781425" y="3662363"/>
          <p14:tracePt t="13703" x="3808413" y="3735388"/>
          <p14:tracePt t="13706" x="3808413" y="3779838"/>
          <p14:tracePt t="13713" x="3817938" y="3844925"/>
          <p14:tracePt t="13723" x="3825875" y="3927475"/>
          <p14:tracePt t="13729" x="3844925" y="4000500"/>
          <p14:tracePt t="13738" x="3871913" y="4081463"/>
          <p14:tracePt t="13746" x="3871913" y="4137025"/>
          <p14:tracePt t="13754" x="3890963" y="4219575"/>
          <p14:tracePt t="13761" x="3908425" y="4292600"/>
          <p14:tracePt t="13770" x="3908425" y="4337050"/>
          <p14:tracePt t="13778" x="3917950" y="4392613"/>
          <p14:tracePt t="13786" x="3927475" y="4465638"/>
          <p14:tracePt t="13794" x="3927475" y="4519613"/>
          <p14:tracePt t="13802" x="3944938" y="4584700"/>
          <p14:tracePt t="13810" x="3944938" y="4621213"/>
          <p14:tracePt t="13819" x="3954463" y="4684713"/>
          <p14:tracePt t="13825" x="3963988" y="4738688"/>
          <p14:tracePt t="13834" x="3963988" y="4767263"/>
          <p14:tracePt t="13841" x="3963988" y="4784725"/>
          <p14:tracePt t="13850" x="3963988" y="4811713"/>
          <p14:tracePt t="13857" x="3963988" y="4830763"/>
          <p14:tracePt t="13874" x="3971925" y="4848225"/>
          <p14:tracePt t="13977" x="3981450" y="4857750"/>
          <p14:tracePt t="13985" x="3990975" y="4857750"/>
          <p14:tracePt t="13993" x="4017963" y="4857750"/>
          <p14:tracePt t="14002" x="4044950" y="4830763"/>
          <p14:tracePt t="14009" x="4083050" y="4811713"/>
          <p14:tracePt t="14019" x="4127500" y="4775200"/>
          <p14:tracePt t="14025" x="4192588" y="4721225"/>
          <p14:tracePt t="14034" x="4219575" y="4702175"/>
          <p14:tracePt t="14042" x="4283075" y="4665663"/>
          <p14:tracePt t="14050" x="4346575" y="4629150"/>
          <p14:tracePt t="14057" x="4438650" y="4584700"/>
          <p14:tracePt t="14066" x="4538663" y="4529138"/>
          <p14:tracePt t="14074" x="4638675" y="4456113"/>
          <p14:tracePt t="14081" x="4740275" y="4402138"/>
          <p14:tracePt t="14090" x="4840288" y="4356100"/>
          <p14:tracePt t="14097" x="4940300" y="4300538"/>
          <p14:tracePt t="14107" x="5032375" y="4273550"/>
          <p14:tracePt t="14114" x="5132388" y="4246563"/>
          <p14:tracePt t="14122" x="5214938" y="4219575"/>
          <p14:tracePt t="14130" x="5287963" y="4191000"/>
          <p14:tracePt t="14138" x="5387975" y="4164013"/>
          <p14:tracePt t="14146" x="5516563" y="4137025"/>
          <p14:tracePt t="14153" x="5626100" y="4110038"/>
          <p14:tracePt t="14162" x="5762625" y="4081463"/>
          <p14:tracePt t="14171" x="5908675" y="4037013"/>
          <p14:tracePt t="14178" x="6054725" y="4008438"/>
          <p14:tracePt t="14186" x="6210300" y="3963988"/>
          <p14:tracePt t="14193" x="6356350" y="3917950"/>
          <p14:tracePt t="14202" x="6529388" y="3871913"/>
          <p14:tracePt t="14209" x="6694488" y="3808413"/>
          <p14:tracePt t="14219" x="6858000" y="3762375"/>
          <p14:tracePt t="14225" x="7032625" y="3698875"/>
          <p14:tracePt t="14234" x="7178675" y="3643313"/>
          <p14:tracePt t="14241" x="7334250" y="3579813"/>
          <p14:tracePt t="14250" x="7451725" y="3524250"/>
          <p14:tracePt t="14257" x="7543800" y="3470275"/>
          <p14:tracePt t="14266" x="7634288" y="3397250"/>
          <p14:tracePt t="14273" x="7716838" y="3324225"/>
          <p14:tracePt t="14282" x="7772400" y="3260725"/>
          <p14:tracePt t="14290" x="7816850" y="3195638"/>
          <p14:tracePt t="14298" x="7872413" y="3114675"/>
          <p14:tracePt t="14307" x="7918450" y="3049588"/>
          <p14:tracePt t="14314" x="7954963" y="2968625"/>
          <p14:tracePt t="14322" x="7981950" y="2903538"/>
          <p14:tracePt t="14329" x="8008938" y="2830513"/>
          <p14:tracePt t="14338" x="8027988" y="2767013"/>
          <p14:tracePt t="14346" x="8045450" y="2703513"/>
          <p14:tracePt t="14354" x="8054975" y="2667000"/>
          <p14:tracePt t="14361" x="8072438" y="2620963"/>
          <p14:tracePt t="14370" x="8101013" y="2557463"/>
          <p14:tracePt t="14377" x="8108950" y="2492375"/>
          <p14:tracePt t="14386" x="8137525" y="2438400"/>
          <p14:tracePt t="14393" x="8154988" y="2392363"/>
          <p14:tracePt t="14403" x="8174038" y="2346325"/>
          <p14:tracePt t="14409" x="8183563" y="2319338"/>
          <p14:tracePt t="14419" x="8191500" y="2282825"/>
          <p14:tracePt t="14425" x="8201025" y="2265363"/>
          <p14:tracePt t="14434" x="8201025" y="2246313"/>
          <p14:tracePt t="14441" x="8201025" y="2236788"/>
          <p14:tracePt t="14449" x="8201025" y="2228850"/>
          <p14:tracePt t="14466" x="8201025" y="2209800"/>
          <p14:tracePt t="14473" x="8210550" y="2200275"/>
          <p14:tracePt t="14506" x="8220075" y="2192338"/>
          <p14:tracePt t="14522" x="8220075" y="2182813"/>
          <p14:tracePt t="14538" x="8220075" y="2173288"/>
          <p14:tracePt t="14553" x="8220075" y="2155825"/>
          <p14:tracePt t="14562" x="8220075" y="2146300"/>
          <p14:tracePt t="14577" x="8228013" y="2136775"/>
          <p14:tracePt t="14593" x="8228013" y="2127250"/>
          <p14:tracePt t="14618" x="8228013" y="2119313"/>
          <p14:tracePt t="14690" x="8237538" y="2109788"/>
          <p14:tracePt t="14706" x="8256588" y="2163763"/>
          <p14:tracePt t="14713" x="8274050" y="2219325"/>
          <p14:tracePt t="14721" x="8283575" y="2255838"/>
          <p14:tracePt t="14729" x="8301038" y="2328863"/>
          <p14:tracePt t="14738" x="8347075" y="2419350"/>
          <p14:tracePt t="14745" x="8393113" y="2557463"/>
          <p14:tracePt t="14754" x="8439150" y="2720975"/>
          <p14:tracePt t="14761" x="8483600" y="2886075"/>
          <p14:tracePt t="14769" x="8529638" y="3059113"/>
          <p14:tracePt t="14777" x="8575675" y="3224213"/>
          <p14:tracePt t="14786" x="8621713" y="3387725"/>
          <p14:tracePt t="14794" x="8666163" y="3543300"/>
          <p14:tracePt t="14802" x="8694738" y="3689350"/>
          <p14:tracePt t="14809" x="8712200" y="3816350"/>
          <p14:tracePt t="14818" x="8739188" y="3935413"/>
          <p14:tracePt t="14825" x="8748713" y="4044950"/>
          <p14:tracePt t="14834" x="8767763" y="4137025"/>
          <p14:tracePt t="14841" x="8767763" y="4210050"/>
          <p14:tracePt t="14849" x="8767763" y="4273550"/>
          <p14:tracePt t="14857" x="8767763" y="4329113"/>
          <p14:tracePt t="14866" x="8767763" y="4365625"/>
          <p14:tracePt t="14873" x="8767763" y="4392613"/>
          <p14:tracePt t="14882" x="8767763" y="4410075"/>
          <p14:tracePt t="14890" x="8767763" y="4419600"/>
          <p14:tracePt t="14907" x="8767763" y="4446588"/>
          <p14:tracePt t="14913" x="8767763" y="4456113"/>
          <p14:tracePt t="15041" x="8767763" y="4465638"/>
          <p14:tracePt t="15097" x="8758238" y="4465638"/>
          <p14:tracePt t="15106" x="8748713" y="4465638"/>
          <p14:tracePt t="15114" x="8731250" y="4465638"/>
          <p14:tracePt t="15122" x="8721725" y="4465638"/>
          <p14:tracePt t="15155" x="8712200" y="4465638"/>
          <p14:tracePt t="15178" x="8694738" y="4465638"/>
          <p14:tracePt t="15842" x="8685213" y="4465638"/>
          <p14:tracePt t="15850" x="8675688" y="4465638"/>
          <p14:tracePt t="15866" x="8666163" y="4456113"/>
          <p14:tracePt t="15881" x="8658225" y="4446588"/>
          <p14:tracePt t="15954" x="8648700" y="4446588"/>
          <p14:tracePt t="16066" x="8639175" y="4438650"/>
          <p14:tracePt t="16081" x="8639175" y="4429125"/>
          <p14:tracePt t="16106" x="8639175" y="4419600"/>
          <p14:tracePt t="16114" x="8648700" y="4410075"/>
          <p14:tracePt t="16122" x="8648700" y="4402138"/>
          <p14:tracePt t="16129" x="8666163" y="4383088"/>
          <p14:tracePt t="16138" x="8666163" y="4373563"/>
          <p14:tracePt t="16145" x="8675688" y="4365625"/>
          <p14:tracePt t="16154" x="8702675" y="4346575"/>
          <p14:tracePt t="16161" x="8739188" y="4337050"/>
          <p14:tracePt t="16171" x="8758238" y="4319588"/>
          <p14:tracePt t="16177" x="8785225" y="4300538"/>
          <p14:tracePt t="16186" x="8812213" y="4300538"/>
          <p14:tracePt t="16194" x="8858250" y="4283075"/>
          <p14:tracePt t="16203" x="8904288" y="4264025"/>
          <p14:tracePt t="16210" x="8940800" y="4256088"/>
          <p14:tracePt t="16218" x="8977313" y="4256088"/>
          <p14:tracePt t="16226" x="9032875" y="4256088"/>
          <p14:tracePt t="16234" x="9069388" y="4256088"/>
          <p14:tracePt t="16242" x="9086850" y="4256088"/>
          <p14:tracePt t="16250" x="9142413" y="4256088"/>
          <p14:tracePt t="16257" x="9196388" y="4256088"/>
          <p14:tracePt t="16265" x="9251950" y="4256088"/>
          <p14:tracePt t="16273" x="9315450" y="4246563"/>
          <p14:tracePt t="16281" x="9388475" y="4246563"/>
          <p14:tracePt t="16290" x="9415463" y="4246563"/>
          <p14:tracePt t="16297" x="9471025" y="4246563"/>
          <p14:tracePt t="16306" x="9544050" y="4246563"/>
          <p14:tracePt t="16313" x="9634538" y="4246563"/>
          <p14:tracePt t="16323" x="9734550" y="4227513"/>
          <p14:tracePt t="16330" x="9809163" y="4227513"/>
          <p14:tracePt t="16337" x="9899650" y="4219575"/>
          <p14:tracePt t="16346" x="10009188" y="4219575"/>
          <p14:tracePt t="16354" x="10109200" y="4200525"/>
          <p14:tracePt t="16361" x="10201275" y="4200525"/>
          <p14:tracePt t="16370" x="10291763" y="4191000"/>
          <p14:tracePt t="16377" x="10383838" y="4173538"/>
          <p14:tracePt t="16385" x="10474325" y="4173538"/>
          <p14:tracePt t="16393" x="10556875" y="4146550"/>
          <p14:tracePt t="16401" x="10648950" y="4137025"/>
          <p14:tracePt t="16410" x="10731500" y="4117975"/>
          <p14:tracePt t="16419" x="10804525" y="4100513"/>
          <p14:tracePt t="16426" x="10885488" y="4081463"/>
          <p14:tracePt t="16434" x="10941050" y="4073525"/>
          <p14:tracePt t="16442" x="11004550" y="4064000"/>
          <p14:tracePt t="16450" x="11060113" y="4044950"/>
          <p14:tracePt t="16457" x="11123613" y="4027488"/>
          <p14:tracePt t="16466" x="11150600" y="4027488"/>
          <p14:tracePt t="16474" x="11223625" y="4027488"/>
          <p14:tracePt t="16481" x="11287125" y="4008438"/>
          <p14:tracePt t="16490" x="11342688" y="4000500"/>
          <p14:tracePt t="16498" x="11406188" y="3971925"/>
          <p14:tracePt t="16507" x="11434763" y="3971925"/>
          <p14:tracePt t="16513" x="11488738" y="3971925"/>
          <p14:tracePt t="16522" x="11544300" y="3963988"/>
          <p14:tracePt t="16530" x="11644313" y="3963988"/>
          <p14:tracePt t="16539" x="11734800" y="3944938"/>
          <p14:tracePt t="16545" x="11807825" y="3935413"/>
          <p14:tracePt t="16554" x="11909425" y="3927475"/>
          <p14:tracePt t="16561" x="11999913" y="3908425"/>
          <p14:tracePt t="16570" x="12091988" y="38989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A43C2-248A-42CE-95A4-409E2C748579}"/>
              </a:ext>
            </a:extLst>
          </p:cNvPr>
          <p:cNvSpPr txBox="1"/>
          <p:nvPr/>
        </p:nvSpPr>
        <p:spPr>
          <a:xfrm>
            <a:off x="4181475" y="2162175"/>
            <a:ext cx="4570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Παιδιά τελειώσαμε για σήμερα.</a:t>
            </a:r>
          </a:p>
          <a:p>
            <a:r>
              <a:rPr lang="el-GR" dirty="0"/>
              <a:t>Τις λύσεις θα τις βάλω αύριο στην ιστοσελίδα.</a:t>
            </a:r>
          </a:p>
          <a:p>
            <a:r>
              <a:rPr lang="el-GR" dirty="0"/>
              <a:t>Καλή συνέχεια.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1E5BDF-3C8E-49C9-9DEF-ACB74096F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7"/>
    </mc:Choice>
    <mc:Fallback xmlns="">
      <p:transition spd="slow" advTm="2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9" x="3041650" y="2054225"/>
          <p14:tracePt t="357" x="3049588" y="2046288"/>
          <p14:tracePt t="361" x="3059113" y="2036763"/>
          <p14:tracePt t="365" x="3078163" y="2017713"/>
          <p14:tracePt t="373" x="3095625" y="2000250"/>
          <p14:tracePt t="381" x="3114675" y="1981200"/>
          <p14:tracePt t="389" x="3122613" y="1973263"/>
          <p14:tracePt t="397" x="3151188" y="1954213"/>
          <p14:tracePt t="405" x="3168650" y="1935163"/>
          <p14:tracePt t="413" x="3195638" y="1927225"/>
          <p14:tracePt t="421" x="3214688" y="1908175"/>
          <p14:tracePt t="426" x="3251200" y="1898650"/>
          <p14:tracePt t="433" x="3270250" y="1898650"/>
          <p14:tracePt t="441" x="3297238" y="1890713"/>
          <p14:tracePt t="449" x="3314700" y="1881188"/>
          <p14:tracePt t="458" x="3333750" y="1862138"/>
          <p14:tracePt t="465" x="3360738" y="1862138"/>
          <p14:tracePt t="473" x="3379788" y="1844675"/>
          <p14:tracePt t="481" x="3387725" y="1844675"/>
          <p14:tracePt t="485" x="3416300" y="1844675"/>
          <p14:tracePt t="493" x="3424238" y="1844675"/>
          <p14:tracePt t="501" x="3433763" y="1844675"/>
          <p14:tracePt t="509" x="3452813" y="1844675"/>
          <p14:tracePt t="517" x="3470275" y="1844675"/>
          <p14:tracePt t="533" x="3479800" y="1844675"/>
          <p14:tracePt t="665" x="3470275" y="1844675"/>
          <p14:tracePt t="673" x="3460750" y="1854200"/>
          <p14:tracePt t="681" x="3452813" y="1862138"/>
          <p14:tracePt t="701" x="3443288" y="1871663"/>
          <p14:tracePt t="717" x="3433763" y="1881188"/>
          <p14:tracePt t="773" x="3433763" y="1898650"/>
          <p14:tracePt t="781" x="3433763" y="1908175"/>
          <p14:tracePt t="789" x="3433763" y="1927225"/>
          <p14:tracePt t="797" x="3443288" y="1954213"/>
          <p14:tracePt t="814" x="3452813" y="1963738"/>
          <p14:tracePt t="830" x="3452813" y="1973263"/>
          <p14:tracePt t="981" x="3452813" y="1981200"/>
          <p14:tracePt t="997" x="3460750" y="2009775"/>
          <p14:tracePt t="1021" x="3460750" y="2017713"/>
          <p14:tracePt t="1037" x="3460750" y="2027238"/>
          <p14:tracePt t="1046" x="3470275" y="2027238"/>
          <p14:tracePt t="1062" x="3479800" y="2036763"/>
          <p14:tracePt t="1093" x="3489325" y="2054225"/>
          <p14:tracePt t="1133" x="3497263" y="2063750"/>
          <p14:tracePt t="1325" x="3506788" y="2073275"/>
          <p14:tracePt t="1341" x="3525838" y="2082800"/>
          <p14:tracePt t="1349" x="3552825" y="2090738"/>
          <p14:tracePt t="1357" x="3598863" y="2109788"/>
          <p14:tracePt t="1362" x="3662363" y="2136775"/>
          <p14:tracePt t="1365" x="3698875" y="2146300"/>
          <p14:tracePt t="1373" x="3781425" y="2173288"/>
          <p14:tracePt t="1381" x="3817938" y="2173288"/>
          <p14:tracePt t="1389" x="3871913" y="2182813"/>
          <p14:tracePt t="1397" x="3954463" y="2200275"/>
          <p14:tracePt t="1405" x="4027488" y="2209800"/>
          <p14:tracePt t="1413" x="4110038" y="2219325"/>
          <p14:tracePt t="1421" x="4164013" y="2219325"/>
          <p14:tracePt t="1426" x="4183063" y="2228850"/>
          <p14:tracePt t="1442" x="4200525" y="2228850"/>
          <p14:tracePt t="1797" x="4183063" y="2228850"/>
          <p14:tracePt t="1801" x="4156075" y="2228850"/>
          <p14:tracePt t="1808" x="4137025" y="2228850"/>
          <p14:tracePt t="1817" x="4110038" y="2219325"/>
          <p14:tracePt t="1825" x="4073525" y="2209800"/>
          <p14:tracePt t="1833" x="4054475" y="2209800"/>
          <p14:tracePt t="1842" x="4037013" y="2200275"/>
          <p14:tracePt t="1850" x="4017963" y="2192338"/>
          <p14:tracePt t="1933" x="4008438" y="2192338"/>
          <p14:tracePt t="1949" x="4000500" y="2192338"/>
          <p14:tracePt t="1957" x="3990975" y="2192338"/>
          <p14:tracePt t="1965" x="3971925" y="2192338"/>
          <p14:tracePt t="1973" x="3963988" y="2192338"/>
          <p14:tracePt t="1981" x="3954463" y="2192338"/>
          <p14:tracePt t="1989" x="3927475" y="2192338"/>
          <p14:tracePt t="1997" x="3908425" y="2192338"/>
          <p14:tracePt t="2013" x="3890963" y="2192338"/>
          <p14:tracePt t="2021" x="3871913" y="2192338"/>
          <p14:tracePt t="2029" x="3854450" y="2192338"/>
          <p14:tracePt t="2037" x="3844925" y="2192338"/>
          <p14:tracePt t="2046" x="3817938" y="2192338"/>
          <p14:tracePt t="2053" x="3808413" y="2200275"/>
          <p14:tracePt t="2069" x="3798888" y="2200275"/>
          <p14:tracePt t="2085" x="3789363" y="2200275"/>
          <p14:tracePt t="2109" x="3781425" y="2209800"/>
          <p14:tracePt t="2133" x="3771900" y="2236788"/>
          <p14:tracePt t="2141" x="3771900" y="2246313"/>
          <p14:tracePt t="2149" x="3762375" y="2255838"/>
          <p14:tracePt t="2165" x="3752850" y="2255838"/>
          <p14:tracePt t="2174" x="3752850" y="2265363"/>
          <p14:tracePt t="2213" x="3752850" y="2273300"/>
          <p14:tracePt t="2237" x="3752850" y="2282825"/>
          <p14:tracePt t="2269" x="3752850" y="2292350"/>
          <p14:tracePt t="2278" x="3752850" y="2309813"/>
          <p14:tracePt t="2309" x="3752850" y="2328863"/>
          <p14:tracePt t="3289" x="3752850" y="2338388"/>
          <p14:tracePt t="3301" x="3744913" y="2338388"/>
          <p14:tracePt t="3897" x="3735388" y="2338388"/>
          <p14:tracePt t="3906" x="3725863" y="2338388"/>
          <p14:tracePt t="3913" x="3689350" y="2365375"/>
          <p14:tracePt t="3925" x="3652838" y="2374900"/>
          <p14:tracePt t="3933" x="3606800" y="2382838"/>
          <p14:tracePt t="3942" x="3579813" y="2392363"/>
          <p14:tracePt t="3949" x="3533775" y="2428875"/>
          <p14:tracePt t="3958" x="3516313" y="2447925"/>
          <p14:tracePt t="3965" x="3497263" y="2455863"/>
          <p14:tracePt t="3973" x="3489325" y="2455863"/>
          <p14:tracePt t="3981" x="3470275" y="2474913"/>
          <p14:tracePt t="4021" x="3460750" y="2484438"/>
          <p14:tracePt t="4037" x="3452813" y="2484438"/>
          <p14:tracePt t="4062" x="3433763" y="2501900"/>
          <p14:tracePt t="4085" x="3424238" y="2520950"/>
          <p14:tracePt t="4094" x="3416300" y="2528888"/>
          <p14:tracePt t="4101" x="3416300" y="2538413"/>
          <p14:tracePt t="4108" x="3416300" y="2557463"/>
          <p14:tracePt t="4117" x="3406775" y="2565400"/>
          <p14:tracePt t="4133" x="3406775" y="2584450"/>
          <p14:tracePt t="4158" x="3406775" y="2593975"/>
          <p14:tracePt t="4190" x="3406775" y="2601913"/>
          <p14:tracePt t="4221" x="3406775" y="2611438"/>
          <p14:tracePt t="4793" x="3406775" y="2630488"/>
          <p14:tracePt t="4813" x="3406775" y="2638425"/>
          <p14:tracePt t="4821" x="3406775" y="2647950"/>
          <p14:tracePt t="4837" x="3406775" y="2657475"/>
          <p14:tracePt t="4857" x="3406775" y="2667000"/>
          <p14:tracePt t="4865" x="3406775" y="2674938"/>
          <p14:tracePt t="4890" x="3406775" y="2684463"/>
          <p14:tracePt t="4897" x="3406775" y="2693988"/>
          <p14:tracePt t="4906" x="3406775" y="2711450"/>
          <p14:tracePt t="4912" x="3424238" y="2730500"/>
          <p14:tracePt t="4925" x="3443288" y="2747963"/>
          <p14:tracePt t="4933" x="3470275" y="2776538"/>
          <p14:tracePt t="4942" x="3497263" y="2794000"/>
          <p14:tracePt t="4949" x="3516313" y="2813050"/>
          <p14:tracePt t="4957" x="3533775" y="2820988"/>
          <p14:tracePt t="4965" x="3562350" y="2840038"/>
          <p14:tracePt t="4974" x="3598863" y="2876550"/>
          <p14:tracePt t="4981" x="3616325" y="2894013"/>
          <p14:tracePt t="4989" x="3625850" y="2903538"/>
          <p14:tracePt t="4997" x="3635375" y="2903538"/>
          <p14:tracePt t="5006" x="3643313" y="2913063"/>
          <p14:tracePt t="5021" x="3643313" y="2922588"/>
          <p14:tracePt t="5217" x="3652838" y="2922588"/>
          <p14:tracePt t="5225" x="3662363" y="2922588"/>
          <p14:tracePt t="5233" x="3671888" y="2922588"/>
          <p14:tracePt t="5241" x="3679825" y="2922588"/>
          <p14:tracePt t="5249" x="3698875" y="2922588"/>
          <p14:tracePt t="5258" x="3708400" y="2913063"/>
          <p14:tracePt t="5274" x="3716338" y="2903538"/>
          <p14:tracePt t="5281" x="3716338" y="2894013"/>
          <p14:tracePt t="5289" x="3716338" y="2886075"/>
          <p14:tracePt t="5297" x="3716338" y="2876550"/>
          <p14:tracePt t="5305" x="3725863" y="2867025"/>
          <p14:tracePt t="5324" x="3735388" y="2857500"/>
          <p14:tracePt t="5365" x="3735388" y="2849563"/>
          <p14:tracePt t="5381" x="3744913" y="2840038"/>
          <p14:tracePt t="5501" x="3744913" y="2830513"/>
          <p14:tracePt t="5517" x="3752850" y="2820988"/>
          <p14:tracePt t="5673" x="3762375" y="2813050"/>
          <p14:tracePt t="7170" x="3762375" y="2803525"/>
          <p14:tracePt t="7233" x="3781425" y="2803525"/>
          <p14:tracePt t="7241" x="3789363" y="2803525"/>
          <p14:tracePt t="7249" x="3798888" y="2803525"/>
          <p14:tracePt t="7265" x="3817938" y="2803525"/>
          <p14:tracePt t="7273" x="3835400" y="2803525"/>
          <p14:tracePt t="7285" x="3854450" y="2803525"/>
          <p14:tracePt t="7310" x="3862388" y="2803525"/>
          <p14:tracePt t="8505" x="3871913" y="2803525"/>
          <p14:tracePt t="14241" x="3871913" y="2820988"/>
          <p14:tracePt t="14290" x="3871913" y="2830513"/>
          <p14:tracePt t="14310" x="3871913" y="2840038"/>
          <p14:tracePt t="14337" x="3871913" y="2849563"/>
          <p14:tracePt t="14345" x="3871913" y="2857500"/>
          <p14:tracePt t="14353" x="3871913" y="2867025"/>
          <p14:tracePt t="14378" x="3871913" y="2886075"/>
          <p14:tracePt t="14393" x="3871913" y="2894013"/>
          <p14:tracePt t="14426" x="3871913" y="2913063"/>
          <p14:tracePt t="14433" x="3871913" y="2922588"/>
          <p14:tracePt t="14440" x="3871913" y="2930525"/>
          <p14:tracePt t="14469" x="3871913" y="2949575"/>
          <p14:tracePt t="14478" x="3871913" y="2959100"/>
          <p14:tracePt t="14485" x="3871913" y="2968625"/>
          <p14:tracePt t="14501" x="3871913" y="2976563"/>
          <p14:tracePt t="14509" x="3871913" y="2995613"/>
          <p14:tracePt t="14525" x="3871913" y="3005138"/>
          <p14:tracePt t="14589" x="3871913" y="3013075"/>
          <p14:tracePt t="14597" x="3871913" y="3022600"/>
          <p14:tracePt t="14621" x="3871913" y="3032125"/>
          <p14:tracePt t="15569" x="3871913" y="3041650"/>
          <p14:tracePt t="15929" x="3871913" y="3049588"/>
          <p14:tracePt t="15945" x="3890963" y="3049588"/>
          <p14:tracePt t="15953" x="3908425" y="3049588"/>
          <p14:tracePt t="15962" x="3935413" y="3049588"/>
          <p14:tracePt t="15969" x="3971925" y="3041650"/>
          <p14:tracePt t="15977" x="4000500" y="3041650"/>
          <p14:tracePt t="15985" x="4027488" y="3041650"/>
          <p14:tracePt t="15994" x="4064000" y="3041650"/>
          <p14:tracePt t="16001" x="4100513" y="3041650"/>
          <p14:tracePt t="16010" x="4137025" y="3041650"/>
          <p14:tracePt t="16017" x="4200525" y="3049588"/>
          <p14:tracePt t="16025" x="4229100" y="3059113"/>
          <p14:tracePt t="16033" x="4273550" y="3068638"/>
          <p14:tracePt t="16041" x="4319588" y="3095625"/>
          <p14:tracePt t="16049" x="4346575" y="3105150"/>
          <p14:tracePt t="16062" x="4365625" y="3105150"/>
          <p14:tracePt t="16069" x="4383088" y="3114675"/>
          <p14:tracePt t="16077" x="4392613" y="3122613"/>
          <p14:tracePt t="16094" x="4402138" y="3132138"/>
          <p14:tracePt t="16165" x="4402138" y="3151188"/>
          <p14:tracePt t="16180" x="4402138" y="3168650"/>
          <p14:tracePt t="16197" x="4411663" y="3187700"/>
          <p14:tracePt t="16205" x="4419600" y="3205163"/>
          <p14:tracePt t="16213" x="4429125" y="3224213"/>
          <p14:tracePt t="16221" x="4429125" y="3232150"/>
          <p14:tracePt t="16229" x="4438650" y="3251200"/>
          <p14:tracePt t="16237" x="4448175" y="3260725"/>
          <p14:tracePt t="16293" x="4465638" y="3278188"/>
          <p14:tracePt t="16341" x="4475163" y="3287713"/>
          <p14:tracePt t="16357" x="4484688" y="3287713"/>
          <p14:tracePt t="16373" x="4492625" y="3297238"/>
          <p14:tracePt t="16381" x="4502150" y="3305175"/>
          <p14:tracePt t="16390" x="4502150" y="3314700"/>
          <p14:tracePt t="16397" x="4502150" y="3324225"/>
          <p14:tracePt t="16405" x="4511675" y="3341688"/>
          <p14:tracePt t="16453" x="4548188" y="3370263"/>
          <p14:tracePt t="16462" x="4557713" y="3378200"/>
          <p14:tracePt t="16469" x="4565650" y="3397250"/>
          <p14:tracePt t="16478" x="4584700" y="3414713"/>
          <p14:tracePt t="16485" x="4602163" y="3433763"/>
          <p14:tracePt t="16494" x="4611688" y="3443288"/>
          <p14:tracePt t="16501" x="4630738" y="3451225"/>
          <p14:tracePt t="16509" x="4648200" y="3470275"/>
          <p14:tracePt t="16517" x="4657725" y="3479800"/>
          <p14:tracePt t="16525" x="4675188" y="3497263"/>
          <p14:tracePt t="16557" x="4684713" y="3516313"/>
          <p14:tracePt t="16589" x="4684713" y="3524250"/>
          <p14:tracePt t="16597" x="4694238" y="3533775"/>
          <p14:tracePt t="16605" x="4703763" y="3543300"/>
          <p14:tracePt t="16621" x="4721225" y="3570288"/>
          <p14:tracePt t="16669" x="4730750" y="3597275"/>
          <p14:tracePt t="16781" x="4730750" y="3606800"/>
          <p14:tracePt t="16845" x="4730750" y="3616325"/>
          <p14:tracePt t="16869" x="4730750" y="3625850"/>
          <p14:tracePt t="16877" x="4730750" y="3633788"/>
          <p14:tracePt t="16897" x="4721225" y="3652838"/>
          <p14:tracePt t="16901" x="4711700" y="3652838"/>
          <p14:tracePt t="16917" x="4703763" y="3662363"/>
          <p14:tracePt t="16933" x="4694238" y="3670300"/>
          <p14:tracePt t="16949" x="4684713" y="3679825"/>
          <p14:tracePt t="16965" x="4667250" y="3689350"/>
          <p14:tracePt t="16981" x="4648200" y="3698875"/>
          <p14:tracePt t="16990" x="4638675" y="3698875"/>
          <p14:tracePt t="17006" x="4621213" y="3706813"/>
          <p14:tracePt t="17029" x="4611688" y="3706813"/>
          <p14:tracePt t="17037" x="4584700" y="3716338"/>
          <p14:tracePt t="17045" x="4575175" y="3725863"/>
          <p14:tracePt t="17053" x="4557713" y="3725863"/>
          <p14:tracePt t="17062" x="4548188" y="3735388"/>
          <p14:tracePt t="17069" x="4538663" y="3735388"/>
          <p14:tracePt t="17085" x="4511675" y="3743325"/>
          <p14:tracePt t="17094" x="4502150" y="3743325"/>
          <p14:tracePt t="17101" x="4492625" y="3743325"/>
          <p14:tracePt t="17110" x="4475163" y="3752850"/>
          <p14:tracePt t="17117" x="4456113" y="3762375"/>
          <p14:tracePt t="17125" x="4448175" y="3762375"/>
          <p14:tracePt t="17133" x="4419600" y="3771900"/>
          <p14:tracePt t="17141" x="4402138" y="3779838"/>
          <p14:tracePt t="17149" x="4375150" y="3789363"/>
          <p14:tracePt t="17157" x="4329113" y="3816350"/>
          <p14:tracePt t="17165" x="4302125" y="3835400"/>
          <p14:tracePt t="17173" x="4283075" y="3844925"/>
          <p14:tracePt t="17181" x="4246563" y="3881438"/>
          <p14:tracePt t="17190" x="4229100" y="3898900"/>
          <p14:tracePt t="17197" x="4200525" y="3908425"/>
          <p14:tracePt t="17206" x="4183063" y="3917950"/>
          <p14:tracePt t="17213" x="4173538" y="3927475"/>
          <p14:tracePt t="17221" x="4137025" y="3944938"/>
          <p14:tracePt t="17229" x="4100513" y="3963988"/>
          <p14:tracePt t="17237" x="4083050" y="3981450"/>
          <p14:tracePt t="17245" x="4064000" y="3990975"/>
          <p14:tracePt t="17253" x="4037013" y="4008438"/>
          <p14:tracePt t="17261" x="4000500" y="4037013"/>
          <p14:tracePt t="17269" x="3963988" y="4044950"/>
          <p14:tracePt t="17278" x="3944938" y="4054475"/>
          <p14:tracePt t="17285" x="3908425" y="4064000"/>
          <p14:tracePt t="17294" x="3898900" y="4064000"/>
          <p14:tracePt t="17301" x="3854450" y="4081463"/>
          <p14:tracePt t="17310" x="3835400" y="4081463"/>
          <p14:tracePt t="17317" x="3789363" y="4081463"/>
          <p14:tracePt t="17325" x="3752850" y="4081463"/>
          <p14:tracePt t="17333" x="3698875" y="4081463"/>
          <p14:tracePt t="17341" x="3652838" y="4081463"/>
          <p14:tracePt t="17349" x="3579813" y="4054475"/>
          <p14:tracePt t="17357" x="3533775" y="4037013"/>
          <p14:tracePt t="17365" x="3470275" y="4027488"/>
          <p14:tracePt t="17374" x="3443288" y="4000500"/>
          <p14:tracePt t="17381" x="3379788" y="3981450"/>
          <p14:tracePt t="17390" x="3306763" y="3954463"/>
          <p14:tracePt t="17397" x="3205163" y="3898900"/>
          <p14:tracePt t="17405" x="3178175" y="3889375"/>
          <p14:tracePt t="17413" x="3141663" y="3871913"/>
          <p14:tracePt t="17421" x="3086100" y="3844925"/>
          <p14:tracePt t="17429" x="3022600" y="3798888"/>
          <p14:tracePt t="17437" x="2959100" y="3762375"/>
          <p14:tracePt t="17445" x="2922588" y="3735388"/>
          <p14:tracePt t="17453" x="2895600" y="3698875"/>
          <p14:tracePt t="17461" x="2859088" y="3652838"/>
          <p14:tracePt t="17469" x="2830513" y="3606800"/>
          <p14:tracePt t="17478" x="2813050" y="3560763"/>
          <p14:tracePt t="17485" x="2776538" y="3516313"/>
          <p14:tracePt t="17494" x="2767013" y="3451225"/>
          <p14:tracePt t="17501" x="2740025" y="3397250"/>
          <p14:tracePt t="17510" x="2703513" y="3333750"/>
          <p14:tracePt t="17517" x="2676525" y="3268663"/>
          <p14:tracePt t="17525" x="2657475" y="3224213"/>
          <p14:tracePt t="17533" x="2630488" y="3178175"/>
          <p14:tracePt t="17542" x="2611438" y="3114675"/>
          <p14:tracePt t="17548" x="2584450" y="3068638"/>
          <p14:tracePt t="17557" x="2574925" y="3041650"/>
          <p14:tracePt t="17565" x="2557463" y="3013075"/>
          <p14:tracePt t="17574" x="2547938" y="2968625"/>
          <p14:tracePt t="17581" x="2530475" y="2940050"/>
          <p14:tracePt t="17590" x="2511425" y="2903538"/>
          <p14:tracePt t="17597" x="2493963" y="2849563"/>
          <p14:tracePt t="17606" x="2493963" y="2840038"/>
          <p14:tracePt t="17613" x="2484438" y="2813050"/>
          <p14:tracePt t="17621" x="2474913" y="2803525"/>
          <p14:tracePt t="17629" x="2465388" y="2784475"/>
          <p14:tracePt t="17645" x="2457450" y="2767013"/>
          <p14:tracePt t="17653" x="2447925" y="2747963"/>
          <p14:tracePt t="17661" x="2438400" y="2740025"/>
          <p14:tracePt t="17669" x="2428875" y="2711450"/>
          <p14:tracePt t="17677" x="2419350" y="2703513"/>
          <p14:tracePt t="17685" x="2401888" y="2667000"/>
          <p14:tracePt t="17701" x="2392363" y="2638425"/>
          <p14:tracePt t="17710" x="2382838" y="2611438"/>
          <p14:tracePt t="17717" x="2374900" y="2593975"/>
          <p14:tracePt t="17727" x="2355850" y="2565400"/>
          <p14:tracePt t="17733" x="2346325" y="2547938"/>
          <p14:tracePt t="17741" x="2346325" y="2538413"/>
          <p14:tracePt t="17749" x="2338388" y="2520950"/>
          <p14:tracePt t="17757" x="2328863" y="2501900"/>
          <p14:tracePt t="17765" x="2328863" y="2492375"/>
          <p14:tracePt t="17781" x="2319338" y="2492375"/>
          <p14:tracePt t="17789" x="2309813" y="2465388"/>
          <p14:tracePt t="17806" x="2309813" y="2455863"/>
          <p14:tracePt t="17821" x="2309813" y="2447925"/>
          <p14:tracePt t="19101" x="2282825" y="2428875"/>
          <p14:tracePt t="19110" x="2255838" y="2428875"/>
          <p14:tracePt t="19117" x="2182813" y="2401888"/>
          <p14:tracePt t="19121" x="2082800" y="2374900"/>
          <p14:tracePt t="19125" x="1990725" y="2346325"/>
          <p14:tracePt t="19133" x="1908175" y="2309813"/>
          <p14:tracePt t="19142" x="1827213" y="2282825"/>
          <p14:tracePt t="19149" x="1744663" y="2246313"/>
          <p14:tracePt t="19157" x="1662113" y="2192338"/>
          <p14:tracePt t="19165" x="1570038" y="2127250"/>
          <p14:tracePt t="19173" x="1489075" y="2090738"/>
          <p14:tracePt t="19181" x="1387475" y="2046288"/>
          <p14:tracePt t="19185" x="1306513" y="2009775"/>
          <p14:tracePt t="19194" x="1223963" y="1954213"/>
          <p14:tracePt t="19201" x="1160463" y="1898650"/>
          <p14:tracePt t="19210" x="1095375" y="1862138"/>
          <p14:tracePt t="19217" x="1014413" y="1808163"/>
          <p14:tracePt t="19225" x="949325" y="1752600"/>
          <p14:tracePt t="19233" x="876300" y="1698625"/>
          <p14:tracePt t="19242" x="849313" y="1671638"/>
          <p14:tracePt t="19245" x="822325" y="1635125"/>
          <p14:tracePt t="19253" x="766763" y="1570038"/>
          <p14:tracePt t="19261" x="749300" y="1543050"/>
          <p14:tracePt t="19269" x="712788" y="1479550"/>
          <p14:tracePt t="19277" x="666750" y="1416050"/>
          <p14:tracePt t="19285" x="647700" y="1370013"/>
          <p14:tracePt t="19293" x="630238" y="1350963"/>
          <p14:tracePt t="19301" x="611188" y="1333500"/>
          <p14:tracePt t="19309" x="603250" y="1314450"/>
          <p14:tracePt t="19317" x="574675" y="1260475"/>
          <p14:tracePt t="19325" x="557213" y="1214438"/>
          <p14:tracePt t="19333" x="547688" y="1196975"/>
          <p14:tracePt t="19342" x="530225" y="1150938"/>
          <p14:tracePt t="19349" x="511175" y="1104900"/>
          <p14:tracePt t="19357" x="501650" y="1077913"/>
          <p14:tracePt t="19365" x="484188" y="1031875"/>
          <p14:tracePt t="19374" x="457200" y="968375"/>
          <p14:tracePt t="19381" x="428625" y="912813"/>
          <p14:tracePt t="19390" x="401638" y="849313"/>
          <p14:tracePt t="19397" x="384175" y="785813"/>
          <p14:tracePt t="19406" x="355600" y="720725"/>
          <p14:tracePt t="19413" x="328613" y="657225"/>
          <p14:tracePt t="19420" x="301625" y="584200"/>
          <p14:tracePt t="19429" x="282575" y="538163"/>
          <p14:tracePt t="19437" x="228600" y="457200"/>
          <p14:tracePt t="19445" x="192088" y="411163"/>
          <p14:tracePt t="19453" x="155575" y="347663"/>
          <p14:tracePt t="19461" x="100013" y="274638"/>
          <p14:tracePt t="19469" x="63500" y="228600"/>
          <p14:tracePt t="19477" x="46038" y="182563"/>
          <p14:tracePt t="19485" x="9525" y="155575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190</Words>
  <Application>Microsoft Office PowerPoint</Application>
  <PresentationFormat>Widescreen</PresentationFormat>
  <Paragraphs>42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ΑΝΘΗ ΠΑΝΑΓΙΩΤΟΥ</dc:creator>
  <cp:lastModifiedBy>ΑΝΘΗ ΠΑΝΑΓΙΩΤΟΥ</cp:lastModifiedBy>
  <cp:revision>9</cp:revision>
  <dcterms:created xsi:type="dcterms:W3CDTF">2021-01-09T19:27:25Z</dcterms:created>
  <dcterms:modified xsi:type="dcterms:W3CDTF">2021-01-10T05:10:32Z</dcterms:modified>
</cp:coreProperties>
</file>