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ΑΝΘΗ ΠΑΝΑΓΙΩΤΟΥ" initials="ΑΠ" lastIdx="1" clrIdx="0">
    <p:extLst>
      <p:ext uri="{19B8F6BF-5375-455C-9EA6-DF929625EA0E}">
        <p15:presenceInfo xmlns:p15="http://schemas.microsoft.com/office/powerpoint/2012/main" userId="S::anthip30@te.schools.ac.cy::deeb17d8-379a-4aba-b994-b4dcac0c57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A2C9-6418-4475-9816-2F9F72DCB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D79A5-7A36-44C5-AB9F-830473276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0894F-F726-4224-8A85-B12F22C4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2B101-AB0C-4425-96F8-D3A4247D3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67778-D55A-4426-9078-040E74C8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14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6DC69-3EA5-4A47-86EE-7E210BD9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9F07C-8D0A-4CE8-8792-5926A9A2A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ECC5D-135E-485F-BBEC-43206D90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F8DE7-B1BD-4804-865A-692FC86D7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442F0-21CE-4152-8C6E-A71F89B0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2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AC514-389E-4EEC-95A0-2BE5748AC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1D3E8-491B-47E1-BADC-B5C2DB8D4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04F7A-9345-4B44-BF49-7B4BA228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5C29F-BF5F-4D10-AD79-E2A8E29AF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C0537-3D08-49A1-8676-AE70E636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3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0BC3-8A02-45BB-95A3-3EE557DC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65738-3F65-4898-B7CF-65BC60A5D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A553C-A762-4E4B-BB99-D27CA0A3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978A9-AF4F-47E1-AE56-965E8BC2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0A4DD-8F23-42F4-A3C6-C18B18E8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CE8F-7080-4463-AD48-55589A97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4F18B-B190-4C08-95FF-7184B3A2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0EB2D-B6CA-4AD2-A1B3-22A16835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8ACAB-2467-4E3B-A4A0-E7A89463E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05A6F-AEB3-4281-85AF-6C487076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8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0845-360A-4759-9EAB-39D9A4314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B58A5-207E-4083-ADD4-58343DBBE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CD377-0AF6-44AF-A34C-74BC13FBD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7D8C1-0FAF-41F6-A8C2-9AE76D8E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71D65-B01B-4AE7-B50A-075099ED5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D85CB-8E53-4E45-A3B4-4DEC0BC7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7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BF80A-5BFB-4912-9A5C-E6A9BE169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D4248-04E3-46EF-813D-FCC10DD3F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0F83F-08E7-4DFB-8747-13BE550D8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B1648-2B2F-4F81-8F62-DBF8ED985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B456B1-034E-4892-A54D-10979E26F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9AD21E-25C7-4A9F-9818-C98FD52B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8149C-A476-46B4-B988-F7CD256C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F942EC-A438-4B1D-849F-A3FDFAA8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D98D7-91AC-4034-ABB8-87135A15C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BDB7BA-00D7-437F-98CB-EFB67841E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40EF3-F39E-4C04-8751-074B46DE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28F3D-1888-439D-B189-4C37CCCB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D55BF6-D23E-4D4E-9344-CEC3829F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4E4684-D99C-4AA2-805B-0B283E02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394B6-EADB-402D-BB57-505B71FB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7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7606A-A4E6-4AE0-A099-4043B89EE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3D36E-E348-423B-BDB5-DF89EFBC5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74B73-F7DE-4B14-83D5-858FBC694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0DC81-BDA9-4CCD-B03D-5913078CE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05593-47A7-460A-807A-0006214D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A14B2-1550-4327-B710-59F737F6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9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6579D-74B5-40A6-879D-1119C784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6C73A-32B8-4024-AC8D-EAA0740C7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30718-C1AB-41CE-9468-E37D403BB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FAB4E-28A2-4623-90A6-5A1082FD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0A4D5-17C0-4C3F-B41C-D7DF8BDD6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A6D49-1714-4EE2-AC0A-459AEFDD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8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D2A59-6C0A-46B0-A058-3842458A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1ACC8-9E46-45FE-A96D-B6B7E9764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797A8-4843-4290-ABA9-47FF262E8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FC81-FFB4-4517-9E25-1F0F70FAE2B7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F2578-C583-4DFA-A5ED-46BB06AE8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43495-5997-4BDA-AF9C-6E4746B11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CAFF4-0379-496E-9386-DEA7658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2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64FE16-63A5-4329-8727-9D80FA198C2D}"/>
              </a:ext>
            </a:extLst>
          </p:cNvPr>
          <p:cNvSpPr txBox="1"/>
          <p:nvPr/>
        </p:nvSpPr>
        <p:spPr>
          <a:xfrm>
            <a:off x="2867025" y="2162175"/>
            <a:ext cx="61622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b="1" dirty="0">
                <a:latin typeface="Comic Sans MS" panose="030F0702030302020204" pitchFamily="66" charset="0"/>
              </a:rPr>
              <a:t>13 Ιανουαρίου 202</a:t>
            </a:r>
            <a:r>
              <a:rPr lang="en-US" sz="3600" b="1">
                <a:latin typeface="Comic Sans MS" panose="030F0702030302020204" pitchFamily="66" charset="0"/>
              </a:rPr>
              <a:t>1</a:t>
            </a:r>
            <a:endParaRPr lang="el-GR" sz="3600" b="1" dirty="0">
              <a:latin typeface="Comic Sans MS" panose="030F0702030302020204" pitchFamily="66" charset="0"/>
            </a:endParaRPr>
          </a:p>
          <a:p>
            <a:pPr algn="ctr"/>
            <a:r>
              <a:rPr lang="el-GR" sz="3600" b="1" dirty="0">
                <a:latin typeface="Comic Sans MS" panose="030F0702030302020204" pitchFamily="66" charset="0"/>
              </a:rPr>
              <a:t>Μαθηματικά </a:t>
            </a:r>
          </a:p>
          <a:p>
            <a:pPr algn="ctr"/>
            <a:r>
              <a:rPr lang="el-GR" sz="3600" b="1" dirty="0">
                <a:latin typeface="Comic Sans MS" panose="030F0702030302020204" pitchFamily="66" charset="0"/>
              </a:rPr>
              <a:t>Βιβλίο Μαθητή σελ.59, 60.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D6939A-8227-4059-B389-9B8A1CA0F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9"/>
    </mc:Choice>
    <mc:Fallback xmlns="">
      <p:transition spd="slow" advTm="16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5A7854-B470-4B90-A9E6-E14F4DECF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7" t="29212" r="31667" b="4046"/>
          <a:stretch/>
        </p:blipFill>
        <p:spPr>
          <a:xfrm>
            <a:off x="1489075" y="2270124"/>
            <a:ext cx="7061200" cy="257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A6B19-D29D-44A3-B674-CCF7FDFF6DA8}"/>
              </a:ext>
            </a:extLst>
          </p:cNvPr>
          <p:cNvSpPr txBox="1"/>
          <p:nvPr/>
        </p:nvSpPr>
        <p:spPr>
          <a:xfrm rot="20267332">
            <a:off x="396875" y="706051"/>
            <a:ext cx="327025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Υπενθύμιση</a:t>
            </a:r>
            <a:r>
              <a:rPr lang="el-GR" dirty="0"/>
              <a:t> </a:t>
            </a:r>
          </a:p>
          <a:p>
            <a:r>
              <a:rPr lang="el-GR" b="1" dirty="0"/>
              <a:t>Πώς βρίσκουμε το εμβαδόν ορθογωνίου;</a:t>
            </a:r>
            <a:endParaRPr lang="en-US" b="1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BE6C7B0-F026-40AA-B79E-FFAE7A0FF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36"/>
    </mc:Choice>
    <mc:Fallback xmlns="">
      <p:transition spd="slow" advTm="89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9" x="1114425" y="136525"/>
          <p14:tracePt t="948" x="1131888" y="228600"/>
          <p14:tracePt t="959" x="1141413" y="319088"/>
          <p14:tracePt t="967" x="1150938" y="401638"/>
          <p14:tracePt t="975" x="1168400" y="474663"/>
          <p14:tracePt t="984" x="1177925" y="557213"/>
          <p14:tracePt t="991" x="1196975" y="630238"/>
          <p14:tracePt t="999" x="1204913" y="693738"/>
          <p14:tracePt t="1007" x="1214438" y="749300"/>
          <p14:tracePt t="1015" x="1233488" y="785813"/>
          <p14:tracePt t="1023" x="1250950" y="822325"/>
          <p14:tracePt t="1032" x="1260475" y="866775"/>
          <p14:tracePt t="1039" x="1270000" y="895350"/>
          <p14:tracePt t="1048" x="1277938" y="922338"/>
          <p14:tracePt t="1055" x="1287463" y="958850"/>
          <p14:tracePt t="1064" x="1287463" y="1014413"/>
          <p14:tracePt t="1071" x="1296988" y="1050925"/>
          <p14:tracePt t="1079" x="1296988" y="1104900"/>
          <p14:tracePt t="1088" x="1296988" y="1141413"/>
          <p14:tracePt t="1095" x="1306513" y="1196975"/>
          <p14:tracePt t="1104" x="1306513" y="1223963"/>
          <p14:tracePt t="1111" x="1323975" y="1277938"/>
          <p14:tracePt t="1119" x="1343025" y="1296988"/>
          <p14:tracePt t="1127" x="1343025" y="1333500"/>
          <p14:tracePt t="1135" x="1343025" y="1343025"/>
          <p14:tracePt t="1143" x="1350963" y="1370013"/>
          <p14:tracePt t="1151" x="1350963" y="1379538"/>
          <p14:tracePt t="1159" x="1350963" y="1416050"/>
          <p14:tracePt t="1167" x="1350963" y="1443038"/>
          <p14:tracePt t="1175" x="1350963" y="1479550"/>
          <p14:tracePt t="1179" x="1350963" y="1525588"/>
          <p14:tracePt t="1188" x="1350963" y="1579563"/>
          <p14:tracePt t="1195" x="1350963" y="1635125"/>
          <p14:tracePt t="1204" x="1350963" y="1689100"/>
          <p14:tracePt t="1211" x="1350963" y="1735138"/>
          <p14:tracePt t="1220" x="1360488" y="1789113"/>
          <p14:tracePt t="1227" x="1360488" y="1825625"/>
          <p14:tracePt t="1239" x="1370013" y="1871663"/>
          <p14:tracePt t="1243" x="1370013" y="1898650"/>
          <p14:tracePt t="1255" x="1370013" y="1908175"/>
          <p14:tracePt t="1264" x="1370013" y="1927225"/>
          <p14:tracePt t="1271" x="1370013" y="1944688"/>
          <p14:tracePt t="1288" x="1370013" y="1963738"/>
          <p14:tracePt t="1344" x="1370013" y="1973263"/>
          <p14:tracePt t="1351" x="1370013" y="1990725"/>
          <p14:tracePt t="1431" x="1370013" y="2000250"/>
          <p14:tracePt t="1479" x="1370013" y="2017713"/>
          <p14:tracePt t="1487" x="1370013" y="2027238"/>
          <p14:tracePt t="1495" x="1370013" y="2046288"/>
          <p14:tracePt t="1507" x="1360488" y="2063750"/>
          <p14:tracePt t="1524" x="1350963" y="2082800"/>
          <p14:tracePt t="1536" x="1343025" y="2090738"/>
          <p14:tracePt t="1544" x="1343025" y="2109788"/>
          <p14:tracePt t="1551" x="1333500" y="2119313"/>
          <p14:tracePt t="1559" x="1323975" y="2136775"/>
          <p14:tracePt t="1567" x="1314450" y="2155825"/>
          <p14:tracePt t="1584" x="1277938" y="2173288"/>
          <p14:tracePt t="1591" x="1270000" y="2182813"/>
          <p14:tracePt t="1599" x="1270000" y="2200275"/>
          <p14:tracePt t="1607" x="1260475" y="2219325"/>
          <p14:tracePt t="1616" x="1260475" y="2246313"/>
          <p14:tracePt t="1624" x="1233488" y="2265363"/>
          <p14:tracePt t="1633" x="1223963" y="2309813"/>
          <p14:tracePt t="1639" x="1214438" y="2319338"/>
          <p14:tracePt t="1655" x="1204913" y="2346325"/>
          <p14:tracePt t="1664" x="1196975" y="2355850"/>
          <p14:tracePt t="1671" x="1196975" y="2382838"/>
          <p14:tracePt t="1679" x="1196975" y="2411413"/>
          <p14:tracePt t="1688" x="1196975" y="2419350"/>
          <p14:tracePt t="1691" x="1177925" y="2447925"/>
          <p14:tracePt t="1699" x="1168400" y="2455863"/>
          <p14:tracePt t="1707" x="1168400" y="2465388"/>
          <p14:tracePt t="1716" x="1168400" y="2474913"/>
          <p14:tracePt t="1743" x="1150938" y="2492375"/>
          <p14:tracePt t="1791" x="1150938" y="2501900"/>
          <p14:tracePt t="1807" x="1141413" y="2501900"/>
          <p14:tracePt t="1815" x="1131888" y="2511425"/>
          <p14:tracePt t="1832" x="1114425" y="2520950"/>
          <p14:tracePt t="1843" x="1095375" y="2538413"/>
          <p14:tracePt t="1851" x="1087438" y="2538413"/>
          <p14:tracePt t="1864" x="1077913" y="2547938"/>
          <p14:tracePt t="1880" x="1041400" y="2557463"/>
          <p14:tracePt t="1887" x="1014413" y="2557463"/>
          <p14:tracePt t="1895" x="1004888" y="2565400"/>
          <p14:tracePt t="1899" x="977900" y="2584450"/>
          <p14:tracePt t="1918" x="931863" y="2601913"/>
          <p14:tracePt t="1923" x="885825" y="2611438"/>
          <p14:tracePt t="1932" x="858838" y="2630488"/>
          <p14:tracePt t="1940" x="839788" y="2638425"/>
          <p14:tracePt t="1952" x="831850" y="2638425"/>
          <p14:tracePt t="1959" x="822325" y="2638425"/>
          <p14:tracePt t="1967" x="812800" y="2647950"/>
          <p14:tracePt t="2031" x="803275" y="2657475"/>
          <p14:tracePt t="2055" x="803275" y="2667000"/>
          <p14:tracePt t="2103" x="793750" y="2674938"/>
          <p14:tracePt t="2127" x="785813" y="2684463"/>
          <p14:tracePt t="2164" x="785813" y="2693988"/>
          <p14:tracePt t="2175" x="776288" y="2693988"/>
          <p14:tracePt t="2207" x="776288" y="2703513"/>
          <p14:tracePt t="2251" x="776288" y="2720975"/>
          <p14:tracePt t="2279" x="766763" y="2730500"/>
          <p14:tracePt t="2304" x="757238" y="2740025"/>
          <p14:tracePt t="2424" x="757238" y="2747963"/>
          <p14:tracePt t="2923" x="757238" y="2740025"/>
          <p14:tracePt t="2955" x="757238" y="2730500"/>
          <p14:tracePt t="2963" x="757238" y="2720975"/>
          <p14:tracePt t="3779" x="757238" y="2711450"/>
          <p14:tracePt t="5807" x="757238" y="2703513"/>
          <p14:tracePt t="6039" x="757238" y="2693988"/>
          <p14:tracePt t="6071" x="757238" y="2684463"/>
          <p14:tracePt t="6884" x="766763" y="2674938"/>
          <p14:tracePt t="10915" x="776288" y="2674938"/>
          <p14:tracePt t="11143" x="785813" y="2674938"/>
          <p14:tracePt t="11168" x="793750" y="2667000"/>
          <p14:tracePt t="11191" x="793750" y="2657475"/>
          <p14:tracePt t="11224" x="803275" y="2657475"/>
          <p14:tracePt t="11239" x="812800" y="2657475"/>
          <p14:tracePt t="11299" x="822325" y="2657475"/>
          <p14:tracePt t="11308" x="831850" y="2647950"/>
          <p14:tracePt t="11683" x="831850" y="2638425"/>
          <p14:tracePt t="11731" x="849313" y="2620963"/>
          <p14:tracePt t="11739" x="858838" y="2611438"/>
          <p14:tracePt t="11747" x="885825" y="2601913"/>
          <p14:tracePt t="11755" x="895350" y="2593975"/>
          <p14:tracePt t="11771" x="904875" y="2584450"/>
          <p14:tracePt t="11795" x="912813" y="2584450"/>
          <p14:tracePt t="11803" x="922338" y="2574925"/>
          <p14:tracePt t="11820" x="931863" y="2574925"/>
          <p14:tracePt t="11827" x="941388" y="2574925"/>
          <p14:tracePt t="11836" x="958850" y="2565400"/>
          <p14:tracePt t="11844" x="958850" y="2557463"/>
          <p14:tracePt t="11852" x="985838" y="2538413"/>
          <p14:tracePt t="11859" x="1014413" y="2528888"/>
          <p14:tracePt t="11875" x="1014413" y="2520950"/>
          <p14:tracePt t="11891" x="1022350" y="2520950"/>
          <p14:tracePt t="11899" x="1031875" y="2511425"/>
          <p14:tracePt t="11955" x="1041400" y="2511425"/>
          <p14:tracePt t="11963" x="1050925" y="2511425"/>
          <p14:tracePt t="11971" x="1068388" y="2511425"/>
          <p14:tracePt t="11980" x="1087438" y="2511425"/>
          <p14:tracePt t="11987" x="1095375" y="2511425"/>
          <p14:tracePt t="11995" x="1141413" y="2511425"/>
          <p14:tracePt t="12003" x="1168400" y="2528888"/>
          <p14:tracePt t="12011" x="1204913" y="2547938"/>
          <p14:tracePt t="12019" x="1233488" y="2565400"/>
          <p14:tracePt t="12027" x="1250950" y="2565400"/>
          <p14:tracePt t="12035" x="1277938" y="2584450"/>
          <p14:tracePt t="12043" x="1287463" y="2593975"/>
          <p14:tracePt t="12051" x="1314450" y="2611438"/>
          <p14:tracePt t="12059" x="1343025" y="2620963"/>
          <p14:tracePt t="12068" x="1360488" y="2630488"/>
          <p14:tracePt t="12075" x="1379538" y="2630488"/>
          <p14:tracePt t="12083" x="1397000" y="2638425"/>
          <p14:tracePt t="12091" x="1416050" y="2638425"/>
          <p14:tracePt t="12099" x="1452563" y="2638425"/>
          <p14:tracePt t="12107" x="1479550" y="2638425"/>
          <p14:tracePt t="12116" x="1506538" y="2647950"/>
          <p14:tracePt t="12123" x="1533525" y="2647950"/>
          <p14:tracePt t="12136" x="1543050" y="2657475"/>
          <p14:tracePt t="12139" x="1562100" y="2657475"/>
          <p14:tracePt t="12148" x="1589088" y="2657475"/>
          <p14:tracePt t="12155" x="1635125" y="2657475"/>
          <p14:tracePt t="12164" x="1662113" y="2657475"/>
          <p14:tracePt t="12171" x="1698625" y="2667000"/>
          <p14:tracePt t="12180" x="1762125" y="2674938"/>
          <p14:tracePt t="12187" x="1790700" y="2693988"/>
          <p14:tracePt t="12195" x="1827213" y="2703513"/>
          <p14:tracePt t="12203" x="1854200" y="2711450"/>
          <p14:tracePt t="12211" x="1863725" y="2711450"/>
          <p14:tracePt t="12219" x="1871663" y="2720975"/>
          <p14:tracePt t="12344" x="1881188" y="2720975"/>
          <p14:tracePt t="12359" x="1890713" y="2720975"/>
          <p14:tracePt t="12369" x="1908175" y="2720975"/>
          <p14:tracePt t="12384" x="1927225" y="2720975"/>
          <p14:tracePt t="12395" x="1936750" y="2720975"/>
          <p14:tracePt t="12503" x="1944688" y="2720975"/>
          <p14:tracePt t="12824" x="1954213" y="2720975"/>
          <p14:tracePt t="13099" x="1963738" y="2720975"/>
          <p14:tracePt t="13123" x="1973263" y="2720975"/>
          <p14:tracePt t="13131" x="1981200" y="2720975"/>
          <p14:tracePt t="13147" x="1990725" y="2720975"/>
          <p14:tracePt t="13164" x="2000250" y="2720975"/>
          <p14:tracePt t="13187" x="2009775" y="2720975"/>
          <p14:tracePt t="13203" x="2017713" y="2720975"/>
          <p14:tracePt t="13211" x="2027238" y="2720975"/>
          <p14:tracePt t="13215" x="2054225" y="2730500"/>
          <p14:tracePt t="13223" x="2082800" y="2730500"/>
          <p14:tracePt t="13231" x="2100263" y="2740025"/>
          <p14:tracePt t="13239" x="2146300" y="2740025"/>
          <p14:tracePt t="13247" x="2173288" y="2740025"/>
          <p14:tracePt t="13255" x="2200275" y="2740025"/>
          <p14:tracePt t="13264" x="2219325" y="2740025"/>
          <p14:tracePt t="13271" x="2273300" y="2757488"/>
          <p14:tracePt t="13274" x="2292350" y="2767013"/>
          <p14:tracePt t="13284" x="2319338" y="2767013"/>
          <p14:tracePt t="13291" x="2355850" y="2776538"/>
          <p14:tracePt t="13299" x="2374900" y="2776538"/>
          <p14:tracePt t="13307" x="2392363" y="2776538"/>
          <p14:tracePt t="13316" x="2411413" y="2776538"/>
          <p14:tracePt t="13323" x="2419350" y="2776538"/>
          <p14:tracePt t="13332" x="2438400" y="2776538"/>
          <p14:tracePt t="13339" x="2474913" y="2776538"/>
          <p14:tracePt t="13347" x="2501900" y="2776538"/>
          <p14:tracePt t="13355" x="2557463" y="2784475"/>
          <p14:tracePt t="13364" x="2593975" y="2784475"/>
          <p14:tracePt t="13371" x="2611438" y="2784475"/>
          <p14:tracePt t="13379" x="2684463" y="2794000"/>
          <p14:tracePt t="13387" x="2713038" y="2803525"/>
          <p14:tracePt t="13395" x="2767013" y="2803525"/>
          <p14:tracePt t="13403" x="2813050" y="2803525"/>
          <p14:tracePt t="13411" x="2830513" y="2813050"/>
          <p14:tracePt t="13419" x="2849563" y="2813050"/>
          <p14:tracePt t="13427" x="2867025" y="2813050"/>
          <p14:tracePt t="13443" x="2886075" y="2820988"/>
          <p14:tracePt t="13469" x="2895600" y="2820988"/>
          <p14:tracePt t="13491" x="2903538" y="2820988"/>
          <p14:tracePt t="13499" x="2922588" y="2820988"/>
          <p14:tracePt t="13507" x="2959100" y="2820988"/>
          <p14:tracePt t="13515" x="2995613" y="2820988"/>
          <p14:tracePt t="13524" x="3041650" y="2820988"/>
          <p14:tracePt t="13532" x="3068638" y="2820988"/>
          <p14:tracePt t="13539" x="3122613" y="2820988"/>
          <p14:tracePt t="13548" x="3178175" y="2820988"/>
          <p14:tracePt t="13555" x="3214688" y="2820988"/>
          <p14:tracePt t="13565" x="3260725" y="2820988"/>
          <p14:tracePt t="13571" x="3314700" y="2820988"/>
          <p14:tracePt t="13580" x="3351213" y="2820988"/>
          <p14:tracePt t="13587" x="3406775" y="2820988"/>
          <p14:tracePt t="13595" x="3443288" y="2820988"/>
          <p14:tracePt t="13603" x="3470275" y="2820988"/>
          <p14:tracePt t="13611" x="3506788" y="2820988"/>
          <p14:tracePt t="13619" x="3562350" y="2820988"/>
          <p14:tracePt t="13627" x="3589338" y="2820988"/>
          <p14:tracePt t="13635" x="3625850" y="2820988"/>
          <p14:tracePt t="13643" x="3662363" y="2820988"/>
          <p14:tracePt t="13651" x="3671888" y="2820988"/>
          <p14:tracePt t="13659" x="3689350" y="2820988"/>
          <p14:tracePt t="13668" x="3716338" y="2820988"/>
          <p14:tracePt t="13675" x="3735388" y="2820988"/>
          <p14:tracePt t="13684" x="3762375" y="2820988"/>
          <p14:tracePt t="13691" x="3771900" y="2820988"/>
          <p14:tracePt t="13699" x="3798888" y="2820988"/>
          <p14:tracePt t="13707" x="3825875" y="2820988"/>
          <p14:tracePt t="13715" x="3854450" y="2820988"/>
          <p14:tracePt t="13724" x="3898900" y="2820988"/>
          <p14:tracePt t="13732" x="3927475" y="2820988"/>
          <p14:tracePt t="13739" x="3954463" y="2820988"/>
          <p14:tracePt t="13748" x="4008438" y="2820988"/>
          <p14:tracePt t="13755" x="4054475" y="2820988"/>
          <p14:tracePt t="13764" x="4073525" y="2820988"/>
          <p14:tracePt t="13771" x="4083050" y="2820988"/>
          <p14:tracePt t="13780" x="4100513" y="2820988"/>
          <p14:tracePt t="13787" x="4110038" y="2820988"/>
          <p14:tracePt t="13795" x="4119563" y="2820988"/>
          <p14:tracePt t="13811" x="4127500" y="2820988"/>
          <p14:tracePt t="13820" x="4137025" y="2820988"/>
          <p14:tracePt t="13828" x="4146550" y="2820988"/>
          <p14:tracePt t="13836" x="4156075" y="2820988"/>
          <p14:tracePt t="13844" x="4192588" y="2820988"/>
          <p14:tracePt t="13852" x="4210050" y="2820988"/>
          <p14:tracePt t="13859" x="4246563" y="2820988"/>
          <p14:tracePt t="13868" x="4292600" y="2820988"/>
          <p14:tracePt t="13875" x="4319588" y="2820988"/>
          <p14:tracePt t="13884" x="4346575" y="2820988"/>
          <p14:tracePt t="13891" x="4365625" y="2820988"/>
          <p14:tracePt t="13899" x="4383088" y="2820988"/>
          <p14:tracePt t="13917" x="4402138" y="2820988"/>
          <p14:tracePt t="13932" x="4411663" y="2820988"/>
          <p14:tracePt t="13956" x="4438650" y="2820988"/>
          <p14:tracePt t="13964" x="4456113" y="2820988"/>
          <p14:tracePt t="13971" x="4475163" y="2820988"/>
          <p14:tracePt t="13980" x="4492625" y="2820988"/>
          <p14:tracePt t="13987" x="4511675" y="2820988"/>
          <p14:tracePt t="13995" x="4529138" y="2820988"/>
          <p14:tracePt t="14003" x="4548188" y="2813050"/>
          <p14:tracePt t="14011" x="4557713" y="2813050"/>
          <p14:tracePt t="14019" x="4565650" y="2813050"/>
          <p14:tracePt t="14027" x="4575175" y="2813050"/>
          <p14:tracePt t="14036" x="4594225" y="2803525"/>
          <p14:tracePt t="14043" x="4594225" y="2794000"/>
          <p14:tracePt t="14127" x="4602163" y="2784475"/>
          <p14:tracePt t="14144" x="4611688" y="2784475"/>
          <p14:tracePt t="14152" x="4638675" y="2784475"/>
          <p14:tracePt t="14155" x="4648200" y="2784475"/>
          <p14:tracePt t="14164" x="4675188" y="2784475"/>
          <p14:tracePt t="14171" x="4684713" y="2784475"/>
          <p14:tracePt t="14181" x="4694238" y="2784475"/>
          <p14:tracePt t="14243" x="4703763" y="2776538"/>
          <p14:tracePt t="16147" x="4703763" y="2767013"/>
          <p14:tracePt t="16163" x="4711700" y="2757488"/>
          <p14:tracePt t="16175" x="4721225" y="2757488"/>
          <p14:tracePt t="16344" x="4721225" y="2747963"/>
          <p14:tracePt t="16351" x="4721225" y="2740025"/>
          <p14:tracePt t="16431" x="4721225" y="2730500"/>
          <p14:tracePt t="16439" x="4721225" y="2720975"/>
          <p14:tracePt t="16463" x="4721225" y="2711450"/>
          <p14:tracePt t="16488" x="4721225" y="2703513"/>
          <p14:tracePt t="16524" x="4721225" y="2693988"/>
          <p14:tracePt t="16547" x="4721225" y="2684463"/>
          <p14:tracePt t="16611" x="4721225" y="2674938"/>
          <p14:tracePt t="17123" x="4721225" y="2667000"/>
          <p14:tracePt t="17155" x="4730750" y="2667000"/>
          <p14:tracePt t="17163" x="4748213" y="2684463"/>
          <p14:tracePt t="17171" x="4757738" y="2703513"/>
          <p14:tracePt t="17191" x="4757738" y="2711450"/>
          <p14:tracePt t="17227" x="4767263" y="2740025"/>
          <p14:tracePt t="17235" x="4767263" y="2747963"/>
          <p14:tracePt t="17251" x="4776788" y="2776538"/>
          <p14:tracePt t="17268" x="4776788" y="2784475"/>
          <p14:tracePt t="17275" x="4776788" y="2803525"/>
          <p14:tracePt t="17284" x="4776788" y="2840038"/>
          <p14:tracePt t="17300" x="4776788" y="2857500"/>
          <p14:tracePt t="17307" x="4776788" y="2867025"/>
          <p14:tracePt t="17315" x="4776788" y="2886075"/>
          <p14:tracePt t="17331" x="4776788" y="2903538"/>
          <p14:tracePt t="17347" x="4776788" y="2913063"/>
          <p14:tracePt t="17355" x="4776788" y="2922588"/>
          <p14:tracePt t="17387" x="4776788" y="2940050"/>
          <p14:tracePt t="17395" x="4776788" y="2949575"/>
          <p14:tracePt t="17404" x="4776788" y="2959100"/>
          <p14:tracePt t="17411" x="4776788" y="2968625"/>
          <p14:tracePt t="17419" x="4776788" y="2986088"/>
          <p14:tracePt t="17436" x="4776788" y="2995613"/>
          <p14:tracePt t="17443" x="4776788" y="3005138"/>
          <p14:tracePt t="17452" x="4776788" y="3022600"/>
          <p14:tracePt t="17459" x="4776788" y="3041650"/>
          <p14:tracePt t="17468" x="4776788" y="3059113"/>
          <p14:tracePt t="17475" x="4776788" y="3086100"/>
          <p14:tracePt t="17484" x="4776788" y="3095625"/>
          <p14:tracePt t="17491" x="4776788" y="3122613"/>
          <p14:tracePt t="17500" x="4776788" y="3141663"/>
          <p14:tracePt t="17507" x="4776788" y="3159125"/>
          <p14:tracePt t="17515" x="4767263" y="3187700"/>
          <p14:tracePt t="17524" x="4767263" y="3195638"/>
          <p14:tracePt t="17531" x="4767263" y="3214688"/>
          <p14:tracePt t="17539" x="4767263" y="3224213"/>
          <p14:tracePt t="17555" x="4767263" y="3241675"/>
          <p14:tracePt t="17563" x="4767263" y="3251200"/>
          <p14:tracePt t="17571" x="4767263" y="3268663"/>
          <p14:tracePt t="17581" x="4740275" y="3297238"/>
          <p14:tracePt t="17587" x="4740275" y="3305175"/>
          <p14:tracePt t="17595" x="4740275" y="3333750"/>
          <p14:tracePt t="17603" x="4740275" y="3351213"/>
          <p14:tracePt t="17611" x="4740275" y="3370263"/>
          <p14:tracePt t="17619" x="4740275" y="3387725"/>
          <p14:tracePt t="17628" x="4740275" y="3406775"/>
          <p14:tracePt t="17635" x="4730750" y="3443288"/>
          <p14:tracePt t="17643" x="4730750" y="3451225"/>
          <p14:tracePt t="17651" x="4730750" y="3479800"/>
          <p14:tracePt t="17659" x="4730750" y="3497263"/>
          <p14:tracePt t="17668" x="4721225" y="3516313"/>
          <p14:tracePt t="17675" x="4721225" y="3533775"/>
          <p14:tracePt t="17684" x="4721225" y="3543300"/>
          <p14:tracePt t="17691" x="4721225" y="3560763"/>
          <p14:tracePt t="17700" x="4721225" y="3579813"/>
          <p14:tracePt t="17707" x="4721225" y="3589338"/>
          <p14:tracePt t="17715" x="4721225" y="3606800"/>
          <p14:tracePt t="17724" x="4721225" y="3625850"/>
          <p14:tracePt t="17732" x="4721225" y="3633788"/>
          <p14:tracePt t="17739" x="4721225" y="3643313"/>
          <p14:tracePt t="17747" x="4721225" y="3652838"/>
          <p14:tracePt t="17755" x="4721225" y="3662363"/>
          <p14:tracePt t="17764" x="4721225" y="3670300"/>
          <p14:tracePt t="17771" x="4721225" y="3679825"/>
          <p14:tracePt t="17781" x="4721225" y="3698875"/>
          <p14:tracePt t="17787" x="4721225" y="3735388"/>
          <p14:tracePt t="17795" x="4721225" y="3762375"/>
          <p14:tracePt t="17803" x="4721225" y="3789363"/>
          <p14:tracePt t="17811" x="4721225" y="3816350"/>
          <p14:tracePt t="17819" x="4730750" y="3862388"/>
          <p14:tracePt t="17827" x="4730750" y="3898900"/>
          <p14:tracePt t="17835" x="4748213" y="3935413"/>
          <p14:tracePt t="17843" x="4748213" y="3954463"/>
          <p14:tracePt t="17851" x="4748213" y="3981450"/>
          <p14:tracePt t="17859" x="4767263" y="4008438"/>
          <p14:tracePt t="17875" x="4767263" y="4027488"/>
          <p14:tracePt t="17883" x="4767263" y="4044950"/>
          <p14:tracePt t="17891" x="4767263" y="4054475"/>
          <p14:tracePt t="17899" x="4776788" y="4073525"/>
          <p14:tracePt t="17907" x="4776788" y="4081463"/>
          <p14:tracePt t="17915" x="4784725" y="4090988"/>
          <p14:tracePt t="17934" x="4794250" y="4127500"/>
          <p14:tracePt t="17939" x="4794250" y="4137025"/>
          <p14:tracePt t="17948" x="4794250" y="4154488"/>
          <p14:tracePt t="17955" x="4803775" y="4173538"/>
          <p14:tracePt t="17964" x="4803775" y="4183063"/>
          <p14:tracePt t="17971" x="4813300" y="4200525"/>
          <p14:tracePt t="17981" x="4813300" y="4219575"/>
          <p14:tracePt t="17987" x="4821238" y="4227513"/>
          <p14:tracePt t="18011" x="4821238" y="4237038"/>
          <p14:tracePt t="18019" x="4821238" y="4246563"/>
          <p14:tracePt t="18027" x="4821238" y="4256088"/>
          <p14:tracePt t="18035" x="4821238" y="4264025"/>
          <p14:tracePt t="18043" x="4821238" y="4283075"/>
          <p14:tracePt t="18051" x="4830763" y="4300538"/>
          <p14:tracePt t="18059" x="4840288" y="4329113"/>
          <p14:tracePt t="18068" x="4840288" y="4337050"/>
          <p14:tracePt t="18075" x="4840288" y="4356100"/>
          <p14:tracePt t="18084" x="4840288" y="4373563"/>
          <p14:tracePt t="18091" x="4840288" y="4383088"/>
          <p14:tracePt t="18100" x="4840288" y="4392613"/>
          <p14:tracePt t="18107" x="4840288" y="4402138"/>
          <p14:tracePt t="18115" x="4840288" y="4410075"/>
          <p14:tracePt t="18123" x="4849813" y="4429125"/>
          <p14:tracePt t="18139" x="4849813" y="4438650"/>
          <p14:tracePt t="18279" x="4849813" y="4446588"/>
          <p14:tracePt t="21031" x="4857750" y="4446588"/>
          <p14:tracePt t="21055" x="4867275" y="4446588"/>
          <p14:tracePt t="21107" x="4876800" y="4446588"/>
          <p14:tracePt t="21116" x="4895850" y="4446588"/>
          <p14:tracePt t="21247" x="4903788" y="4446588"/>
          <p14:tracePt t="21275" x="4913313" y="4446588"/>
          <p14:tracePt t="21775" x="4922838" y="4446588"/>
          <p14:tracePt t="23139" x="4932363" y="4446588"/>
          <p14:tracePt t="23155" x="4940300" y="4438650"/>
          <p14:tracePt t="23163" x="4949825" y="4438650"/>
          <p14:tracePt t="23171" x="4959350" y="4429125"/>
          <p14:tracePt t="23180" x="4968875" y="4429125"/>
          <p14:tracePt t="23187" x="4968875" y="4419600"/>
          <p14:tracePt t="24179" x="4976813" y="4419600"/>
          <p14:tracePt t="25939" x="4968875" y="4419600"/>
          <p14:tracePt t="26027" x="4968875" y="4429125"/>
          <p14:tracePt t="26059" x="4968875" y="4438650"/>
          <p14:tracePt t="26067" x="4959350" y="4446588"/>
          <p14:tracePt t="26091" x="4959350" y="4456113"/>
          <p14:tracePt t="26117" x="4959350" y="4465638"/>
          <p14:tracePt t="26691" x="4959350" y="4475163"/>
          <p14:tracePt t="26700" x="4949825" y="4475163"/>
          <p14:tracePt t="26703" x="4940300" y="4465638"/>
          <p14:tracePt t="26716" x="4932363" y="4456113"/>
          <p14:tracePt t="26747" x="4922838" y="4456113"/>
          <p14:tracePt t="26787" x="4922838" y="4446588"/>
          <p14:tracePt t="27731" x="4913313" y="4446588"/>
          <p14:tracePt t="27763" x="4903788" y="4446588"/>
          <p14:tracePt t="27787" x="4895850" y="4456113"/>
          <p14:tracePt t="27804" x="4886325" y="4456113"/>
          <p14:tracePt t="27827" x="4876800" y="4456113"/>
          <p14:tracePt t="27835" x="4867275" y="4456113"/>
          <p14:tracePt t="27859" x="4840288" y="4456113"/>
          <p14:tracePt t="27867" x="4821238" y="4456113"/>
          <p14:tracePt t="27875" x="4803775" y="4456113"/>
          <p14:tracePt t="27883" x="4776788" y="4456113"/>
          <p14:tracePt t="27891" x="4757738" y="4456113"/>
          <p14:tracePt t="27900" x="4694238" y="4429125"/>
          <p14:tracePt t="27907" x="4648200" y="4392613"/>
          <p14:tracePt t="27916" x="4584700" y="4329113"/>
          <p14:tracePt t="27924" x="4511675" y="4273550"/>
          <p14:tracePt t="27933" x="4484688" y="4246563"/>
          <p14:tracePt t="27939" x="4419600" y="4191000"/>
          <p14:tracePt t="27947" x="4356100" y="4154488"/>
          <p14:tracePt t="27955" x="4292600" y="4100513"/>
          <p14:tracePt t="27964" x="4229100" y="4064000"/>
          <p14:tracePt t="27971" x="4164013" y="4027488"/>
          <p14:tracePt t="27979" x="4127500" y="4000500"/>
          <p14:tracePt t="27987" x="4083050" y="3971925"/>
          <p14:tracePt t="27995" x="4037013" y="3944938"/>
          <p14:tracePt t="28003" x="4017963" y="3927475"/>
          <p14:tracePt t="28012" x="3971925" y="3889375"/>
          <p14:tracePt t="28019" x="3944938" y="3871913"/>
          <p14:tracePt t="28027" x="3927475" y="3852863"/>
          <p14:tracePt t="28035" x="3881438" y="3808413"/>
          <p14:tracePt t="28044" x="3825875" y="3762375"/>
          <p14:tracePt t="28051" x="3817938" y="3752850"/>
          <p14:tracePt t="28059" x="3798888" y="3735388"/>
          <p14:tracePt t="28067" x="3781425" y="3716338"/>
          <p14:tracePt t="28075" x="3752850" y="3706813"/>
          <p14:tracePt t="28084" x="3708400" y="3662363"/>
          <p14:tracePt t="28100" x="3679825" y="3633788"/>
          <p14:tracePt t="28107" x="3662363" y="3625850"/>
          <p14:tracePt t="28116" x="3616325" y="3606800"/>
          <p14:tracePt t="28123" x="3598863" y="3597275"/>
          <p14:tracePt t="28132" x="3562350" y="3560763"/>
          <p14:tracePt t="28147" x="3533775" y="3543300"/>
          <p14:tracePt t="28155" x="3489325" y="3497263"/>
          <p14:tracePt t="28163" x="3479800" y="3487738"/>
          <p14:tracePt t="28171" x="3443288" y="3460750"/>
          <p14:tracePt t="28180" x="3387725" y="3414713"/>
          <p14:tracePt t="28187" x="3343275" y="3378200"/>
          <p14:tracePt t="28196" x="3278188" y="3333750"/>
          <p14:tracePt t="28204" x="3232150" y="3305175"/>
          <p14:tracePt t="28212" x="3168650" y="3260725"/>
          <p14:tracePt t="28219" x="3105150" y="3224213"/>
          <p14:tracePt t="28228" x="3059113" y="3187700"/>
          <p14:tracePt t="28235" x="3013075" y="3168650"/>
          <p14:tracePt t="28243" x="2976563" y="3132138"/>
          <p14:tracePt t="28251" x="2959100" y="3122613"/>
          <p14:tracePt t="28259" x="2913063" y="3105150"/>
          <p14:tracePt t="28267" x="2895600" y="3086100"/>
          <p14:tracePt t="28275" x="2876550" y="3068638"/>
          <p14:tracePt t="28284" x="2830513" y="3041650"/>
          <p14:tracePt t="28291" x="2813050" y="3032125"/>
          <p14:tracePt t="28300" x="2776538" y="3022600"/>
          <p14:tracePt t="28307" x="2730500" y="3005138"/>
          <p14:tracePt t="28316" x="2713038" y="2995613"/>
          <p14:tracePt t="28324" x="2667000" y="2976563"/>
          <p14:tracePt t="28331" x="2620963" y="2959100"/>
          <p14:tracePt t="28339" x="2593975" y="2940050"/>
          <p14:tracePt t="28348" x="2557463" y="2930525"/>
          <p14:tracePt t="28364" x="2530475" y="2922588"/>
          <p14:tracePt t="28371" x="2493963" y="2922588"/>
          <p14:tracePt t="28378" x="2474913" y="2913063"/>
          <p14:tracePt t="28396" x="2438400" y="2903538"/>
          <p14:tracePt t="28403" x="2428875" y="2903538"/>
          <p14:tracePt t="28412" x="2411413" y="2894013"/>
          <p14:tracePt t="28419" x="2392363" y="2886075"/>
          <p14:tracePt t="28428" x="2382838" y="2886075"/>
          <p14:tracePt t="28435" x="2355850" y="2876550"/>
          <p14:tracePt t="28443" x="2338388" y="2867025"/>
          <p14:tracePt t="28451" x="2319338" y="2857500"/>
          <p14:tracePt t="28459" x="2309813" y="2849563"/>
          <p14:tracePt t="28468" x="2292350" y="2849563"/>
          <p14:tracePt t="28475" x="2273300" y="2849563"/>
          <p14:tracePt t="28484" x="2255838" y="2840038"/>
          <p14:tracePt t="28491" x="2236788" y="2840038"/>
          <p14:tracePt t="28500" x="2209800" y="2830513"/>
          <p14:tracePt t="28507" x="2200275" y="2830513"/>
          <p14:tracePt t="28516" x="2182813" y="2830513"/>
          <p14:tracePt t="28523" x="2163763" y="2830513"/>
          <p14:tracePt t="28547" x="2155825" y="2820988"/>
          <p14:tracePt t="28644" x="2146300" y="2820988"/>
          <p14:tracePt t="28651" x="2136775" y="2820988"/>
          <p14:tracePt t="28667" x="2127250" y="2813050"/>
          <p14:tracePt t="29267" x="2119313" y="2813050"/>
          <p14:tracePt t="29279" x="2119313" y="2803525"/>
          <p14:tracePt t="29303" x="2127250" y="2803525"/>
          <p14:tracePt t="29323" x="2136775" y="2794000"/>
          <p14:tracePt t="29355" x="2146300" y="2794000"/>
          <p14:tracePt t="29363" x="2155825" y="2794000"/>
          <p14:tracePt t="29371" x="2155825" y="2784475"/>
          <p14:tracePt t="29379" x="2163763" y="2776538"/>
          <p14:tracePt t="29395" x="2173288" y="2776538"/>
          <p14:tracePt t="29411" x="2182813" y="2776538"/>
          <p14:tracePt t="29427" x="2200275" y="2776538"/>
          <p14:tracePt t="29435" x="2209800" y="2776538"/>
          <p14:tracePt t="29443" x="2219325" y="2776538"/>
          <p14:tracePt t="29451" x="2219325" y="2767013"/>
          <p14:tracePt t="29459" x="2236788" y="2767013"/>
          <p14:tracePt t="29467" x="2255838" y="2767013"/>
          <p14:tracePt t="29475" x="2282825" y="2757488"/>
          <p14:tracePt t="29484" x="2319338" y="2757488"/>
          <p14:tracePt t="29491" x="2338388" y="2757488"/>
          <p14:tracePt t="29500" x="2346325" y="2757488"/>
          <p14:tracePt t="29507" x="2382838" y="2747963"/>
          <p14:tracePt t="29516" x="2392363" y="2740025"/>
          <p14:tracePt t="29523" x="2401888" y="2740025"/>
          <p14:tracePt t="29531" x="2411413" y="2740025"/>
          <p14:tracePt t="29539" x="2419350" y="2740025"/>
          <p14:tracePt t="29547" x="2428875" y="2740025"/>
          <p14:tracePt t="29555" x="2447925" y="2740025"/>
          <p14:tracePt t="29563" x="2457450" y="2740025"/>
          <p14:tracePt t="29571" x="2465388" y="2730500"/>
          <p14:tracePt t="29580" x="2484438" y="2730500"/>
          <p14:tracePt t="29587" x="2501900" y="2730500"/>
          <p14:tracePt t="29595" x="2538413" y="2720975"/>
          <p14:tracePt t="29603" x="2557463" y="2720975"/>
          <p14:tracePt t="29612" x="2593975" y="2720975"/>
          <p14:tracePt t="29619" x="2620963" y="2720975"/>
          <p14:tracePt t="29627" x="2647950" y="2720975"/>
          <p14:tracePt t="29635" x="2684463" y="2720975"/>
          <p14:tracePt t="29644" x="2713038" y="2720975"/>
          <p14:tracePt t="29651" x="2740025" y="2720975"/>
          <p14:tracePt t="29659" x="2749550" y="2720975"/>
          <p14:tracePt t="29667" x="2776538" y="2720975"/>
          <p14:tracePt t="29675" x="2786063" y="2720975"/>
          <p14:tracePt t="29684" x="2794000" y="2720975"/>
          <p14:tracePt t="29691" x="2803525" y="2720975"/>
          <p14:tracePt t="29700" x="2822575" y="2720975"/>
          <p14:tracePt t="29707" x="2840038" y="2720975"/>
          <p14:tracePt t="29716" x="2859088" y="2720975"/>
          <p14:tracePt t="29723" x="2867025" y="2720975"/>
          <p14:tracePt t="29732" x="2886075" y="2720975"/>
          <p14:tracePt t="29739" x="2903538" y="2720975"/>
          <p14:tracePt t="29748" x="2932113" y="2720975"/>
          <p14:tracePt t="29755" x="2959100" y="2720975"/>
          <p14:tracePt t="29763" x="2995613" y="2720975"/>
          <p14:tracePt t="29771" x="3032125" y="2720975"/>
          <p14:tracePt t="29780" x="3049588" y="2720975"/>
          <p14:tracePt t="29787" x="3078163" y="2720975"/>
          <p14:tracePt t="29796" x="3105150" y="2720975"/>
          <p14:tracePt t="29804" x="3114675" y="2720975"/>
          <p14:tracePt t="29813" x="3122613" y="2720975"/>
          <p14:tracePt t="29819" x="3132138" y="2720975"/>
          <p14:tracePt t="29829" x="3159125" y="2730500"/>
          <p14:tracePt t="29843" x="3168650" y="2730500"/>
          <p14:tracePt t="29851" x="3187700" y="2730500"/>
          <p14:tracePt t="29859" x="3232150" y="2730500"/>
          <p14:tracePt t="29867" x="3260725" y="2747963"/>
          <p14:tracePt t="29875" x="3287713" y="2757488"/>
          <p14:tracePt t="29884" x="3343275" y="2767013"/>
          <p14:tracePt t="29891" x="3370263" y="2767013"/>
          <p14:tracePt t="29900" x="3406775" y="2767013"/>
          <p14:tracePt t="29907" x="3433763" y="2767013"/>
          <p14:tracePt t="29930" x="3479800" y="2767013"/>
          <p14:tracePt t="29933" x="3489325" y="2767013"/>
          <p14:tracePt t="29939" x="3506788" y="2767013"/>
          <p14:tracePt t="29947" x="3516313" y="2767013"/>
          <p14:tracePt t="29963" x="3525838" y="2767013"/>
          <p14:tracePt t="29971" x="3543300" y="2767013"/>
          <p14:tracePt t="29981" x="3562350" y="2767013"/>
          <p14:tracePt t="29987" x="3579813" y="2767013"/>
          <p14:tracePt t="29995" x="3606800" y="2767013"/>
          <p14:tracePt t="30003" x="3652838" y="2767013"/>
          <p14:tracePt t="30012" x="3671888" y="2767013"/>
          <p14:tracePt t="30019" x="3698875" y="2767013"/>
          <p14:tracePt t="30028" x="3716338" y="2767013"/>
          <p14:tracePt t="30035" x="3735388" y="2767013"/>
          <p14:tracePt t="30044" x="3762375" y="2767013"/>
          <p14:tracePt t="30051" x="3781425" y="2767013"/>
          <p14:tracePt t="30059" x="3808413" y="2767013"/>
          <p14:tracePt t="30067" x="3835400" y="2767013"/>
          <p14:tracePt t="30075" x="3881438" y="2767013"/>
          <p14:tracePt t="30084" x="3908425" y="2767013"/>
          <p14:tracePt t="30091" x="3944938" y="2767013"/>
          <p14:tracePt t="30100" x="3981450" y="2767013"/>
          <p14:tracePt t="30107" x="4008438" y="2767013"/>
          <p14:tracePt t="30116" x="4027488" y="2767013"/>
          <p14:tracePt t="30123" x="4044950" y="2767013"/>
          <p14:tracePt t="30148" x="4054475" y="2767013"/>
          <p14:tracePt t="30155" x="4064000" y="2767013"/>
          <p14:tracePt t="30163" x="4073525" y="2767013"/>
          <p14:tracePt t="30171" x="4083050" y="2767013"/>
          <p14:tracePt t="30179" x="4100513" y="2767013"/>
          <p14:tracePt t="30187" x="4127500" y="2767013"/>
          <p14:tracePt t="30195" x="4156075" y="2767013"/>
          <p14:tracePt t="30204" x="4183063" y="2767013"/>
          <p14:tracePt t="30212" x="4229100" y="2767013"/>
          <p14:tracePt t="30219" x="4256088" y="2767013"/>
          <p14:tracePt t="30229" x="4283075" y="2767013"/>
          <p14:tracePt t="30235" x="4302125" y="2767013"/>
          <p14:tracePt t="30243" x="4319588" y="2757488"/>
          <p14:tracePt t="30251" x="4329113" y="2757488"/>
          <p14:tracePt t="30300" x="4338638" y="2757488"/>
          <p14:tracePt t="30307" x="4346575" y="2757488"/>
          <p14:tracePt t="30323" x="4365625" y="2757488"/>
          <p14:tracePt t="30339" x="4375150" y="2757488"/>
          <p14:tracePt t="30347" x="4392613" y="2747963"/>
          <p14:tracePt t="30355" x="4411663" y="2740025"/>
          <p14:tracePt t="30363" x="4419600" y="2740025"/>
          <p14:tracePt t="30371" x="4448175" y="2740025"/>
          <p14:tracePt t="30379" x="4456113" y="2730500"/>
          <p14:tracePt t="30387" x="4484688" y="2730500"/>
          <p14:tracePt t="30396" x="4502150" y="2720975"/>
          <p14:tracePt t="30403" x="4529138" y="2720975"/>
          <p14:tracePt t="30412" x="4548188" y="2711450"/>
          <p14:tracePt t="30419" x="4575175" y="2711450"/>
          <p14:tracePt t="30428" x="4594225" y="2703513"/>
          <p14:tracePt t="30435" x="4611688" y="2703513"/>
          <p14:tracePt t="30444" x="4621213" y="2703513"/>
          <p14:tracePt t="30451" x="4630738" y="2703513"/>
          <p14:tracePt t="30475" x="4638675" y="2703513"/>
          <p14:tracePt t="30508" x="4648200" y="2703513"/>
          <p14:tracePt t="30523" x="4667250" y="2703513"/>
          <p14:tracePt t="30532" x="4675188" y="2703513"/>
          <p14:tracePt t="30539" x="4694238" y="2703513"/>
          <p14:tracePt t="30548" x="4711700" y="2703513"/>
          <p14:tracePt t="30563" x="4721225" y="2703513"/>
          <p14:tracePt t="30759" x="4730750" y="2703513"/>
          <p14:tracePt t="30768" x="4748213" y="2703513"/>
          <p14:tracePt t="30775" x="4757738" y="2703513"/>
          <p14:tracePt t="30784" x="4776788" y="2703513"/>
          <p14:tracePt t="30791" x="4794250" y="2703513"/>
          <p14:tracePt t="30801" x="4821238" y="2703513"/>
          <p14:tracePt t="30816" x="4830763" y="2703513"/>
          <p14:tracePt t="31507" x="4849813" y="2703513"/>
          <p14:tracePt t="31523" x="4857750" y="2703513"/>
          <p14:tracePt t="31539" x="4867275" y="2703513"/>
          <p14:tracePt t="31548" x="4876800" y="2711450"/>
          <p14:tracePt t="31555" x="4903788" y="2711450"/>
          <p14:tracePt t="31563" x="4922838" y="2711450"/>
          <p14:tracePt t="31571" x="4932363" y="2711450"/>
          <p14:tracePt t="31579" x="4949825" y="2711450"/>
          <p14:tracePt t="31587" x="4968875" y="2711450"/>
          <p14:tracePt t="31651" x="4976813" y="2711450"/>
          <p14:tracePt t="31659" x="4986338" y="2720975"/>
          <p14:tracePt t="31667" x="5022850" y="2730500"/>
          <p14:tracePt t="31675" x="5041900" y="2740025"/>
          <p14:tracePt t="31684" x="5049838" y="2740025"/>
          <p14:tracePt t="31711" x="5059363" y="2740025"/>
          <p14:tracePt t="31719" x="5078413" y="2740025"/>
          <p14:tracePt t="31729" x="5086350" y="2720975"/>
          <p14:tracePt t="31743" x="5086350" y="2703513"/>
          <p14:tracePt t="31751" x="5086350" y="2693988"/>
          <p14:tracePt t="31760" x="5095875" y="2674938"/>
          <p14:tracePt t="31771" x="5105400" y="2667000"/>
          <p14:tracePt t="31779" x="5114925" y="2657475"/>
          <p14:tracePt t="31787" x="5132388" y="2647950"/>
          <p14:tracePt t="31795" x="5151438" y="2647950"/>
          <p14:tracePt t="31804" x="5168900" y="2647950"/>
          <p14:tracePt t="31819" x="5178425" y="2647950"/>
          <p14:tracePt t="31835" x="5187950" y="2647950"/>
          <p14:tracePt t="31844" x="5195888" y="2647950"/>
          <p14:tracePt t="31860" x="5195888" y="2657475"/>
          <p14:tracePt t="31867" x="5195888" y="2667000"/>
          <p14:tracePt t="31884" x="5195888" y="2684463"/>
          <p14:tracePt t="31891" x="5178425" y="2711450"/>
          <p14:tracePt t="31900" x="5168900" y="2720975"/>
          <p14:tracePt t="31907" x="5151438" y="2747963"/>
          <p14:tracePt t="31928" x="5141913" y="2794000"/>
          <p14:tracePt t="31987" x="5132388" y="2803525"/>
          <p14:tracePt t="32011" x="5122863" y="2803525"/>
          <p14:tracePt t="32019" x="5114925" y="2803525"/>
          <p14:tracePt t="32028" x="5086350" y="2803525"/>
          <p14:tracePt t="32043" x="5078413" y="2803525"/>
          <p14:tracePt t="32059" x="5068888" y="2803525"/>
          <p14:tracePt t="32083" x="5059363" y="2803525"/>
          <p14:tracePt t="32091" x="5049838" y="2803525"/>
          <p14:tracePt t="32133" x="5041900" y="2803525"/>
          <p14:tracePt t="32155" x="5032375" y="2803525"/>
          <p14:tracePt t="32163" x="5022850" y="2803525"/>
          <p14:tracePt t="32179" x="5013325" y="2803525"/>
          <p14:tracePt t="32187" x="5005388" y="2803525"/>
          <p14:tracePt t="32203" x="4995863" y="2803525"/>
          <p14:tracePt t="32331" x="4986338" y="2803525"/>
          <p14:tracePt t="32339" x="4976813" y="2794000"/>
          <p14:tracePt t="32367" x="4976813" y="2784475"/>
          <p14:tracePt t="32375" x="4976813" y="2776538"/>
          <p14:tracePt t="32383" x="4976813" y="2767013"/>
          <p14:tracePt t="32392" x="4976813" y="2757488"/>
          <p14:tracePt t="32403" x="4968875" y="2740025"/>
          <p14:tracePt t="32419" x="4968875" y="2730500"/>
          <p14:tracePt t="32445" x="4959350" y="2730500"/>
          <p14:tracePt t="32467" x="4959350" y="2720975"/>
          <p14:tracePt t="32475" x="4959350" y="2711450"/>
          <p14:tracePt t="32500" x="4949825" y="2703513"/>
          <p14:tracePt t="32539" x="4940300" y="2693988"/>
          <p14:tracePt t="32587" x="4932363" y="2684463"/>
          <p14:tracePt t="32783" x="4932363" y="2693988"/>
          <p14:tracePt t="32791" x="4932363" y="2703513"/>
          <p14:tracePt t="32807" x="4932363" y="2720975"/>
          <p14:tracePt t="32823" x="4932363" y="2740025"/>
          <p14:tracePt t="32832" x="4932363" y="2757488"/>
          <p14:tracePt t="32835" x="4932363" y="2767013"/>
          <p14:tracePt t="32844" x="4940300" y="2784475"/>
          <p14:tracePt t="32851" x="4940300" y="2794000"/>
          <p14:tracePt t="32860" x="4940300" y="2803525"/>
          <p14:tracePt t="32867" x="4940300" y="2813050"/>
          <p14:tracePt t="32875" x="4949825" y="2813050"/>
          <p14:tracePt t="32891" x="4949825" y="2820988"/>
          <p14:tracePt t="32900" x="4949825" y="2840038"/>
          <p14:tracePt t="32907" x="4959350" y="2849563"/>
          <p14:tracePt t="32932" x="4968875" y="2867025"/>
          <p14:tracePt t="32939" x="4968875" y="2876550"/>
          <p14:tracePt t="32947" x="4968875" y="2886075"/>
          <p14:tracePt t="32963" x="4968875" y="2894013"/>
          <p14:tracePt t="32971" x="4968875" y="2903538"/>
          <p14:tracePt t="32979" x="4968875" y="2922588"/>
          <p14:tracePt t="32987" x="4968875" y="2930525"/>
          <p14:tracePt t="33003" x="4968875" y="2940050"/>
          <p14:tracePt t="33019" x="4968875" y="2959100"/>
          <p14:tracePt t="33029" x="4968875" y="2976563"/>
          <p14:tracePt t="33044" x="4968875" y="3005138"/>
          <p14:tracePt t="33051" x="4968875" y="3013075"/>
          <p14:tracePt t="33060" x="4968875" y="3022600"/>
          <p14:tracePt t="33067" x="4968875" y="3032125"/>
          <p14:tracePt t="33083" x="4968875" y="3049588"/>
          <p14:tracePt t="33092" x="4968875" y="3059113"/>
          <p14:tracePt t="33107" x="4968875" y="3078163"/>
          <p14:tracePt t="33117" x="4968875" y="3086100"/>
          <p14:tracePt t="33124" x="4968875" y="3105150"/>
          <p14:tracePt t="33132" x="4968875" y="3122613"/>
          <p14:tracePt t="33139" x="4959350" y="3151188"/>
          <p14:tracePt t="33147" x="4959350" y="3178175"/>
          <p14:tracePt t="33155" x="4940300" y="3195638"/>
          <p14:tracePt t="33163" x="4932363" y="3224213"/>
          <p14:tracePt t="33171" x="4932363" y="3232150"/>
          <p14:tracePt t="33179" x="4922838" y="3268663"/>
          <p14:tracePt t="33187" x="4922838" y="3278188"/>
          <p14:tracePt t="33196" x="4913313" y="3305175"/>
          <p14:tracePt t="33203" x="4903788" y="3324225"/>
          <p14:tracePt t="33212" x="4903788" y="3341688"/>
          <p14:tracePt t="33219" x="4895850" y="3360738"/>
          <p14:tracePt t="33229" x="4895850" y="3370263"/>
          <p14:tracePt t="33235" x="4895850" y="3406775"/>
          <p14:tracePt t="33244" x="4886325" y="3424238"/>
          <p14:tracePt t="33251" x="4886325" y="3443288"/>
          <p14:tracePt t="33260" x="4876800" y="3470275"/>
          <p14:tracePt t="33275" x="4876800" y="3479800"/>
          <p14:tracePt t="33283" x="4876800" y="3487738"/>
          <p14:tracePt t="33291" x="4867275" y="3506788"/>
          <p14:tracePt t="33299" x="4857750" y="3506788"/>
          <p14:tracePt t="33316" x="4849813" y="3524250"/>
          <p14:tracePt t="33323" x="4849813" y="3533775"/>
          <p14:tracePt t="33332" x="4849813" y="3552825"/>
          <p14:tracePt t="33339" x="4849813" y="3579813"/>
          <p14:tracePt t="33347" x="4840288" y="3597275"/>
          <p14:tracePt t="33355" x="4840288" y="3616325"/>
          <p14:tracePt t="33364" x="4830763" y="3633788"/>
          <p14:tracePt t="33371" x="4813300" y="3652838"/>
          <p14:tracePt t="33379" x="4803775" y="3689350"/>
          <p14:tracePt t="33387" x="4803775" y="3716338"/>
          <p14:tracePt t="33395" x="4803775" y="3743325"/>
          <p14:tracePt t="33403" x="4794250" y="3771900"/>
          <p14:tracePt t="33411" x="4794250" y="3789363"/>
          <p14:tracePt t="33419" x="4784725" y="3808413"/>
          <p14:tracePt t="33429" x="4776788" y="3816350"/>
          <p14:tracePt t="33435" x="4767263" y="3835400"/>
          <p14:tracePt t="33444" x="4757738" y="3852863"/>
          <p14:tracePt t="33451" x="4757738" y="3881438"/>
          <p14:tracePt t="33459" x="4757738" y="3889375"/>
          <p14:tracePt t="33467" x="4748213" y="3908425"/>
          <p14:tracePt t="33475" x="4748213" y="3917950"/>
          <p14:tracePt t="33484" x="4748213" y="3935413"/>
          <p14:tracePt t="33491" x="4748213" y="3963988"/>
          <p14:tracePt t="33499" x="4748213" y="3971925"/>
          <p14:tracePt t="33507" x="4748213" y="3990975"/>
          <p14:tracePt t="33518" x="4748213" y="4017963"/>
          <p14:tracePt t="33523" x="4748213" y="4037013"/>
          <p14:tracePt t="33532" x="4748213" y="4054475"/>
          <p14:tracePt t="33539" x="4748213" y="4081463"/>
          <p14:tracePt t="33547" x="4748213" y="4100513"/>
          <p14:tracePt t="33555" x="4748213" y="4127500"/>
          <p14:tracePt t="33563" x="4748213" y="4146550"/>
          <p14:tracePt t="33571" x="4748213" y="4154488"/>
          <p14:tracePt t="33579" x="4748213" y="4173538"/>
          <p14:tracePt t="33587" x="4748213" y="4183063"/>
          <p14:tracePt t="33595" x="4748213" y="4191000"/>
          <p14:tracePt t="33604" x="4748213" y="4200525"/>
          <p14:tracePt t="33613" x="4748213" y="4219575"/>
          <p14:tracePt t="33619" x="4757738" y="4237038"/>
          <p14:tracePt t="33635" x="4767263" y="4256088"/>
          <p14:tracePt t="33643" x="4767263" y="4273550"/>
          <p14:tracePt t="33651" x="4776788" y="4283075"/>
          <p14:tracePt t="33660" x="4776788" y="4300538"/>
          <p14:tracePt t="33667" x="4784725" y="4329113"/>
          <p14:tracePt t="33675" x="4784725" y="4337050"/>
          <p14:tracePt t="33683" x="4794250" y="4365625"/>
          <p14:tracePt t="33691" x="4794250" y="4373563"/>
          <p14:tracePt t="33700" x="4794250" y="4383088"/>
          <p14:tracePt t="33707" x="4803775" y="4419600"/>
          <p14:tracePt t="33723" x="4803775" y="4429125"/>
          <p14:tracePt t="33755" x="4803775" y="4446588"/>
          <p14:tracePt t="33787" x="4803775" y="4456113"/>
          <p14:tracePt t="33795" x="4813300" y="4465638"/>
          <p14:tracePt t="33803" x="4813300" y="4475163"/>
          <p14:tracePt t="33819" x="4821238" y="4492625"/>
          <p14:tracePt t="33844" x="4821238" y="4502150"/>
          <p14:tracePt t="34444" x="4830763" y="4502150"/>
          <p14:tracePt t="34483" x="4840288" y="4502150"/>
          <p14:tracePt t="34759" x="4857750" y="4502150"/>
          <p14:tracePt t="35187" x="4849813" y="4502150"/>
          <p14:tracePt t="35203" x="4840288" y="4502150"/>
          <p14:tracePt t="35219" x="4830763" y="4502150"/>
          <p14:tracePt t="35591" x="4813300" y="4502150"/>
          <p14:tracePt t="36191" x="4803775" y="4502150"/>
          <p14:tracePt t="36235" x="4813300" y="4502150"/>
          <p14:tracePt t="36244" x="4821238" y="4502150"/>
          <p14:tracePt t="36251" x="4830763" y="4502150"/>
          <p14:tracePt t="36260" x="4849813" y="4502150"/>
          <p14:tracePt t="36267" x="4867275" y="4502150"/>
          <p14:tracePt t="36275" x="4886325" y="4502150"/>
          <p14:tracePt t="36283" x="4903788" y="4492625"/>
          <p14:tracePt t="36291" x="4913313" y="4492625"/>
          <p14:tracePt t="36300" x="4922838" y="4492625"/>
          <p14:tracePt t="36307" x="4940300" y="4483100"/>
          <p14:tracePt t="36316" x="4959350" y="4483100"/>
          <p14:tracePt t="36332" x="4968875" y="4475163"/>
          <p14:tracePt t="36339" x="4976813" y="4465638"/>
          <p14:tracePt t="36348" x="4986338" y="4465638"/>
          <p14:tracePt t="36355" x="4995863" y="4456113"/>
          <p14:tracePt t="36364" x="5005388" y="4456113"/>
          <p14:tracePt t="36371" x="5005388" y="4446588"/>
          <p14:tracePt t="36379" x="5032375" y="4446588"/>
          <p14:tracePt t="36387" x="5049838" y="4438650"/>
          <p14:tracePt t="36395" x="5086350" y="4438650"/>
          <p14:tracePt t="36403" x="5105400" y="4419600"/>
          <p14:tracePt t="36411" x="5122863" y="4410075"/>
          <p14:tracePt t="36419" x="5141913" y="4410075"/>
          <p14:tracePt t="36428" x="5151438" y="4410075"/>
          <p14:tracePt t="36435" x="5159375" y="4402138"/>
          <p14:tracePt t="36444" x="5168900" y="4392613"/>
          <p14:tracePt t="36451" x="5178425" y="4392613"/>
          <p14:tracePt t="36460" x="5187950" y="4392613"/>
          <p14:tracePt t="36467" x="5195888" y="4383088"/>
          <p14:tracePt t="36483" x="5214938" y="4383088"/>
          <p14:tracePt t="36491" x="5232400" y="4373563"/>
          <p14:tracePt t="36507" x="5268913" y="4373563"/>
          <p14:tracePt t="36517" x="5287963" y="4365625"/>
          <p14:tracePt t="36523" x="5314950" y="4365625"/>
          <p14:tracePt t="36532" x="5370513" y="4365625"/>
          <p14:tracePt t="36539" x="5434013" y="4356100"/>
          <p14:tracePt t="36547" x="5461000" y="4356100"/>
          <p14:tracePt t="36555" x="5487988" y="4346575"/>
          <p14:tracePt t="36563" x="5507038" y="4346575"/>
          <p14:tracePt t="36571" x="5524500" y="4346575"/>
          <p14:tracePt t="36579" x="5534025" y="4346575"/>
          <p14:tracePt t="36636" x="5553075" y="4337050"/>
          <p14:tracePt t="36643" x="5561013" y="4329113"/>
          <p14:tracePt t="36651" x="5570538" y="4319588"/>
          <p14:tracePt t="36659" x="5580063" y="4310063"/>
          <p14:tracePt t="36667" x="5580063" y="4300538"/>
          <p14:tracePt t="36675" x="5597525" y="4300538"/>
          <p14:tracePt t="36683" x="5616575" y="4273550"/>
          <p14:tracePt t="36691" x="5643563" y="4264025"/>
          <p14:tracePt t="36700" x="5662613" y="4256088"/>
          <p14:tracePt t="36707" x="5662613" y="4246563"/>
          <p14:tracePt t="36716" x="5670550" y="4246563"/>
          <p14:tracePt t="36723" x="5680075" y="4246563"/>
          <p14:tracePt t="36732" x="5699125" y="4237038"/>
          <p14:tracePt t="36739" x="5708650" y="4237038"/>
          <p14:tracePt t="36747" x="5726113" y="4227513"/>
          <p14:tracePt t="36755" x="5735638" y="4227513"/>
          <p14:tracePt t="36764" x="5745163" y="4210050"/>
          <p14:tracePt t="36771" x="5753100" y="4200525"/>
          <p14:tracePt t="36779" x="5772150" y="4191000"/>
          <p14:tracePt t="36787" x="5789613" y="4191000"/>
          <p14:tracePt t="36795" x="5818188" y="4183063"/>
          <p14:tracePt t="36803" x="5854700" y="4164013"/>
          <p14:tracePt t="36811" x="5881688" y="4164013"/>
          <p14:tracePt t="36819" x="5908675" y="4154488"/>
          <p14:tracePt t="36828" x="5945188" y="4146550"/>
          <p14:tracePt t="36835" x="5981700" y="4127500"/>
          <p14:tracePt t="36845" x="6027738" y="4117975"/>
          <p14:tracePt t="36851" x="6045200" y="4117975"/>
          <p14:tracePt t="36860" x="6073775" y="4117975"/>
          <p14:tracePt t="36867" x="6091238" y="4117975"/>
          <p14:tracePt t="36875" x="6110288" y="4117975"/>
          <p14:tracePt t="36883" x="6127750" y="4117975"/>
          <p14:tracePt t="36907" x="6146800" y="4117975"/>
          <p14:tracePt t="36929" x="6164263" y="4117975"/>
          <p14:tracePt t="36932" x="6200775" y="4117975"/>
          <p14:tracePt t="36939" x="6227763" y="4117975"/>
          <p14:tracePt t="36947" x="6256338" y="4117975"/>
          <p14:tracePt t="36955" x="6273800" y="4110038"/>
          <p14:tracePt t="36963" x="6292850" y="4100513"/>
          <p14:tracePt t="36971" x="6310313" y="4100513"/>
          <p14:tracePt t="36979" x="6319838" y="4100513"/>
          <p14:tracePt t="36996" x="6329363" y="4090988"/>
          <p14:tracePt t="37523" x="6346825" y="4090988"/>
          <p14:tracePt t="37564" x="6356350" y="4090988"/>
          <p14:tracePt t="37567" x="6365875" y="4090988"/>
          <p14:tracePt t="37575" x="6392863" y="4090988"/>
          <p14:tracePt t="37583" x="6410325" y="4090988"/>
          <p14:tracePt t="37591" x="6438900" y="4090988"/>
          <p14:tracePt t="37599" x="6483350" y="4090988"/>
          <p14:tracePt t="37607" x="6511925" y="4090988"/>
          <p14:tracePt t="37616" x="6548438" y="4090988"/>
          <p14:tracePt t="37623" x="6594475" y="4090988"/>
          <p14:tracePt t="37628" x="6602413" y="4090988"/>
          <p14:tracePt t="37645" x="6611938" y="4090988"/>
          <p14:tracePt t="37707" x="6621463" y="4090988"/>
          <p14:tracePt t="37732" x="6630988" y="4090988"/>
          <p14:tracePt t="37755" x="6638925" y="4090988"/>
          <p14:tracePt t="37771" x="6657975" y="4090988"/>
          <p14:tracePt t="37804" x="6667500" y="4090988"/>
          <p14:tracePt t="37852" x="6675438" y="4090988"/>
          <p14:tracePt t="37860" x="6694488" y="4090988"/>
          <p14:tracePt t="37867" x="6704013" y="4090988"/>
          <p14:tracePt t="37875" x="6721475" y="4090988"/>
          <p14:tracePt t="37883" x="6740525" y="4090988"/>
          <p14:tracePt t="37891" x="6757988" y="4090988"/>
          <p14:tracePt t="37899" x="6767513" y="4090988"/>
          <p14:tracePt t="37907" x="6804025" y="4090988"/>
          <p14:tracePt t="37916" x="6813550" y="4090988"/>
          <p14:tracePt t="37930" x="6831013" y="4090988"/>
          <p14:tracePt t="37932" x="6840538" y="4090988"/>
          <p14:tracePt t="37939" x="6850063" y="4090988"/>
          <p14:tracePt t="37948" x="6858000" y="4090988"/>
          <p14:tracePt t="37955" x="6867525" y="4090988"/>
          <p14:tracePt t="37971" x="6886575" y="4090988"/>
          <p14:tracePt t="37995" x="6913563" y="4090988"/>
          <p14:tracePt t="38003" x="6923088" y="4090988"/>
          <p14:tracePt t="38011" x="6950075" y="4090988"/>
          <p14:tracePt t="38019" x="6959600" y="4090988"/>
          <p14:tracePt t="38028" x="6967538" y="4090988"/>
          <p14:tracePt t="38052" x="6977063" y="4090988"/>
          <p14:tracePt t="38419" x="6986588" y="4090988"/>
          <p14:tracePt t="38435" x="6996113" y="4090988"/>
          <p14:tracePt t="38444" x="7013575" y="4081463"/>
          <p14:tracePt t="38459" x="7032625" y="4081463"/>
          <p14:tracePt t="38475" x="7050088" y="4073525"/>
          <p14:tracePt t="38483" x="7059613" y="4073525"/>
          <p14:tracePt t="38491" x="7069138" y="4073525"/>
          <p14:tracePt t="38495" x="7077075" y="4073525"/>
          <p14:tracePt t="38504" x="7096125" y="4073525"/>
          <p14:tracePt t="38527" x="7123113" y="4064000"/>
          <p14:tracePt t="38535" x="7132638" y="4064000"/>
          <p14:tracePt t="38545" x="7150100" y="4064000"/>
          <p14:tracePt t="38555" x="7159625" y="4064000"/>
          <p14:tracePt t="38563" x="7178675" y="4064000"/>
          <p14:tracePt t="38691" x="7186613" y="4064000"/>
          <p14:tracePt t="38707" x="7196138" y="4064000"/>
          <p14:tracePt t="38716" x="7215188" y="4064000"/>
          <p14:tracePt t="38819" x="7223125" y="4064000"/>
          <p14:tracePt t="38835" x="7232650" y="4054475"/>
          <p14:tracePt t="38983" x="7242175" y="4054475"/>
          <p14:tracePt t="39019" x="7251700" y="4054475"/>
          <p14:tracePt t="39027" x="7259638" y="4044950"/>
          <p14:tracePt t="39035" x="7278688" y="4044950"/>
          <p14:tracePt t="39044" x="7288213" y="4044950"/>
          <p14:tracePt t="39059" x="7296150" y="4044950"/>
          <p14:tracePt t="39067" x="7305675" y="4044950"/>
          <p14:tracePt t="39075" x="7315200" y="4044950"/>
          <p14:tracePt t="39083" x="7334250" y="4044950"/>
          <p14:tracePt t="39091" x="7342188" y="4044950"/>
          <p14:tracePt t="39100" x="7351713" y="4044950"/>
          <p14:tracePt t="39107" x="7361238" y="4044950"/>
          <p14:tracePt t="39116" x="7370763" y="4044950"/>
          <p14:tracePt t="39139" x="7378700" y="4044950"/>
          <p14:tracePt t="39148" x="7388225" y="4044950"/>
          <p14:tracePt t="39164" x="7397750" y="4044950"/>
          <p14:tracePt t="39187" x="7415213" y="4044950"/>
          <p14:tracePt t="39447" x="7424738" y="4044950"/>
          <p14:tracePt t="40403" x="7443788" y="4044950"/>
          <p14:tracePt t="40427" x="7451725" y="4044950"/>
          <p14:tracePt t="40443" x="7461250" y="4044950"/>
          <p14:tracePt t="40467" x="7470775" y="4044950"/>
          <p14:tracePt t="40483" x="7480300" y="4044950"/>
          <p14:tracePt t="40507" x="7488238" y="4044950"/>
          <p14:tracePt t="40531" x="7497763" y="4044950"/>
          <p14:tracePt t="40667" x="7507288" y="4044950"/>
          <p14:tracePt t="41091" x="7524750" y="4044950"/>
          <p14:tracePt t="41123" x="7534275" y="4044950"/>
          <p14:tracePt t="41139" x="7543800" y="4044950"/>
          <p14:tracePt t="41148" x="7561263" y="4044950"/>
          <p14:tracePt t="41164" x="7580313" y="4044950"/>
          <p14:tracePt t="41171" x="7607300" y="4044950"/>
          <p14:tracePt t="41179" x="7616825" y="4044950"/>
          <p14:tracePt t="41195" x="7626350" y="4044950"/>
          <p14:tracePt t="41207" x="7643813" y="4054475"/>
          <p14:tracePt t="41215" x="7653338" y="4054475"/>
          <p14:tracePt t="41331" x="7662863" y="4054475"/>
          <p14:tracePt t="42119" x="7670800" y="4054475"/>
          <p14:tracePt t="42127" x="7689850" y="4054475"/>
          <p14:tracePt t="42143" x="7707313" y="4054475"/>
          <p14:tracePt t="42384" x="7716838" y="4054475"/>
          <p14:tracePt t="42391" x="7726363" y="4054475"/>
          <p14:tracePt t="42407" x="7735888" y="4054475"/>
          <p14:tracePt t="42411" x="7743825" y="4054475"/>
          <p14:tracePt t="42427" x="7753350" y="4054475"/>
          <p14:tracePt t="42436" x="7762875" y="4054475"/>
          <p14:tracePt t="42451" x="7772400" y="4054475"/>
          <p14:tracePt t="42467" x="7780338" y="4054475"/>
          <p14:tracePt t="42483" x="7789863" y="4054475"/>
          <p14:tracePt t="42499" x="7808913" y="4054475"/>
          <p14:tracePt t="42523" x="7816850" y="4054475"/>
          <p14:tracePt t="42532" x="7826375" y="4054475"/>
          <p14:tracePt t="42548" x="7845425" y="4054475"/>
          <p14:tracePt t="42564" x="7862888" y="4054475"/>
          <p14:tracePt t="42571" x="7872413" y="4054475"/>
          <p14:tracePt t="42580" x="7889875" y="4054475"/>
          <p14:tracePt t="42587" x="7908925" y="4054475"/>
          <p14:tracePt t="42595" x="7918450" y="4054475"/>
          <p14:tracePt t="42611" x="7926388" y="4054475"/>
          <p14:tracePt t="42619" x="7935913" y="4054475"/>
          <p14:tracePt t="42627" x="7945438" y="4054475"/>
          <p14:tracePt t="42635" x="7954963" y="4054475"/>
          <p14:tracePt t="42644" x="7962900" y="4054475"/>
          <p14:tracePt t="42652" x="7972425" y="4054475"/>
          <p14:tracePt t="42660" x="7981950" y="4054475"/>
          <p14:tracePt t="42667" x="7991475" y="4054475"/>
          <p14:tracePt t="42675" x="8008938" y="4054475"/>
          <p14:tracePt t="42683" x="8018463" y="4064000"/>
          <p14:tracePt t="42691" x="8027988" y="4064000"/>
          <p14:tracePt t="42699" x="8035925" y="4064000"/>
          <p14:tracePt t="42915" x="8045450" y="4064000"/>
          <p14:tracePt t="42932" x="8054975" y="4064000"/>
          <p14:tracePt t="42939" x="8064500" y="4064000"/>
          <p14:tracePt t="42948" x="8072438" y="4064000"/>
          <p14:tracePt t="42955" x="8081963" y="4064000"/>
          <p14:tracePt t="42964" x="8101013" y="4064000"/>
          <p14:tracePt t="42979" x="8128000" y="4064000"/>
          <p14:tracePt t="42987" x="8137525" y="4064000"/>
          <p14:tracePt t="42995" x="8147050" y="4064000"/>
          <p14:tracePt t="43003" x="8164513" y="4064000"/>
          <p14:tracePt t="43011" x="8174038" y="4064000"/>
          <p14:tracePt t="43027" x="8183563" y="4064000"/>
          <p14:tracePt t="43035" x="8191500" y="4064000"/>
          <p14:tracePt t="43052" x="8201025" y="4064000"/>
          <p14:tracePt t="43060" x="8210550" y="4064000"/>
          <p14:tracePt t="43068" x="8220075" y="4064000"/>
          <p14:tracePt t="43075" x="8228013" y="4064000"/>
          <p14:tracePt t="43099" x="8237538" y="4064000"/>
          <p14:tracePt t="43139" x="8247063" y="4064000"/>
          <p14:tracePt t="43155" x="8256588" y="4064000"/>
          <p14:tracePt t="43164" x="8264525" y="4064000"/>
          <p14:tracePt t="43179" x="8274050" y="4064000"/>
          <p14:tracePt t="43195" x="8293100" y="4064000"/>
          <p14:tracePt t="43211" x="8301038" y="4064000"/>
          <p14:tracePt t="43219" x="8310563" y="4064000"/>
          <p14:tracePt t="43235" x="8320088" y="4064000"/>
          <p14:tracePt t="43244" x="8337550" y="4064000"/>
          <p14:tracePt t="43251" x="8347075" y="4064000"/>
          <p14:tracePt t="43260" x="8356600" y="4064000"/>
          <p14:tracePt t="43275" x="8366125" y="4064000"/>
          <p14:tracePt t="43291" x="8383588" y="4064000"/>
          <p14:tracePt t="43299" x="8393113" y="4064000"/>
          <p14:tracePt t="43307" x="8420100" y="4064000"/>
          <p14:tracePt t="43315" x="8439150" y="4064000"/>
          <p14:tracePt t="43323" x="8475663" y="4064000"/>
          <p14:tracePt t="43331" x="8483600" y="4064000"/>
          <p14:tracePt t="43339" x="8502650" y="4064000"/>
          <p14:tracePt t="43348" x="8512175" y="4064000"/>
          <p14:tracePt t="43355" x="8520113" y="4064000"/>
          <p14:tracePt t="43364" x="8529638" y="4064000"/>
          <p14:tracePt t="43403" x="8539163" y="4064000"/>
          <p14:tracePt t="43435" x="8556625" y="4064000"/>
          <p14:tracePt t="43443" x="8566150" y="4064000"/>
          <p14:tracePt t="43460" x="8575675" y="4054475"/>
          <p14:tracePt t="43467" x="8585200" y="4054475"/>
          <p14:tracePt t="43476" x="8593138" y="4044950"/>
          <p14:tracePt t="43483" x="8593138" y="4037013"/>
          <p14:tracePt t="43491" x="8602663" y="4027488"/>
          <p14:tracePt t="43507" x="8621713" y="4017963"/>
          <p14:tracePt t="43523" x="8629650" y="4008438"/>
          <p14:tracePt t="43531" x="8648700" y="4000500"/>
          <p14:tracePt t="43548" x="8658225" y="3981450"/>
          <p14:tracePt t="43555" x="8666163" y="3971925"/>
          <p14:tracePt t="43564" x="8675688" y="3963988"/>
          <p14:tracePt t="43571" x="8675688" y="3954463"/>
          <p14:tracePt t="43579" x="8675688" y="3944938"/>
          <p14:tracePt t="43595" x="8675688" y="3917950"/>
          <p14:tracePt t="43612" x="8675688" y="3908425"/>
          <p14:tracePt t="43635" x="8675688" y="3898900"/>
          <p14:tracePt t="43643" x="8675688" y="3889375"/>
          <p14:tracePt t="43651" x="8675688" y="3881438"/>
          <p14:tracePt t="43660" x="8675688" y="3862388"/>
          <p14:tracePt t="43675" x="8675688" y="3852863"/>
          <p14:tracePt t="43691" x="8675688" y="3835400"/>
          <p14:tracePt t="43699" x="8666163" y="3816350"/>
          <p14:tracePt t="43707" x="8658225" y="3816350"/>
          <p14:tracePt t="43715" x="8648700" y="3798888"/>
          <p14:tracePt t="43723" x="8639175" y="3789363"/>
          <p14:tracePt t="43732" x="8621713" y="3771900"/>
          <p14:tracePt t="43739" x="8612188" y="3752850"/>
          <p14:tracePt t="43748" x="8575675" y="3706813"/>
          <p14:tracePt t="43755" x="8566150" y="3698875"/>
          <p14:tracePt t="43763" x="8556625" y="3679825"/>
          <p14:tracePt t="43771" x="8529638" y="3662363"/>
          <p14:tracePt t="43780" x="8512175" y="3633788"/>
          <p14:tracePt t="43795" x="8493125" y="3606800"/>
          <p14:tracePt t="43803" x="8475663" y="3589338"/>
          <p14:tracePt t="43811" x="8466138" y="3579813"/>
          <p14:tracePt t="43819" x="8456613" y="3579813"/>
          <p14:tracePt t="43827" x="8439150" y="3570288"/>
          <p14:tracePt t="43835" x="8429625" y="3570288"/>
          <p14:tracePt t="43844" x="8410575" y="3570288"/>
          <p14:tracePt t="43860" x="8374063" y="3570288"/>
          <p14:tracePt t="43867" x="8374063" y="3560763"/>
          <p14:tracePt t="43875" x="8356600" y="3552825"/>
          <p14:tracePt t="43883" x="8337550" y="3552825"/>
          <p14:tracePt t="43892" x="8320088" y="3552825"/>
          <p14:tracePt t="43899" x="8301038" y="3552825"/>
          <p14:tracePt t="43912" x="8283575" y="3543300"/>
          <p14:tracePt t="43915" x="8264525" y="3543300"/>
          <p14:tracePt t="43923" x="8237538" y="3543300"/>
          <p14:tracePt t="43932" x="8220075" y="3543300"/>
          <p14:tracePt t="43939" x="8201025" y="3543300"/>
          <p14:tracePt t="43948" x="8183563" y="3543300"/>
          <p14:tracePt t="43955" x="8164513" y="3543300"/>
          <p14:tracePt t="43964" x="8147050" y="3543300"/>
          <p14:tracePt t="43971" x="8137525" y="3543300"/>
          <p14:tracePt t="43980" x="8118475" y="3543300"/>
          <p14:tracePt t="43987" x="8091488" y="3543300"/>
          <p14:tracePt t="43995" x="8081963" y="3543300"/>
          <p14:tracePt t="44003" x="8072438" y="3543300"/>
          <p14:tracePt t="44011" x="8064500" y="3543300"/>
          <p14:tracePt t="44019" x="8054975" y="3552825"/>
          <p14:tracePt t="44027" x="8045450" y="3552825"/>
          <p14:tracePt t="44035" x="8035925" y="3552825"/>
          <p14:tracePt t="44044" x="8027988" y="3560763"/>
          <p14:tracePt t="44060" x="8018463" y="3570288"/>
          <p14:tracePt t="44092" x="8008938" y="3579813"/>
          <p14:tracePt t="44099" x="7999413" y="3589338"/>
          <p14:tracePt t="44107" x="7991475" y="3589338"/>
          <p14:tracePt t="44116" x="7981950" y="3597275"/>
          <p14:tracePt t="44123" x="7972425" y="3606800"/>
          <p14:tracePt t="44147" x="7962900" y="3616325"/>
          <p14:tracePt t="44155" x="7954963" y="3625850"/>
          <p14:tracePt t="44171" x="7945438" y="3633788"/>
          <p14:tracePt t="44203" x="7935913" y="3643313"/>
          <p14:tracePt t="44211" x="7926388" y="3652838"/>
          <p14:tracePt t="44227" x="7926388" y="3662363"/>
          <p14:tracePt t="44235" x="7918450" y="3670300"/>
          <p14:tracePt t="44259" x="7908925" y="3679825"/>
          <p14:tracePt t="44267" x="7908925" y="3689350"/>
          <p14:tracePt t="44275" x="7908925" y="3698875"/>
          <p14:tracePt t="44283" x="7899400" y="3706813"/>
          <p14:tracePt t="44299" x="7899400" y="3716338"/>
          <p14:tracePt t="44307" x="7899400" y="3725863"/>
          <p14:tracePt t="44315" x="7899400" y="3735388"/>
          <p14:tracePt t="44324" x="7899400" y="3743325"/>
          <p14:tracePt t="44331" x="7899400" y="3752850"/>
          <p14:tracePt t="44339" x="7899400" y="3779838"/>
          <p14:tracePt t="44348" x="7899400" y="3798888"/>
          <p14:tracePt t="44355" x="7899400" y="3816350"/>
          <p14:tracePt t="44364" x="7899400" y="3825875"/>
          <p14:tracePt t="44371" x="7899400" y="3835400"/>
          <p14:tracePt t="44380" x="7899400" y="3852863"/>
          <p14:tracePt t="44395" x="7908925" y="3881438"/>
          <p14:tracePt t="44404" x="7918450" y="3898900"/>
          <p14:tracePt t="44412" x="7926388" y="3898900"/>
          <p14:tracePt t="44428" x="7935913" y="3917950"/>
          <p14:tracePt t="44435" x="7945438" y="3935413"/>
          <p14:tracePt t="44443" x="7945438" y="3944938"/>
          <p14:tracePt t="44451" x="7954963" y="3963988"/>
          <p14:tracePt t="44467" x="7962900" y="3971925"/>
          <p14:tracePt t="44483" x="7972425" y="3981450"/>
          <p14:tracePt t="44507" x="7981950" y="3990975"/>
          <p14:tracePt t="44523" x="7999413" y="4000500"/>
          <p14:tracePt t="44531" x="8008938" y="4000500"/>
          <p14:tracePt t="44539" x="8027988" y="4008438"/>
          <p14:tracePt t="44548" x="8027988" y="4017963"/>
          <p14:tracePt t="44564" x="8035925" y="4017963"/>
          <p14:tracePt t="44571" x="8045450" y="4017963"/>
          <p14:tracePt t="44580" x="8054975" y="4027488"/>
          <p14:tracePt t="44587" x="8064500" y="4027488"/>
          <p14:tracePt t="44627" x="8072438" y="4037013"/>
          <p14:tracePt t="44635" x="8081963" y="4044950"/>
          <p14:tracePt t="44667" x="8101013" y="4044950"/>
          <p14:tracePt t="44675" x="8118475" y="4054475"/>
          <p14:tracePt t="44683" x="8154988" y="4073525"/>
          <p14:tracePt t="44707" x="8183563" y="4073525"/>
          <p14:tracePt t="44715" x="8201025" y="4073525"/>
          <p14:tracePt t="44723" x="8220075" y="4081463"/>
          <p14:tracePt t="44732" x="8237538" y="4081463"/>
          <p14:tracePt t="44739" x="8256588" y="4081463"/>
          <p14:tracePt t="44748" x="8274050" y="4081463"/>
          <p14:tracePt t="44755" x="8301038" y="4090988"/>
          <p14:tracePt t="44764" x="8337550" y="4090988"/>
          <p14:tracePt t="44771" x="8366125" y="4090988"/>
          <p14:tracePt t="44779" x="8383588" y="4100513"/>
          <p14:tracePt t="44787" x="8420100" y="4110038"/>
          <p14:tracePt t="44796" x="8439150" y="4110038"/>
          <p14:tracePt t="44803" x="8483600" y="4110038"/>
          <p14:tracePt t="44812" x="8512175" y="4110038"/>
          <p14:tracePt t="44819" x="8556625" y="4110038"/>
          <p14:tracePt t="44827" x="8585200" y="4117975"/>
          <p14:tracePt t="44836" x="8602663" y="4117975"/>
          <p14:tracePt t="44844" x="8629650" y="4117975"/>
          <p14:tracePt t="44852" x="8639175" y="4117975"/>
          <p14:tracePt t="44867" x="8648700" y="4117975"/>
          <p14:tracePt t="44891" x="8658225" y="4117975"/>
          <p14:tracePt t="44915" x="8666163" y="4117975"/>
          <p14:tracePt t="44923" x="8675688" y="4117975"/>
          <p14:tracePt t="44932" x="8694738" y="4117975"/>
          <p14:tracePt t="44939" x="8702675" y="4117975"/>
          <p14:tracePt t="44948" x="8731250" y="4117975"/>
          <p14:tracePt t="44955" x="8748713" y="4110038"/>
          <p14:tracePt t="44965" x="8758238" y="4100513"/>
          <p14:tracePt t="44971" x="8767763" y="4090988"/>
          <p14:tracePt t="44980" x="8767763" y="4081463"/>
          <p14:tracePt t="44987" x="8785225" y="4073525"/>
          <p14:tracePt t="44996" x="8794750" y="4054475"/>
          <p14:tracePt t="45003" x="8804275" y="4044950"/>
          <p14:tracePt t="45011" x="8821738" y="4037013"/>
          <p14:tracePt t="45019" x="8831263" y="4017963"/>
          <p14:tracePt t="45035" x="8848725" y="4008438"/>
          <p14:tracePt t="45043" x="8848725" y="3990975"/>
          <p14:tracePt t="45051" x="8858250" y="3981450"/>
          <p14:tracePt t="45060" x="8858250" y="3971925"/>
          <p14:tracePt t="45067" x="8858250" y="3963988"/>
          <p14:tracePt t="45075" x="8858250" y="3954463"/>
          <p14:tracePt t="45083" x="8858250" y="3944938"/>
          <p14:tracePt t="45092" x="8858250" y="3927475"/>
          <p14:tracePt t="45099" x="8858250" y="3917950"/>
          <p14:tracePt t="45107" x="8858250" y="3908425"/>
          <p14:tracePt t="45123" x="8858250" y="3898900"/>
          <p14:tracePt t="45131" x="8858250" y="3889375"/>
          <p14:tracePt t="45139" x="8858250" y="3871913"/>
          <p14:tracePt t="45155" x="8858250" y="3862388"/>
          <p14:tracePt t="45164" x="8858250" y="3852863"/>
          <p14:tracePt t="45172" x="8858250" y="3844925"/>
          <p14:tracePt t="45180" x="8858250" y="3835400"/>
          <p14:tracePt t="45187" x="8858250" y="3825875"/>
          <p14:tracePt t="45195" x="8858250" y="3816350"/>
          <p14:tracePt t="45204" x="8858250" y="3808413"/>
          <p14:tracePt t="45211" x="8858250" y="3789363"/>
          <p14:tracePt t="45227" x="8848725" y="3771900"/>
          <p14:tracePt t="45235" x="8840788" y="3762375"/>
          <p14:tracePt t="45251" x="8831263" y="3752850"/>
          <p14:tracePt t="45260" x="8812213" y="3743325"/>
          <p14:tracePt t="45267" x="8812213" y="3735388"/>
          <p14:tracePt t="45275" x="8804275" y="3716338"/>
          <p14:tracePt t="45283" x="8804275" y="3706813"/>
          <p14:tracePt t="45291" x="8794750" y="3698875"/>
          <p14:tracePt t="45299" x="8775700" y="3679825"/>
          <p14:tracePt t="45307" x="8767763" y="3670300"/>
          <p14:tracePt t="45315" x="8758238" y="3662363"/>
          <p14:tracePt t="45332" x="8731250" y="3652838"/>
          <p14:tracePt t="45339" x="8721725" y="3643313"/>
          <p14:tracePt t="45348" x="8702675" y="3643313"/>
          <p14:tracePt t="45355" x="8685213" y="3633788"/>
          <p14:tracePt t="45365" x="8658225" y="3625850"/>
          <p14:tracePt t="45371" x="8629650" y="3606800"/>
          <p14:tracePt t="45380" x="8593138" y="3597275"/>
          <p14:tracePt t="45387" x="8556625" y="3589338"/>
          <p14:tracePt t="45395" x="8539163" y="3579813"/>
          <p14:tracePt t="45403" x="8483600" y="3570288"/>
          <p14:tracePt t="45412" x="8447088" y="3570288"/>
          <p14:tracePt t="45419" x="8429625" y="3560763"/>
          <p14:tracePt t="45427" x="8402638" y="3560763"/>
          <p14:tracePt t="45435" x="8383588" y="3560763"/>
          <p14:tracePt t="45443" x="8366125" y="3560763"/>
          <p14:tracePt t="45460" x="8356600" y="3560763"/>
          <p14:tracePt t="45467" x="8347075" y="3560763"/>
          <p14:tracePt t="45475" x="8329613" y="3560763"/>
          <p14:tracePt t="45483" x="8310563" y="3560763"/>
          <p14:tracePt t="45491" x="8301038" y="3560763"/>
          <p14:tracePt t="45499" x="8293100" y="3560763"/>
          <p14:tracePt t="45507" x="8264525" y="3560763"/>
          <p14:tracePt t="45523" x="8256588" y="3560763"/>
          <p14:tracePt t="45532" x="8247063" y="3560763"/>
          <p14:tracePt t="45539" x="8228013" y="3560763"/>
          <p14:tracePt t="45565" x="8220075" y="3560763"/>
          <p14:tracePt t="45580" x="8201025" y="3560763"/>
          <p14:tracePt t="45595" x="8191500" y="3560763"/>
          <p14:tracePt t="45611" x="8174038" y="3570288"/>
          <p14:tracePt t="45619" x="8154988" y="3570288"/>
          <p14:tracePt t="45627" x="8137525" y="3579813"/>
          <p14:tracePt t="45635" x="8128000" y="3589338"/>
          <p14:tracePt t="45643" x="8118475" y="3589338"/>
          <p14:tracePt t="45651" x="8091488" y="3597275"/>
          <p14:tracePt t="45660" x="8081963" y="3597275"/>
          <p14:tracePt t="45675" x="8064500" y="3597275"/>
          <p14:tracePt t="45683" x="8054975" y="3597275"/>
          <p14:tracePt t="45692" x="8045450" y="3606800"/>
          <p14:tracePt t="45707" x="8035925" y="3606800"/>
          <p14:tracePt t="45724" x="8018463" y="3606800"/>
          <p14:tracePt t="45748" x="7999413" y="3625850"/>
          <p14:tracePt t="45755" x="7991475" y="3625850"/>
          <p14:tracePt t="45764" x="7972425" y="3633788"/>
          <p14:tracePt t="45771" x="7962900" y="3643313"/>
          <p14:tracePt t="45780" x="7945438" y="3643313"/>
          <p14:tracePt t="45787" x="7926388" y="3652838"/>
          <p14:tracePt t="45803" x="7908925" y="3652838"/>
          <p14:tracePt t="45811" x="7899400" y="3662363"/>
          <p14:tracePt t="45819" x="7899400" y="3670300"/>
          <p14:tracePt t="45835" x="7889875" y="3679825"/>
          <p14:tracePt t="45844" x="7881938" y="3679825"/>
          <p14:tracePt t="45851" x="7872413" y="3679825"/>
          <p14:tracePt t="45860" x="7862888" y="3689350"/>
          <p14:tracePt t="45875" x="7853363" y="3698875"/>
          <p14:tracePt t="45892" x="7845425" y="3716338"/>
          <p14:tracePt t="45907" x="7835900" y="3725863"/>
          <p14:tracePt t="45928" x="7835900" y="3743325"/>
          <p14:tracePt t="45931" x="7826375" y="3752850"/>
          <p14:tracePt t="45948" x="7816850" y="3752850"/>
          <p14:tracePt t="45955" x="7816850" y="3771900"/>
          <p14:tracePt t="45964" x="7808913" y="3808413"/>
          <p14:tracePt t="45987" x="7808913" y="3835400"/>
          <p14:tracePt t="46004" x="7808913" y="3844925"/>
          <p14:tracePt t="46011" x="7808913" y="3852863"/>
          <p14:tracePt t="46027" x="7808913" y="3862388"/>
          <p14:tracePt t="46035" x="7808913" y="3871913"/>
          <p14:tracePt t="46051" x="7808913" y="3881438"/>
          <p14:tracePt t="46067" x="7808913" y="3889375"/>
          <p14:tracePt t="46083" x="7808913" y="3898900"/>
          <p14:tracePt t="46091" x="7808913" y="3908425"/>
          <p14:tracePt t="46107" x="7808913" y="3927475"/>
          <p14:tracePt t="46123" x="7808913" y="3935413"/>
          <p14:tracePt t="46139" x="7808913" y="3944938"/>
          <p14:tracePt t="46148" x="7808913" y="3954463"/>
          <p14:tracePt t="46155" x="7816850" y="3963988"/>
          <p14:tracePt t="46171" x="7816850" y="3971925"/>
          <p14:tracePt t="46179" x="7826375" y="3981450"/>
          <p14:tracePt t="46187" x="7835900" y="3990975"/>
          <p14:tracePt t="46195" x="7845425" y="3990975"/>
          <p14:tracePt t="46211" x="7845425" y="4000500"/>
          <p14:tracePt t="46219" x="7853363" y="4008438"/>
          <p14:tracePt t="46227" x="7862888" y="4017963"/>
          <p14:tracePt t="46251" x="7872413" y="4037013"/>
          <p14:tracePt t="46267" x="7881938" y="4044950"/>
          <p14:tracePt t="46275" x="7889875" y="4054475"/>
          <p14:tracePt t="46299" x="7908925" y="4064000"/>
          <p14:tracePt t="46307" x="7926388" y="4073525"/>
          <p14:tracePt t="46331" x="7945438" y="4081463"/>
          <p14:tracePt t="46348" x="7954963" y="4081463"/>
          <p14:tracePt t="46371" x="7972425" y="4100513"/>
          <p14:tracePt t="46380" x="7981950" y="4100513"/>
          <p14:tracePt t="46412" x="7991475" y="4100513"/>
          <p14:tracePt t="46419" x="8008938" y="4100513"/>
          <p14:tracePt t="46435" x="8018463" y="4100513"/>
          <p14:tracePt t="46443" x="8035925" y="4100513"/>
          <p14:tracePt t="46451" x="8045450" y="4100513"/>
          <p14:tracePt t="46460" x="8064500" y="4100513"/>
          <p14:tracePt t="46467" x="8091488" y="4100513"/>
          <p14:tracePt t="46475" x="8101013" y="4110038"/>
          <p14:tracePt t="46483" x="8108950" y="4110038"/>
          <p14:tracePt t="46492" x="8118475" y="4110038"/>
          <p14:tracePt t="46499" x="8128000" y="4110038"/>
          <p14:tracePt t="46507" x="8147050" y="4117975"/>
          <p14:tracePt t="46531" x="8164513" y="4117975"/>
          <p14:tracePt t="46579" x="8174038" y="4117975"/>
          <p14:tracePt t="46596" x="8191500" y="4117975"/>
          <p14:tracePt t="46603" x="8210550" y="4117975"/>
          <p14:tracePt t="46611" x="8220075" y="4117975"/>
          <p14:tracePt t="46619" x="8237538" y="4117975"/>
          <p14:tracePt t="46627" x="8256588" y="4117975"/>
          <p14:tracePt t="46635" x="8293100" y="4127500"/>
          <p14:tracePt t="46643" x="8310563" y="4127500"/>
          <p14:tracePt t="46651" x="8329613" y="4137025"/>
          <p14:tracePt t="46667" x="8337550" y="4137025"/>
          <p14:tracePt t="46831" x="8347075" y="4137025"/>
          <p14:tracePt t="47047" x="8356600" y="4146550"/>
          <p14:tracePt t="47363" x="8366125" y="4154488"/>
          <p14:tracePt t="47395" x="8374063" y="4164013"/>
          <p14:tracePt t="47403" x="8393113" y="4183063"/>
          <p14:tracePt t="47432" x="8393113" y="4191000"/>
          <p14:tracePt t="47439" x="8393113" y="4200525"/>
          <p14:tracePt t="47448" x="8402638" y="4200525"/>
          <p14:tracePt t="47475" x="8410575" y="4210050"/>
          <p14:tracePt t="48471" x="8410575" y="4219575"/>
          <p14:tracePt t="48515" x="8410575" y="4237038"/>
          <p14:tracePt t="48539" x="8410575" y="4246563"/>
          <p14:tracePt t="48564" x="8410575" y="4256088"/>
          <p14:tracePt t="48683" x="8410575" y="4264025"/>
          <p14:tracePt t="48715" x="8410575" y="4273550"/>
          <p14:tracePt t="48747" x="8410575" y="4283075"/>
          <p14:tracePt t="48771" x="8410575" y="4292600"/>
          <p14:tracePt t="48851" x="8410575" y="4300538"/>
          <p14:tracePt t="50499" x="8410575" y="4310063"/>
          <p14:tracePt t="50511" x="8393113" y="4310063"/>
          <p14:tracePt t="50515" x="8374063" y="4310063"/>
          <p14:tracePt t="50523" x="8356600" y="4310063"/>
          <p14:tracePt t="50531" x="8347075" y="4310063"/>
          <p14:tracePt t="50539" x="8329613" y="4310063"/>
          <p14:tracePt t="50547" x="8320088" y="4310063"/>
          <p14:tracePt t="50564" x="8310563" y="4310063"/>
          <p14:tracePt t="50572" x="8293100" y="4310063"/>
          <p14:tracePt t="50583" x="8274050" y="4310063"/>
          <p14:tracePt t="50608" x="8264525" y="4310063"/>
          <p14:tracePt t="50623" x="8256588" y="4310063"/>
          <p14:tracePt t="50643" x="8237538" y="4310063"/>
          <p14:tracePt t="50660" x="8220075" y="4310063"/>
          <p14:tracePt t="50675" x="8201025" y="4310063"/>
          <p14:tracePt t="50683" x="8191500" y="4310063"/>
          <p14:tracePt t="50691" x="8164513" y="4310063"/>
          <p14:tracePt t="50699" x="8147050" y="4329113"/>
          <p14:tracePt t="50707" x="8128000" y="4329113"/>
          <p14:tracePt t="50715" x="8081963" y="4346575"/>
          <p14:tracePt t="50723" x="8064500" y="4356100"/>
          <p14:tracePt t="50731" x="8008938" y="4356100"/>
          <p14:tracePt t="50739" x="7981950" y="4365625"/>
          <p14:tracePt t="50748" x="7935913" y="4365625"/>
          <p14:tracePt t="50755" x="7908925" y="4383088"/>
          <p14:tracePt t="50764" x="7881938" y="4392613"/>
          <p14:tracePt t="50771" x="7835900" y="4402138"/>
          <p14:tracePt t="50780" x="7816850" y="4410075"/>
          <p14:tracePt t="50787" x="7780338" y="4410075"/>
          <p14:tracePt t="50795" x="7762875" y="4410075"/>
          <p14:tracePt t="50804" x="7743825" y="4429125"/>
          <p14:tracePt t="50811" x="7707313" y="4429125"/>
          <p14:tracePt t="50820" x="7689850" y="4438650"/>
          <p14:tracePt t="50828" x="7680325" y="4446588"/>
          <p14:tracePt t="50835" x="7670800" y="4446588"/>
          <p14:tracePt t="50843" x="7662863" y="4446588"/>
          <p14:tracePt t="50851" x="7653338" y="4446588"/>
          <p14:tracePt t="50875" x="7643813" y="4446588"/>
          <p14:tracePt t="50883" x="7626350" y="4456113"/>
          <p14:tracePt t="50892" x="7607300" y="4456113"/>
          <p14:tracePt t="50899" x="7597775" y="4456113"/>
          <p14:tracePt t="50912" x="7589838" y="4456113"/>
          <p14:tracePt t="50915" x="7553325" y="4456113"/>
          <p14:tracePt t="50923" x="7524750" y="4465638"/>
          <p14:tracePt t="50932" x="7516813" y="4475163"/>
          <p14:tracePt t="50939" x="7488238" y="4475163"/>
          <p14:tracePt t="50947" x="7461250" y="4483100"/>
          <p14:tracePt t="50955" x="7434263" y="4483100"/>
          <p14:tracePt t="50963" x="7415213" y="4492625"/>
          <p14:tracePt t="50971" x="7397750" y="4492625"/>
          <p14:tracePt t="50980" x="7378700" y="4492625"/>
          <p14:tracePt t="50987" x="7370763" y="4502150"/>
          <p14:tracePt t="50996" x="7351713" y="4502150"/>
          <p14:tracePt t="51011" x="7334250" y="4502150"/>
          <p14:tracePt t="51027" x="7324725" y="4511675"/>
          <p14:tracePt t="51035" x="7315200" y="4511675"/>
          <p14:tracePt t="51043" x="7305675" y="4519613"/>
          <p14:tracePt t="51051" x="7296150" y="4519613"/>
          <p14:tracePt t="51060" x="7288213" y="4529138"/>
          <p14:tracePt t="51067" x="7278688" y="4529138"/>
          <p14:tracePt t="51075" x="7278688" y="4538663"/>
          <p14:tracePt t="51083" x="7259638" y="4538663"/>
          <p14:tracePt t="51092" x="7251700" y="4548188"/>
          <p14:tracePt t="51099" x="7242175" y="4548188"/>
          <p14:tracePt t="51108" x="7223125" y="4556125"/>
          <p14:tracePt t="51123" x="7215188" y="4556125"/>
          <p14:tracePt t="51171" x="7205663" y="4556125"/>
          <p14:tracePt t="51179" x="7196138" y="4556125"/>
          <p14:tracePt t="51187" x="7178675" y="4556125"/>
          <p14:tracePt t="51196" x="7169150" y="4556125"/>
          <p14:tracePt t="51203" x="7150100" y="4556125"/>
          <p14:tracePt t="51212" x="7132638" y="4556125"/>
          <p14:tracePt t="51227" x="7113588" y="4556125"/>
          <p14:tracePt t="51235" x="7105650" y="4556125"/>
          <p14:tracePt t="51243" x="7086600" y="4556125"/>
          <p14:tracePt t="51251" x="7059613" y="4556125"/>
          <p14:tracePt t="51260" x="7050088" y="4556125"/>
          <p14:tracePt t="51267" x="7032625" y="4556125"/>
          <p14:tracePt t="51276" x="7013575" y="4565650"/>
          <p14:tracePt t="51284" x="6986588" y="4565650"/>
          <p14:tracePt t="51292" x="6967538" y="4565650"/>
          <p14:tracePt t="51299" x="6923088" y="4575175"/>
          <p14:tracePt t="51308" x="6913563" y="4575175"/>
          <p14:tracePt t="51315" x="6877050" y="4575175"/>
          <p14:tracePt t="51324" x="6858000" y="4575175"/>
          <p14:tracePt t="51331" x="6831013" y="4575175"/>
          <p14:tracePt t="51339" x="6804025" y="4575175"/>
          <p14:tracePt t="51348" x="6757988" y="4575175"/>
          <p14:tracePt t="51355" x="6721475" y="4575175"/>
          <p14:tracePt t="51364" x="6684963" y="4575175"/>
          <p14:tracePt t="51371" x="6638925" y="4575175"/>
          <p14:tracePt t="51379" x="6594475" y="4565650"/>
          <p14:tracePt t="51387" x="6538913" y="4565650"/>
          <p14:tracePt t="51395" x="6465888" y="4548188"/>
          <p14:tracePt t="51403" x="6419850" y="4538663"/>
          <p14:tracePt t="51411" x="6365875" y="4529138"/>
          <p14:tracePt t="51419" x="6283325" y="4511675"/>
          <p14:tracePt t="51428" x="6210300" y="4511675"/>
          <p14:tracePt t="51435" x="6118225" y="4502150"/>
          <p14:tracePt t="51443" x="6027738" y="4502150"/>
          <p14:tracePt t="51452" x="5945188" y="4483100"/>
          <p14:tracePt t="51459" x="5872163" y="4483100"/>
          <p14:tracePt t="51467" x="5818188" y="4475163"/>
          <p14:tracePt t="51476" x="5753100" y="4475163"/>
          <p14:tracePt t="51483" x="5699125" y="4465638"/>
          <p14:tracePt t="51492" x="5653088" y="4465638"/>
          <p14:tracePt t="51499" x="5616575" y="4456113"/>
          <p14:tracePt t="51507" x="5570538" y="4456113"/>
          <p14:tracePt t="51515" x="5543550" y="4456113"/>
          <p14:tracePt t="51523" x="5470525" y="4456113"/>
          <p14:tracePt t="51531" x="5434013" y="4456113"/>
          <p14:tracePt t="51539" x="5378450" y="4456113"/>
          <p14:tracePt t="51548" x="5324475" y="4456113"/>
          <p14:tracePt t="51555" x="5260975" y="4456113"/>
          <p14:tracePt t="51564" x="5224463" y="4456113"/>
          <p14:tracePt t="51571" x="5178425" y="4456113"/>
          <p14:tracePt t="51580" x="5141913" y="4456113"/>
          <p14:tracePt t="51587" x="5095875" y="4456113"/>
          <p14:tracePt t="51596" x="5068888" y="4456113"/>
          <p14:tracePt t="51603" x="5041900" y="4456113"/>
          <p14:tracePt t="51611" x="5022850" y="4456113"/>
          <p14:tracePt t="51619" x="5005388" y="4456113"/>
          <p14:tracePt t="51627" x="4995863" y="4456113"/>
          <p14:tracePt t="51935" x="5005388" y="4446588"/>
          <p14:tracePt t="51942" x="5013325" y="4438650"/>
          <p14:tracePt t="51975" x="5022850" y="4429125"/>
          <p14:tracePt t="52043" x="5032375" y="4429125"/>
          <p14:tracePt t="52051" x="5049838" y="4429125"/>
          <p14:tracePt t="52067" x="5059363" y="4429125"/>
          <p14:tracePt t="52075" x="5068888" y="4429125"/>
          <p14:tracePt t="52083" x="5105400" y="4429125"/>
          <p14:tracePt t="52091" x="5132388" y="4446588"/>
          <p14:tracePt t="52099" x="5168900" y="4465638"/>
          <p14:tracePt t="52107" x="5195888" y="4483100"/>
          <p14:tracePt t="52115" x="5241925" y="4511675"/>
          <p14:tracePt t="52123" x="5287963" y="4519613"/>
          <p14:tracePt t="52131" x="5334000" y="4538663"/>
          <p14:tracePt t="52139" x="5387975" y="4548188"/>
          <p14:tracePt t="52148" x="5434013" y="4565650"/>
          <p14:tracePt t="52155" x="5451475" y="4575175"/>
          <p14:tracePt t="52327" x="5461000" y="4575175"/>
          <p14:tracePt t="52335" x="5470525" y="4575175"/>
          <p14:tracePt t="52343" x="5507038" y="4575175"/>
          <p14:tracePt t="52351" x="5534025" y="4575175"/>
          <p14:tracePt t="52355" x="5561013" y="4556125"/>
          <p14:tracePt t="52364" x="5607050" y="4556125"/>
          <p14:tracePt t="52371" x="5634038" y="4548188"/>
          <p14:tracePt t="52379" x="5680075" y="4548188"/>
          <p14:tracePt t="52387" x="5726113" y="4548188"/>
          <p14:tracePt t="52396" x="5772150" y="4538663"/>
          <p14:tracePt t="52403" x="5835650" y="4529138"/>
          <p14:tracePt t="52411" x="5872163" y="4519613"/>
          <p14:tracePt t="52419" x="5918200" y="4519613"/>
          <p14:tracePt t="52428" x="5945188" y="4502150"/>
          <p14:tracePt t="52435" x="5954713" y="4502150"/>
          <p14:tracePt t="52443" x="5991225" y="4492625"/>
          <p14:tracePt t="52451" x="6000750" y="4483100"/>
          <p14:tracePt t="52460" x="6018213" y="4483100"/>
          <p14:tracePt t="52467" x="6045200" y="4475163"/>
          <p14:tracePt t="52476" x="6064250" y="4475163"/>
          <p14:tracePt t="52483" x="6110288" y="4446588"/>
          <p14:tracePt t="52492" x="6137275" y="4438650"/>
          <p14:tracePt t="52499" x="6154738" y="4429125"/>
          <p14:tracePt t="52507" x="6200775" y="4419600"/>
          <p14:tracePt t="52515" x="6246813" y="4392613"/>
          <p14:tracePt t="52523" x="6283325" y="4392613"/>
          <p14:tracePt t="52531" x="6300788" y="4383088"/>
          <p14:tracePt t="52539" x="6319838" y="4383088"/>
          <p14:tracePt t="52548" x="6337300" y="4373563"/>
          <p14:tracePt t="52597" x="6346825" y="4373563"/>
          <p14:tracePt t="52604" x="6373813" y="4365625"/>
          <p14:tracePt t="52611" x="6383338" y="4356100"/>
          <p14:tracePt t="52619" x="6419850" y="4337050"/>
          <p14:tracePt t="52627" x="6465888" y="4319588"/>
          <p14:tracePt t="52635" x="6502400" y="4319588"/>
          <p14:tracePt t="52644" x="6557963" y="4300538"/>
          <p14:tracePt t="52651" x="6594475" y="4300538"/>
          <p14:tracePt t="52659" x="6630988" y="4292600"/>
          <p14:tracePt t="52667" x="6694488" y="4273550"/>
          <p14:tracePt t="52676" x="6731000" y="4273550"/>
          <p14:tracePt t="52684" x="6777038" y="4264025"/>
          <p14:tracePt t="52693" x="6813550" y="4256088"/>
          <p14:tracePt t="52699" x="6831013" y="4256088"/>
          <p14:tracePt t="52708" x="6850063" y="4246563"/>
          <p14:tracePt t="52755" x="6858000" y="4237038"/>
          <p14:tracePt t="53107" x="6877050" y="4237038"/>
          <p14:tracePt t="53119" x="6894513" y="4237038"/>
          <p14:tracePt t="53131" x="6913563" y="4227513"/>
          <p14:tracePt t="53135" x="6923088" y="4227513"/>
          <p14:tracePt t="53139" x="6940550" y="4227513"/>
          <p14:tracePt t="53148" x="6940550" y="4219575"/>
          <p14:tracePt t="53155" x="6940550" y="4210050"/>
          <p14:tracePt t="53164" x="6959600" y="4191000"/>
          <p14:tracePt t="53171" x="6977063" y="4173538"/>
          <p14:tracePt t="53180" x="6986588" y="4154488"/>
          <p14:tracePt t="53199" x="6986588" y="4137025"/>
          <p14:tracePt t="53208" x="6996113" y="4127500"/>
          <p14:tracePt t="53267" x="6996113" y="4117975"/>
          <p14:tracePt t="53283" x="6996113" y="4100513"/>
          <p14:tracePt t="53292" x="6996113" y="4081463"/>
          <p14:tracePt t="53299" x="6996113" y="4073525"/>
          <p14:tracePt t="53315" x="6996113" y="4064000"/>
          <p14:tracePt t="53332" x="6996113" y="4054475"/>
          <p14:tracePt t="53955" x="6996113" y="4044950"/>
          <p14:tracePt t="53963" x="7004050" y="4044950"/>
          <p14:tracePt t="53971" x="7023100" y="4044950"/>
          <p14:tracePt t="53980" x="7032625" y="4044950"/>
          <p14:tracePt t="53987" x="7050088" y="4054475"/>
          <p14:tracePt t="53996" x="7069138" y="4064000"/>
          <p14:tracePt t="53999" x="7077075" y="4064000"/>
          <p14:tracePt t="54003" x="7096125" y="4073525"/>
          <p14:tracePt t="54012" x="7105650" y="4073525"/>
          <p14:tracePt t="54019" x="7113588" y="4081463"/>
          <p14:tracePt t="54028" x="7132638" y="4090988"/>
          <p14:tracePt t="54035" x="7150100" y="4090988"/>
          <p14:tracePt t="54043" x="7169150" y="4100513"/>
          <p14:tracePt t="54051" x="7186613" y="4110038"/>
          <p14:tracePt t="54064" x="7205663" y="4110038"/>
          <p14:tracePt t="54071" x="7223125" y="4110038"/>
          <p14:tracePt t="54087" x="7242175" y="4110038"/>
          <p14:tracePt t="54096" x="7251700" y="4110038"/>
          <p14:tracePt t="54103" x="7259638" y="4110038"/>
          <p14:tracePt t="54112" x="7269163" y="4110038"/>
          <p14:tracePt t="54119" x="7288213" y="4110038"/>
          <p14:tracePt t="54123" x="7305675" y="4110038"/>
          <p14:tracePt t="54131" x="7342188" y="4117975"/>
          <p14:tracePt t="54139" x="7378700" y="4117975"/>
          <p14:tracePt t="54147" x="7407275" y="4117975"/>
          <p14:tracePt t="54155" x="7443788" y="4117975"/>
          <p14:tracePt t="54163" x="7480300" y="4117975"/>
          <p14:tracePt t="54171" x="7516813" y="4117975"/>
          <p14:tracePt t="54180" x="7534275" y="4117975"/>
          <p14:tracePt t="54196" x="7543800" y="4117975"/>
          <p14:tracePt t="54251" x="7553325" y="4117975"/>
          <p14:tracePt t="54323" x="7561263" y="4117975"/>
          <p14:tracePt t="54435" x="7570788" y="4117975"/>
          <p14:tracePt t="54451" x="7580313" y="4117975"/>
          <p14:tracePt t="54491" x="7580313" y="4110038"/>
          <p14:tracePt t="54499" x="7589838" y="4090988"/>
          <p14:tracePt t="54539" x="7589838" y="4081463"/>
          <p14:tracePt t="54571" x="7589838" y="4073525"/>
          <p14:tracePt t="54580" x="7589838" y="4064000"/>
          <p14:tracePt t="54587" x="7589838" y="4054475"/>
          <p14:tracePt t="54596" x="7589838" y="4044950"/>
          <p14:tracePt t="54611" x="7597775" y="4037013"/>
          <p14:tracePt t="55640" x="7597775" y="4027488"/>
          <p14:tracePt t="57959" x="7580313" y="4044950"/>
          <p14:tracePt t="57984" x="7534275" y="4081463"/>
          <p14:tracePt t="57991" x="7524750" y="4090988"/>
          <p14:tracePt t="57996" x="7507288" y="4090988"/>
          <p14:tracePt t="58007" x="7497763" y="4090988"/>
          <p14:tracePt t="58023" x="7470775" y="4090988"/>
          <p14:tracePt t="58047" x="7451725" y="4090988"/>
          <p14:tracePt t="58055" x="7443788" y="4081463"/>
          <p14:tracePt t="58064" x="7434263" y="4073525"/>
          <p14:tracePt t="58067" x="7434263" y="4064000"/>
          <p14:tracePt t="58076" x="7424738" y="4054475"/>
          <p14:tracePt t="58083" x="7415213" y="4054475"/>
          <p14:tracePt t="58092" x="7407275" y="4044950"/>
          <p14:tracePt t="58108" x="7397750" y="4044950"/>
          <p14:tracePt t="58115" x="7388225" y="4044950"/>
          <p14:tracePt t="58123" x="7370763" y="4044950"/>
          <p14:tracePt t="58139" x="7342188" y="4044950"/>
          <p14:tracePt t="58147" x="7315200" y="4044950"/>
          <p14:tracePt t="58154" x="7278688" y="4044950"/>
          <p14:tracePt t="58163" x="7251700" y="4044950"/>
          <p14:tracePt t="58171" x="7232650" y="4044950"/>
          <p14:tracePt t="58180" x="7223125" y="4044950"/>
          <p14:tracePt t="58187" x="7215188" y="4044950"/>
          <p14:tracePt t="58196" x="7196138" y="4044950"/>
          <p14:tracePt t="58203" x="7178675" y="4044950"/>
          <p14:tracePt t="58212" x="7159625" y="4044950"/>
          <p14:tracePt t="58219" x="7150100" y="4044950"/>
          <p14:tracePt t="58227" x="7142163" y="4044950"/>
          <p14:tracePt t="58235" x="7132638" y="4044950"/>
          <p14:tracePt t="58243" x="7123113" y="4044950"/>
          <p14:tracePt t="58251" x="7113588" y="4054475"/>
          <p14:tracePt t="58259" x="7105650" y="4054475"/>
          <p14:tracePt t="58267" x="7096125" y="4064000"/>
          <p14:tracePt t="58283" x="7086600" y="4073525"/>
          <p14:tracePt t="58291" x="7069138" y="4081463"/>
          <p14:tracePt t="58299" x="7050088" y="4090988"/>
          <p14:tracePt t="58308" x="7032625" y="4110038"/>
          <p14:tracePt t="58315" x="7032625" y="4117975"/>
          <p14:tracePt t="58324" x="7004050" y="4137025"/>
          <p14:tracePt t="58332" x="6996113" y="4154488"/>
          <p14:tracePt t="58340" x="6986588" y="4173538"/>
          <p14:tracePt t="58347" x="6986588" y="4191000"/>
          <p14:tracePt t="58355" x="6986588" y="4210050"/>
          <p14:tracePt t="58363" x="6977063" y="4219575"/>
          <p14:tracePt t="58371" x="6977063" y="4246563"/>
          <p14:tracePt t="58379" x="6977063" y="4256088"/>
          <p14:tracePt t="58387" x="6977063" y="4264025"/>
          <p14:tracePt t="58403" x="6977063" y="4273550"/>
          <p14:tracePt t="58435" x="6977063" y="4283075"/>
          <p14:tracePt t="58595" x="6977063" y="4273550"/>
          <p14:tracePt t="58604" x="6977063" y="4264025"/>
          <p14:tracePt t="58619" x="6986588" y="4246563"/>
          <p14:tracePt t="58635" x="7004050" y="4237038"/>
          <p14:tracePt t="58643" x="7013575" y="4227513"/>
          <p14:tracePt t="58651" x="7013575" y="4219575"/>
          <p14:tracePt t="58659" x="7023100" y="4210050"/>
          <p14:tracePt t="58667" x="7032625" y="4200525"/>
          <p14:tracePt t="58675" x="7040563" y="4200525"/>
          <p14:tracePt t="58683" x="7069138" y="4183063"/>
          <p14:tracePt t="58693" x="7096125" y="4173538"/>
          <p14:tracePt t="58699" x="7105650" y="4173538"/>
          <p14:tracePt t="58709" x="7123113" y="4164013"/>
          <p14:tracePt t="58715" x="7142163" y="4154488"/>
          <p14:tracePt t="58724" x="7169150" y="4154488"/>
          <p14:tracePt t="58731" x="7178675" y="4146550"/>
          <p14:tracePt t="58739" x="7196138" y="4137025"/>
          <p14:tracePt t="58747" x="7215188" y="4137025"/>
          <p14:tracePt t="58755" x="7223125" y="4137025"/>
          <p14:tracePt t="58763" x="7232650" y="4137025"/>
          <p14:tracePt t="58771" x="7242175" y="4127500"/>
          <p14:tracePt t="58780" x="7251700" y="4127500"/>
          <p14:tracePt t="58787" x="7259638" y="4127500"/>
          <p14:tracePt t="58803" x="7269163" y="4127500"/>
          <p14:tracePt t="58812" x="7278688" y="4127500"/>
          <p14:tracePt t="58819" x="7296150" y="4127500"/>
          <p14:tracePt t="58827" x="7315200" y="4127500"/>
          <p14:tracePt t="58843" x="7334250" y="4127500"/>
          <p14:tracePt t="58851" x="7342188" y="4137025"/>
          <p14:tracePt t="58867" x="7361238" y="4146550"/>
          <p14:tracePt t="58883" x="7370763" y="4154488"/>
          <p14:tracePt t="58908" x="7378700" y="4164013"/>
          <p14:tracePt t="58915" x="7388225" y="4173538"/>
          <p14:tracePt t="59003" x="7397750" y="4191000"/>
          <p14:tracePt t="59139" x="7397750" y="4200525"/>
          <p14:tracePt t="60291" x="7397750" y="4210050"/>
          <p14:tracePt t="62864" x="7397750" y="4191000"/>
          <p14:tracePt t="62883" x="7388225" y="4191000"/>
          <p14:tracePt t="64019" x="7378700" y="4191000"/>
          <p14:tracePt t="64059" x="7370763" y="4191000"/>
          <p14:tracePt t="64067" x="7361238" y="4191000"/>
          <p14:tracePt t="64083" x="7342188" y="4191000"/>
          <p14:tracePt t="64099" x="7315200" y="4191000"/>
          <p14:tracePt t="64107" x="7296150" y="4191000"/>
          <p14:tracePt t="64115" x="7278688" y="4191000"/>
          <p14:tracePt t="64124" x="7259638" y="4191000"/>
          <p14:tracePt t="64131" x="7223125" y="4191000"/>
          <p14:tracePt t="64140" x="7178675" y="4200525"/>
          <p14:tracePt t="64147" x="7159625" y="4200525"/>
          <p14:tracePt t="64155" x="7132638" y="4200525"/>
          <p14:tracePt t="64164" x="7105650" y="4200525"/>
          <p14:tracePt t="64171" x="7096125" y="4200525"/>
          <p14:tracePt t="64179" x="7077075" y="4200525"/>
          <p14:tracePt t="64187" x="7050088" y="4219575"/>
          <p14:tracePt t="64196" x="7023100" y="4219575"/>
          <p14:tracePt t="64203" x="6996113" y="4219575"/>
          <p14:tracePt t="64211" x="6977063" y="4219575"/>
          <p14:tracePt t="64219" x="6940550" y="4219575"/>
          <p14:tracePt t="64228" x="6913563" y="4219575"/>
          <p14:tracePt t="64235" x="6886575" y="4219575"/>
          <p14:tracePt t="64243" x="6858000" y="4219575"/>
          <p14:tracePt t="64251" x="6840538" y="4219575"/>
          <p14:tracePt t="64260" x="6821488" y="4219575"/>
          <p14:tracePt t="64267" x="6777038" y="4219575"/>
          <p14:tracePt t="64283" x="6767513" y="4219575"/>
          <p14:tracePt t="64291" x="6748463" y="4219575"/>
          <p14:tracePt t="64299" x="6731000" y="4219575"/>
          <p14:tracePt t="64307" x="6721475" y="4219575"/>
          <p14:tracePt t="64315" x="6704013" y="4219575"/>
          <p14:tracePt t="64331" x="6684963" y="4219575"/>
          <p14:tracePt t="64339" x="6657975" y="4219575"/>
          <p14:tracePt t="64347" x="6611938" y="4219575"/>
          <p14:tracePt t="64355" x="6575425" y="4219575"/>
          <p14:tracePt t="64363" x="6529388" y="4210050"/>
          <p14:tracePt t="64371" x="6456363" y="4191000"/>
          <p14:tracePt t="64380" x="6402388" y="4191000"/>
          <p14:tracePt t="64387" x="6373813" y="4191000"/>
          <p14:tracePt t="64396" x="6329363" y="4191000"/>
          <p14:tracePt t="64403" x="6273800" y="4191000"/>
          <p14:tracePt t="64412" x="6200775" y="4191000"/>
          <p14:tracePt t="64419" x="6127750" y="4191000"/>
          <p14:tracePt t="64428" x="6054725" y="4191000"/>
          <p14:tracePt t="64435" x="5981700" y="4191000"/>
          <p14:tracePt t="64444" x="5918200" y="4191000"/>
          <p14:tracePt t="64451" x="5862638" y="4191000"/>
          <p14:tracePt t="64459" x="5789613" y="4191000"/>
          <p14:tracePt t="64467" x="5716588" y="4191000"/>
          <p14:tracePt t="64475" x="5626100" y="4191000"/>
          <p14:tracePt t="64483" x="5553075" y="4191000"/>
          <p14:tracePt t="64491" x="5480050" y="4191000"/>
          <p14:tracePt t="64499" x="5360988" y="4191000"/>
          <p14:tracePt t="64508" x="5251450" y="4191000"/>
          <p14:tracePt t="64515" x="5122863" y="4191000"/>
          <p14:tracePt t="64524" x="4986338" y="4191000"/>
          <p14:tracePt t="64531" x="4803775" y="4173538"/>
          <p14:tracePt t="64541" x="4621213" y="4164013"/>
          <p14:tracePt t="64547" x="4438650" y="4146550"/>
          <p14:tracePt t="64555" x="4246563" y="4117975"/>
          <p14:tracePt t="64564" x="4083050" y="4100513"/>
          <p14:tracePt t="64572" x="3971925" y="4090988"/>
          <p14:tracePt t="64579" x="3862388" y="4073525"/>
          <p14:tracePt t="64587" x="3771900" y="4064000"/>
          <p14:tracePt t="64595" x="3735388" y="4064000"/>
          <p14:tracePt t="64699" x="3725863" y="4064000"/>
          <p14:tracePt t="64707" x="3716338" y="4064000"/>
          <p14:tracePt t="64715" x="3698875" y="4073525"/>
          <p14:tracePt t="64724" x="3679825" y="4081463"/>
          <p14:tracePt t="64731" x="3652838" y="4090988"/>
          <p14:tracePt t="64741" x="3616325" y="4100513"/>
          <p14:tracePt t="64747" x="3579813" y="4110038"/>
          <p14:tracePt t="64756" x="3533775" y="4110038"/>
          <p14:tracePt t="64763" x="3506788" y="4117975"/>
          <p14:tracePt t="64771" x="3460750" y="4117975"/>
          <p14:tracePt t="64779" x="3424238" y="4127500"/>
          <p14:tracePt t="64787" x="3397250" y="4127500"/>
          <p14:tracePt t="64796" x="3360738" y="4127500"/>
          <p14:tracePt t="64803" x="3324225" y="4127500"/>
          <p14:tracePt t="64812" x="3278188" y="4127500"/>
          <p14:tracePt t="64819" x="3224213" y="4127500"/>
          <p14:tracePt t="64828" x="3195638" y="4127500"/>
          <p14:tracePt t="64835" x="3122613" y="4117975"/>
          <p14:tracePt t="64843" x="3032125" y="4090988"/>
          <p14:tracePt t="64851" x="2903538" y="4064000"/>
          <p14:tracePt t="64859" x="2767013" y="4027488"/>
          <p14:tracePt t="64867" x="2640013" y="4000500"/>
          <p14:tracePt t="64876" x="2501900" y="3954463"/>
          <p14:tracePt t="64883" x="2392363" y="3927475"/>
          <p14:tracePt t="64891" x="2292350" y="3898900"/>
          <p14:tracePt t="64899" x="2236788" y="3889375"/>
          <p14:tracePt t="64909" x="2219325" y="3871913"/>
          <p14:tracePt t="64948" x="2209800" y="3862388"/>
          <p14:tracePt t="64963" x="2219325" y="3852863"/>
          <p14:tracePt t="64995" x="2219325" y="3835400"/>
          <p14:tracePt t="65003" x="2219325" y="3825875"/>
          <p14:tracePt t="65019" x="2219325" y="3816350"/>
          <p14:tracePt t="65035" x="2219325" y="3798888"/>
          <p14:tracePt t="65044" x="2219325" y="3789363"/>
          <p14:tracePt t="65051" x="2219325" y="3779838"/>
          <p14:tracePt t="65067" x="2219325" y="3752850"/>
          <p14:tracePt t="65075" x="2219325" y="3735388"/>
          <p14:tracePt t="65083" x="2228850" y="3716338"/>
          <p14:tracePt t="65091" x="2236788" y="3689350"/>
          <p14:tracePt t="65099" x="2236788" y="3670300"/>
          <p14:tracePt t="65107" x="2246313" y="3643313"/>
          <p14:tracePt t="65115" x="2246313" y="3633788"/>
          <p14:tracePt t="65125" x="2255838" y="3616325"/>
          <p14:tracePt t="65131" x="2265363" y="3597275"/>
          <p14:tracePt t="65140" x="2265363" y="3579813"/>
          <p14:tracePt t="65147" x="2265363" y="3560763"/>
          <p14:tracePt t="65155" x="2265363" y="3543300"/>
          <p14:tracePt t="65163" x="2265363" y="3524250"/>
          <p14:tracePt t="65172" x="2265363" y="3497263"/>
          <p14:tracePt t="65180" x="2265363" y="3470275"/>
          <p14:tracePt t="65187" x="2265363" y="3451225"/>
          <p14:tracePt t="65195" x="2265363" y="3424238"/>
          <p14:tracePt t="65203" x="2265363" y="3387725"/>
          <p14:tracePt t="65211" x="2265363" y="3351213"/>
          <p14:tracePt t="65219" x="2273300" y="3324225"/>
          <p14:tracePt t="65228" x="2282825" y="3305175"/>
          <p14:tracePt t="65235" x="2282825" y="3260725"/>
          <p14:tracePt t="65243" x="2282825" y="3232150"/>
          <p14:tracePt t="65251" x="2292350" y="3214688"/>
          <p14:tracePt t="65259" x="2301875" y="3195638"/>
          <p14:tracePt t="65267" x="2301875" y="3178175"/>
          <p14:tracePt t="65275" x="2301875" y="3159125"/>
          <p14:tracePt t="65283" x="2309813" y="3141663"/>
          <p14:tracePt t="65292" x="2319338" y="3122613"/>
          <p14:tracePt t="65299" x="2328863" y="3114675"/>
          <p14:tracePt t="65307" x="2338388" y="3086100"/>
          <p14:tracePt t="65315" x="2346325" y="3068638"/>
          <p14:tracePt t="65324" x="2355850" y="3049588"/>
          <p14:tracePt t="65331" x="2355850" y="3022600"/>
          <p14:tracePt t="65340" x="2355850" y="3005138"/>
          <p14:tracePt t="65347" x="2365375" y="2986088"/>
          <p14:tracePt t="65355" x="2365375" y="2968625"/>
          <p14:tracePt t="65363" x="2365375" y="2949575"/>
          <p14:tracePt t="65371" x="2365375" y="2930525"/>
          <p14:tracePt t="65379" x="2374900" y="2903538"/>
          <p14:tracePt t="65387" x="2374900" y="2886075"/>
          <p14:tracePt t="65396" x="2382838" y="2876550"/>
          <p14:tracePt t="65403" x="2382838" y="2867025"/>
          <p14:tracePt t="65412" x="2392363" y="2857500"/>
          <p14:tracePt t="65428" x="2392363" y="2849563"/>
          <p14:tracePt t="65467" x="2392363" y="2840038"/>
          <p14:tracePt t="65475" x="2392363" y="2830513"/>
          <p14:tracePt t="65483" x="2392363" y="2820988"/>
          <p14:tracePt t="65492" x="2392363" y="2813050"/>
          <p14:tracePt t="65499" x="2392363" y="2803525"/>
          <p14:tracePt t="65515" x="2392363" y="2776538"/>
          <p14:tracePt t="65525" x="2382838" y="2776538"/>
          <p14:tracePt t="65540" x="2374900" y="2767013"/>
          <p14:tracePt t="65547" x="2374900" y="2757488"/>
          <p14:tracePt t="65555" x="2374900" y="2747963"/>
          <p14:tracePt t="65571" x="2365375" y="2740025"/>
          <p14:tracePt t="65879" x="2355850" y="2740025"/>
          <p14:tracePt t="65891" x="2355850" y="2747963"/>
          <p14:tracePt t="65919" x="2355850" y="2757488"/>
          <p14:tracePt t="65951" x="2355850" y="2767013"/>
          <p14:tracePt t="65972" x="2346325" y="2776538"/>
          <p14:tracePt t="65995" x="2346325" y="2784475"/>
          <p14:tracePt t="66011" x="2346325" y="2794000"/>
          <p14:tracePt t="66020" x="2346325" y="2813050"/>
          <p14:tracePt t="66028" x="2346325" y="2820988"/>
          <p14:tracePt t="66044" x="2346325" y="2830513"/>
          <p14:tracePt t="66051" x="2346325" y="2849563"/>
          <p14:tracePt t="66059" x="2346325" y="2867025"/>
          <p14:tracePt t="66067" x="2346325" y="2876550"/>
          <p14:tracePt t="66075" x="2338388" y="2894013"/>
          <p14:tracePt t="66083" x="2338388" y="2922588"/>
          <p14:tracePt t="66091" x="2338388" y="2940050"/>
          <p14:tracePt t="66099" x="2338388" y="2968625"/>
          <p14:tracePt t="66107" x="2328863" y="2986088"/>
          <p14:tracePt t="66115" x="2328863" y="3013075"/>
          <p14:tracePt t="66124" x="2328863" y="3032125"/>
          <p14:tracePt t="66131" x="2328863" y="3049588"/>
          <p14:tracePt t="66141" x="2328863" y="3078163"/>
          <p14:tracePt t="66147" x="2328863" y="3095625"/>
          <p14:tracePt t="66155" x="2328863" y="3114675"/>
          <p14:tracePt t="66163" x="2328863" y="3159125"/>
          <p14:tracePt t="66172" x="2328863" y="3187700"/>
          <p14:tracePt t="66179" x="2328863" y="3224213"/>
          <p14:tracePt t="66188" x="2328863" y="3260725"/>
          <p14:tracePt t="66196" x="2338388" y="3287713"/>
          <p14:tracePt t="66204" x="2338388" y="3305175"/>
          <p14:tracePt t="66211" x="2338388" y="3333750"/>
          <p14:tracePt t="66219" x="2338388" y="3351213"/>
          <p14:tracePt t="66227" x="2338388" y="3370263"/>
          <p14:tracePt t="66235" x="2338388" y="3387725"/>
          <p14:tracePt t="66243" x="2338388" y="3397250"/>
          <p14:tracePt t="66251" x="2338388" y="3414713"/>
          <p14:tracePt t="66275" x="2338388" y="3424238"/>
          <p14:tracePt t="66283" x="2338388" y="3433763"/>
          <p14:tracePt t="66291" x="2338388" y="3460750"/>
          <p14:tracePt t="66299" x="2338388" y="3470275"/>
          <p14:tracePt t="66307" x="2338388" y="3487738"/>
          <p14:tracePt t="66315" x="2338388" y="3506788"/>
          <p14:tracePt t="66324" x="2338388" y="3516313"/>
          <p14:tracePt t="66331" x="2338388" y="3560763"/>
          <p14:tracePt t="66340" x="2338388" y="3589338"/>
          <p14:tracePt t="66347" x="2338388" y="3616325"/>
          <p14:tracePt t="66355" x="2346325" y="3662363"/>
          <p14:tracePt t="66363" x="2346325" y="3689350"/>
          <p14:tracePt t="66371" x="2355850" y="3735388"/>
          <p14:tracePt t="66379" x="2355850" y="3771900"/>
          <p14:tracePt t="66387" x="2365375" y="3789363"/>
          <p14:tracePt t="66396" x="2365375" y="3825875"/>
          <p14:tracePt t="66403" x="2365375" y="3835400"/>
          <p14:tracePt t="66411" x="2374900" y="3881438"/>
          <p14:tracePt t="66419" x="2382838" y="3889375"/>
          <p14:tracePt t="66428" x="2382838" y="3917950"/>
          <p14:tracePt t="66435" x="2382838" y="3944938"/>
          <p14:tracePt t="66443" x="2382838" y="3963988"/>
          <p14:tracePt t="66451" x="2382838" y="4017963"/>
          <p14:tracePt t="66459" x="2382838" y="4044950"/>
          <p14:tracePt t="66467" x="2382838" y="4090988"/>
          <p14:tracePt t="66475" x="2392363" y="4117975"/>
          <p14:tracePt t="66483" x="2392363" y="4137025"/>
          <p14:tracePt t="66492" x="2392363" y="4173538"/>
          <p14:tracePt t="66499" x="2392363" y="4191000"/>
          <p14:tracePt t="66508" x="2401888" y="4237038"/>
          <p14:tracePt t="66515" x="2419350" y="4264025"/>
          <p14:tracePt t="66524" x="2419350" y="4273550"/>
          <p14:tracePt t="66531" x="2419350" y="4292600"/>
          <p14:tracePt t="66539" x="2419350" y="4310063"/>
          <p14:tracePt t="66547" x="2419350" y="4319588"/>
          <p14:tracePt t="66555" x="2419350" y="4329113"/>
          <p14:tracePt t="66563" x="2419350" y="4337050"/>
          <p14:tracePt t="66571" x="2428875" y="4346575"/>
          <p14:tracePt t="66623" x="2428875" y="4365625"/>
          <p14:tracePt t="66651" x="2428875" y="4373563"/>
          <p14:tracePt t="66684" x="2438400" y="4383088"/>
          <p14:tracePt t="66707" x="2438400" y="4356100"/>
          <p14:tracePt t="66715" x="2447925" y="4300538"/>
          <p14:tracePt t="66723" x="2465388" y="4200525"/>
          <p14:tracePt t="66731" x="2493963" y="4110038"/>
          <p14:tracePt t="66740" x="2501900" y="3990975"/>
          <p14:tracePt t="66747" x="2520950" y="3898900"/>
          <p14:tracePt t="66755" x="2530475" y="3808413"/>
          <p14:tracePt t="66763" x="2557463" y="3725863"/>
          <p14:tracePt t="66771" x="2574925" y="3652838"/>
          <p14:tracePt t="66780" x="2584450" y="3616325"/>
          <p14:tracePt t="66787" x="2593975" y="3589338"/>
          <p14:tracePt t="66795" x="2603500" y="3552825"/>
          <p14:tracePt t="66803" x="2611438" y="3524250"/>
          <p14:tracePt t="66811" x="2620963" y="3487738"/>
          <p14:tracePt t="66819" x="2630488" y="3443288"/>
          <p14:tracePt t="66828" x="2657475" y="3397250"/>
          <p14:tracePt t="66835" x="2667000" y="3324225"/>
          <p14:tracePt t="66844" x="2720975" y="3241675"/>
          <p14:tracePt t="66851" x="2749550" y="3178175"/>
          <p14:tracePt t="66859" x="2786063" y="3095625"/>
          <p14:tracePt t="66867" x="2794000" y="3068638"/>
          <p14:tracePt t="66877" x="2822575" y="3022600"/>
          <p14:tracePt t="66884" x="2840038" y="2976563"/>
          <p14:tracePt t="66891" x="2876550" y="2930525"/>
          <p14:tracePt t="66899" x="2903538" y="2886075"/>
          <p14:tracePt t="66909" x="2922588" y="2840038"/>
          <p14:tracePt t="66915" x="2932113" y="2820988"/>
          <p14:tracePt t="66923" x="2932113" y="2794000"/>
          <p14:tracePt t="66931" x="2932113" y="2784475"/>
          <p14:tracePt t="66942" x="2949575" y="2776538"/>
          <p14:tracePt t="66948" x="2959100" y="2767013"/>
          <p14:tracePt t="66972" x="2959100" y="2757488"/>
          <p14:tracePt t="66979" x="2959100" y="2747963"/>
          <p14:tracePt t="66996" x="2959100" y="2740025"/>
          <p14:tracePt t="67004" x="2959100" y="2730500"/>
          <p14:tracePt t="67019" x="2959100" y="2720975"/>
          <p14:tracePt t="67131" x="2940050" y="2720975"/>
          <p14:tracePt t="67140" x="2932113" y="2730500"/>
          <p14:tracePt t="67147" x="2913063" y="2747963"/>
          <p14:tracePt t="67155" x="2903538" y="2757488"/>
          <p14:tracePt t="67164" x="2895600" y="2776538"/>
          <p14:tracePt t="67179" x="2886075" y="2784475"/>
          <p14:tracePt t="67187" x="2876550" y="2794000"/>
          <p14:tracePt t="67196" x="2867025" y="2813050"/>
          <p14:tracePt t="67202" x="2849563" y="2830513"/>
          <p14:tracePt t="67211" x="2840038" y="2849563"/>
          <p14:tracePt t="67219" x="2830513" y="2867025"/>
          <p14:tracePt t="67228" x="2822575" y="2886075"/>
          <p14:tracePt t="67235" x="2803525" y="2903538"/>
          <p14:tracePt t="67243" x="2803525" y="2940050"/>
          <p14:tracePt t="67251" x="2794000" y="2968625"/>
          <p14:tracePt t="67259" x="2794000" y="2976563"/>
          <p14:tracePt t="67267" x="2794000" y="3005138"/>
          <p14:tracePt t="67275" x="2794000" y="3022600"/>
          <p14:tracePt t="67283" x="2794000" y="3049588"/>
          <p14:tracePt t="67291" x="2794000" y="3078163"/>
          <p14:tracePt t="67299" x="2794000" y="3095625"/>
          <p14:tracePt t="67307" x="2794000" y="3114675"/>
          <p14:tracePt t="67315" x="2794000" y="3141663"/>
          <p14:tracePt t="67324" x="2794000" y="3159125"/>
          <p14:tracePt t="67331" x="2794000" y="3187700"/>
          <p14:tracePt t="67341" x="2794000" y="3214688"/>
          <p14:tracePt t="67347" x="2794000" y="3232150"/>
          <p14:tracePt t="67355" x="2794000" y="3251200"/>
          <p14:tracePt t="67363" x="2794000" y="3278188"/>
          <p14:tracePt t="67371" x="2794000" y="3314700"/>
          <p14:tracePt t="67380" x="2794000" y="3341688"/>
          <p14:tracePt t="67387" x="2794000" y="3378200"/>
          <p14:tracePt t="67395" x="2794000" y="3424238"/>
          <p14:tracePt t="67403" x="2794000" y="3451225"/>
          <p14:tracePt t="67412" x="2803525" y="3497263"/>
          <p14:tracePt t="67419" x="2803525" y="3516313"/>
          <p14:tracePt t="67428" x="2803525" y="3552825"/>
          <p14:tracePt t="67435" x="2803525" y="3597275"/>
          <p14:tracePt t="67443" x="2803525" y="3633788"/>
          <p14:tracePt t="67451" x="2803525" y="3662363"/>
          <p14:tracePt t="67459" x="2803525" y="3716338"/>
          <p14:tracePt t="67467" x="2803525" y="3771900"/>
          <p14:tracePt t="67475" x="2803525" y="3835400"/>
          <p14:tracePt t="67483" x="2803525" y="3871913"/>
          <p14:tracePt t="67491" x="2803525" y="3898900"/>
          <p14:tracePt t="67499" x="2803525" y="3944938"/>
          <p14:tracePt t="67508" x="2803525" y="4008438"/>
          <p14:tracePt t="67515" x="2803525" y="4054475"/>
          <p14:tracePt t="67524" x="2803525" y="4090988"/>
          <p14:tracePt t="67531" x="2803525" y="4137025"/>
          <p14:tracePt t="67541" x="2803525" y="4173538"/>
          <p14:tracePt t="67547" x="2803525" y="4191000"/>
          <p14:tracePt t="67555" x="2803525" y="4237038"/>
          <p14:tracePt t="67564" x="2822575" y="4283075"/>
          <p14:tracePt t="67571" x="2822575" y="4292600"/>
          <p14:tracePt t="67579" x="2830513" y="4329113"/>
          <p14:tracePt t="67587" x="2840038" y="4365625"/>
          <p14:tracePt t="67595" x="2840038" y="4373563"/>
          <p14:tracePt t="67603" x="2840038" y="4392613"/>
          <p14:tracePt t="67651" x="2849563" y="4410075"/>
          <p14:tracePt t="67675" x="2849563" y="4419600"/>
          <p14:tracePt t="67683" x="2849563" y="4438650"/>
          <p14:tracePt t="67691" x="2849563" y="4446588"/>
          <p14:tracePt t="67707" x="2859088" y="4465638"/>
          <p14:tracePt t="67811" x="2859088" y="4429125"/>
          <p14:tracePt t="67819" x="2859088" y="4402138"/>
          <p14:tracePt t="67828" x="2859088" y="4373563"/>
          <p14:tracePt t="67835" x="2859088" y="4319588"/>
          <p14:tracePt t="67844" x="2859088" y="4283075"/>
          <p14:tracePt t="67851" x="2859088" y="4227513"/>
          <p14:tracePt t="67859" x="2859088" y="4164013"/>
          <p14:tracePt t="67867" x="2859088" y="4090988"/>
          <p14:tracePt t="67875" x="2859088" y="4064000"/>
          <p14:tracePt t="67883" x="2859088" y="4008438"/>
          <p14:tracePt t="67892" x="2867025" y="3927475"/>
          <p14:tracePt t="67899" x="2876550" y="3871913"/>
          <p14:tracePt t="67910" x="2886075" y="3789363"/>
          <p14:tracePt t="67915" x="2903538" y="3716338"/>
          <p14:tracePt t="67923" x="2903538" y="3643313"/>
          <p14:tracePt t="67931" x="2913063" y="3570288"/>
          <p14:tracePt t="67941" x="2922588" y="3533775"/>
          <p14:tracePt t="67947" x="2922588" y="3479800"/>
          <p14:tracePt t="67955" x="2932113" y="3424238"/>
          <p14:tracePt t="67963" x="2932113" y="3397250"/>
          <p14:tracePt t="67971" x="2949575" y="3351213"/>
          <p14:tracePt t="67979" x="2968625" y="3324225"/>
          <p14:tracePt t="67987" x="2986088" y="3278188"/>
          <p14:tracePt t="67996" x="2995613" y="3241675"/>
          <p14:tracePt t="68004" x="3022600" y="3214688"/>
          <p14:tracePt t="68011" x="3022600" y="3151188"/>
          <p14:tracePt t="68019" x="3041650" y="3068638"/>
          <p14:tracePt t="68028" x="3041650" y="3041650"/>
          <p14:tracePt t="68035" x="3059113" y="2968625"/>
          <p14:tracePt t="68045" x="3068638" y="2886075"/>
          <p14:tracePt t="68051" x="3086100" y="2813050"/>
          <p14:tracePt t="68059" x="3095625" y="2740025"/>
          <p14:tracePt t="68067" x="3105150" y="2703513"/>
          <p14:tracePt t="68075" x="3105150" y="2674938"/>
          <p14:tracePt t="68083" x="3105150" y="2647950"/>
          <p14:tracePt t="68092" x="3105150" y="2630488"/>
          <p14:tracePt t="68099" x="3105150" y="2620963"/>
          <p14:tracePt t="68107" x="3105150" y="2601913"/>
          <p14:tracePt t="68115" x="3105150" y="2584450"/>
          <p14:tracePt t="68124" x="3114675" y="2584450"/>
          <p14:tracePt t="68141" x="3122613" y="2565400"/>
          <p14:tracePt t="68155" x="3122613" y="2547938"/>
          <p14:tracePt t="68195" x="3122613" y="2538413"/>
          <p14:tracePt t="68275" x="3122613" y="2557463"/>
          <p14:tracePt t="68283" x="3122613" y="2574925"/>
          <p14:tracePt t="68299" x="3122613" y="2584450"/>
          <p14:tracePt t="68307" x="3122613" y="2601913"/>
          <p14:tracePt t="68315" x="3122613" y="2611438"/>
          <p14:tracePt t="68340" x="3122613" y="2630488"/>
          <p14:tracePt t="68355" x="3122613" y="2638425"/>
          <p14:tracePt t="68363" x="3122613" y="2647950"/>
          <p14:tracePt t="68371" x="3122613" y="2657475"/>
          <p14:tracePt t="68380" x="3122613" y="2667000"/>
          <p14:tracePt t="68387" x="3122613" y="2693988"/>
          <p14:tracePt t="68396" x="3122613" y="2711450"/>
          <p14:tracePt t="68403" x="3122613" y="2730500"/>
          <p14:tracePt t="68412" x="3122613" y="2740025"/>
          <p14:tracePt t="68419" x="3122613" y="2747963"/>
          <p14:tracePt t="68428" x="3122613" y="2767013"/>
          <p14:tracePt t="68435" x="3122613" y="2776538"/>
          <p14:tracePt t="68444" x="3122613" y="2803525"/>
          <p14:tracePt t="68451" x="3122613" y="2813050"/>
          <p14:tracePt t="68460" x="3122613" y="2820988"/>
          <p14:tracePt t="68467" x="3122613" y="2840038"/>
          <p14:tracePt t="68475" x="3122613" y="2867025"/>
          <p14:tracePt t="68483" x="3122613" y="2876550"/>
          <p14:tracePt t="68492" x="3122613" y="2886075"/>
          <p14:tracePt t="68499" x="3122613" y="2894013"/>
          <p14:tracePt t="68507" x="3122613" y="2903538"/>
          <p14:tracePt t="68515" x="3122613" y="2930525"/>
          <p14:tracePt t="68525" x="3122613" y="2949575"/>
          <p14:tracePt t="68531" x="3122613" y="2976563"/>
          <p14:tracePt t="68541" x="3122613" y="3013075"/>
          <p14:tracePt t="68547" x="3122613" y="3041650"/>
          <p14:tracePt t="68555" x="3132138" y="3078163"/>
          <p14:tracePt t="68563" x="3132138" y="3086100"/>
          <p14:tracePt t="68571" x="3141663" y="3122613"/>
          <p14:tracePt t="68579" x="3151188" y="3141663"/>
          <p14:tracePt t="68587" x="3151188" y="3159125"/>
          <p14:tracePt t="68596" x="3151188" y="3178175"/>
          <p14:tracePt t="68603" x="3151188" y="3195638"/>
          <p14:tracePt t="68612" x="3159125" y="3224213"/>
          <p14:tracePt t="68619" x="3159125" y="3232150"/>
          <p14:tracePt t="68628" x="3168650" y="3268663"/>
          <p14:tracePt t="68635" x="3168650" y="3297238"/>
          <p14:tracePt t="68644" x="3168650" y="3333750"/>
          <p14:tracePt t="68659" x="3168650" y="3387725"/>
          <p14:tracePt t="68667" x="3195638" y="3443288"/>
          <p14:tracePt t="68675" x="3195638" y="3479800"/>
          <p14:tracePt t="68683" x="3205163" y="3516313"/>
          <p14:tracePt t="68691" x="3205163" y="3560763"/>
          <p14:tracePt t="68699" x="3214688" y="3616325"/>
          <p14:tracePt t="68707" x="3232150" y="3670300"/>
          <p14:tracePt t="68715" x="3232150" y="3706813"/>
          <p14:tracePt t="68724" x="3232150" y="3735388"/>
          <p14:tracePt t="68731" x="3241675" y="3771900"/>
          <p14:tracePt t="68741" x="3241675" y="3808413"/>
          <p14:tracePt t="68747" x="3251200" y="3825875"/>
          <p14:tracePt t="68755" x="3251200" y="3844925"/>
          <p14:tracePt t="68763" x="3251200" y="3871913"/>
          <p14:tracePt t="68771" x="3251200" y="3898900"/>
          <p14:tracePt t="68779" x="3251200" y="3935413"/>
          <p14:tracePt t="68787" x="3251200" y="3981450"/>
          <p14:tracePt t="68795" x="3251200" y="4017963"/>
          <p14:tracePt t="68803" x="3251200" y="4064000"/>
          <p14:tracePt t="68811" x="3251200" y="4117975"/>
          <p14:tracePt t="68819" x="3251200" y="4173538"/>
          <p14:tracePt t="68828" x="3251200" y="4227513"/>
          <p14:tracePt t="68835" x="3251200" y="4283075"/>
          <p14:tracePt t="68844" x="3251200" y="4329113"/>
          <p14:tracePt t="68851" x="3251200" y="4383088"/>
          <p14:tracePt t="68859" x="3251200" y="4402138"/>
          <p14:tracePt t="68867" x="3251200" y="4429125"/>
          <p14:tracePt t="68875" x="3251200" y="4438650"/>
          <p14:tracePt t="68883" x="3251200" y="4465638"/>
          <p14:tracePt t="68892" x="3251200" y="4475163"/>
          <p14:tracePt t="69003" x="3251200" y="4438650"/>
          <p14:tracePt t="69011" x="3251200" y="4383088"/>
          <p14:tracePt t="69019" x="3260725" y="4356100"/>
          <p14:tracePt t="69028" x="3260725" y="4337050"/>
          <p14:tracePt t="69035" x="3260725" y="4283075"/>
          <p14:tracePt t="69044" x="3287713" y="4210050"/>
          <p14:tracePt t="69051" x="3314700" y="4146550"/>
          <p14:tracePt t="69059" x="3314700" y="4100513"/>
          <p14:tracePt t="69067" x="3324225" y="4037013"/>
          <p14:tracePt t="69076" x="3351213" y="3935413"/>
          <p14:tracePt t="69083" x="3360738" y="3862388"/>
          <p14:tracePt t="69091" x="3387725" y="3762375"/>
          <p14:tracePt t="69099" x="3416300" y="3670300"/>
          <p14:tracePt t="69107" x="3433763" y="3589338"/>
          <p14:tracePt t="69115" x="3443288" y="3516313"/>
          <p14:tracePt t="69124" x="3452813" y="3451225"/>
          <p14:tracePt t="69131" x="3470275" y="3397250"/>
          <p14:tracePt t="69140" x="3479800" y="3378200"/>
          <p14:tracePt t="69147" x="3489325" y="3341688"/>
          <p14:tracePt t="69155" x="3489325" y="3324225"/>
          <p14:tracePt t="69163" x="3506788" y="3297238"/>
          <p14:tracePt t="69171" x="3516313" y="3278188"/>
          <p14:tracePt t="69180" x="3525838" y="3232150"/>
          <p14:tracePt t="69187" x="3533775" y="3195638"/>
          <p14:tracePt t="69195" x="3562350" y="3114675"/>
          <p14:tracePt t="69203" x="3579813" y="3041650"/>
          <p14:tracePt t="69212" x="3589338" y="2959100"/>
          <p14:tracePt t="69219" x="3606800" y="2886075"/>
          <p14:tracePt t="69228" x="3616325" y="2840038"/>
          <p14:tracePt t="69235" x="3616325" y="2784475"/>
          <p14:tracePt t="69244" x="3625850" y="2730500"/>
          <p14:tracePt t="69251" x="3625850" y="2667000"/>
          <p14:tracePt t="69259" x="3635375" y="2630488"/>
          <p14:tracePt t="69267" x="3635375" y="2611438"/>
          <p14:tracePt t="69275" x="3635375" y="2593975"/>
          <p14:tracePt t="69292" x="3635375" y="2584450"/>
          <p14:tracePt t="69467" x="3635375" y="2611438"/>
          <p14:tracePt t="69475" x="3635375" y="2630488"/>
          <p14:tracePt t="69483" x="3635375" y="2638425"/>
          <p14:tracePt t="69491" x="3635375" y="2647950"/>
          <p14:tracePt t="69499" x="3635375" y="2667000"/>
          <p14:tracePt t="69507" x="3635375" y="2674938"/>
          <p14:tracePt t="69515" x="3635375" y="2684463"/>
          <p14:tracePt t="69524" x="3635375" y="2693988"/>
          <p14:tracePt t="69531" x="3635375" y="2711450"/>
          <p14:tracePt t="69540" x="3635375" y="2720975"/>
          <p14:tracePt t="69555" x="3635375" y="2740025"/>
          <p14:tracePt t="69563" x="3635375" y="2757488"/>
          <p14:tracePt t="69572" x="3635375" y="2784475"/>
          <p14:tracePt t="69579" x="3635375" y="2820988"/>
          <p14:tracePt t="69587" x="3635375" y="2849563"/>
          <p14:tracePt t="69595" x="3635375" y="2857500"/>
          <p14:tracePt t="69603" x="3635375" y="2894013"/>
          <p14:tracePt t="69612" x="3635375" y="2903538"/>
          <p14:tracePt t="69619" x="3635375" y="2949575"/>
          <p14:tracePt t="69627" x="3635375" y="2959100"/>
          <p14:tracePt t="69635" x="3635375" y="2986088"/>
          <p14:tracePt t="69643" x="3635375" y="2995613"/>
          <p14:tracePt t="69651" x="3635375" y="3005138"/>
          <p14:tracePt t="69660" x="3635375" y="3041650"/>
          <p14:tracePt t="69675" x="3635375" y="3059113"/>
          <p14:tracePt t="69683" x="3652838" y="3095625"/>
          <p14:tracePt t="69691" x="3662363" y="3114675"/>
          <p14:tracePt t="69699" x="3662363" y="3132138"/>
          <p14:tracePt t="69708" x="3662363" y="3151188"/>
          <p14:tracePt t="69715" x="3679825" y="3187700"/>
          <p14:tracePt t="69724" x="3679825" y="3214688"/>
          <p14:tracePt t="69731" x="3689350" y="3251200"/>
          <p14:tracePt t="69740" x="3689350" y="3287713"/>
          <p14:tracePt t="69747" x="3689350" y="3333750"/>
          <p14:tracePt t="69755" x="3689350" y="3351213"/>
          <p14:tracePt t="69764" x="3708400" y="3387725"/>
          <p14:tracePt t="69772" x="3708400" y="3424238"/>
          <p14:tracePt t="69779" x="3708400" y="3451225"/>
          <p14:tracePt t="69787" x="3716338" y="3479800"/>
          <p14:tracePt t="69795" x="3725863" y="3524250"/>
          <p14:tracePt t="69812" x="3725863" y="3552825"/>
          <p14:tracePt t="69819" x="3725863" y="3570288"/>
          <p14:tracePt t="69828" x="3725863" y="3616325"/>
          <p14:tracePt t="69835" x="3725863" y="3643313"/>
          <p14:tracePt t="69844" x="3744913" y="3698875"/>
          <p14:tracePt t="69851" x="3752850" y="3743325"/>
          <p14:tracePt t="69859" x="3762375" y="3798888"/>
          <p14:tracePt t="69867" x="3762375" y="3825875"/>
          <p14:tracePt t="69875" x="3789363" y="3898900"/>
          <p14:tracePt t="69884" x="3798888" y="3963988"/>
          <p14:tracePt t="69891" x="3798888" y="4017963"/>
          <p14:tracePt t="69899" x="3798888" y="4073525"/>
          <p14:tracePt t="69908" x="3825875" y="4154488"/>
          <p14:tracePt t="69927" x="3825875" y="4264025"/>
          <p14:tracePt t="69931" x="3825875" y="4310063"/>
          <p14:tracePt t="69940" x="3835400" y="4346575"/>
          <p14:tracePt t="69947" x="3835400" y="4392613"/>
          <p14:tracePt t="69955" x="3835400" y="4419600"/>
          <p14:tracePt t="69964" x="3835400" y="4446588"/>
          <p14:tracePt t="69971" x="3835400" y="4475163"/>
          <p14:tracePt t="69979" x="3835400" y="4511675"/>
          <p14:tracePt t="69987" x="3835400" y="4538663"/>
          <p14:tracePt t="69995" x="3835400" y="4548188"/>
          <p14:tracePt t="70011" x="3835400" y="4556125"/>
          <p14:tracePt t="70203" x="3835400" y="4519613"/>
          <p14:tracePt t="70211" x="3835400" y="4465638"/>
          <p14:tracePt t="70219" x="3835400" y="4438650"/>
          <p14:tracePt t="70228" x="3835400" y="4383088"/>
          <p14:tracePt t="70235" x="3835400" y="4300538"/>
          <p14:tracePt t="70244" x="3835400" y="4210050"/>
          <p14:tracePt t="70247" x="3835400" y="4117975"/>
          <p14:tracePt t="70255" x="3835400" y="4008438"/>
          <p14:tracePt t="70263" x="3835400" y="3881438"/>
          <p14:tracePt t="70271" x="3835400" y="3752850"/>
          <p14:tracePt t="70279" x="3854450" y="3643313"/>
          <p14:tracePt t="70287" x="3862388" y="3533775"/>
          <p14:tracePt t="70295" x="3881438" y="3433763"/>
          <p14:tracePt t="70303" x="3890963" y="3360738"/>
          <p14:tracePt t="70307" x="3898900" y="3305175"/>
          <p14:tracePt t="70315" x="3927475" y="3241675"/>
          <p14:tracePt t="70324" x="3944938" y="3205163"/>
          <p14:tracePt t="70331" x="3954463" y="3168650"/>
          <p14:tracePt t="70340" x="3981450" y="3122613"/>
          <p14:tracePt t="70347" x="4000500" y="3095625"/>
          <p14:tracePt t="70356" x="4027488" y="3049588"/>
          <p14:tracePt t="70363" x="4044950" y="2986088"/>
          <p14:tracePt t="70372" x="4054475" y="2959100"/>
          <p14:tracePt t="70380" x="4064000" y="2913063"/>
          <p14:tracePt t="70387" x="4090988" y="2886075"/>
          <p14:tracePt t="70395" x="4100513" y="2840038"/>
          <p14:tracePt t="70403" x="4110038" y="2794000"/>
          <p14:tracePt t="70411" x="4119563" y="2757488"/>
          <p14:tracePt t="70419" x="4146550" y="2711450"/>
          <p14:tracePt t="70428" x="4146550" y="2693988"/>
          <p14:tracePt t="70435" x="4164013" y="2647950"/>
          <p14:tracePt t="70444" x="4173538" y="2611438"/>
          <p14:tracePt t="70451" x="4173538" y="2574925"/>
          <p14:tracePt t="70459" x="4183063" y="2547938"/>
          <p14:tracePt t="70467" x="4192588" y="2528888"/>
          <p14:tracePt t="70475" x="4192588" y="2520950"/>
          <p14:tracePt t="70483" x="4192588" y="2511425"/>
          <p14:tracePt t="70491" x="4200525" y="2492375"/>
          <p14:tracePt t="70507" x="4210050" y="2492375"/>
          <p14:tracePt t="70539" x="4210050" y="2484438"/>
          <p14:tracePt t="70547" x="4210050" y="2465388"/>
          <p14:tracePt t="70555" x="4210050" y="2455863"/>
          <p14:tracePt t="70564" x="4210050" y="2438400"/>
          <p14:tracePt t="70588" x="4210050" y="2428875"/>
          <p14:tracePt t="70635" x="4210050" y="2438400"/>
          <p14:tracePt t="70644" x="4210050" y="2465388"/>
          <p14:tracePt t="70651" x="4210050" y="2501900"/>
          <p14:tracePt t="70660" x="4210050" y="2557463"/>
          <p14:tracePt t="70667" x="4210050" y="2593975"/>
          <p14:tracePt t="70675" x="4210050" y="2611438"/>
          <p14:tracePt t="70683" x="4210050" y="2638425"/>
          <p14:tracePt t="70691" x="4200525" y="2647950"/>
          <p14:tracePt t="70699" x="4200525" y="2667000"/>
          <p14:tracePt t="70707" x="4200525" y="2674938"/>
          <p14:tracePt t="70715" x="4200525" y="2693988"/>
          <p14:tracePt t="70723" x="4200525" y="2703513"/>
          <p14:tracePt t="70740" x="4192588" y="2730500"/>
          <p14:tracePt t="70747" x="4192588" y="2747963"/>
          <p14:tracePt t="70755" x="4192588" y="2767013"/>
          <p14:tracePt t="70763" x="4192588" y="2794000"/>
          <p14:tracePt t="70771" x="4192588" y="2830513"/>
          <p14:tracePt t="70779" x="4183063" y="2849563"/>
          <p14:tracePt t="70787" x="4183063" y="2867025"/>
          <p14:tracePt t="70795" x="4183063" y="2894013"/>
          <p14:tracePt t="70803" x="4183063" y="2913063"/>
          <p14:tracePt t="70812" x="4183063" y="2930525"/>
          <p14:tracePt t="70829" x="4183063" y="2959100"/>
          <p14:tracePt t="70835" x="4183063" y="3005138"/>
          <p14:tracePt t="70845" x="4183063" y="3022600"/>
          <p14:tracePt t="70851" x="4183063" y="3049588"/>
          <p14:tracePt t="70860" x="4183063" y="3078163"/>
          <p14:tracePt t="70867" x="4183063" y="3105150"/>
          <p14:tracePt t="70875" x="4183063" y="3141663"/>
          <p14:tracePt t="70883" x="4183063" y="3178175"/>
          <p14:tracePt t="70891" x="4183063" y="3187700"/>
          <p14:tracePt t="70899" x="4173538" y="3214688"/>
          <p14:tracePt t="70908" x="4164013" y="3224213"/>
          <p14:tracePt t="70915" x="4164013" y="3251200"/>
          <p14:tracePt t="70923" x="4164013" y="3297238"/>
          <p14:tracePt t="70931" x="4164013" y="3341688"/>
          <p14:tracePt t="70940" x="4156075" y="3370263"/>
          <p14:tracePt t="70947" x="4146550" y="3424238"/>
          <p14:tracePt t="70955" x="4146550" y="3487738"/>
          <p14:tracePt t="70963" x="4119563" y="3533775"/>
          <p14:tracePt t="70971" x="4119563" y="3589338"/>
          <p14:tracePt t="70979" x="4110038" y="3662363"/>
          <p14:tracePt t="70987" x="4110038" y="3689350"/>
          <p14:tracePt t="70995" x="4100513" y="3735388"/>
          <p14:tracePt t="71003" x="4100513" y="3789363"/>
          <p14:tracePt t="71011" x="4100513" y="3862388"/>
          <p14:tracePt t="71019" x="4100513" y="3935413"/>
          <p14:tracePt t="71028" x="4100513" y="4000500"/>
          <p14:tracePt t="71035" x="4100513" y="4054475"/>
          <p14:tracePt t="71044" x="4100513" y="4110038"/>
          <p14:tracePt t="71051" x="4100513" y="4164013"/>
          <p14:tracePt t="71060" x="4100513" y="4219575"/>
          <p14:tracePt t="71067" x="4100513" y="4300538"/>
          <p14:tracePt t="71075" x="4100513" y="4373563"/>
          <p14:tracePt t="71083" x="4100513" y="4446588"/>
          <p14:tracePt t="71091" x="4100513" y="4502150"/>
          <p14:tracePt t="71099" x="4100513" y="4575175"/>
          <p14:tracePt t="71107" x="4100513" y="4648200"/>
          <p14:tracePt t="71115" x="4100513" y="4711700"/>
          <p14:tracePt t="71124" x="4100513" y="4767263"/>
          <p14:tracePt t="71131" x="4110038" y="4784725"/>
          <p14:tracePt t="71140" x="4110038" y="4794250"/>
          <p14:tracePt t="71244" x="4110038" y="4784725"/>
          <p14:tracePt t="71251" x="4110038" y="4767263"/>
          <p14:tracePt t="71260" x="4110038" y="4738688"/>
          <p14:tracePt t="71267" x="4119563" y="4721225"/>
          <p14:tracePt t="71275" x="4119563" y="4694238"/>
          <p14:tracePt t="71284" x="4119563" y="4648200"/>
          <p14:tracePt t="71291" x="4119563" y="4621213"/>
          <p14:tracePt t="71299" x="4127500" y="4575175"/>
          <p14:tracePt t="71308" x="4127500" y="4502150"/>
          <p14:tracePt t="71315" x="4146550" y="4475163"/>
          <p14:tracePt t="71324" x="4146550" y="4402138"/>
          <p14:tracePt t="71332" x="4146550" y="4329113"/>
          <p14:tracePt t="71340" x="4156075" y="4273550"/>
          <p14:tracePt t="71347" x="4156075" y="4200525"/>
          <p14:tracePt t="71355" x="4156075" y="4137025"/>
          <p14:tracePt t="71363" x="4156075" y="4110038"/>
          <p14:tracePt t="71371" x="4156075" y="4054475"/>
          <p14:tracePt t="71379" x="4164013" y="4000500"/>
          <p14:tracePt t="71387" x="4164013" y="3935413"/>
          <p14:tracePt t="71395" x="4173538" y="3908425"/>
          <p14:tracePt t="71403" x="4183063" y="3881438"/>
          <p14:tracePt t="71412" x="4183063" y="3835400"/>
          <p14:tracePt t="71419" x="4200525" y="3779838"/>
          <p14:tracePt t="71427" x="4210050" y="3725863"/>
          <p14:tracePt t="71435" x="4219575" y="3662363"/>
          <p14:tracePt t="71445" x="4229100" y="3606800"/>
          <p14:tracePt t="71451" x="4229100" y="3579813"/>
          <p14:tracePt t="71460" x="4246563" y="3533775"/>
          <p14:tracePt t="71467" x="4246563" y="3479800"/>
          <p14:tracePt t="71475" x="4265613" y="3443288"/>
          <p14:tracePt t="71483" x="4265613" y="3406775"/>
          <p14:tracePt t="71491" x="4265613" y="3378200"/>
          <p14:tracePt t="71499" x="4265613" y="3341688"/>
          <p14:tracePt t="71507" x="4273550" y="3341688"/>
          <p14:tracePt t="71515" x="4273550" y="3314700"/>
          <p14:tracePt t="71523" x="4273550" y="3268663"/>
          <p14:tracePt t="71531" x="4283075" y="3251200"/>
          <p14:tracePt t="71540" x="4302125" y="3224213"/>
          <p14:tracePt t="71547" x="4302125" y="3195638"/>
          <p14:tracePt t="71556" x="4319588" y="3151188"/>
          <p14:tracePt t="71563" x="4329113" y="3122613"/>
          <p14:tracePt t="71572" x="4329113" y="3078163"/>
          <p14:tracePt t="71579" x="4329113" y="3041650"/>
          <p14:tracePt t="71587" x="4356100" y="3013075"/>
          <p14:tracePt t="71595" x="4365625" y="2986088"/>
          <p14:tracePt t="71603" x="4375150" y="2968625"/>
          <p14:tracePt t="71612" x="4375150" y="2949575"/>
          <p14:tracePt t="71619" x="4383088" y="2930525"/>
          <p14:tracePt t="71628" x="4411663" y="2886075"/>
          <p14:tracePt t="71635" x="4429125" y="2849563"/>
          <p14:tracePt t="71644" x="4448175" y="2803525"/>
          <p14:tracePt t="71651" x="4456113" y="2757488"/>
          <p14:tracePt t="71660" x="4492625" y="2711450"/>
          <p14:tracePt t="71667" x="4502150" y="2703513"/>
          <p14:tracePt t="71675" x="4511675" y="2674938"/>
          <p14:tracePt t="71692" x="4511675" y="2667000"/>
          <p14:tracePt t="71699" x="4529138" y="2647950"/>
          <p14:tracePt t="71723" x="4529138" y="2638425"/>
          <p14:tracePt t="71731" x="4529138" y="2630488"/>
          <p14:tracePt t="71747" x="4538663" y="2620963"/>
          <p14:tracePt t="71835" x="4548188" y="2620963"/>
          <p14:tracePt t="71851" x="4557713" y="2638425"/>
          <p14:tracePt t="71860" x="4565650" y="2657475"/>
          <p14:tracePt t="71867" x="4565650" y="2667000"/>
          <p14:tracePt t="71876" x="4565650" y="2684463"/>
          <p14:tracePt t="71883" x="4565650" y="2703513"/>
          <p14:tracePt t="71891" x="4565650" y="2720975"/>
          <p14:tracePt t="71899" x="4565650" y="2747963"/>
          <p14:tracePt t="71907" x="4575175" y="2767013"/>
          <p14:tracePt t="71926" x="4575175" y="2820988"/>
          <p14:tracePt t="71931" x="4575175" y="2857500"/>
          <p14:tracePt t="71940" x="4575175" y="2876550"/>
          <p14:tracePt t="71947" x="4584700" y="2913063"/>
          <p14:tracePt t="71955" x="4584700" y="2940050"/>
          <p14:tracePt t="71963" x="4584700" y="2959100"/>
          <p14:tracePt t="71972" x="4584700" y="2986088"/>
          <p14:tracePt t="71979" x="4594225" y="3022600"/>
          <p14:tracePt t="71987" x="4602163" y="3049588"/>
          <p14:tracePt t="71995" x="4602163" y="3059113"/>
          <p14:tracePt t="72003" x="4611688" y="3086100"/>
          <p14:tracePt t="72011" x="4621213" y="3114675"/>
          <p14:tracePt t="72019" x="4621213" y="3159125"/>
          <p14:tracePt t="72028" x="4630738" y="3195638"/>
          <p14:tracePt t="72035" x="4630738" y="3224213"/>
          <p14:tracePt t="72044" x="4638675" y="3287713"/>
          <p14:tracePt t="72051" x="4657725" y="3341688"/>
          <p14:tracePt t="72060" x="4657725" y="3387725"/>
          <p14:tracePt t="72067" x="4657725" y="3443288"/>
          <p14:tracePt t="72076" x="4684713" y="3516313"/>
          <p14:tracePt t="72083" x="4684713" y="3560763"/>
          <p14:tracePt t="72091" x="4684713" y="3589338"/>
          <p14:tracePt t="72099" x="4684713" y="3643313"/>
          <p14:tracePt t="72107" x="4684713" y="3698875"/>
          <p14:tracePt t="72115" x="4684713" y="3771900"/>
          <p14:tracePt t="72123" x="4684713" y="3825875"/>
          <p14:tracePt t="72131" x="4684713" y="3917950"/>
          <p14:tracePt t="72140" x="4684713" y="4000500"/>
          <p14:tracePt t="72147" x="4684713" y="4073525"/>
          <p14:tracePt t="72156" x="4684713" y="4146550"/>
          <p14:tracePt t="72163" x="4684713" y="4219575"/>
          <p14:tracePt t="72172" x="4684713" y="4292600"/>
          <p14:tracePt t="72180" x="4684713" y="4365625"/>
          <p14:tracePt t="72187" x="4684713" y="4419600"/>
          <p14:tracePt t="72195" x="4675188" y="4502150"/>
          <p14:tracePt t="72203" x="4675188" y="4575175"/>
          <p14:tracePt t="72211" x="4667250" y="4592638"/>
          <p14:tracePt t="72219" x="4667250" y="4611688"/>
          <p14:tracePt t="72228" x="4667250" y="4638675"/>
          <p14:tracePt t="72235" x="4667250" y="4648200"/>
          <p14:tracePt t="72339" x="4667250" y="4657725"/>
          <p14:tracePt t="73039" x="4657725" y="4657725"/>
          <p14:tracePt t="73064" x="4648200" y="4665663"/>
          <p14:tracePt t="73071" x="4638675" y="4675188"/>
          <p14:tracePt t="73087" x="4621213" y="4684713"/>
          <p14:tracePt t="73095" x="4611688" y="4684713"/>
          <p14:tracePt t="73111" x="4594225" y="4684713"/>
          <p14:tracePt t="73119" x="4584700" y="4694238"/>
          <p14:tracePt t="73211" x="4575175" y="4702175"/>
          <p14:tracePt t="73219" x="4565650" y="4711700"/>
          <p14:tracePt t="73259" x="4557713" y="4711700"/>
          <p14:tracePt t="73267" x="4548188" y="4711700"/>
          <p14:tracePt t="73276" x="4538663" y="4721225"/>
          <p14:tracePt t="73475" x="4538663" y="4730750"/>
          <p14:tracePt t="73491" x="4548188" y="4730750"/>
          <p14:tracePt t="73499" x="4557713" y="4730750"/>
          <p14:tracePt t="73507" x="4584700" y="4730750"/>
          <p14:tracePt t="73515" x="4611688" y="4738688"/>
          <p14:tracePt t="73523" x="4638675" y="4738688"/>
          <p14:tracePt t="73531" x="4684713" y="4738688"/>
          <p14:tracePt t="73540" x="4721225" y="4738688"/>
          <p14:tracePt t="73547" x="4794250" y="4738688"/>
          <p14:tracePt t="73556" x="4849813" y="4738688"/>
          <p14:tracePt t="73564" x="4922838" y="4738688"/>
          <p14:tracePt t="73572" x="4976813" y="4738688"/>
          <p14:tracePt t="73579" x="5013325" y="4738688"/>
          <p14:tracePt t="73587" x="5049838" y="4738688"/>
          <p14:tracePt t="73595" x="5095875" y="4738688"/>
          <p14:tracePt t="73603" x="5132388" y="4721225"/>
          <p14:tracePt t="73611" x="5195888" y="4711700"/>
          <p14:tracePt t="73619" x="5251450" y="4711700"/>
          <p14:tracePt t="73628" x="5324475" y="4711700"/>
          <p14:tracePt t="73635" x="5397500" y="4702175"/>
          <p14:tracePt t="73644" x="5480050" y="4684713"/>
          <p14:tracePt t="73651" x="5553075" y="4675188"/>
          <p14:tracePt t="73660" x="5634038" y="4665663"/>
          <p14:tracePt t="73667" x="5708650" y="4648200"/>
          <p14:tracePt t="73675" x="5781675" y="4648200"/>
          <p14:tracePt t="73683" x="5854700" y="4648200"/>
          <p14:tracePt t="73691" x="5918200" y="4638675"/>
          <p14:tracePt t="73699" x="5945188" y="4638675"/>
          <p14:tracePt t="73707" x="5972175" y="4638675"/>
          <p14:tracePt t="73715" x="5991225" y="4638675"/>
          <p14:tracePt t="73723" x="6000750" y="4629150"/>
          <p14:tracePt t="73731" x="6037263" y="4629150"/>
          <p14:tracePt t="73740" x="6054725" y="4621213"/>
          <p14:tracePt t="73748" x="6064250" y="4621213"/>
          <p14:tracePt t="73755" x="6091238" y="4621213"/>
          <p14:tracePt t="73764" x="6118225" y="4621213"/>
          <p14:tracePt t="73772" x="6164263" y="4611688"/>
          <p14:tracePt t="73779" x="6200775" y="4611688"/>
          <p14:tracePt t="73787" x="6246813" y="4611688"/>
          <p14:tracePt t="73795" x="6300788" y="4611688"/>
          <p14:tracePt t="73803" x="6329363" y="4611688"/>
          <p14:tracePt t="73811" x="6383338" y="4611688"/>
          <p14:tracePt t="73819" x="6456363" y="4611688"/>
          <p14:tracePt t="73828" x="6529388" y="4592638"/>
          <p14:tracePt t="73835" x="6611938" y="4575175"/>
          <p14:tracePt t="73844" x="6675438" y="4548188"/>
          <p14:tracePt t="73851" x="6757988" y="4502150"/>
          <p14:tracePt t="73860" x="6840538" y="4446588"/>
          <p14:tracePt t="73867" x="6904038" y="4410075"/>
          <p14:tracePt t="73875" x="6967538" y="4356100"/>
          <p14:tracePt t="73883" x="7032625" y="4319588"/>
          <p14:tracePt t="73891" x="7077075" y="4283075"/>
          <p14:tracePt t="73899" x="7123113" y="4264025"/>
          <p14:tracePt t="73908" x="7142163" y="4246563"/>
          <p14:tracePt t="73915" x="7159625" y="4237038"/>
          <p14:tracePt t="73925" x="7169150" y="4237038"/>
          <p14:tracePt t="73931" x="7186613" y="4227513"/>
          <p14:tracePt t="73940" x="7205663" y="4227513"/>
          <p14:tracePt t="73947" x="7223125" y="4219575"/>
          <p14:tracePt t="73955" x="7242175" y="4210050"/>
          <p14:tracePt t="73963" x="7251700" y="4200525"/>
          <p14:tracePt t="73971" x="7259638" y="4191000"/>
          <p14:tracePt t="73979" x="7269163" y="4191000"/>
          <p14:tracePt t="73987" x="7269163" y="4183063"/>
          <p14:tracePt t="74003" x="7278688" y="4173538"/>
          <p14:tracePt t="74011" x="7296150" y="4164013"/>
          <p14:tracePt t="74028" x="7305675" y="4164013"/>
          <p14:tracePt t="74035" x="7315200" y="4154488"/>
          <p14:tracePt t="74211" x="7324725" y="4146550"/>
          <p14:tracePt t="74403" x="7334250" y="4137025"/>
          <p14:tracePt t="74499" x="7334250" y="4127500"/>
          <p14:tracePt t="75755" x="7324725" y="4127500"/>
          <p14:tracePt t="75803" x="7315200" y="4127500"/>
          <p14:tracePt t="75827" x="7305675" y="4127500"/>
          <p14:tracePt t="78127" x="6027738" y="3808413"/>
          <p14:tracePt t="78155" x="4229100" y="3387725"/>
          <p14:tracePt t="78163" x="3195638" y="3122613"/>
          <p14:tracePt t="78172" x="2566988" y="2968625"/>
          <p14:tracePt t="78179" x="2228850" y="2857500"/>
          <p14:tracePt t="78183" x="2036763" y="2794000"/>
          <p14:tracePt t="78188" x="1908175" y="2767013"/>
          <p14:tracePt t="78195" x="1808163" y="2740025"/>
          <p14:tracePt t="78204" x="1754188" y="2720975"/>
          <p14:tracePt t="78208" x="1689100" y="2703513"/>
          <p14:tracePt t="78215" x="1644650" y="2674938"/>
          <p14:tracePt t="78223" x="1616075" y="2657475"/>
          <p14:tracePt t="78231" x="1579563" y="2647950"/>
          <p14:tracePt t="78239" x="1552575" y="2638425"/>
          <p14:tracePt t="78247" x="1543050" y="2630488"/>
          <p14:tracePt t="78256" x="1525588" y="2620963"/>
          <p14:tracePt t="78263" x="1489075" y="2611438"/>
          <p14:tracePt t="78267" x="1443038" y="2601913"/>
          <p14:tracePt t="78275" x="1397000" y="2593975"/>
          <p14:tracePt t="78283" x="1360488" y="2574925"/>
          <p14:tracePt t="78291" x="1314450" y="2557463"/>
          <p14:tracePt t="78299" x="1287463" y="2547938"/>
          <p14:tracePt t="78307" x="1241425" y="2538413"/>
          <p14:tracePt t="78315" x="1187450" y="2520950"/>
          <p14:tracePt t="78323" x="1104900" y="2492375"/>
          <p14:tracePt t="78331" x="1022350" y="2484438"/>
          <p14:tracePt t="78339" x="949325" y="2474913"/>
          <p14:tracePt t="78347" x="876300" y="2455863"/>
          <p14:tracePt t="78356" x="839788" y="2455863"/>
          <p14:tracePt t="78363" x="812800" y="2455863"/>
          <p14:tracePt t="78379" x="803275" y="2455863"/>
          <p14:tracePt t="78451" x="831850" y="2474913"/>
          <p14:tracePt t="78459" x="849313" y="2484438"/>
          <p14:tracePt t="78467" x="885825" y="2492375"/>
          <p14:tracePt t="78475" x="912813" y="2501900"/>
          <p14:tracePt t="78484" x="985838" y="2528888"/>
          <p14:tracePt t="78491" x="1058863" y="2538413"/>
          <p14:tracePt t="78499" x="1141413" y="2565400"/>
          <p14:tracePt t="78508" x="1214438" y="2565400"/>
          <p14:tracePt t="78515" x="1233488" y="2574925"/>
          <p14:tracePt t="78523" x="1287463" y="2584450"/>
          <p14:tracePt t="78531" x="1333500" y="2584450"/>
          <p14:tracePt t="78540" x="1387475" y="2611438"/>
          <p14:tracePt t="78547" x="1397000" y="2611438"/>
          <p14:tracePt t="78556" x="1416050" y="2611438"/>
          <p14:tracePt t="78572" x="1433513" y="2620963"/>
          <p14:tracePt t="78595" x="1443038" y="2620963"/>
          <p14:tracePt t="78603" x="1452563" y="2620963"/>
          <p14:tracePt t="78619" x="1470025" y="2630488"/>
          <p14:tracePt t="78628" x="1479550" y="2630488"/>
          <p14:tracePt t="78635" x="1506538" y="2647950"/>
          <p14:tracePt t="78645" x="1516063" y="2647950"/>
          <p14:tracePt t="78651" x="1533525" y="2647950"/>
          <p14:tracePt t="78660" x="1598613" y="2684463"/>
          <p14:tracePt t="78667" x="1616075" y="2703513"/>
          <p14:tracePt t="78675" x="1662113" y="2703513"/>
          <p14:tracePt t="78683" x="1681163" y="2711450"/>
          <p14:tracePt t="78691" x="1717675" y="2720975"/>
          <p14:tracePt t="78699" x="1754188" y="2740025"/>
          <p14:tracePt t="78708" x="1781175" y="2747963"/>
          <p14:tracePt t="78715" x="1798638" y="2776538"/>
          <p14:tracePt t="78723" x="1827213" y="2794000"/>
          <p14:tracePt t="78731" x="1844675" y="2803525"/>
          <p14:tracePt t="78740" x="1881188" y="2830513"/>
          <p14:tracePt t="78747" x="1900238" y="2849563"/>
          <p14:tracePt t="78756" x="1917700" y="2857500"/>
          <p14:tracePt t="78763" x="1954213" y="2894013"/>
          <p14:tracePt t="78772" x="1981200" y="2922588"/>
          <p14:tracePt t="78779" x="2000250" y="2930525"/>
          <p14:tracePt t="78787" x="2027238" y="2959100"/>
          <p14:tracePt t="78795" x="2063750" y="2968625"/>
          <p14:tracePt t="78803" x="2090738" y="2976563"/>
          <p14:tracePt t="78811" x="2109788" y="2976563"/>
          <p14:tracePt t="78819" x="2136775" y="2986088"/>
          <p14:tracePt t="78828" x="2155825" y="2995613"/>
          <p14:tracePt t="78835" x="2192338" y="3005138"/>
          <p14:tracePt t="79051" x="2200275" y="3005138"/>
          <p14:tracePt t="79064" x="2219325" y="3005138"/>
          <p14:tracePt t="79067" x="2228850" y="3005138"/>
          <p14:tracePt t="79076" x="2236788" y="3005138"/>
          <p14:tracePt t="79083" x="2246313" y="2995613"/>
          <p14:tracePt t="79091" x="2255838" y="2995613"/>
          <p14:tracePt t="79095" x="2292350" y="2976563"/>
          <p14:tracePt t="79111" x="2319338" y="2976563"/>
          <p14:tracePt t="79119" x="2346325" y="2968625"/>
          <p14:tracePt t="79127" x="2382838" y="2959100"/>
          <p14:tracePt t="79135" x="2401888" y="2959100"/>
          <p14:tracePt t="79144" x="2428875" y="2959100"/>
          <p14:tracePt t="79151" x="2447925" y="2949575"/>
          <p14:tracePt t="79155" x="2465388" y="2940050"/>
          <p14:tracePt t="79163" x="2484438" y="2922588"/>
          <p14:tracePt t="79171" x="2493963" y="2913063"/>
          <p14:tracePt t="79179" x="2501900" y="2903538"/>
          <p14:tracePt t="79188" x="2530475" y="2894013"/>
          <p14:tracePt t="79195" x="2530475" y="2886075"/>
          <p14:tracePt t="79203" x="2547938" y="2876550"/>
          <p14:tracePt t="79211" x="2557463" y="2876550"/>
          <p14:tracePt t="79219" x="2566988" y="2867025"/>
          <p14:tracePt t="79228" x="2584450" y="2867025"/>
          <p14:tracePt t="79235" x="2611438" y="2867025"/>
          <p14:tracePt t="79244" x="2620963" y="2867025"/>
          <p14:tracePt t="79251" x="2640013" y="2867025"/>
          <p14:tracePt t="79260" x="2657475" y="2867025"/>
          <p14:tracePt t="79267" x="2684463" y="2867025"/>
          <p14:tracePt t="79276" x="2720975" y="2867025"/>
          <p14:tracePt t="79283" x="2757488" y="2867025"/>
          <p14:tracePt t="79291" x="2786063" y="2867025"/>
          <p14:tracePt t="79299" x="2840038" y="2867025"/>
          <p14:tracePt t="79307" x="2895600" y="2867025"/>
          <p14:tracePt t="79315" x="2932113" y="2867025"/>
          <p14:tracePt t="79324" x="2986088" y="2867025"/>
          <p14:tracePt t="79331" x="3049588" y="2867025"/>
          <p14:tracePt t="79340" x="3105150" y="2867025"/>
          <p14:tracePt t="79347" x="3159125" y="2867025"/>
          <p14:tracePt t="79356" x="3187700" y="2867025"/>
          <p14:tracePt t="79363" x="3241675" y="2867025"/>
          <p14:tracePt t="79373" x="3270250" y="2867025"/>
          <p14:tracePt t="79379" x="3314700" y="2867025"/>
          <p14:tracePt t="79395" x="3343275" y="2867025"/>
          <p14:tracePt t="79403" x="3351213" y="2867025"/>
          <p14:tracePt t="79411" x="3360738" y="2867025"/>
          <p14:tracePt t="79419" x="3379788" y="2867025"/>
          <p14:tracePt t="79435" x="3406775" y="2867025"/>
          <p14:tracePt t="79444" x="3424238" y="2867025"/>
          <p14:tracePt t="79451" x="3433763" y="2857500"/>
          <p14:tracePt t="79460" x="3452813" y="2857500"/>
          <p14:tracePt t="79467" x="3470275" y="2849563"/>
          <p14:tracePt t="79473" x="3516313" y="2849563"/>
          <p14:tracePt t="79483" x="3533775" y="2849563"/>
          <p14:tracePt t="79491" x="3570288" y="2849563"/>
          <p14:tracePt t="79499" x="3589338" y="2849563"/>
          <p14:tracePt t="79507" x="3625850" y="2840038"/>
          <p14:tracePt t="79515" x="3652838" y="2840038"/>
          <p14:tracePt t="79523" x="3662363" y="2840038"/>
          <p14:tracePt t="79531" x="3689350" y="2830513"/>
          <p14:tracePt t="79539" x="3698875" y="2830513"/>
          <p14:tracePt t="79547" x="3744913" y="2830513"/>
          <p14:tracePt t="79555" x="3762375" y="2830513"/>
          <p14:tracePt t="79564" x="3798888" y="2830513"/>
          <p14:tracePt t="79572" x="3854450" y="2830513"/>
          <p14:tracePt t="79579" x="3898900" y="2830513"/>
          <p14:tracePt t="79588" x="3935413" y="2830513"/>
          <p14:tracePt t="79595" x="3971925" y="2830513"/>
          <p14:tracePt t="79603" x="4008438" y="2830513"/>
          <p14:tracePt t="79611" x="4044950" y="2830513"/>
          <p14:tracePt t="79619" x="4090988" y="2830513"/>
          <p14:tracePt t="79628" x="4127500" y="2830513"/>
          <p14:tracePt t="79635" x="4173538" y="2830513"/>
          <p14:tracePt t="79645" x="4229100" y="2830513"/>
          <p14:tracePt t="79651" x="4265613" y="2830513"/>
          <p14:tracePt t="79660" x="4302125" y="2830513"/>
          <p14:tracePt t="79667" x="4338638" y="2830513"/>
          <p14:tracePt t="79675" x="4365625" y="2830513"/>
          <p14:tracePt t="79683" x="4375150" y="2830513"/>
          <p14:tracePt t="79691" x="4392613" y="2830513"/>
          <p14:tracePt t="79739" x="4402138" y="2830513"/>
          <p14:tracePt t="79744" x="4411663" y="2830513"/>
          <p14:tracePt t="79756" x="4419600" y="2830513"/>
          <p14:tracePt t="79763" x="4438650" y="2830513"/>
          <p14:tracePt t="79772" x="4484688" y="2830513"/>
          <p14:tracePt t="79779" x="4511675" y="2830513"/>
          <p14:tracePt t="79787" x="4529138" y="2830513"/>
          <p14:tracePt t="79795" x="4548188" y="2830513"/>
          <p14:tracePt t="79804" x="4557713" y="2830513"/>
          <p14:tracePt t="79859" x="4538663" y="2830513"/>
          <p14:tracePt t="79867" x="4465638" y="2820988"/>
          <p14:tracePt t="79876" x="4438650" y="2820988"/>
          <p14:tracePt t="79883" x="4365625" y="2820988"/>
          <p14:tracePt t="79891" x="4256088" y="2820988"/>
          <p14:tracePt t="79899" x="4127500" y="2820988"/>
          <p14:tracePt t="79907" x="4000500" y="2820988"/>
          <p14:tracePt t="79915" x="3871913" y="2830513"/>
          <p14:tracePt t="79925" x="3744913" y="2840038"/>
          <p14:tracePt t="79941" x="3543300" y="2857500"/>
          <p14:tracePt t="79947" x="3443288" y="2867025"/>
          <p14:tracePt t="79956" x="3370263" y="2886075"/>
          <p14:tracePt t="79963" x="3343275" y="2894013"/>
          <p14:tracePt t="79972" x="3297238" y="2913063"/>
          <p14:tracePt t="79979" x="3270250" y="2922588"/>
          <p14:tracePt t="79988" x="3224213" y="2922588"/>
          <p14:tracePt t="79995" x="3195638" y="2930525"/>
          <p14:tracePt t="80003" x="3178175" y="2940050"/>
          <p14:tracePt t="80011" x="3132138" y="2949575"/>
          <p14:tracePt t="80019" x="3105150" y="2976563"/>
          <p14:tracePt t="80027" x="3059113" y="2976563"/>
          <p14:tracePt t="80035" x="3022600" y="2986088"/>
          <p14:tracePt t="80043" x="2986088" y="3005138"/>
          <p14:tracePt t="80051" x="2940050" y="3032125"/>
          <p14:tracePt t="80060" x="2913063" y="3041650"/>
          <p14:tracePt t="80067" x="2876550" y="3049588"/>
          <p14:tracePt t="80076" x="2840038" y="3059113"/>
          <p14:tracePt t="80083" x="2786063" y="3078163"/>
          <p14:tracePt t="80091" x="2757488" y="3078163"/>
          <p14:tracePt t="80099" x="2713038" y="3095625"/>
          <p14:tracePt t="80107" x="2676525" y="3105150"/>
          <p14:tracePt t="80115" x="2640013" y="3114675"/>
          <p14:tracePt t="80125" x="2593975" y="3132138"/>
          <p14:tracePt t="80131" x="2566988" y="3141663"/>
          <p14:tracePt t="80139" x="2511425" y="3168650"/>
          <p14:tracePt t="80147" x="2493963" y="3168650"/>
          <p14:tracePt t="80155" x="2465388" y="3178175"/>
          <p14:tracePt t="80163" x="2428875" y="3187700"/>
          <p14:tracePt t="80173" x="2419350" y="3187700"/>
          <p14:tracePt t="80179" x="2419350" y="3195638"/>
          <p14:tracePt t="80195" x="2411413" y="3205163"/>
          <p14:tracePt t="80204" x="2401888" y="3214688"/>
          <p14:tracePt t="80215" x="2392363" y="3224213"/>
          <p14:tracePt t="80228" x="2382838" y="3232150"/>
          <p14:tracePt t="80235" x="2374900" y="3241675"/>
          <p14:tracePt t="80244" x="2365375" y="3251200"/>
          <p14:tracePt t="80251" x="2355850" y="3268663"/>
          <p14:tracePt t="80260" x="2338388" y="3287713"/>
          <p14:tracePt t="80267" x="2319338" y="3305175"/>
          <p14:tracePt t="80291" x="2309813" y="3314700"/>
          <p14:tracePt t="80339" x="2309813" y="3324225"/>
          <p14:tracePt t="80355" x="2328863" y="3341688"/>
          <p14:tracePt t="80363" x="2382838" y="3341688"/>
          <p14:tracePt t="80372" x="2457450" y="3341688"/>
          <p14:tracePt t="80379" x="2493963" y="3341688"/>
          <p14:tracePt t="80387" x="2557463" y="3341688"/>
          <p14:tracePt t="80395" x="2657475" y="3351213"/>
          <p14:tracePt t="80404" x="2767013" y="3351213"/>
          <p14:tracePt t="80411" x="2859088" y="3351213"/>
          <p14:tracePt t="80419" x="2968625" y="3370263"/>
          <p14:tracePt t="80427" x="3041650" y="3370263"/>
          <p14:tracePt t="80435" x="3114675" y="3370263"/>
          <p14:tracePt t="80444" x="3168650" y="3370263"/>
          <p14:tracePt t="80451" x="3232150" y="3370263"/>
          <p14:tracePt t="80461" x="3241675" y="3370263"/>
          <p14:tracePt t="80467" x="3278188" y="3370263"/>
          <p14:tracePt t="80476" x="3306763" y="3370263"/>
          <p14:tracePt t="80483" x="3324225" y="3370263"/>
          <p14:tracePt t="80488" x="3343275" y="3370263"/>
          <p14:tracePt t="80495" x="3370263" y="3370263"/>
          <p14:tracePt t="80507" x="3397250" y="3370263"/>
          <p14:tracePt t="80515" x="3424238" y="3370263"/>
          <p14:tracePt t="80522" x="3470275" y="3370263"/>
          <p14:tracePt t="80531" x="3497263" y="3370263"/>
          <p14:tracePt t="80539" x="3525838" y="3370263"/>
          <p14:tracePt t="80547" x="3562350" y="3360738"/>
          <p14:tracePt t="80556" x="3579813" y="3360738"/>
          <p14:tracePt t="80563" x="3606800" y="3360738"/>
          <p14:tracePt t="80572" x="3625850" y="3360738"/>
          <p14:tracePt t="80579" x="3652838" y="3360738"/>
          <p14:tracePt t="80588" x="3679825" y="3360738"/>
          <p14:tracePt t="80595" x="3725863" y="3360738"/>
          <p14:tracePt t="80603" x="3752850" y="3360738"/>
          <p14:tracePt t="80611" x="3789363" y="3360738"/>
          <p14:tracePt t="80619" x="3817938" y="3360738"/>
          <p14:tracePt t="80627" x="3871913" y="3360738"/>
          <p14:tracePt t="80635" x="3917950" y="3360738"/>
          <p14:tracePt t="80644" x="3944938" y="3360738"/>
          <p14:tracePt t="80651" x="3971925" y="3360738"/>
          <p14:tracePt t="80660" x="4017963" y="3360738"/>
          <p14:tracePt t="80667" x="4044950" y="3360738"/>
          <p14:tracePt t="80676" x="4090988" y="3360738"/>
          <p14:tracePt t="80683" x="4119563" y="3360738"/>
          <p14:tracePt t="80692" x="4156075" y="3360738"/>
          <p14:tracePt t="80699" x="4183063" y="3360738"/>
          <p14:tracePt t="80707" x="4229100" y="3360738"/>
          <p14:tracePt t="80715" x="4265613" y="3341688"/>
          <p14:tracePt t="80724" x="4310063" y="3341688"/>
          <p14:tracePt t="80731" x="4365625" y="3341688"/>
          <p14:tracePt t="80739" x="4411663" y="3333750"/>
          <p14:tracePt t="80747" x="4465638" y="3333750"/>
          <p14:tracePt t="80756" x="4492625" y="3333750"/>
          <p14:tracePt t="80763" x="4548188" y="3333750"/>
          <p14:tracePt t="80772" x="4584700" y="3333750"/>
          <p14:tracePt t="80779" x="4638675" y="3333750"/>
          <p14:tracePt t="80787" x="4721225" y="3333750"/>
          <p14:tracePt t="80795" x="4748213" y="3333750"/>
          <p14:tracePt t="80804" x="4784725" y="3333750"/>
          <p14:tracePt t="80811" x="4803775" y="3333750"/>
          <p14:tracePt t="80819" x="4821238" y="3333750"/>
          <p14:tracePt t="80827" x="4830763" y="3324225"/>
          <p14:tracePt t="80876" x="4840288" y="3324225"/>
          <p14:tracePt t="80909" x="4840288" y="3314700"/>
          <p14:tracePt t="80931" x="4830763" y="3314700"/>
          <p14:tracePt t="80947" x="4821238" y="3314700"/>
          <p14:tracePt t="80963" x="4803775" y="3314700"/>
          <p14:tracePt t="80971" x="4794250" y="3314700"/>
          <p14:tracePt t="80979" x="4757738" y="3314700"/>
          <p14:tracePt t="80987" x="4730750" y="3314700"/>
          <p14:tracePt t="80994" x="4703763" y="3314700"/>
          <p14:tracePt t="81003" x="4630738" y="3324225"/>
          <p14:tracePt t="81012" x="4575175" y="3333750"/>
          <p14:tracePt t="81019" x="4492625" y="3351213"/>
          <p14:tracePt t="81027" x="4411663" y="3378200"/>
          <p14:tracePt t="81035" x="4375150" y="3378200"/>
          <p14:tracePt t="81043" x="4292600" y="3387725"/>
          <p14:tracePt t="81051" x="4173538" y="3406775"/>
          <p14:tracePt t="81060" x="4044950" y="3406775"/>
          <p14:tracePt t="81067" x="3935413" y="3414713"/>
          <p14:tracePt t="81076" x="3808413" y="3414713"/>
          <p14:tracePt t="81079" x="3698875" y="3433763"/>
          <p14:tracePt t="81088" x="3570288" y="3443288"/>
          <p14:tracePt t="81099" x="3460750" y="3443288"/>
          <p14:tracePt t="81107" x="3351213" y="3443288"/>
          <p14:tracePt t="81115" x="3251200" y="3460750"/>
          <p14:tracePt t="81123" x="3178175" y="3470275"/>
          <p14:tracePt t="81131" x="3105150" y="3470275"/>
          <p14:tracePt t="81140" x="3032125" y="3470275"/>
          <p14:tracePt t="81147" x="2968625" y="3479800"/>
          <p14:tracePt t="81156" x="2922588" y="3506788"/>
          <p14:tracePt t="81163" x="2895600" y="3506788"/>
          <p14:tracePt t="81172" x="2822575" y="3543300"/>
          <p14:tracePt t="81179" x="2794000" y="3560763"/>
          <p14:tracePt t="81188" x="2730500" y="3589338"/>
          <p14:tracePt t="81195" x="2684463" y="3606800"/>
          <p14:tracePt t="81204" x="2640013" y="3633788"/>
          <p14:tracePt t="81211" x="2584450" y="3652838"/>
          <p14:tracePt t="81219" x="2547938" y="3662363"/>
          <p14:tracePt t="81228" x="2493963" y="3689350"/>
          <p14:tracePt t="81235" x="2465388" y="3698875"/>
          <p14:tracePt t="81244" x="2428875" y="3716338"/>
          <p14:tracePt t="81251" x="2411413" y="3725863"/>
          <p14:tracePt t="81260" x="2401888" y="3735388"/>
          <p14:tracePt t="81272" x="2401888" y="3743325"/>
          <p14:tracePt t="81279" x="2382838" y="3752850"/>
          <p14:tracePt t="81307" x="2374900" y="3752850"/>
          <p14:tracePt t="81315" x="2365375" y="3762375"/>
          <p14:tracePt t="81339" x="2355850" y="3771900"/>
          <p14:tracePt t="81347" x="2355850" y="3779838"/>
          <p14:tracePt t="81355" x="2346325" y="3779838"/>
          <p14:tracePt t="81363" x="2338388" y="3789363"/>
          <p14:tracePt t="81372" x="2338388" y="3798888"/>
          <p14:tracePt t="81379" x="2328863" y="3808413"/>
          <p14:tracePt t="81387" x="2319338" y="3816350"/>
          <p14:tracePt t="81403" x="2309813" y="3825875"/>
          <p14:tracePt t="81484" x="2309813" y="3835400"/>
          <p14:tracePt t="81493" x="2328863" y="3835400"/>
          <p14:tracePt t="81499" x="2346325" y="3835400"/>
          <p14:tracePt t="81507" x="2382838" y="3835400"/>
          <p14:tracePt t="81515" x="2411413" y="3835400"/>
          <p14:tracePt t="81523" x="2465388" y="3835400"/>
          <p14:tracePt t="81531" x="2511425" y="3835400"/>
          <p14:tracePt t="81539" x="2538413" y="3835400"/>
          <p14:tracePt t="81547" x="2584450" y="3816350"/>
          <p14:tracePt t="81556" x="2620963" y="3808413"/>
          <p14:tracePt t="81563" x="2684463" y="3808413"/>
          <p14:tracePt t="81572" x="2740025" y="3808413"/>
          <p14:tracePt t="81579" x="2794000" y="3808413"/>
          <p14:tracePt t="81589" x="2830513" y="3808413"/>
          <p14:tracePt t="81595" x="2886075" y="3808413"/>
          <p14:tracePt t="81604" x="2932113" y="3808413"/>
          <p14:tracePt t="81611" x="2986088" y="3808413"/>
          <p14:tracePt t="81619" x="3022600" y="3808413"/>
          <p14:tracePt t="81627" x="3059113" y="3808413"/>
          <p14:tracePt t="81635" x="3086100" y="3808413"/>
          <p14:tracePt t="81639" x="3105150" y="3808413"/>
          <p14:tracePt t="81647" x="3141663" y="3798888"/>
          <p14:tracePt t="81655" x="3168650" y="3798888"/>
          <p14:tracePt t="81667" x="3205163" y="3789363"/>
          <p14:tracePt t="81676" x="3224213" y="3789363"/>
          <p14:tracePt t="81684" x="3251200" y="3779838"/>
          <p14:tracePt t="81691" x="3287713" y="3779838"/>
          <p14:tracePt t="81699" x="3351213" y="3762375"/>
          <p14:tracePt t="81707" x="3406775" y="3762375"/>
          <p14:tracePt t="81715" x="3460750" y="3762375"/>
          <p14:tracePt t="81724" x="3516313" y="3762375"/>
          <p14:tracePt t="81733" x="3570288" y="3762375"/>
          <p14:tracePt t="81739" x="3616325" y="3762375"/>
          <p14:tracePt t="81747" x="3652838" y="3762375"/>
          <p14:tracePt t="81755" x="3708400" y="3762375"/>
          <p14:tracePt t="81763" x="3771900" y="3762375"/>
          <p14:tracePt t="81772" x="3825875" y="3762375"/>
          <p14:tracePt t="81779" x="3881438" y="3762375"/>
          <p14:tracePt t="81788" x="3908425" y="3771900"/>
          <p14:tracePt t="81795" x="3954463" y="3771900"/>
          <p14:tracePt t="81803" x="3981450" y="3771900"/>
          <p14:tracePt t="81811" x="4000500" y="3771900"/>
          <p14:tracePt t="81819" x="4017963" y="3771900"/>
          <p14:tracePt t="81827" x="4054475" y="3771900"/>
          <p14:tracePt t="81835" x="4100513" y="3771900"/>
          <p14:tracePt t="81844" x="4164013" y="3771900"/>
          <p14:tracePt t="81851" x="4237038" y="3771900"/>
          <p14:tracePt t="81860" x="4319588" y="3771900"/>
          <p14:tracePt t="81867" x="4346575" y="3771900"/>
          <p14:tracePt t="81876" x="4402138" y="3771900"/>
          <p14:tracePt t="81883" x="4475163" y="3771900"/>
          <p14:tracePt t="81891" x="4529138" y="3771900"/>
          <p14:tracePt t="81899" x="4557713" y="3771900"/>
          <p14:tracePt t="81907" x="4575175" y="3771900"/>
          <p14:tracePt t="81915" x="4584700" y="3771900"/>
          <p14:tracePt t="81925" x="4594225" y="3771900"/>
          <p14:tracePt t="81971" x="4602163" y="3771900"/>
          <p14:tracePt t="81979" x="4611688" y="3771900"/>
          <p14:tracePt t="81987" x="4638675" y="3771900"/>
          <p14:tracePt t="81995" x="4648200" y="3771900"/>
          <p14:tracePt t="82003" x="4667250" y="3771900"/>
          <p14:tracePt t="82019" x="4675188" y="3771900"/>
          <p14:tracePt t="82087" x="4684713" y="3771900"/>
          <p14:tracePt t="82131" x="4675188" y="3752850"/>
          <p14:tracePt t="82138" x="4638675" y="3752850"/>
          <p14:tracePt t="82147" x="4594225" y="3752850"/>
          <p14:tracePt t="82155" x="4538663" y="3752850"/>
          <p14:tracePt t="82163" x="4484688" y="3752850"/>
          <p14:tracePt t="82172" x="4456113" y="3752850"/>
          <p14:tracePt t="82179" x="4383088" y="3752850"/>
          <p14:tracePt t="82188" x="4292600" y="3752850"/>
          <p14:tracePt t="82195" x="4200525" y="3752850"/>
          <p14:tracePt t="82203" x="4090988" y="3771900"/>
          <p14:tracePt t="82211" x="3971925" y="3779838"/>
          <p14:tracePt t="82219" x="3862388" y="3798888"/>
          <p14:tracePt t="82227" x="3752850" y="3808413"/>
          <p14:tracePt t="82235" x="3643313" y="3808413"/>
          <p14:tracePt t="82244" x="3516313" y="3825875"/>
          <p14:tracePt t="82251" x="3360738" y="3844925"/>
          <p14:tracePt t="82260" x="3232150" y="3852863"/>
          <p14:tracePt t="82267" x="3122613" y="3871913"/>
          <p14:tracePt t="82276" x="3013075" y="3881438"/>
          <p14:tracePt t="82279" x="2876550" y="3908425"/>
          <p14:tracePt t="82289" x="2786063" y="3935413"/>
          <p14:tracePt t="82299" x="2713038" y="3954463"/>
          <p14:tracePt t="82307" x="2630488" y="3963988"/>
          <p14:tracePt t="82315" x="2574925" y="3971925"/>
          <p14:tracePt t="82324" x="2511425" y="3990975"/>
          <p14:tracePt t="82331" x="2457450" y="4000500"/>
          <p14:tracePt t="82340" x="2392363" y="4008438"/>
          <p14:tracePt t="82347" x="2374900" y="4008438"/>
          <p14:tracePt t="82355" x="2346325" y="4017963"/>
          <p14:tracePt t="82363" x="2328863" y="4027488"/>
          <p14:tracePt t="82372" x="2301875" y="4044950"/>
          <p14:tracePt t="82379" x="2265363" y="4044950"/>
          <p14:tracePt t="82388" x="2246313" y="4044950"/>
          <p14:tracePt t="82395" x="2228850" y="4054475"/>
          <p14:tracePt t="82403" x="2200275" y="4064000"/>
          <p14:tracePt t="82411" x="2182813" y="4073525"/>
          <p14:tracePt t="82419" x="2163763" y="4073525"/>
          <p14:tracePt t="82427" x="2155825" y="4081463"/>
          <p14:tracePt t="82435" x="2136775" y="4090988"/>
          <p14:tracePt t="82444" x="2119313" y="4090988"/>
          <p14:tracePt t="82451" x="2100263" y="4110038"/>
          <p14:tracePt t="82460" x="2082800" y="4127500"/>
          <p14:tracePt t="82467" x="2063750" y="4146550"/>
          <p14:tracePt t="82472" x="2036763" y="4164013"/>
          <p14:tracePt t="82479" x="2027238" y="4183063"/>
          <p14:tracePt t="82489" x="2000250" y="4200525"/>
          <p14:tracePt t="82499" x="2000250" y="4219575"/>
          <p14:tracePt t="82507" x="2000250" y="4237038"/>
          <p14:tracePt t="82523" x="2000250" y="4256088"/>
          <p14:tracePt t="82540" x="2000250" y="4264025"/>
          <p14:tracePt t="82563" x="2000250" y="4273550"/>
          <p14:tracePt t="82572" x="2000250" y="4283075"/>
          <p14:tracePt t="82587" x="2000250" y="4292600"/>
          <p14:tracePt t="82595" x="2017713" y="4292600"/>
          <p14:tracePt t="82603" x="2054225" y="4310063"/>
          <p14:tracePt t="82611" x="2073275" y="4319588"/>
          <p14:tracePt t="82628" x="2082800" y="4319588"/>
          <p14:tracePt t="82635" x="2090738" y="4319588"/>
          <p14:tracePt t="82643" x="2119313" y="4329113"/>
          <p14:tracePt t="82651" x="2127250" y="4329113"/>
          <p14:tracePt t="82659" x="2155825" y="4337050"/>
          <p14:tracePt t="82663" x="2173288" y="4337050"/>
          <p14:tracePt t="82672" x="2209800" y="4337050"/>
          <p14:tracePt t="82679" x="2255838" y="4337050"/>
          <p14:tracePt t="82692" x="2292350" y="4337050"/>
          <p14:tracePt t="82699" x="2338388" y="4337050"/>
          <p14:tracePt t="82707" x="2392363" y="4356100"/>
          <p14:tracePt t="82715" x="2438400" y="4356100"/>
          <p14:tracePt t="82723" x="2474913" y="4356100"/>
          <p14:tracePt t="82731" x="2511425" y="4356100"/>
          <p14:tracePt t="82739" x="2547938" y="4356100"/>
          <p14:tracePt t="82747" x="2584450" y="4356100"/>
          <p14:tracePt t="82756" x="2611438" y="4356100"/>
          <p14:tracePt t="82763" x="2657475" y="4356100"/>
          <p14:tracePt t="82772" x="2713038" y="4356100"/>
          <p14:tracePt t="82780" x="2767013" y="4356100"/>
          <p14:tracePt t="82788" x="2840038" y="4356100"/>
          <p14:tracePt t="82795" x="2895600" y="4356100"/>
          <p14:tracePt t="82804" x="2932113" y="4356100"/>
          <p14:tracePt t="82811" x="2986088" y="4356100"/>
          <p14:tracePt t="82819" x="3041650" y="4356100"/>
          <p14:tracePt t="82827" x="3095625" y="4356100"/>
          <p14:tracePt t="82835" x="3151188" y="4356100"/>
          <p14:tracePt t="82843" x="3205163" y="4356100"/>
          <p14:tracePt t="82851" x="3260725" y="4356100"/>
          <p14:tracePt t="82855" x="3324225" y="4356100"/>
          <p14:tracePt t="82863" x="3379788" y="4356100"/>
          <p14:tracePt t="82872" x="3452813" y="4356100"/>
          <p14:tracePt t="82883" x="3506788" y="4356100"/>
          <p14:tracePt t="82892" x="3562350" y="4356100"/>
          <p14:tracePt t="82899" x="3625850" y="4365625"/>
          <p14:tracePt t="82908" x="3679825" y="4383088"/>
          <p14:tracePt t="82915" x="3744913" y="4392613"/>
          <p14:tracePt t="82923" x="3771900" y="4402138"/>
          <p14:tracePt t="82931" x="3817938" y="4402138"/>
          <p14:tracePt t="82940" x="3871913" y="4410075"/>
          <p14:tracePt t="82947" x="3935413" y="4438650"/>
          <p14:tracePt t="82956" x="3963988" y="4438650"/>
          <p14:tracePt t="82963" x="4017963" y="4438650"/>
          <p14:tracePt t="82972" x="4090988" y="4446588"/>
          <p14:tracePt t="82979" x="4119563" y="4446588"/>
          <p14:tracePt t="82983" x="4192588" y="4446588"/>
          <p14:tracePt t="82995" x="4283075" y="4446588"/>
          <p14:tracePt t="83003" x="4375150" y="4446588"/>
          <p14:tracePt t="83011" x="4484688" y="4446588"/>
          <p14:tracePt t="83019" x="4575175" y="4446588"/>
          <p14:tracePt t="83027" x="4667250" y="4446588"/>
          <p14:tracePt t="83035" x="4748213" y="4446588"/>
          <p14:tracePt t="83043" x="4803775" y="4446588"/>
          <p14:tracePt t="83051" x="4813300" y="4446588"/>
          <p14:tracePt t="83103" x="4813300" y="4456113"/>
          <p14:tracePt t="83115" x="4821238" y="4456113"/>
          <p14:tracePt t="83123" x="4840288" y="4456113"/>
          <p14:tracePt t="83131" x="4886325" y="4465638"/>
          <p14:tracePt t="83147" x="4903788" y="4465638"/>
          <p14:tracePt t="86899" x="4867275" y="4465638"/>
          <p14:tracePt t="86908" x="4849813" y="4465638"/>
          <p14:tracePt t="86915" x="4840288" y="4465638"/>
          <p14:tracePt t="86923" x="4821238" y="4456113"/>
          <p14:tracePt t="86947" x="4803775" y="4456113"/>
          <p14:tracePt t="86964" x="4794250" y="4456113"/>
          <p14:tracePt t="86971" x="4784725" y="4456113"/>
          <p14:tracePt t="87011" x="4776788" y="4456113"/>
          <p14:tracePt t="87031" x="4767263" y="4456113"/>
          <p14:tracePt t="87043" x="4757738" y="4456113"/>
          <p14:tracePt t="87051" x="4740275" y="4446588"/>
          <p14:tracePt t="87059" x="4703763" y="4446588"/>
          <p14:tracePt t="87067" x="4684713" y="4446588"/>
          <p14:tracePt t="87076" x="4657725" y="4438650"/>
          <p14:tracePt t="87084" x="4621213" y="4438650"/>
          <p14:tracePt t="87092" x="4584700" y="4419600"/>
          <p14:tracePt t="87099" x="4548188" y="4419600"/>
          <p14:tracePt t="87108" x="4529138" y="4410075"/>
          <p14:tracePt t="87115" x="4511675" y="4402138"/>
          <p14:tracePt t="87123" x="4492625" y="4392613"/>
          <p14:tracePt t="87131" x="4484688" y="4383088"/>
          <p14:tracePt t="87139" x="4475163" y="4373563"/>
          <p14:tracePt t="87459" x="4456113" y="4365625"/>
          <p14:tracePt t="87467" x="4429125" y="4346575"/>
          <p14:tracePt t="87476" x="4356100" y="4310063"/>
          <p14:tracePt t="87483" x="4273550" y="4283075"/>
          <p14:tracePt t="87492" x="4229100" y="4273550"/>
          <p14:tracePt t="87499" x="4173538" y="4246563"/>
          <p14:tracePt t="87508" x="4073525" y="4210050"/>
          <p14:tracePt t="87514" x="3990975" y="4164013"/>
          <p14:tracePt t="87523" x="3890963" y="4110038"/>
          <p14:tracePt t="87531" x="3789363" y="4073525"/>
          <p14:tracePt t="87538" x="3698875" y="4027488"/>
          <p14:tracePt t="87547" x="3616325" y="4017963"/>
          <p14:tracePt t="87556" x="3543300" y="4000500"/>
          <p14:tracePt t="87563" x="3479800" y="3990975"/>
          <p14:tracePt t="87572" x="3424238" y="3981450"/>
          <p14:tracePt t="87579" x="3406775" y="3981450"/>
          <p14:tracePt t="87588" x="3379788" y="3981450"/>
          <p14:tracePt t="87595" x="3370263" y="3981450"/>
          <p14:tracePt t="87605" x="3351213" y="3971925"/>
          <p14:tracePt t="87611" x="3324225" y="3971925"/>
          <p14:tracePt t="87619" x="3297238" y="3971925"/>
          <p14:tracePt t="87627" x="3260725" y="3971925"/>
          <p14:tracePt t="87631" x="3232150" y="3971925"/>
          <p14:tracePt t="87639" x="3214688" y="3971925"/>
          <p14:tracePt t="87647" x="3205163" y="3971925"/>
          <p14:tracePt t="87660" x="3205163" y="3963988"/>
          <p14:tracePt t="87667" x="3195638" y="3963988"/>
          <p14:tracePt t="87676" x="3187700" y="3963988"/>
          <p14:tracePt t="87708" x="3178175" y="3954463"/>
          <p14:tracePt t="87731" x="3168650" y="3944938"/>
          <p14:tracePt t="87738" x="3159125" y="3935413"/>
          <p14:tracePt t="87747" x="3122613" y="3908425"/>
          <p14:tracePt t="87755" x="3114675" y="3898900"/>
          <p14:tracePt t="87761" x="3105150" y="3898900"/>
          <p14:tracePt t="87771" x="3068638" y="3889375"/>
          <p14:tracePt t="87779" x="3041650" y="3881438"/>
          <p14:tracePt t="87788" x="2995613" y="3871913"/>
          <p14:tracePt t="87795" x="2949575" y="3844925"/>
          <p14:tracePt t="87805" x="2895600" y="3825875"/>
          <p14:tracePt t="87811" x="2830513" y="3798888"/>
          <p14:tracePt t="87820" x="2767013" y="3771900"/>
          <p14:tracePt t="87823" x="2703513" y="3735388"/>
          <p14:tracePt t="87831" x="2620963" y="3698875"/>
          <p14:tracePt t="87840" x="2538413" y="3652838"/>
          <p14:tracePt t="87847" x="2465388" y="3616325"/>
          <p14:tracePt t="87855" x="2382838" y="3570288"/>
          <p14:tracePt t="87863" x="2301875" y="3516313"/>
          <p14:tracePt t="87876" x="2219325" y="3460750"/>
          <p14:tracePt t="87883" x="2127250" y="3397250"/>
          <p14:tracePt t="87891" x="2027238" y="3324225"/>
          <p14:tracePt t="87899" x="1927225" y="3251200"/>
          <p14:tracePt t="87908" x="1900238" y="3241675"/>
          <p14:tracePt t="87924" x="1762125" y="3151188"/>
          <p14:tracePt t="87931" x="1681163" y="3086100"/>
          <p14:tracePt t="87939" x="1635125" y="3049588"/>
          <p14:tracePt t="87947" x="1562100" y="2995613"/>
          <p14:tracePt t="87951" x="1497013" y="2940050"/>
          <p14:tracePt t="87960" x="1452563" y="2894013"/>
          <p14:tracePt t="87971" x="1379538" y="2803525"/>
          <p14:tracePt t="87979" x="1360488" y="2767013"/>
          <p14:tracePt t="87988" x="1287463" y="2711450"/>
          <p14:tracePt t="87995" x="1223963" y="2638425"/>
          <p14:tracePt t="88003" x="1141413" y="2557463"/>
          <p14:tracePt t="88011" x="1123950" y="2538413"/>
          <p14:tracePt t="88015" x="1087438" y="2520950"/>
          <p14:tracePt t="88023" x="1041400" y="2474913"/>
          <p14:tracePt t="88031" x="977900" y="2401888"/>
          <p14:tracePt t="88039" x="895350" y="2338388"/>
          <p14:tracePt t="88047" x="822325" y="2265363"/>
          <p14:tracePt t="88060" x="757238" y="2200275"/>
          <p14:tracePt t="88067" x="703263" y="2136775"/>
          <p14:tracePt t="88076" x="647700" y="2054225"/>
          <p14:tracePt t="88083" x="593725" y="1973263"/>
          <p14:tracePt t="88092" x="538163" y="1890713"/>
          <p14:tracePt t="88099" x="520700" y="1854200"/>
          <p14:tracePt t="88108" x="457200" y="1781175"/>
          <p14:tracePt t="88115" x="438150" y="1752600"/>
          <p14:tracePt t="88123" x="401638" y="1716088"/>
          <p14:tracePt t="88131" x="355600" y="1671638"/>
          <p14:tracePt t="88139" x="319088" y="1625600"/>
          <p14:tracePt t="88143" x="282575" y="1562100"/>
          <p14:tracePt t="88155" x="255588" y="1516063"/>
          <p14:tracePt t="88163" x="219075" y="1433513"/>
          <p14:tracePt t="88171" x="192088" y="1370013"/>
          <p14:tracePt t="88179" x="155575" y="1287463"/>
          <p14:tracePt t="88188" x="136525" y="1233488"/>
          <p14:tracePt t="88195" x="82550" y="1150938"/>
          <p14:tracePt t="88205" x="73025" y="1068388"/>
          <p14:tracePt t="88207" x="36513" y="985838"/>
          <p14:tracePt t="88215" x="19050" y="958850"/>
          <p14:tracePt t="88223" x="9525" y="912813"/>
          <p14:tracePt t="88231" x="0" y="8588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6B7578-B8AF-483F-872A-53551CC0FF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304"/>
          <a:stretch/>
        </p:blipFill>
        <p:spPr>
          <a:xfrm>
            <a:off x="586106" y="419852"/>
            <a:ext cx="4371692" cy="41013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7C3D1B-0C2D-4DA1-9E94-3EF97A0EC97D}"/>
              </a:ext>
            </a:extLst>
          </p:cNvPr>
          <p:cNvSpPr/>
          <p:nvPr/>
        </p:nvSpPr>
        <p:spPr>
          <a:xfrm>
            <a:off x="5181600" y="603250"/>
            <a:ext cx="1314450" cy="70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A773C-11DD-473C-ADAE-9802A668F485}"/>
              </a:ext>
            </a:extLst>
          </p:cNvPr>
          <p:cNvSpPr txBox="1"/>
          <p:nvPr/>
        </p:nvSpPr>
        <p:spPr>
          <a:xfrm>
            <a:off x="5573317" y="415295"/>
            <a:ext cx="5004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/>
              <a:t>11</a:t>
            </a:r>
            <a:r>
              <a:rPr lang="en-US" sz="1100" b="1" dirty="0"/>
              <a:t>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19082E-0746-4348-82D5-FBB00FBF3F58}"/>
              </a:ext>
            </a:extLst>
          </p:cNvPr>
          <p:cNvSpPr txBox="1"/>
          <p:nvPr/>
        </p:nvSpPr>
        <p:spPr>
          <a:xfrm>
            <a:off x="5595542" y="1234445"/>
            <a:ext cx="5004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/>
              <a:t>11</a:t>
            </a:r>
            <a:r>
              <a:rPr lang="en-US" sz="1100" b="1" dirty="0"/>
              <a:t>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2B43D-03C9-42B6-86CC-75F3B18C6CC6}"/>
              </a:ext>
            </a:extLst>
          </p:cNvPr>
          <p:cNvSpPr txBox="1"/>
          <p:nvPr/>
        </p:nvSpPr>
        <p:spPr>
          <a:xfrm>
            <a:off x="4822050" y="824870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8cm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A61C5-0617-45EF-BE59-31094EBFA87C}"/>
              </a:ext>
            </a:extLst>
          </p:cNvPr>
          <p:cNvSpPr txBox="1"/>
          <p:nvPr/>
        </p:nvSpPr>
        <p:spPr>
          <a:xfrm>
            <a:off x="6432686" y="758195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8cm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BB7ED1-F874-4DB7-8F7F-08C46FB387FA}"/>
              </a:ext>
            </a:extLst>
          </p:cNvPr>
          <p:cNvSpPr txBox="1"/>
          <p:nvPr/>
        </p:nvSpPr>
        <p:spPr>
          <a:xfrm>
            <a:off x="5181600" y="1770618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 x__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6E1074-D227-415B-82C7-B4360B7ED7AF}"/>
              </a:ext>
            </a:extLst>
          </p:cNvPr>
          <p:cNvSpPr txBox="1"/>
          <p:nvPr/>
        </p:nvSpPr>
        <p:spPr>
          <a:xfrm>
            <a:off x="5915094" y="1770618"/>
            <a:ext cx="577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=48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13BF73-98B1-45AE-9CCC-2F1743E422C9}"/>
              </a:ext>
            </a:extLst>
          </p:cNvPr>
          <p:cNvCxnSpPr/>
          <p:nvPr/>
        </p:nvCxnSpPr>
        <p:spPr>
          <a:xfrm>
            <a:off x="3365500" y="2794000"/>
            <a:ext cx="14565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BDB6D26-5BAD-407F-83A5-A634EED778EA}"/>
              </a:ext>
            </a:extLst>
          </p:cNvPr>
          <p:cNvSpPr txBox="1"/>
          <p:nvPr/>
        </p:nvSpPr>
        <p:spPr>
          <a:xfrm>
            <a:off x="4884967" y="26191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__x___=12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3B8A1A-A33D-4045-A771-986857864013}"/>
              </a:ext>
            </a:extLst>
          </p:cNvPr>
          <p:cNvCxnSpPr>
            <a:cxnSpLocks/>
          </p:cNvCxnSpPr>
          <p:nvPr/>
        </p:nvCxnSpPr>
        <p:spPr>
          <a:xfrm>
            <a:off x="3229752" y="2990850"/>
            <a:ext cx="1790963" cy="8128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2A20A7-DF2A-42F3-80BB-AA0A746AF62A}"/>
              </a:ext>
            </a:extLst>
          </p:cNvPr>
          <p:cNvCxnSpPr/>
          <p:nvPr/>
        </p:nvCxnSpPr>
        <p:spPr>
          <a:xfrm>
            <a:off x="1739900" y="2876550"/>
            <a:ext cx="603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DD383B-96ED-4261-A7E6-2AB743F1C6F6}"/>
              </a:ext>
            </a:extLst>
          </p:cNvPr>
          <p:cNvCxnSpPr/>
          <p:nvPr/>
        </p:nvCxnSpPr>
        <p:spPr>
          <a:xfrm>
            <a:off x="1739900" y="3041650"/>
            <a:ext cx="603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12D0D2D-D443-416B-9022-40BC2AEEC2B8}"/>
              </a:ext>
            </a:extLst>
          </p:cNvPr>
          <p:cNvSpPr txBox="1"/>
          <p:nvPr/>
        </p:nvSpPr>
        <p:spPr>
          <a:xfrm>
            <a:off x="4968023" y="3672644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__x___=9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A4E467-5048-49C0-95CD-5F95BA331D3B}"/>
              </a:ext>
            </a:extLst>
          </p:cNvPr>
          <p:cNvSpPr txBox="1"/>
          <p:nvPr/>
        </p:nvSpPr>
        <p:spPr>
          <a:xfrm>
            <a:off x="777240" y="176768"/>
            <a:ext cx="239161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Πήγαινε στη σελίδα 59.</a:t>
            </a:r>
            <a:endParaRPr lang="en-US" dirty="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FADC5BED-2B1A-40FB-A958-BE96384072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97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82"/>
    </mc:Choice>
    <mc:Fallback xmlns="">
      <p:transition spd="slow" advTm="23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2" grpId="0"/>
      <p:bldP spid="14" grpId="0"/>
      <p:bldP spid="17" grpId="0"/>
      <p:bldP spid="24" grpId="0"/>
    </p:bldLst>
  </p:timing>
  <p:extLst>
    <p:ext uri="{3A86A75C-4F4B-4683-9AE1-C65F6400EC91}">
      <p14:laserTraceLst xmlns:p14="http://schemas.microsoft.com/office/powerpoint/2010/main">
        <p14:tracePtLst>
          <p14:tracePt t="1174" x="100013" y="1370013"/>
          <p14:tracePt t="1181" x="155575" y="1452563"/>
          <p14:tracePt t="1189" x="209550" y="1533525"/>
          <p14:tracePt t="1198" x="246063" y="1598613"/>
          <p14:tracePt t="1205" x="282575" y="1662113"/>
          <p14:tracePt t="1215" x="301625" y="1679575"/>
          <p14:tracePt t="1221" x="328613" y="1744663"/>
          <p14:tracePt t="1230" x="338138" y="1771650"/>
          <p14:tracePt t="1237" x="338138" y="1798638"/>
          <p14:tracePt t="1246" x="347663" y="1871663"/>
          <p14:tracePt t="1253" x="365125" y="1927225"/>
          <p14:tracePt t="1262" x="374650" y="1990725"/>
          <p14:tracePt t="1270" x="384175" y="2046288"/>
          <p14:tracePt t="1277" x="401638" y="2082800"/>
          <p14:tracePt t="1286" x="428625" y="2136775"/>
          <p14:tracePt t="1294" x="447675" y="2155825"/>
          <p14:tracePt t="1303" x="465138" y="2192338"/>
          <p14:tracePt t="1317" x="474663" y="2219325"/>
          <p14:tracePt t="1325" x="484188" y="2228850"/>
          <p14:tracePt t="1333" x="493713" y="2246313"/>
          <p14:tracePt t="1350" x="501650" y="2265363"/>
          <p14:tracePt t="1357" x="511175" y="2301875"/>
          <p14:tracePt t="1365" x="511175" y="2319338"/>
          <p14:tracePt t="1373" x="520700" y="2355850"/>
          <p14:tracePt t="1381" x="538163" y="2382838"/>
          <p14:tracePt t="1389" x="547688" y="2447925"/>
          <p14:tracePt t="1398" x="574675" y="2520950"/>
          <p14:tracePt t="1405" x="593725" y="2584450"/>
          <p14:tracePt t="1415" x="603250" y="2611438"/>
          <p14:tracePt t="1421" x="620713" y="2657475"/>
          <p14:tracePt t="1430" x="630238" y="2711450"/>
          <p14:tracePt t="1437" x="639763" y="2776538"/>
          <p14:tracePt t="1446" x="666750" y="2820988"/>
          <p14:tracePt t="1453" x="676275" y="2876550"/>
          <p14:tracePt t="1461" x="684213" y="2940050"/>
          <p14:tracePt t="1470" x="684213" y="2959100"/>
          <p14:tracePt t="1477" x="693738" y="2995613"/>
          <p14:tracePt t="1486" x="693738" y="3013075"/>
          <p14:tracePt t="1494" x="693738" y="3032125"/>
          <p14:tracePt t="1502" x="712788" y="3068638"/>
          <p14:tracePt t="1509" x="720725" y="3095625"/>
          <p14:tracePt t="1517" x="720725" y="3105150"/>
          <p14:tracePt t="1526" x="720725" y="3132138"/>
          <p14:tracePt t="1533" x="720725" y="3151188"/>
          <p14:tracePt t="1541" x="720725" y="3178175"/>
          <p14:tracePt t="1549" x="720725" y="3214688"/>
          <p14:tracePt t="1557" x="720725" y="3241675"/>
          <p14:tracePt t="1566" x="720725" y="3287713"/>
          <p14:tracePt t="1573" x="720725" y="3324225"/>
          <p14:tracePt t="1581" x="720725" y="3360738"/>
          <p14:tracePt t="1589" x="720725" y="3378200"/>
          <p14:tracePt t="1597" x="720725" y="3414713"/>
          <p14:tracePt t="1606" x="720725" y="3443288"/>
          <p14:tracePt t="1615" x="720725" y="3460750"/>
          <p14:tracePt t="1622" x="720725" y="3479800"/>
          <p14:tracePt t="1630" x="720725" y="3506788"/>
          <p14:tracePt t="1637" x="720725" y="3524250"/>
          <p14:tracePt t="1645" x="720725" y="3552825"/>
          <p14:tracePt t="1653" x="720725" y="3597275"/>
          <p14:tracePt t="1662" x="720725" y="3633788"/>
          <p14:tracePt t="1670" x="720725" y="3670300"/>
          <p14:tracePt t="1677" x="720725" y="3706813"/>
          <p14:tracePt t="1686" x="720725" y="3752850"/>
          <p14:tracePt t="1693" x="720725" y="3789363"/>
          <p14:tracePt t="1702" x="720725" y="3835400"/>
          <p14:tracePt t="1709" x="720725" y="3862388"/>
          <p14:tracePt t="1718" x="720725" y="3889375"/>
          <p14:tracePt t="1726" x="720725" y="3927475"/>
          <p14:tracePt t="1733" x="720725" y="3963988"/>
          <p14:tracePt t="1742" x="720725" y="4000500"/>
          <p14:tracePt t="1749" x="720725" y="4027488"/>
          <p14:tracePt t="1757" x="720725" y="4064000"/>
          <p14:tracePt t="1765" x="720725" y="4100513"/>
          <p14:tracePt t="1773" x="720725" y="4127500"/>
          <p14:tracePt t="1781" x="703263" y="4173538"/>
          <p14:tracePt t="1790" x="684213" y="4237038"/>
          <p14:tracePt t="1798" x="684213" y="4273550"/>
          <p14:tracePt t="1806" x="684213" y="4319588"/>
          <p14:tracePt t="1815" x="684213" y="4356100"/>
          <p14:tracePt t="1821" x="684213" y="4383088"/>
          <p14:tracePt t="1829" x="666750" y="4446588"/>
          <p14:tracePt t="1837" x="666750" y="4483100"/>
          <p14:tracePt t="1846" x="666750" y="4538663"/>
          <p14:tracePt t="1854" x="666750" y="4556125"/>
          <p14:tracePt t="1862" x="666750" y="4575175"/>
          <p14:tracePt t="1870" x="666750" y="4592638"/>
          <p14:tracePt t="1877" x="666750" y="4602163"/>
          <p14:tracePt t="1893" x="666750" y="4611688"/>
          <p14:tracePt t="1903" x="666750" y="4621213"/>
          <p14:tracePt t="1917" x="666750" y="4629150"/>
          <p14:tracePt t="1918" x="666750" y="4638675"/>
          <p14:tracePt t="1925" x="666750" y="4648200"/>
          <p14:tracePt t="1933" x="666750" y="4665663"/>
          <p14:tracePt t="1949" x="666750" y="4675188"/>
          <p14:tracePt t="1973" x="666750" y="4684713"/>
          <p14:tracePt t="1982" x="666750" y="4694238"/>
          <p14:tracePt t="1989" x="666750" y="4702175"/>
          <p14:tracePt t="2054" x="666750" y="4711700"/>
          <p14:tracePt t="2529" x="666750" y="4721225"/>
          <p14:tracePt t="2565" x="676275" y="4711700"/>
          <p14:tracePt t="4242" x="676275" y="4702175"/>
          <p14:tracePt t="4246" x="676275" y="4694238"/>
          <p14:tracePt t="4249" x="676275" y="4675188"/>
          <p14:tracePt t="4253" x="676275" y="4657725"/>
          <p14:tracePt t="4270" x="676275" y="4638675"/>
          <p14:tracePt t="4277" x="676275" y="4629150"/>
          <p14:tracePt t="4309" x="676275" y="4621213"/>
          <p14:tracePt t="4321" x="676275" y="4611688"/>
          <p14:tracePt t="4330" x="676275" y="4602163"/>
          <p14:tracePt t="4337" x="684213" y="4592638"/>
          <p14:tracePt t="5102" x="684213" y="4584700"/>
          <p14:tracePt t="5110" x="666750" y="4565650"/>
          <p14:tracePt t="5113" x="611188" y="4529138"/>
          <p14:tracePt t="5118" x="538163" y="4465638"/>
          <p14:tracePt t="5126" x="511175" y="4438650"/>
          <p14:tracePt t="5133" x="457200" y="4365625"/>
          <p14:tracePt t="5141" x="401638" y="4300538"/>
          <p14:tracePt t="5151" x="374650" y="4273550"/>
          <p14:tracePt t="5153" x="355600" y="4237038"/>
          <p14:tracePt t="5157" x="347663" y="4219575"/>
          <p14:tracePt t="5167" x="338138" y="4200525"/>
          <p14:tracePt t="5182" x="338138" y="4183063"/>
          <p14:tracePt t="5189" x="328613" y="4164013"/>
          <p14:tracePt t="5197" x="328613" y="4154488"/>
          <p14:tracePt t="5205" x="319088" y="4137025"/>
          <p14:tracePt t="5214" x="311150" y="4110038"/>
          <p14:tracePt t="5218" x="282575" y="4073525"/>
          <p14:tracePt t="5225" x="274638" y="4054475"/>
          <p14:tracePt t="5234" x="255588" y="4008438"/>
          <p14:tracePt t="5241" x="246063" y="3981450"/>
          <p14:tracePt t="5249" x="219075" y="3935413"/>
          <p14:tracePt t="5257" x="209550" y="3898900"/>
          <p14:tracePt t="5265" x="201613" y="3871913"/>
          <p14:tracePt t="5273" x="182563" y="3844925"/>
          <p14:tracePt t="5277" x="182563" y="3825875"/>
          <p14:tracePt t="5285" x="173038" y="3798888"/>
          <p14:tracePt t="5293" x="155575" y="3762375"/>
          <p14:tracePt t="5302" x="146050" y="3743325"/>
          <p14:tracePt t="5309" x="128588" y="3716338"/>
          <p14:tracePt t="5318" x="128588" y="3698875"/>
          <p14:tracePt t="5325" x="128588" y="3670300"/>
          <p14:tracePt t="5334" x="128588" y="3652838"/>
          <p14:tracePt t="5341" x="128588" y="3633788"/>
          <p14:tracePt t="5349" x="128588" y="3616325"/>
          <p14:tracePt t="5357" x="128588" y="3597275"/>
          <p14:tracePt t="5366" x="128588" y="3589338"/>
          <p14:tracePt t="5374" x="128588" y="3570288"/>
          <p14:tracePt t="5389" x="128588" y="3560763"/>
          <p14:tracePt t="5397" x="128588" y="3543300"/>
          <p14:tracePt t="5405" x="128588" y="3533775"/>
          <p14:tracePt t="5414" x="128588" y="3524250"/>
          <p14:tracePt t="5421" x="128588" y="3506788"/>
          <p14:tracePt t="5437" x="119063" y="3479800"/>
          <p14:tracePt t="5446" x="119063" y="3443288"/>
          <p14:tracePt t="5454" x="119063" y="3424238"/>
          <p14:tracePt t="5461" x="119063" y="3387725"/>
          <p14:tracePt t="5469" x="119063" y="3333750"/>
          <p14:tracePt t="5477" x="119063" y="3297238"/>
          <p14:tracePt t="5485" x="119063" y="3241675"/>
          <p14:tracePt t="5493" x="119063" y="3178175"/>
          <p14:tracePt t="5502" x="119063" y="3122613"/>
          <p14:tracePt t="5509" x="119063" y="3068638"/>
          <p14:tracePt t="5518" x="119063" y="3013075"/>
          <p14:tracePt t="5525" x="119063" y="2968625"/>
          <p14:tracePt t="5535" x="119063" y="2913063"/>
          <p14:tracePt t="5541" x="119063" y="2857500"/>
          <p14:tracePt t="5550" x="119063" y="2820988"/>
          <p14:tracePt t="5557" x="119063" y="2784475"/>
          <p14:tracePt t="5565" x="119063" y="2776538"/>
          <p14:tracePt t="5573" x="119063" y="2757488"/>
          <p14:tracePt t="5581" x="119063" y="2720975"/>
          <p14:tracePt t="5597" x="119063" y="2703513"/>
          <p14:tracePt t="5606" x="119063" y="2684463"/>
          <p14:tracePt t="5615" x="128588" y="2647950"/>
          <p14:tracePt t="5622" x="128588" y="2638425"/>
          <p14:tracePt t="5631" x="128588" y="2601913"/>
          <p14:tracePt t="5637" x="128588" y="2574925"/>
          <p14:tracePt t="5645" x="155575" y="2557463"/>
          <p14:tracePt t="5653" x="155575" y="2528888"/>
          <p14:tracePt t="5662" x="165100" y="2484438"/>
          <p14:tracePt t="5670" x="173038" y="2447925"/>
          <p14:tracePt t="5677" x="173038" y="2401888"/>
          <p14:tracePt t="5686" x="173038" y="2374900"/>
          <p14:tracePt t="5693" x="173038" y="2328863"/>
          <p14:tracePt t="5702" x="182563" y="2292350"/>
          <p14:tracePt t="5710" x="182563" y="2273300"/>
          <p14:tracePt t="5718" x="192088" y="2255838"/>
          <p14:tracePt t="5726" x="192088" y="2236788"/>
          <p14:tracePt t="5735" x="201613" y="2219325"/>
          <p14:tracePt t="5741" x="201613" y="2200275"/>
          <p14:tracePt t="5749" x="201613" y="2192338"/>
          <p14:tracePt t="5757" x="209550" y="2163763"/>
          <p14:tracePt t="5766" x="209550" y="2146300"/>
          <p14:tracePt t="5773" x="219075" y="2119313"/>
          <p14:tracePt t="5781" x="228600" y="2090738"/>
          <p14:tracePt t="5789" x="238125" y="2073275"/>
          <p14:tracePt t="5798" x="246063" y="2036763"/>
          <p14:tracePt t="5806" x="274638" y="2000250"/>
          <p14:tracePt t="5815" x="282575" y="1935163"/>
          <p14:tracePt t="5821" x="282575" y="1908175"/>
          <p14:tracePt t="5831" x="311150" y="1844675"/>
          <p14:tracePt t="5837" x="311150" y="1835150"/>
          <p14:tracePt t="5846" x="319088" y="1771650"/>
          <p14:tracePt t="5853" x="328613" y="1744663"/>
          <p14:tracePt t="5862" x="338138" y="1716088"/>
          <p14:tracePt t="5869" x="338138" y="1698625"/>
          <p14:tracePt t="5877" x="347663" y="1679575"/>
          <p14:tracePt t="5886" x="347663" y="1662113"/>
          <p14:tracePt t="5893" x="355600" y="1643063"/>
          <p14:tracePt t="5902" x="355600" y="1635125"/>
          <p14:tracePt t="5917" x="355600" y="1616075"/>
          <p14:tracePt t="5919" x="365125" y="1606550"/>
          <p14:tracePt t="5925" x="365125" y="1598613"/>
          <p14:tracePt t="5941" x="365125" y="1589088"/>
          <p14:tracePt t="5950" x="365125" y="1579563"/>
          <p14:tracePt t="5957" x="365125" y="1570038"/>
          <p14:tracePt t="5965" x="374650" y="1552575"/>
          <p14:tracePt t="5973" x="374650" y="1525588"/>
          <p14:tracePt t="5981" x="374650" y="1497013"/>
          <p14:tracePt t="5989" x="374650" y="1470025"/>
          <p14:tracePt t="5997" x="374650" y="1433513"/>
          <p14:tracePt t="6005" x="374650" y="1406525"/>
          <p14:tracePt t="6014" x="374650" y="1387475"/>
          <p14:tracePt t="6021" x="374650" y="1370013"/>
          <p14:tracePt t="6031" x="374650" y="1350963"/>
          <p14:tracePt t="6037" x="374650" y="1333500"/>
          <p14:tracePt t="6046" x="374650" y="1323975"/>
          <p14:tracePt t="6133" x="384175" y="1306513"/>
          <p14:tracePt t="6141" x="392113" y="1296988"/>
          <p14:tracePt t="6157" x="401638" y="1277938"/>
          <p14:tracePt t="6166" x="411163" y="1260475"/>
          <p14:tracePt t="6189" x="411163" y="1250950"/>
          <p14:tracePt t="6197" x="420688" y="1241425"/>
          <p14:tracePt t="6206" x="420688" y="1233488"/>
          <p14:tracePt t="6215" x="420688" y="1223963"/>
          <p14:tracePt t="6222" x="420688" y="1214438"/>
          <p14:tracePt t="6253" x="428625" y="1204913"/>
          <p14:tracePt t="6261" x="428625" y="1196975"/>
          <p14:tracePt t="6269" x="438150" y="1187450"/>
          <p14:tracePt t="6277" x="457200" y="1168400"/>
          <p14:tracePt t="6294" x="474663" y="1160463"/>
          <p14:tracePt t="6302" x="493713" y="1141413"/>
          <p14:tracePt t="6310" x="493713" y="1123950"/>
          <p14:tracePt t="6319" x="501650" y="1114425"/>
          <p14:tracePt t="6325" x="520700" y="1095375"/>
          <p14:tracePt t="6334" x="530225" y="1077913"/>
          <p14:tracePt t="6341" x="566738" y="1050925"/>
          <p14:tracePt t="6350" x="584200" y="1031875"/>
          <p14:tracePt t="6366" x="603250" y="1022350"/>
          <p14:tracePt t="6373" x="630238" y="1004888"/>
          <p14:tracePt t="6381" x="657225" y="1004888"/>
          <p14:tracePt t="6389" x="684213" y="985838"/>
          <p14:tracePt t="6397" x="703263" y="985838"/>
          <p14:tracePt t="6406" x="712788" y="985838"/>
          <p14:tracePt t="6414" x="739775" y="985838"/>
          <p14:tracePt t="6421" x="766763" y="985838"/>
          <p14:tracePt t="6430" x="785813" y="976313"/>
          <p14:tracePt t="6437" x="803275" y="976313"/>
          <p14:tracePt t="6446" x="812800" y="976313"/>
          <p14:tracePt t="6453" x="831850" y="968375"/>
          <p14:tracePt t="6469" x="831850" y="958850"/>
          <p14:tracePt t="6486" x="839788" y="949325"/>
          <p14:tracePt t="6613" x="831850" y="949325"/>
          <p14:tracePt t="6621" x="812800" y="958850"/>
          <p14:tracePt t="6629" x="803275" y="958850"/>
          <p14:tracePt t="6637" x="776288" y="968375"/>
          <p14:tracePt t="6646" x="739775" y="985838"/>
          <p14:tracePt t="6653" x="720725" y="1004888"/>
          <p14:tracePt t="6662" x="676275" y="1031875"/>
          <p14:tracePt t="6669" x="630238" y="1077913"/>
          <p14:tracePt t="6677" x="593725" y="1123950"/>
          <p14:tracePt t="6685" x="538163" y="1187450"/>
          <p14:tracePt t="6694" x="484188" y="1270000"/>
          <p14:tracePt t="6702" x="465138" y="1306513"/>
          <p14:tracePt t="6710" x="428625" y="1379538"/>
          <p14:tracePt t="6718" x="411163" y="1423988"/>
          <p14:tracePt t="6725" x="392113" y="1460500"/>
          <p14:tracePt t="6734" x="384175" y="1497013"/>
          <p14:tracePt t="6741" x="384175" y="1525588"/>
          <p14:tracePt t="6750" x="384175" y="1543050"/>
          <p14:tracePt t="6757" x="384175" y="1552575"/>
          <p14:tracePt t="6765" x="384175" y="1562100"/>
          <p14:tracePt t="6773" x="384175" y="1579563"/>
          <p14:tracePt t="6782" x="384175" y="1589088"/>
          <p14:tracePt t="6790" x="384175" y="1606550"/>
          <p14:tracePt t="6798" x="384175" y="1625600"/>
          <p14:tracePt t="6806" x="384175" y="1652588"/>
          <p14:tracePt t="6814" x="384175" y="1671638"/>
          <p14:tracePt t="6822" x="384175" y="1689100"/>
          <p14:tracePt t="6832" x="384175" y="1698625"/>
          <p14:tracePt t="6837" x="392113" y="1725613"/>
          <p14:tracePt t="6846" x="401638" y="1744663"/>
          <p14:tracePt t="6853" x="420688" y="1771650"/>
          <p14:tracePt t="6861" x="420688" y="1781175"/>
          <p14:tracePt t="6869" x="428625" y="1789113"/>
          <p14:tracePt t="6877" x="447675" y="1808163"/>
          <p14:tracePt t="6886" x="465138" y="1825625"/>
          <p14:tracePt t="6902" x="474663" y="1825625"/>
          <p14:tracePt t="6910" x="493713" y="1825625"/>
          <p14:tracePt t="6918" x="511175" y="1825625"/>
          <p14:tracePt t="6925" x="530225" y="1825625"/>
          <p14:tracePt t="6934" x="547688" y="1825625"/>
          <p14:tracePt t="6941" x="566738" y="1825625"/>
          <p14:tracePt t="6949" x="584200" y="1825625"/>
          <p14:tracePt t="6957" x="603250" y="1817688"/>
          <p14:tracePt t="6965" x="630238" y="1808163"/>
          <p14:tracePt t="6973" x="647700" y="1808163"/>
          <p14:tracePt t="6982" x="666750" y="1808163"/>
          <p14:tracePt t="6989" x="693738" y="1808163"/>
          <p14:tracePt t="6997" x="703263" y="1808163"/>
          <p14:tracePt t="7005" x="720725" y="1808163"/>
          <p14:tracePt t="7014" x="739775" y="1808163"/>
          <p14:tracePt t="7032" x="757238" y="1808163"/>
          <p14:tracePt t="7037" x="766763" y="1808163"/>
          <p14:tracePt t="7048" x="776288" y="1808163"/>
          <p14:tracePt t="7053" x="785813" y="1808163"/>
          <p14:tracePt t="7062" x="803275" y="1808163"/>
          <p14:tracePt t="7141" x="803275" y="1817688"/>
          <p14:tracePt t="7149" x="803275" y="1825625"/>
          <p14:tracePt t="7157" x="793750" y="1825625"/>
          <p14:tracePt t="7166" x="785813" y="1825625"/>
          <p14:tracePt t="7173" x="749300" y="1835150"/>
          <p14:tracePt t="7181" x="720725" y="1862138"/>
          <p14:tracePt t="7189" x="693738" y="1862138"/>
          <p14:tracePt t="7197" x="647700" y="1871663"/>
          <p14:tracePt t="7206" x="603250" y="1890713"/>
          <p14:tracePt t="7214" x="584200" y="1898650"/>
          <p14:tracePt t="7221" x="557213" y="1908175"/>
          <p14:tracePt t="7231" x="520700" y="1944688"/>
          <p14:tracePt t="7237" x="501650" y="1963738"/>
          <p14:tracePt t="7248" x="484188" y="2009775"/>
          <p14:tracePt t="7253" x="474663" y="2046288"/>
          <p14:tracePt t="7263" x="447675" y="2109788"/>
          <p14:tracePt t="7269" x="420688" y="2192338"/>
          <p14:tracePt t="7277" x="411163" y="2265363"/>
          <p14:tracePt t="7285" x="392113" y="2346325"/>
          <p14:tracePt t="7293" x="384175" y="2419350"/>
          <p14:tracePt t="7302" x="384175" y="2474913"/>
          <p14:tracePt t="7309" x="384175" y="2511425"/>
          <p14:tracePt t="7318" x="384175" y="2547938"/>
          <p14:tracePt t="7325" x="384175" y="2584450"/>
          <p14:tracePt t="7334" x="384175" y="2630488"/>
          <p14:tracePt t="7341" x="384175" y="2667000"/>
          <p14:tracePt t="7350" x="384175" y="2711450"/>
          <p14:tracePt t="7357" x="384175" y="2740025"/>
          <p14:tracePt t="7365" x="392113" y="2794000"/>
          <p14:tracePt t="7373" x="392113" y="2813050"/>
          <p14:tracePt t="7381" x="401638" y="2849563"/>
          <p14:tracePt t="7389" x="428625" y="2886075"/>
          <p14:tracePt t="7397" x="428625" y="2922588"/>
          <p14:tracePt t="7405" x="447675" y="2959100"/>
          <p14:tracePt t="7414" x="474663" y="3041650"/>
          <p14:tracePt t="7421" x="484188" y="3059113"/>
          <p14:tracePt t="7431" x="493713" y="3086100"/>
          <p14:tracePt t="7437" x="501650" y="3132138"/>
          <p14:tracePt t="7448" x="530225" y="3178175"/>
          <p14:tracePt t="7453" x="538163" y="3205163"/>
          <p14:tracePt t="7462" x="547688" y="3224213"/>
          <p14:tracePt t="7470" x="566738" y="3268663"/>
          <p14:tracePt t="7477" x="574675" y="3278188"/>
          <p14:tracePt t="7485" x="584200" y="3297238"/>
          <p14:tracePt t="7493" x="603250" y="3324225"/>
          <p14:tracePt t="7501" x="611188" y="3341688"/>
          <p14:tracePt t="7509" x="620713" y="3351213"/>
          <p14:tracePt t="7518" x="630238" y="3360738"/>
          <p14:tracePt t="7525" x="647700" y="3387725"/>
          <p14:tracePt t="7535" x="657225" y="3397250"/>
          <p14:tracePt t="7541" x="666750" y="3414713"/>
          <p14:tracePt t="7551" x="676275" y="3424238"/>
          <p14:tracePt t="7557" x="693738" y="3433763"/>
          <p14:tracePt t="7566" x="703263" y="3443288"/>
          <p14:tracePt t="7573" x="712788" y="3460750"/>
          <p14:tracePt t="7583" x="739775" y="3479800"/>
          <p14:tracePt t="7589" x="757238" y="3506788"/>
          <p14:tracePt t="7597" x="766763" y="3506788"/>
          <p14:tracePt t="7613" x="776288" y="3516313"/>
          <p14:tracePt t="7630" x="793750" y="3524250"/>
          <p14:tracePt t="7637" x="803275" y="3524250"/>
          <p14:tracePt t="7646" x="831850" y="3543300"/>
          <p14:tracePt t="7653" x="849313" y="3543300"/>
          <p14:tracePt t="7661" x="868363" y="3552825"/>
          <p14:tracePt t="7669" x="895350" y="3560763"/>
          <p14:tracePt t="7677" x="922338" y="3560763"/>
          <p14:tracePt t="7685" x="958850" y="3570288"/>
          <p14:tracePt t="7693" x="977900" y="3570288"/>
          <p14:tracePt t="7702" x="995363" y="3589338"/>
          <p14:tracePt t="7709" x="1014413" y="3589338"/>
          <p14:tracePt t="7718" x="1031875" y="3606800"/>
          <p14:tracePt t="7725" x="1041400" y="3606800"/>
          <p14:tracePt t="7821" x="1041400" y="3616325"/>
          <p14:tracePt t="7830" x="1041400" y="3633788"/>
          <p14:tracePt t="7837" x="1041400" y="3643313"/>
          <p14:tracePt t="7846" x="1041400" y="3652838"/>
          <p14:tracePt t="7853" x="1041400" y="3670300"/>
          <p14:tracePt t="7861" x="1041400" y="3679825"/>
          <p14:tracePt t="7869" x="1031875" y="3706813"/>
          <p14:tracePt t="7885" x="1004888" y="3725863"/>
          <p14:tracePt t="7915" x="977900" y="3743325"/>
          <p14:tracePt t="7918" x="958850" y="3752850"/>
          <p14:tracePt t="7925" x="949325" y="3752850"/>
          <p14:tracePt t="7934" x="941388" y="3762375"/>
          <p14:tracePt t="7941" x="931863" y="3762375"/>
          <p14:tracePt t="7951" x="922338" y="3762375"/>
          <p14:tracePt t="7957" x="912813" y="3771900"/>
          <p14:tracePt t="7966" x="912813" y="3779838"/>
          <p14:tracePt t="7989" x="912813" y="3789363"/>
          <p14:tracePt t="7997" x="904875" y="3808413"/>
          <p14:tracePt t="8014" x="904875" y="3816350"/>
          <p14:tracePt t="8021" x="904875" y="3825875"/>
          <p14:tracePt t="8030" x="885825" y="3835400"/>
          <p14:tracePt t="8047" x="876300" y="3862388"/>
          <p14:tracePt t="8054" x="868363" y="3862388"/>
          <p14:tracePt t="8062" x="858838" y="3881438"/>
          <p14:tracePt t="8069" x="849313" y="3898900"/>
          <p14:tracePt t="8077" x="839788" y="3917950"/>
          <p14:tracePt t="8085" x="839788" y="3935413"/>
          <p14:tracePt t="8093" x="822325" y="3954463"/>
          <p14:tracePt t="8102" x="812800" y="3963988"/>
          <p14:tracePt t="8109" x="812800" y="3971925"/>
          <p14:tracePt t="8118" x="793750" y="4000500"/>
          <p14:tracePt t="8125" x="793750" y="4017963"/>
          <p14:tracePt t="8134" x="793750" y="4037013"/>
          <p14:tracePt t="8141" x="793750" y="4064000"/>
          <p14:tracePt t="8149" x="793750" y="4073525"/>
          <p14:tracePt t="8157" x="785813" y="4081463"/>
          <p14:tracePt t="8165" x="785813" y="4090988"/>
          <p14:tracePt t="8173" x="785813" y="4100513"/>
          <p14:tracePt t="8182" x="785813" y="4117975"/>
          <p14:tracePt t="8189" x="785813" y="4127500"/>
          <p14:tracePt t="8206" x="785813" y="4146550"/>
          <p14:tracePt t="8221" x="785813" y="4154488"/>
          <p14:tracePt t="8231" x="793750" y="4173538"/>
          <p14:tracePt t="8253" x="803275" y="4183063"/>
          <p14:tracePt t="8262" x="812800" y="4191000"/>
          <p14:tracePt t="8277" x="822325" y="4191000"/>
          <p14:tracePt t="8285" x="822325" y="4200525"/>
          <p14:tracePt t="8293" x="831850" y="4219575"/>
          <p14:tracePt t="8302" x="839788" y="4246563"/>
          <p14:tracePt t="8309" x="849313" y="4256088"/>
          <p14:tracePt t="8318" x="858838" y="4264025"/>
          <p14:tracePt t="8326" x="876300" y="4273550"/>
          <p14:tracePt t="8334" x="885825" y="4283075"/>
          <p14:tracePt t="8341" x="904875" y="4300538"/>
          <p14:tracePt t="8454" x="912813" y="4310063"/>
          <p14:tracePt t="8470" x="931863" y="4329113"/>
          <p14:tracePt t="8486" x="941388" y="4346575"/>
          <p14:tracePt t="8501" x="941388" y="4356100"/>
          <p14:tracePt t="8525" x="941388" y="4365625"/>
          <p14:tracePt t="8541" x="941388" y="4373563"/>
          <p14:tracePt t="8550" x="941388" y="4383088"/>
          <p14:tracePt t="8557" x="941388" y="4392613"/>
          <p14:tracePt t="8566" x="941388" y="4402138"/>
          <p14:tracePt t="8573" x="949325" y="4429125"/>
          <p14:tracePt t="8589" x="949325" y="4456113"/>
          <p14:tracePt t="8599" x="968375" y="4492625"/>
          <p14:tracePt t="8605" x="968375" y="4519613"/>
          <p14:tracePt t="8614" x="977900" y="4548188"/>
          <p14:tracePt t="8621" x="985838" y="4575175"/>
          <p14:tracePt t="8630" x="995363" y="4621213"/>
          <p14:tracePt t="8637" x="1022350" y="4684713"/>
          <p14:tracePt t="8647" x="1041400" y="4711700"/>
          <p14:tracePt t="8653" x="1050925" y="4748213"/>
          <p14:tracePt t="8661" x="1068388" y="4775200"/>
          <p14:tracePt t="8677" x="1095375" y="4803775"/>
          <p14:tracePt t="8693" x="1104900" y="4811713"/>
          <p14:tracePt t="8702" x="1104900" y="4821238"/>
          <p14:tracePt t="8710" x="1123950" y="4830763"/>
          <p14:tracePt t="8757" x="1131888" y="4840288"/>
          <p14:tracePt t="8913" x="1141413" y="4848225"/>
          <p14:tracePt t="9166" x="1150938" y="4848225"/>
          <p14:tracePt t="9174" x="1150938" y="4857750"/>
          <p14:tracePt t="9181" x="1160463" y="4884738"/>
          <p14:tracePt t="9189" x="1160463" y="4894263"/>
          <p14:tracePt t="9198" x="1160463" y="4913313"/>
          <p14:tracePt t="9206" x="1160463" y="4940300"/>
          <p14:tracePt t="9214" x="1160463" y="4959350"/>
          <p14:tracePt t="9221" x="1160463" y="4967288"/>
          <p14:tracePt t="9225" x="1160463" y="4976813"/>
          <p14:tracePt t="9230" x="1160463" y="4995863"/>
          <p14:tracePt t="9247" x="1160463" y="5003800"/>
          <p14:tracePt t="9253" x="1160463" y="5022850"/>
          <p14:tracePt t="9269" x="1160463" y="5032375"/>
          <p14:tracePt t="9277" x="1160463" y="5040313"/>
          <p14:tracePt t="9285" x="1160463" y="5049838"/>
          <p14:tracePt t="9298" x="1160463" y="5068888"/>
          <p14:tracePt t="9314" x="1160463" y="5076825"/>
          <p14:tracePt t="9321" x="1168400" y="5105400"/>
          <p14:tracePt t="9331" x="1177925" y="5113338"/>
          <p14:tracePt t="9337" x="1177925" y="5122863"/>
          <p14:tracePt t="9346" x="1177925" y="5132388"/>
          <p14:tracePt t="9350" x="1187450" y="5141913"/>
          <p14:tracePt t="9357" x="1196975" y="5149850"/>
          <p14:tracePt t="9397" x="1196975" y="5159375"/>
          <p14:tracePt t="9405" x="1204913" y="5168900"/>
          <p14:tracePt t="11549" x="1214438" y="5168900"/>
          <p14:tracePt t="11557" x="1223963" y="5168900"/>
          <p14:tracePt t="11565" x="1233488" y="5159375"/>
          <p14:tracePt t="11573" x="1241425" y="5149850"/>
          <p14:tracePt t="11585" x="1250950" y="5141913"/>
          <p14:tracePt t="11589" x="1260475" y="5122863"/>
          <p14:tracePt t="11598" x="1277938" y="5095875"/>
          <p14:tracePt t="11606" x="1306513" y="5059363"/>
          <p14:tracePt t="11614" x="1314450" y="5022850"/>
          <p14:tracePt t="11621" x="1343025" y="4959350"/>
          <p14:tracePt t="11630" x="1379538" y="4894263"/>
          <p14:tracePt t="11637" x="1397000" y="4830763"/>
          <p14:tracePt t="11647" x="1423988" y="4748213"/>
          <p14:tracePt t="11651" x="1423988" y="4711700"/>
          <p14:tracePt t="11657" x="1452563" y="4665663"/>
          <p14:tracePt t="11667" x="1452563" y="4629150"/>
          <p14:tracePt t="11673" x="1470025" y="4556125"/>
          <p14:tracePt t="11682" x="1479550" y="4538663"/>
          <p14:tracePt t="11689" x="1479550" y="4492625"/>
          <p14:tracePt t="11698" x="1479550" y="4456113"/>
          <p14:tracePt t="11706" x="1479550" y="4410075"/>
          <p14:tracePt t="11709" x="1479550" y="4356100"/>
          <p14:tracePt t="11718" x="1479550" y="4300538"/>
          <p14:tracePt t="11726" x="1452563" y="4219575"/>
          <p14:tracePt t="11734" x="1443038" y="4173538"/>
          <p14:tracePt t="11741" x="1416050" y="4117975"/>
          <p14:tracePt t="11750" x="1416050" y="4054475"/>
          <p14:tracePt t="11757" x="1379538" y="3990975"/>
          <p14:tracePt t="11766" x="1370013" y="3963988"/>
          <p14:tracePt t="11773" x="1360488" y="3935413"/>
          <p14:tracePt t="11781" x="1350963" y="3908425"/>
          <p14:tracePt t="11789" x="1343025" y="3862388"/>
          <p14:tracePt t="11798" x="1333500" y="3816350"/>
          <p14:tracePt t="11805" x="1306513" y="3762375"/>
          <p14:tracePt t="11813" x="1296988" y="3716338"/>
          <p14:tracePt t="11821" x="1277938" y="3652838"/>
          <p14:tracePt t="11830" x="1241425" y="3589338"/>
          <p14:tracePt t="11837" x="1214438" y="3533775"/>
          <p14:tracePt t="11847" x="1196975" y="3470275"/>
          <p14:tracePt t="11853" x="1187450" y="3443288"/>
          <p14:tracePt t="11862" x="1160463" y="3378200"/>
          <p14:tracePt t="11869" x="1141413" y="3333750"/>
          <p14:tracePt t="11877" x="1114425" y="3268663"/>
          <p14:tracePt t="11885" x="1087438" y="3232150"/>
          <p14:tracePt t="11894" x="1068388" y="3187700"/>
          <p14:tracePt t="11915" x="1050925" y="3159125"/>
          <p14:tracePt t="11919" x="1014413" y="3132138"/>
          <p14:tracePt t="11925" x="985838" y="3114675"/>
          <p14:tracePt t="11935" x="977900" y="3114675"/>
          <p14:tracePt t="11941" x="958850" y="3105150"/>
          <p14:tracePt t="11951" x="941388" y="3105150"/>
          <p14:tracePt t="11957" x="922338" y="3105150"/>
          <p14:tracePt t="11983" x="912813" y="3105150"/>
          <p14:tracePt t="11997" x="895350" y="3105150"/>
          <p14:tracePt t="12006" x="895350" y="3122613"/>
          <p14:tracePt t="12014" x="895350" y="3159125"/>
          <p14:tracePt t="12021" x="885825" y="3205163"/>
          <p14:tracePt t="12031" x="885825" y="3232150"/>
          <p14:tracePt t="12037" x="876300" y="3251200"/>
          <p14:tracePt t="12047" x="876300" y="3287713"/>
          <p14:tracePt t="12053" x="876300" y="3333750"/>
          <p14:tracePt t="12062" x="876300" y="3351213"/>
          <p14:tracePt t="12069" x="876300" y="3387725"/>
          <p14:tracePt t="12077" x="868363" y="3433763"/>
          <p14:tracePt t="12085" x="858838" y="3451225"/>
          <p14:tracePt t="12094" x="858838" y="3479800"/>
          <p14:tracePt t="12102" x="839788" y="3516313"/>
          <p14:tracePt t="12109" x="839788" y="3524250"/>
          <p14:tracePt t="12118" x="839788" y="3543300"/>
          <p14:tracePt t="12125" x="822325" y="3579813"/>
          <p14:tracePt t="12134" x="822325" y="3589338"/>
          <p14:tracePt t="12141" x="822325" y="3597275"/>
          <p14:tracePt t="12150" x="822325" y="3616325"/>
          <p14:tracePt t="12166" x="822325" y="3652838"/>
          <p14:tracePt t="12173" x="822325" y="3670300"/>
          <p14:tracePt t="12190" x="831850" y="3689350"/>
          <p14:tracePt t="12198" x="839788" y="3706813"/>
          <p14:tracePt t="12205" x="849313" y="3725863"/>
          <p14:tracePt t="12214" x="868363" y="3752850"/>
          <p14:tracePt t="12221" x="876300" y="3771900"/>
          <p14:tracePt t="12231" x="885825" y="3789363"/>
          <p14:tracePt t="12237" x="895350" y="3789363"/>
          <p14:tracePt t="12253" x="904875" y="3798888"/>
          <p14:tracePt t="12357" x="904875" y="3808413"/>
          <p14:tracePt t="12390" x="912813" y="3816350"/>
          <p14:tracePt t="12874" x="912813" y="3825875"/>
          <p14:tracePt t="12894" x="912813" y="3816350"/>
          <p14:tracePt t="12902" x="922338" y="3808413"/>
          <p14:tracePt t="13294" x="922338" y="3771900"/>
          <p14:tracePt t="13302" x="885825" y="3706813"/>
          <p14:tracePt t="13305" x="858838" y="3679825"/>
          <p14:tracePt t="13309" x="839788" y="3652838"/>
          <p14:tracePt t="13318" x="822325" y="3606800"/>
          <p14:tracePt t="13326" x="793750" y="3543300"/>
          <p14:tracePt t="13334" x="757238" y="3460750"/>
          <p14:tracePt t="13341" x="712788" y="3378200"/>
          <p14:tracePt t="13347" x="676275" y="3297238"/>
          <p14:tracePt t="13350" x="630238" y="3224213"/>
          <p14:tracePt t="13357" x="603250" y="3122613"/>
          <p14:tracePt t="13365" x="584200" y="3059113"/>
          <p14:tracePt t="13373" x="566738" y="2968625"/>
          <p14:tracePt t="13382" x="557213" y="2894013"/>
          <p14:tracePt t="13389" x="530225" y="2830513"/>
          <p14:tracePt t="13397" x="520700" y="2767013"/>
          <p14:tracePt t="13405" x="501650" y="2711450"/>
          <p14:tracePt t="13409" x="501650" y="2667000"/>
          <p14:tracePt t="13418" x="501650" y="2611438"/>
          <p14:tracePt t="13425" x="501650" y="2557463"/>
          <p14:tracePt t="13434" x="501650" y="2520950"/>
          <p14:tracePt t="13441" x="501650" y="2465388"/>
          <p14:tracePt t="13451" x="501650" y="2401888"/>
          <p14:tracePt t="13457" x="501650" y="2346325"/>
          <p14:tracePt t="13465" x="501650" y="2273300"/>
          <p14:tracePt t="13469" x="501650" y="2219325"/>
          <p14:tracePt t="13477" x="511175" y="2155825"/>
          <p14:tracePt t="13485" x="520700" y="2100263"/>
          <p14:tracePt t="13493" x="520700" y="2046288"/>
          <p14:tracePt t="13501" x="530225" y="1981200"/>
          <p14:tracePt t="13509" x="547688" y="1927225"/>
          <p14:tracePt t="13518" x="557213" y="1862138"/>
          <p14:tracePt t="13525" x="557213" y="1808163"/>
          <p14:tracePt t="13533" x="557213" y="1735138"/>
          <p14:tracePt t="13542" x="566738" y="1652588"/>
          <p14:tracePt t="13550" x="584200" y="1598613"/>
          <p14:tracePt t="13557" x="584200" y="1543050"/>
          <p14:tracePt t="13566" x="584200" y="1489075"/>
          <p14:tracePt t="13574" x="593725" y="1423988"/>
          <p14:tracePt t="13582" x="603250" y="1370013"/>
          <p14:tracePt t="13589" x="611188" y="1306513"/>
          <p14:tracePt t="13598" x="611188" y="1277938"/>
          <p14:tracePt t="13605" x="630238" y="1250950"/>
          <p14:tracePt t="13613" x="639763" y="1214438"/>
          <p14:tracePt t="13621" x="647700" y="1196975"/>
          <p14:tracePt t="13630" x="647700" y="1187450"/>
          <p14:tracePt t="13637" x="657225" y="1177925"/>
          <p14:tracePt t="13647" x="657225" y="1168400"/>
          <p14:tracePt t="13654" x="657225" y="1150938"/>
          <p14:tracePt t="13662" x="657225" y="1141413"/>
          <p14:tracePt t="13669" x="657225" y="1123950"/>
          <p14:tracePt t="13677" x="657225" y="1104900"/>
          <p14:tracePt t="13685" x="657225" y="1077913"/>
          <p14:tracePt t="13693" x="657225" y="1068388"/>
          <p14:tracePt t="13709" x="657225" y="1050925"/>
          <p14:tracePt t="13718" x="657225" y="1031875"/>
          <p14:tracePt t="13734" x="657225" y="1022350"/>
          <p14:tracePt t="13742" x="657225" y="995363"/>
          <p14:tracePt t="13757" x="657225" y="985838"/>
          <p14:tracePt t="13765" x="657225" y="976313"/>
          <p14:tracePt t="13773" x="657225" y="958850"/>
          <p14:tracePt t="13781" x="657225" y="949325"/>
          <p14:tracePt t="13845" x="657225" y="939800"/>
          <p14:tracePt t="13853" x="657225" y="931863"/>
          <p14:tracePt t="13862" x="647700" y="922338"/>
          <p14:tracePt t="13869" x="639763" y="912813"/>
          <p14:tracePt t="13877" x="630238" y="903288"/>
          <p14:tracePt t="13894" x="611188" y="885825"/>
          <p14:tracePt t="13925" x="593725" y="866775"/>
          <p14:tracePt t="13941" x="593725" y="858838"/>
          <p14:tracePt t="13957" x="593725" y="849313"/>
          <p14:tracePt t="13967" x="593725" y="830263"/>
          <p14:tracePt t="13973" x="593725" y="822325"/>
          <p14:tracePt t="13982" x="584200" y="793750"/>
          <p14:tracePt t="14022" x="584200" y="785813"/>
          <p14:tracePt t="14062" x="584200" y="766763"/>
          <p14:tracePt t="14094" x="584200" y="749300"/>
          <p14:tracePt t="14110" x="584200" y="730250"/>
          <p14:tracePt t="14118" x="584200" y="720725"/>
          <p14:tracePt t="14126" x="584200" y="712788"/>
          <p14:tracePt t="14134" x="584200" y="693738"/>
          <p14:tracePt t="14167" x="584200" y="684213"/>
          <p14:tracePt t="14189" x="593725" y="676275"/>
          <p14:tracePt t="14213" x="593725" y="666750"/>
          <p14:tracePt t="14229" x="593725" y="657225"/>
          <p14:tracePt t="14237" x="603250" y="647700"/>
          <p14:tracePt t="14246" x="611188" y="639763"/>
          <p14:tracePt t="14261" x="611188" y="630238"/>
          <p14:tracePt t="14269" x="620713" y="630238"/>
          <p14:tracePt t="14285" x="639763" y="620713"/>
          <p14:tracePt t="14293" x="647700" y="620713"/>
          <p14:tracePt t="14302" x="657225" y="611188"/>
          <p14:tracePt t="14318" x="666750" y="603250"/>
          <p14:tracePt t="14614" x="657225" y="603250"/>
          <p14:tracePt t="14617" x="639763" y="603250"/>
          <p14:tracePt t="14621" x="620713" y="603250"/>
          <p14:tracePt t="14630" x="603250" y="620713"/>
          <p14:tracePt t="14637" x="584200" y="639763"/>
          <p14:tracePt t="14642" x="547688" y="676275"/>
          <p14:tracePt t="14647" x="538163" y="693738"/>
          <p14:tracePt t="14653" x="530225" y="730250"/>
          <p14:tracePt t="14663" x="511175" y="766763"/>
          <p14:tracePt t="14669" x="493713" y="822325"/>
          <p14:tracePt t="14677" x="474663" y="849313"/>
          <p14:tracePt t="14685" x="457200" y="912813"/>
          <p14:tracePt t="14693" x="428625" y="985838"/>
          <p14:tracePt t="14701" x="420688" y="1031875"/>
          <p14:tracePt t="14706" x="392113" y="1095375"/>
          <p14:tracePt t="14714" x="392113" y="1123950"/>
          <p14:tracePt t="14721" x="392113" y="1160463"/>
          <p14:tracePt t="14730" x="392113" y="1214438"/>
          <p14:tracePt t="14737" x="384175" y="1277938"/>
          <p14:tracePt t="14747" x="384175" y="1350963"/>
          <p14:tracePt t="14753" x="374650" y="1416050"/>
          <p14:tracePt t="14763" x="374650" y="1489075"/>
          <p14:tracePt t="14765" x="374650" y="1543050"/>
          <p14:tracePt t="14773" x="355600" y="1570038"/>
          <p14:tracePt t="14781" x="347663" y="1625600"/>
          <p14:tracePt t="14789" x="347663" y="1671638"/>
          <p14:tracePt t="14797" x="347663" y="1708150"/>
          <p14:tracePt t="14806" x="347663" y="1752600"/>
          <p14:tracePt t="14814" x="338138" y="1808163"/>
          <p14:tracePt t="14821" x="338138" y="1844675"/>
          <p14:tracePt t="14830" x="338138" y="1890713"/>
          <p14:tracePt t="14837" x="338138" y="1927225"/>
          <p14:tracePt t="14847" x="338138" y="1963738"/>
          <p14:tracePt t="14853" x="338138" y="2017713"/>
          <p14:tracePt t="14863" x="338138" y="2054225"/>
          <p14:tracePt t="14869" x="338138" y="2082800"/>
          <p14:tracePt t="14877" x="338138" y="2136775"/>
          <p14:tracePt t="14886" x="338138" y="2163763"/>
          <p14:tracePt t="14894" x="338138" y="2209800"/>
          <p14:tracePt t="14902" x="338138" y="2236788"/>
          <p14:tracePt t="14909" x="338138" y="2282825"/>
          <p14:tracePt t="14918" x="338138" y="2309813"/>
          <p14:tracePt t="14925" x="338138" y="2365375"/>
          <p14:tracePt t="14934" x="338138" y="2401888"/>
          <p14:tracePt t="14941" x="338138" y="2455863"/>
          <p14:tracePt t="14950" x="338138" y="2501900"/>
          <p14:tracePt t="14957" x="338138" y="2557463"/>
          <p14:tracePt t="14967" x="338138" y="2611438"/>
          <p14:tracePt t="14973" x="338138" y="2667000"/>
          <p14:tracePt t="14981" x="338138" y="2711450"/>
          <p14:tracePt t="14989" x="365125" y="2767013"/>
          <p14:tracePt t="14997" x="374650" y="2794000"/>
          <p14:tracePt t="15006" x="374650" y="2840038"/>
          <p14:tracePt t="15014" x="384175" y="2867025"/>
          <p14:tracePt t="15021" x="392113" y="2894013"/>
          <p14:tracePt t="15030" x="392113" y="2903538"/>
          <p14:tracePt t="15037" x="401638" y="2930525"/>
          <p14:tracePt t="15047" x="401638" y="2949575"/>
          <p14:tracePt t="15053" x="411163" y="2959100"/>
          <p14:tracePt t="15063" x="420688" y="2968625"/>
          <p14:tracePt t="15069" x="428625" y="2986088"/>
          <p14:tracePt t="15078" x="428625" y="2995613"/>
          <p14:tracePt t="15093" x="447675" y="3022600"/>
          <p14:tracePt t="15101" x="457200" y="3022600"/>
          <p14:tracePt t="15109" x="474663" y="3041650"/>
          <p14:tracePt t="15118" x="484188" y="3049588"/>
          <p14:tracePt t="15125" x="501650" y="3068638"/>
          <p14:tracePt t="15134" x="520700" y="3078163"/>
          <p14:tracePt t="15141" x="538163" y="3086100"/>
          <p14:tracePt t="15150" x="566738" y="3105150"/>
          <p14:tracePt t="15157" x="574675" y="3114675"/>
          <p14:tracePt t="15167" x="584200" y="3122613"/>
          <p14:tracePt t="15173" x="603250" y="3132138"/>
          <p14:tracePt t="15181" x="611188" y="3132138"/>
          <p14:tracePt t="15189" x="639763" y="3151188"/>
          <p14:tracePt t="15197" x="657225" y="3151188"/>
          <p14:tracePt t="15205" x="666750" y="3159125"/>
          <p14:tracePt t="15221" x="666750" y="3168650"/>
          <p14:tracePt t="15997" x="676275" y="3168650"/>
          <p14:tracePt t="16189" x="684213" y="3178175"/>
          <p14:tracePt t="16197" x="693738" y="3178175"/>
          <p14:tracePt t="16202" x="693738" y="3187700"/>
          <p14:tracePt t="16206" x="693738" y="3195638"/>
          <p14:tracePt t="16214" x="693738" y="3205163"/>
          <p14:tracePt t="16221" x="693738" y="3224213"/>
          <p14:tracePt t="16226" x="693738" y="3241675"/>
          <p14:tracePt t="16229" x="693738" y="3260725"/>
          <p14:tracePt t="16237" x="693738" y="3268663"/>
          <p14:tracePt t="16247" x="693738" y="3278188"/>
          <p14:tracePt t="16254" x="684213" y="3314700"/>
          <p14:tracePt t="16263" x="676275" y="3341688"/>
          <p14:tracePt t="16285" x="666750" y="3341688"/>
          <p14:tracePt t="16289" x="657225" y="3351213"/>
          <p14:tracePt t="16313" x="647700" y="3360738"/>
          <p14:tracePt t="16329" x="639763" y="3370263"/>
          <p14:tracePt t="16337" x="630238" y="3378200"/>
          <p14:tracePt t="16347" x="611188" y="3406775"/>
          <p14:tracePt t="16350" x="603250" y="3406775"/>
          <p14:tracePt t="16357" x="593725" y="3424238"/>
          <p14:tracePt t="16366" x="574675" y="3487738"/>
          <p14:tracePt t="16373" x="566738" y="3516313"/>
          <p14:tracePt t="16383" x="566738" y="3552825"/>
          <p14:tracePt t="16389" x="557213" y="3589338"/>
          <p14:tracePt t="16399" x="547688" y="3616325"/>
          <p14:tracePt t="16405" x="530225" y="3662363"/>
          <p14:tracePt t="16413" x="520700" y="3689350"/>
          <p14:tracePt t="16421" x="520700" y="3716338"/>
          <p14:tracePt t="16430" x="520700" y="3735388"/>
          <p14:tracePt t="16437" x="520700" y="3752850"/>
          <p14:tracePt t="16446" x="520700" y="3762375"/>
          <p14:tracePt t="16453" x="520700" y="3771900"/>
          <p14:tracePt t="16463" x="511175" y="3789363"/>
          <p14:tracePt t="16485" x="511175" y="3808413"/>
          <p14:tracePt t="16502" x="511175" y="3816350"/>
          <p14:tracePt t="16509" x="511175" y="3835400"/>
          <p14:tracePt t="16517" x="511175" y="3844925"/>
          <p14:tracePt t="16526" x="511175" y="3852863"/>
          <p14:tracePt t="16541" x="511175" y="3862388"/>
          <p14:tracePt t="16550" x="511175" y="3871913"/>
          <p14:tracePt t="16557" x="511175" y="3889375"/>
          <p14:tracePt t="16566" x="511175" y="3898900"/>
          <p14:tracePt t="16573" x="511175" y="3908425"/>
          <p14:tracePt t="16581" x="511175" y="3917950"/>
          <p14:tracePt t="16589" x="511175" y="3927475"/>
          <p14:tracePt t="16597" x="511175" y="3935413"/>
          <p14:tracePt t="16614" x="511175" y="3954463"/>
          <p14:tracePt t="16637" x="511175" y="3971925"/>
          <p14:tracePt t="16662" x="511175" y="3981450"/>
          <p14:tracePt t="16677" x="511175" y="3990975"/>
          <p14:tracePt t="16726" x="511175" y="4000500"/>
          <p14:tracePt t="16750" x="520700" y="4008438"/>
          <p14:tracePt t="16946" x="530225" y="4008438"/>
          <p14:tracePt t="17421" x="538163" y="4008438"/>
          <p14:tracePt t="17437" x="547688" y="4008438"/>
          <p14:tracePt t="17445" x="566738" y="4008438"/>
          <p14:tracePt t="17453" x="584200" y="4027488"/>
          <p14:tracePt t="17462" x="611188" y="4044950"/>
          <p14:tracePt t="17469" x="657225" y="4081463"/>
          <p14:tracePt t="17477" x="684213" y="4100513"/>
          <p14:tracePt t="17485" x="720725" y="4127500"/>
          <p14:tracePt t="17493" x="739775" y="4146550"/>
          <p14:tracePt t="17501" x="766763" y="4183063"/>
          <p14:tracePt t="17509" x="822325" y="4246563"/>
          <p14:tracePt t="17518" x="858838" y="4283075"/>
          <p14:tracePt t="17525" x="876300" y="4310063"/>
          <p14:tracePt t="17534" x="895350" y="4337050"/>
          <p14:tracePt t="17541" x="912813" y="4373563"/>
          <p14:tracePt t="17550" x="922338" y="4392613"/>
          <p14:tracePt t="17567" x="949325" y="4410075"/>
          <p14:tracePt t="17573" x="968375" y="4429125"/>
          <p14:tracePt t="17583" x="985838" y="4446588"/>
          <p14:tracePt t="17589" x="995363" y="4456113"/>
          <p14:tracePt t="17598" x="1014413" y="4475163"/>
          <p14:tracePt t="17605" x="1022350" y="4492625"/>
          <p14:tracePt t="17614" x="1031875" y="4502150"/>
          <p14:tracePt t="17621" x="1058863" y="4529138"/>
          <p14:tracePt t="17630" x="1058863" y="4538663"/>
          <p14:tracePt t="17637" x="1077913" y="4556125"/>
          <p14:tracePt t="17654" x="1114425" y="4584700"/>
          <p14:tracePt t="17663" x="1131888" y="4602163"/>
          <p14:tracePt t="17669" x="1141413" y="4611688"/>
          <p14:tracePt t="17677" x="1168400" y="4629150"/>
          <p14:tracePt t="17685" x="1196975" y="4638675"/>
          <p14:tracePt t="17694" x="1204913" y="4648200"/>
          <p14:tracePt t="17702" x="1214438" y="4648200"/>
          <p14:tracePt t="17709" x="1223963" y="4657725"/>
          <p14:tracePt t="17734" x="1223963" y="4665663"/>
          <p14:tracePt t="17921" x="1233488" y="4694238"/>
          <p14:tracePt t="17937" x="1233488" y="4721225"/>
          <p14:tracePt t="17953" x="1233488" y="4738688"/>
          <p14:tracePt t="17957" x="1241425" y="4757738"/>
          <p14:tracePt t="17966" x="1241425" y="4767263"/>
          <p14:tracePt t="17973" x="1250950" y="4784725"/>
          <p14:tracePt t="17982" x="1260475" y="4784725"/>
          <p14:tracePt t="17989" x="1270000" y="4811713"/>
          <p14:tracePt t="17997" x="1287463" y="4830763"/>
          <p14:tracePt t="18005" x="1287463" y="4848225"/>
          <p14:tracePt t="18015" x="1296988" y="4867275"/>
          <p14:tracePt t="18021" x="1306513" y="4876800"/>
          <p14:tracePt t="18030" x="1314450" y="4894263"/>
          <p14:tracePt t="18037" x="1323975" y="4903788"/>
          <p14:tracePt t="18046" x="1333500" y="4913313"/>
          <p14:tracePt t="18054" x="1343025" y="4922838"/>
          <p14:tracePt t="18063" x="1350963" y="4930775"/>
          <p14:tracePt t="18085" x="1397000" y="4959350"/>
          <p14:tracePt t="18093" x="1416050" y="4967288"/>
          <p14:tracePt t="18109" x="1433513" y="4967288"/>
          <p14:tracePt t="18118" x="1443038" y="4967288"/>
          <p14:tracePt t="18126" x="1452563" y="4967288"/>
          <p14:tracePt t="18133" x="1470025" y="4967288"/>
          <p14:tracePt t="18382" x="1479550" y="4976813"/>
          <p14:tracePt t="20237" x="1479550" y="4959350"/>
          <p14:tracePt t="20261" x="1479550" y="4949825"/>
          <p14:tracePt t="20310" x="1479550" y="4930775"/>
          <p14:tracePt t="20350" x="1479550" y="4922838"/>
          <p14:tracePt t="20357" x="1479550" y="4903788"/>
          <p14:tracePt t="20366" x="1470025" y="4884738"/>
          <p14:tracePt t="20373" x="1452563" y="4867275"/>
          <p14:tracePt t="20382" x="1443038" y="4830763"/>
          <p14:tracePt t="20389" x="1433513" y="4811713"/>
          <p14:tracePt t="20397" x="1423988" y="4767263"/>
          <p14:tracePt t="20406" x="1416050" y="4738688"/>
          <p14:tracePt t="20413" x="1397000" y="4694238"/>
          <p14:tracePt t="20421" x="1379538" y="4648200"/>
          <p14:tracePt t="20430" x="1370013" y="4629150"/>
          <p14:tracePt t="20437" x="1360488" y="4575175"/>
          <p14:tracePt t="20446" x="1360488" y="4548188"/>
          <p14:tracePt t="20453" x="1350963" y="4529138"/>
          <p14:tracePt t="20463" x="1350963" y="4492625"/>
          <p14:tracePt t="20469" x="1350963" y="4483100"/>
          <p14:tracePt t="20477" x="1350963" y="4446588"/>
          <p14:tracePt t="20485" x="1350963" y="4429125"/>
          <p14:tracePt t="20494" x="1350963" y="4419600"/>
          <p14:tracePt t="20501" x="1350963" y="4402138"/>
          <p14:tracePt t="20509" x="1350963" y="4365625"/>
          <p14:tracePt t="20518" x="1350963" y="4337050"/>
          <p14:tracePt t="20525" x="1350963" y="4300538"/>
          <p14:tracePt t="20533" x="1350963" y="4264025"/>
          <p14:tracePt t="20541" x="1350963" y="4237038"/>
          <p14:tracePt t="20550" x="1350963" y="4183063"/>
          <p14:tracePt t="20557" x="1350963" y="4146550"/>
          <p14:tracePt t="20566" x="1350963" y="4100513"/>
          <p14:tracePt t="20573" x="1350963" y="4073525"/>
          <p14:tracePt t="20582" x="1323975" y="4017963"/>
          <p14:tracePt t="20589" x="1323975" y="3963988"/>
          <p14:tracePt t="20597" x="1314450" y="3898900"/>
          <p14:tracePt t="20605" x="1306513" y="3844925"/>
          <p14:tracePt t="20614" x="1287463" y="3762375"/>
          <p14:tracePt t="20621" x="1277938" y="3706813"/>
          <p14:tracePt t="20630" x="1270000" y="3643313"/>
          <p14:tracePt t="20637" x="1270000" y="3589338"/>
          <p14:tracePt t="20646" x="1250950" y="3560763"/>
          <p14:tracePt t="20653" x="1241425" y="3543300"/>
          <p14:tracePt t="20663" x="1241425" y="3533775"/>
          <p14:tracePt t="20669" x="1241425" y="3516313"/>
          <p14:tracePt t="20717" x="1241425" y="3506788"/>
          <p14:tracePt t="21377" x="1241425" y="3497263"/>
          <p14:tracePt t="21385" x="1241425" y="3487738"/>
          <p14:tracePt t="21405" x="1233488" y="3487738"/>
          <p14:tracePt t="21410" x="1223963" y="3460750"/>
          <p14:tracePt t="21417" x="1204913" y="3433763"/>
          <p14:tracePt t="21426" x="1187450" y="3406775"/>
          <p14:tracePt t="21434" x="1168400" y="3351213"/>
          <p14:tracePt t="21441" x="1150938" y="3314700"/>
          <p14:tracePt t="21450" x="1123950" y="3278188"/>
          <p14:tracePt t="21457" x="1114425" y="3241675"/>
          <p14:tracePt t="21467" x="1095375" y="3224213"/>
          <p14:tracePt t="21469" x="1077913" y="3168650"/>
          <p14:tracePt t="21478" x="1068388" y="3159125"/>
          <p14:tracePt t="21485" x="1050925" y="3141663"/>
          <p14:tracePt t="21494" x="1041400" y="3132138"/>
          <p14:tracePt t="21510" x="1031875" y="3114675"/>
          <p14:tracePt t="21517" x="1022350" y="3086100"/>
          <p14:tracePt t="21525" x="985838" y="3041650"/>
          <p14:tracePt t="21534" x="968375" y="2995613"/>
          <p14:tracePt t="21541" x="941388" y="2930525"/>
          <p14:tracePt t="21550" x="912813" y="2876550"/>
          <p14:tracePt t="21557" x="876300" y="2820988"/>
          <p14:tracePt t="21567" x="858838" y="2767013"/>
          <p14:tracePt t="21573" x="849313" y="2730500"/>
          <p14:tracePt t="21582" x="822325" y="2693988"/>
          <p14:tracePt t="21589" x="793750" y="2630488"/>
          <p14:tracePt t="21598" x="776288" y="2565400"/>
          <p14:tracePt t="21605" x="749300" y="2501900"/>
          <p14:tracePt t="21614" x="739775" y="2474913"/>
          <p14:tracePt t="21621" x="730250" y="2428875"/>
          <p14:tracePt t="21629" x="720725" y="2392363"/>
          <p14:tracePt t="21637" x="720725" y="2365375"/>
          <p14:tracePt t="21647" x="720725" y="2346325"/>
          <p14:tracePt t="21653" x="720725" y="2292350"/>
          <p14:tracePt t="21663" x="720725" y="2246313"/>
          <p14:tracePt t="21669" x="720725" y="2192338"/>
          <p14:tracePt t="21679" x="730250" y="2127250"/>
          <p14:tracePt t="21685" x="739775" y="2100263"/>
          <p14:tracePt t="21694" x="739775" y="2046288"/>
          <p14:tracePt t="21701" x="757238" y="1990725"/>
          <p14:tracePt t="21710" x="766763" y="1927225"/>
          <p14:tracePt t="21717" x="766763" y="1871663"/>
          <p14:tracePt t="21725" x="766763" y="1835150"/>
          <p14:tracePt t="21733" x="766763" y="1798638"/>
          <p14:tracePt t="21741" x="766763" y="1789113"/>
          <p14:tracePt t="21750" x="766763" y="1781175"/>
          <p14:tracePt t="21837" x="776288" y="1771650"/>
          <p14:tracePt t="21853" x="776288" y="1752600"/>
          <p14:tracePt t="21861" x="785813" y="1744663"/>
          <p14:tracePt t="21869" x="793750" y="1735138"/>
          <p14:tracePt t="21878" x="803275" y="1725613"/>
          <p14:tracePt t="21885" x="812800" y="1716088"/>
          <p14:tracePt t="21894" x="822325" y="1716088"/>
          <p14:tracePt t="21915" x="849313" y="1708150"/>
          <p14:tracePt t="21917" x="858838" y="1708150"/>
          <p14:tracePt t="21925" x="868363" y="1708150"/>
          <p14:tracePt t="21934" x="876300" y="1698625"/>
          <p14:tracePt t="22237" x="876300" y="1671638"/>
          <p14:tracePt t="22245" x="876300" y="1625600"/>
          <p14:tracePt t="22253" x="876300" y="1598613"/>
          <p14:tracePt t="22262" x="868363" y="1562100"/>
          <p14:tracePt t="22269" x="868363" y="1516063"/>
          <p14:tracePt t="22278" x="868363" y="1479550"/>
          <p14:tracePt t="22285" x="868363" y="1433513"/>
          <p14:tracePt t="22294" x="868363" y="1416050"/>
          <p14:tracePt t="22301" x="858838" y="1379538"/>
          <p14:tracePt t="22306" x="858838" y="1360488"/>
          <p14:tracePt t="22314" x="858838" y="1350963"/>
          <p14:tracePt t="22330" x="849313" y="1343025"/>
          <p14:tracePt t="22346" x="849313" y="1333500"/>
          <p14:tracePt t="22353" x="849313" y="1323975"/>
          <p14:tracePt t="22366" x="849313" y="1306513"/>
          <p14:tracePt t="22373" x="849313" y="1296988"/>
          <p14:tracePt t="22382" x="849313" y="1287463"/>
          <p14:tracePt t="22389" x="858838" y="1277938"/>
          <p14:tracePt t="22397" x="868363" y="1270000"/>
          <p14:tracePt t="22406" x="868363" y="1250950"/>
          <p14:tracePt t="22414" x="868363" y="1241425"/>
          <p14:tracePt t="22421" x="876300" y="1223963"/>
          <p14:tracePt t="22429" x="876300" y="1204913"/>
          <p14:tracePt t="22437" x="876300" y="1187450"/>
          <p14:tracePt t="22453" x="876300" y="1168400"/>
          <p14:tracePt t="22469" x="876300" y="1160463"/>
          <p14:tracePt t="22486" x="885825" y="1150938"/>
          <p14:tracePt t="22494" x="885825" y="1141413"/>
          <p14:tracePt t="22501" x="895350" y="1131888"/>
          <p14:tracePt t="22518" x="922338" y="1114425"/>
          <p14:tracePt t="22534" x="931863" y="1114425"/>
          <p14:tracePt t="22541" x="941388" y="1114425"/>
          <p14:tracePt t="22550" x="949325" y="1114425"/>
          <p14:tracePt t="22567" x="958850" y="1104900"/>
          <p14:tracePt t="22573" x="977900" y="1095375"/>
          <p14:tracePt t="22582" x="985838" y="1087438"/>
          <p14:tracePt t="22597" x="995363" y="1068388"/>
          <p14:tracePt t="22614" x="1004888" y="1058863"/>
          <p14:tracePt t="22637" x="1004888" y="1041400"/>
          <p14:tracePt t="22661" x="1014413" y="1041400"/>
          <p14:tracePt t="22882" x="1022350" y="1041400"/>
          <p14:tracePt t="23366" x="1031875" y="1041400"/>
          <p14:tracePt t="23382" x="1041400" y="1041400"/>
          <p14:tracePt t="23389" x="1050925" y="1041400"/>
          <p14:tracePt t="23398" x="1058863" y="1041400"/>
          <p14:tracePt t="23405" x="1087438" y="1041400"/>
          <p14:tracePt t="23409" x="1114425" y="1041400"/>
          <p14:tracePt t="23414" x="1131888" y="1041400"/>
          <p14:tracePt t="23421" x="1168400" y="1041400"/>
          <p14:tracePt t="23429" x="1204913" y="1041400"/>
          <p14:tracePt t="23437" x="1233488" y="1041400"/>
          <p14:tracePt t="23445" x="1260475" y="1041400"/>
          <p14:tracePt t="23453" x="1277938" y="1041400"/>
          <p14:tracePt t="23462" x="1306513" y="1041400"/>
          <p14:tracePt t="23469" x="1323975" y="1041400"/>
          <p14:tracePt t="23473" x="1343025" y="1041400"/>
          <p14:tracePt t="23489" x="1360488" y="1041400"/>
          <p14:tracePt t="23498" x="1370013" y="1041400"/>
          <p14:tracePt t="23506" x="1379538" y="1041400"/>
          <p14:tracePt t="23513" x="1387475" y="1041400"/>
          <p14:tracePt t="23521" x="1397000" y="1041400"/>
          <p14:tracePt t="23529" x="1406525" y="1031875"/>
          <p14:tracePt t="23533" x="1443038" y="1031875"/>
          <p14:tracePt t="23541" x="1452563" y="1031875"/>
          <p14:tracePt t="23549" x="1470025" y="1031875"/>
          <p14:tracePt t="23557" x="1497013" y="1031875"/>
          <p14:tracePt t="23566" x="1533525" y="1022350"/>
          <p14:tracePt t="23573" x="1570038" y="1022350"/>
          <p14:tracePt t="23582" x="1598613" y="995363"/>
          <p14:tracePt t="23589" x="1644650" y="985838"/>
          <p14:tracePt t="23598" x="1671638" y="985838"/>
          <p14:tracePt t="23605" x="1698625" y="985838"/>
          <p14:tracePt t="23614" x="1744663" y="985838"/>
          <p14:tracePt t="23629" x="1762125" y="985838"/>
          <p14:tracePt t="23637" x="1781175" y="985838"/>
          <p14:tracePt t="23653" x="1790700" y="985838"/>
          <p14:tracePt t="23662" x="1808163" y="985838"/>
          <p14:tracePt t="23669" x="1817688" y="985838"/>
          <p14:tracePt t="23685" x="1827213" y="985838"/>
          <p14:tracePt t="23694" x="1854200" y="976313"/>
          <p14:tracePt t="23701" x="1863725" y="976313"/>
          <p14:tracePt t="23710" x="1881188" y="968375"/>
          <p14:tracePt t="23717" x="1890713" y="968375"/>
          <p14:tracePt t="23725" x="1908175" y="958850"/>
          <p14:tracePt t="23733" x="1917700" y="958850"/>
          <p14:tracePt t="23741" x="1927225" y="958850"/>
          <p14:tracePt t="23750" x="1944688" y="949325"/>
          <p14:tracePt t="23766" x="1963738" y="949325"/>
          <p14:tracePt t="23773" x="1973263" y="949325"/>
          <p14:tracePt t="23783" x="1990725" y="949325"/>
          <p14:tracePt t="23789" x="2000250" y="939800"/>
          <p14:tracePt t="23798" x="2009775" y="939800"/>
          <p14:tracePt t="23805" x="2027238" y="939800"/>
          <p14:tracePt t="23822" x="2036763" y="939800"/>
          <p14:tracePt t="23829" x="2054225" y="939800"/>
          <p14:tracePt t="23837" x="2073275" y="939800"/>
          <p14:tracePt t="23846" x="2082800" y="939800"/>
          <p14:tracePt t="23853" x="2109788" y="939800"/>
          <p14:tracePt t="23863" x="2136775" y="939800"/>
          <p14:tracePt t="23869" x="2163763" y="939800"/>
          <p14:tracePt t="23879" x="2200275" y="939800"/>
          <p14:tracePt t="23886" x="2228850" y="939800"/>
          <p14:tracePt t="23898" x="2265363" y="939800"/>
          <p14:tracePt t="23901" x="2301875" y="939800"/>
          <p14:tracePt t="23910" x="2328863" y="939800"/>
          <p14:tracePt t="23918" x="2355850" y="939800"/>
          <p14:tracePt t="23926" x="2374900" y="939800"/>
          <p14:tracePt t="23933" x="2392363" y="939800"/>
          <p14:tracePt t="23941" x="2411413" y="939800"/>
          <p14:tracePt t="23950" x="2419350" y="939800"/>
          <p14:tracePt t="23957" x="2438400" y="939800"/>
          <p14:tracePt t="23966" x="2447925" y="939800"/>
          <p14:tracePt t="23982" x="2457450" y="939800"/>
          <p14:tracePt t="23997" x="2474913" y="949325"/>
          <p14:tracePt t="24006" x="2484438" y="949325"/>
          <p14:tracePt t="24013" x="2501900" y="949325"/>
          <p14:tracePt t="24021" x="2520950" y="949325"/>
          <p14:tracePt t="24029" x="2538413" y="949325"/>
          <p14:tracePt t="24037" x="2566988" y="958850"/>
          <p14:tracePt t="24046" x="2593975" y="958850"/>
          <p14:tracePt t="24053" x="2640013" y="958850"/>
          <p14:tracePt t="24069" x="2667000" y="958850"/>
          <p14:tracePt t="24078" x="2693988" y="958850"/>
          <p14:tracePt t="24085" x="2713038" y="958850"/>
          <p14:tracePt t="24095" x="2720975" y="958850"/>
          <p14:tracePt t="24237" x="2730500" y="968375"/>
          <p14:tracePt t="24702" x="2749550" y="968375"/>
          <p14:tracePt t="24710" x="2786063" y="968375"/>
          <p14:tracePt t="24714" x="2830513" y="968375"/>
          <p14:tracePt t="24717" x="2886075" y="968375"/>
          <p14:tracePt t="24725" x="2922588" y="968375"/>
          <p14:tracePt t="24733" x="2976563" y="968375"/>
          <p14:tracePt t="24741" x="3022600" y="968375"/>
          <p14:tracePt t="24750" x="3078163" y="968375"/>
          <p14:tracePt t="24757" x="3095625" y="968375"/>
          <p14:tracePt t="24774" x="3105150" y="968375"/>
          <p14:tracePt t="24815" x="3114675" y="976313"/>
          <p14:tracePt t="24821" x="3132138" y="976313"/>
          <p14:tracePt t="24829" x="3141663" y="976313"/>
          <p14:tracePt t="24837" x="3151188" y="976313"/>
          <p14:tracePt t="24846" x="3178175" y="976313"/>
          <p14:tracePt t="24853" x="3195638" y="976313"/>
          <p14:tracePt t="24862" x="3224213" y="976313"/>
          <p14:tracePt t="24869" x="3241675" y="976313"/>
          <p14:tracePt t="24878" x="3270250" y="976313"/>
          <p14:tracePt t="24885" x="3287713" y="976313"/>
          <p14:tracePt t="24893" x="3306763" y="976313"/>
          <p14:tracePt t="24902" x="3314700" y="976313"/>
          <p14:tracePt t="24914" x="3324225" y="976313"/>
          <p14:tracePt t="24917" x="3351213" y="976313"/>
          <p14:tracePt t="24926" x="3360738" y="976313"/>
          <p14:tracePt t="24934" x="3370263" y="976313"/>
          <p14:tracePt t="24942" x="3387725" y="976313"/>
          <p14:tracePt t="25469" x="3397250" y="976313"/>
          <p14:tracePt t="25482" x="3406775" y="968375"/>
          <p14:tracePt t="25486" x="3416300" y="958850"/>
          <p14:tracePt t="25498" x="3424238" y="958850"/>
          <p14:tracePt t="25501" x="3433763" y="949325"/>
          <p14:tracePt t="25517" x="3443288" y="939800"/>
          <p14:tracePt t="25526" x="3452813" y="939800"/>
          <p14:tracePt t="25533" x="3460750" y="939800"/>
          <p14:tracePt t="25550" x="3470275" y="939800"/>
          <p14:tracePt t="25557" x="3479800" y="939800"/>
          <p14:tracePt t="25562" x="3497263" y="931863"/>
          <p14:tracePt t="25569" x="3506788" y="931863"/>
          <p14:tracePt t="25578" x="3525838" y="922338"/>
          <p14:tracePt t="25585" x="3562350" y="922338"/>
          <p14:tracePt t="25595" x="3589338" y="922338"/>
          <p14:tracePt t="25601" x="3616325" y="922338"/>
          <p14:tracePt t="25610" x="3662363" y="922338"/>
          <p14:tracePt t="25617" x="3689350" y="922338"/>
          <p14:tracePt t="25621" x="3716338" y="922338"/>
          <p14:tracePt t="25629" x="3744913" y="922338"/>
          <p14:tracePt t="25637" x="3789363" y="922338"/>
          <p14:tracePt t="25646" x="3808413" y="922338"/>
          <p14:tracePt t="25653" x="3844925" y="922338"/>
          <p14:tracePt t="25662" x="3854450" y="922338"/>
          <p14:tracePt t="25669" x="3871913" y="922338"/>
          <p14:tracePt t="25679" x="3890963" y="931863"/>
          <p14:tracePt t="25686" x="3908425" y="931863"/>
          <p14:tracePt t="25695" x="3917950" y="931863"/>
          <p14:tracePt t="25702" x="3927475" y="931863"/>
          <p14:tracePt t="25741" x="3935413" y="939800"/>
          <p14:tracePt t="25749" x="3944938" y="939800"/>
          <p14:tracePt t="25757" x="3963988" y="939800"/>
          <p14:tracePt t="25766" x="3971925" y="949325"/>
          <p14:tracePt t="25773" x="3981450" y="949325"/>
          <p14:tracePt t="25782" x="4000500" y="968375"/>
          <p14:tracePt t="25806" x="4008438" y="968375"/>
          <p14:tracePt t="26273" x="4017963" y="968375"/>
          <p14:tracePt t="26306" x="4027488" y="968375"/>
          <p14:tracePt t="26317" x="4037013" y="968375"/>
          <p14:tracePt t="26326" x="4054475" y="958850"/>
          <p14:tracePt t="26342" x="4064000" y="958850"/>
          <p14:tracePt t="26350" x="4073525" y="958850"/>
          <p14:tracePt t="26357" x="4090988" y="958850"/>
          <p14:tracePt t="26366" x="4100513" y="958850"/>
          <p14:tracePt t="26373" x="4110038" y="949325"/>
          <p14:tracePt t="26382" x="4119563" y="949325"/>
          <p14:tracePt t="26389" x="4137025" y="949325"/>
          <p14:tracePt t="26405" x="4146550" y="949325"/>
          <p14:tracePt t="26421" x="4164013" y="949325"/>
          <p14:tracePt t="26437" x="4183063" y="949325"/>
          <p14:tracePt t="26446" x="4192588" y="949325"/>
          <p14:tracePt t="26453" x="4200525" y="949325"/>
          <p14:tracePt t="26462" x="4210050" y="939800"/>
          <p14:tracePt t="26469" x="4229100" y="939800"/>
          <p14:tracePt t="26478" x="4246563" y="939800"/>
          <p14:tracePt t="26496" x="4265613" y="939800"/>
          <p14:tracePt t="26501" x="4283075" y="939800"/>
          <p14:tracePt t="26510" x="4292600" y="939800"/>
          <p14:tracePt t="26517" x="4310063" y="939800"/>
          <p14:tracePt t="26533" x="4319588" y="939800"/>
          <p14:tracePt t="27149" x="4329113" y="939800"/>
          <p14:tracePt t="27181" x="4338638" y="939800"/>
          <p14:tracePt t="27199" x="4346575" y="939800"/>
          <p14:tracePt t="27217" x="4356100" y="939800"/>
          <p14:tracePt t="27249" x="4365625" y="939800"/>
          <p14:tracePt t="27257" x="4375150" y="939800"/>
          <p14:tracePt t="27265" x="4383088" y="939800"/>
          <p14:tracePt t="27269" x="4402138" y="939800"/>
          <p14:tracePt t="27277" x="4419600" y="939800"/>
          <p14:tracePt t="27285" x="4438650" y="939800"/>
          <p14:tracePt t="27295" x="4456113" y="939800"/>
          <p14:tracePt t="27301" x="4475163" y="931863"/>
          <p14:tracePt t="27312" x="4484688" y="931863"/>
          <p14:tracePt t="27333" x="4502150" y="931863"/>
          <p14:tracePt t="28177" x="4511675" y="931863"/>
          <p14:tracePt t="28186" x="4502150" y="931863"/>
          <p14:tracePt t="28194" x="4475163" y="939800"/>
          <p14:tracePt t="28201" x="4465638" y="949325"/>
          <p14:tracePt t="28206" x="4438650" y="958850"/>
          <p14:tracePt t="28214" x="4392613" y="968375"/>
          <p14:tracePt t="28221" x="4356100" y="968375"/>
          <p14:tracePt t="28229" x="4283075" y="976313"/>
          <p14:tracePt t="28237" x="4200525" y="1004888"/>
          <p14:tracePt t="28245" x="4146550" y="1022350"/>
          <p14:tracePt t="28253" x="4119563" y="1022350"/>
          <p14:tracePt t="28261" x="4054475" y="1031875"/>
          <p14:tracePt t="28269" x="3981450" y="1041400"/>
          <p14:tracePt t="28278" x="3908425" y="1041400"/>
          <p14:tracePt t="28285" x="3825875" y="1058863"/>
          <p14:tracePt t="28296" x="3771900" y="1068388"/>
          <p14:tracePt t="28301" x="3698875" y="1077913"/>
          <p14:tracePt t="28311" x="3616325" y="1095375"/>
          <p14:tracePt t="28317" x="3543300" y="1104900"/>
          <p14:tracePt t="28326" x="3460750" y="1123950"/>
          <p14:tracePt t="28334" x="3387725" y="1123950"/>
          <p14:tracePt t="28341" x="3333750" y="1123950"/>
          <p14:tracePt t="28350" x="3260725" y="1131888"/>
          <p14:tracePt t="28357" x="3195638" y="1141413"/>
          <p14:tracePt t="28366" x="3141663" y="1141413"/>
          <p14:tracePt t="28373" x="3095625" y="1141413"/>
          <p14:tracePt t="28383" x="3059113" y="1141413"/>
          <p14:tracePt t="28389" x="3032125" y="1150938"/>
          <p14:tracePt t="28398" x="2995613" y="1150938"/>
          <p14:tracePt t="28405" x="2968625" y="1150938"/>
          <p14:tracePt t="28413" x="2949575" y="1150938"/>
          <p14:tracePt t="28421" x="2913063" y="1150938"/>
          <p14:tracePt t="28429" x="2886075" y="1150938"/>
          <p14:tracePt t="28437" x="2867025" y="1150938"/>
          <p14:tracePt t="28446" x="2830513" y="1150938"/>
          <p14:tracePt t="28453" x="2803525" y="1150938"/>
          <p14:tracePt t="28462" x="2776538" y="1150938"/>
          <p14:tracePt t="28469" x="2749550" y="1150938"/>
          <p14:tracePt t="28477" x="2730500" y="1150938"/>
          <p14:tracePt t="28485" x="2684463" y="1150938"/>
          <p14:tracePt t="28495" x="2667000" y="1150938"/>
          <p14:tracePt t="28501" x="2640013" y="1150938"/>
          <p14:tracePt t="28512" x="2630488" y="1141413"/>
          <p14:tracePt t="28517" x="2620963" y="1141413"/>
          <p14:tracePt t="28525" x="2603500" y="1141413"/>
          <p14:tracePt t="28533" x="2584450" y="1141413"/>
          <p14:tracePt t="28541" x="2566988" y="1141413"/>
          <p14:tracePt t="28550" x="2530475" y="1131888"/>
          <p14:tracePt t="28557" x="2493963" y="1131888"/>
          <p14:tracePt t="28566" x="2465388" y="1123950"/>
          <p14:tracePt t="28573" x="2419350" y="1123950"/>
          <p14:tracePt t="28582" x="2382838" y="1123950"/>
          <p14:tracePt t="28589" x="2309813" y="1123950"/>
          <p14:tracePt t="28598" x="2255838" y="1123950"/>
          <p14:tracePt t="28605" x="2200275" y="1123950"/>
          <p14:tracePt t="28614" x="2146300" y="1123950"/>
          <p14:tracePt t="28621" x="2100263" y="1123950"/>
          <p14:tracePt t="28629" x="2063750" y="1123950"/>
          <p14:tracePt t="28637" x="2000250" y="1114425"/>
          <p14:tracePt t="28646" x="1981200" y="1114425"/>
          <p14:tracePt t="28654" x="1917700" y="1104900"/>
          <p14:tracePt t="28662" x="1881188" y="1087438"/>
          <p14:tracePt t="28669" x="1854200" y="1077913"/>
          <p14:tracePt t="28677" x="1835150" y="1077913"/>
          <p14:tracePt t="28685" x="1798638" y="1077913"/>
          <p14:tracePt t="28695" x="1781175" y="1068388"/>
          <p14:tracePt t="28701" x="1762125" y="1068388"/>
          <p14:tracePt t="28712" x="1735138" y="1068388"/>
          <p14:tracePt t="28717" x="1689100" y="1058863"/>
          <p14:tracePt t="28726" x="1671638" y="1058863"/>
          <p14:tracePt t="28734" x="1625600" y="1050925"/>
          <p14:tracePt t="28741" x="1616075" y="1050925"/>
          <p14:tracePt t="28750" x="1570038" y="1031875"/>
          <p14:tracePt t="28757" x="1543050" y="1031875"/>
          <p14:tracePt t="28766" x="1506538" y="1031875"/>
          <p14:tracePt t="28774" x="1489075" y="1031875"/>
          <p14:tracePt t="28783" x="1460500" y="1031875"/>
          <p14:tracePt t="28789" x="1433513" y="1031875"/>
          <p14:tracePt t="28798" x="1416050" y="1031875"/>
          <p14:tracePt t="28805" x="1397000" y="1031875"/>
          <p14:tracePt t="28814" x="1379538" y="1031875"/>
          <p14:tracePt t="28821" x="1370013" y="1031875"/>
          <p14:tracePt t="28837" x="1360488" y="1031875"/>
          <p14:tracePt t="28853" x="1343025" y="1031875"/>
          <p14:tracePt t="28861" x="1333500" y="1031875"/>
          <p14:tracePt t="28877" x="1323975" y="1031875"/>
          <p14:tracePt t="28885" x="1314450" y="1031875"/>
          <p14:tracePt t="28912" x="1306513" y="1031875"/>
          <p14:tracePt t="29086" x="1314450" y="1041400"/>
          <p14:tracePt t="29309" x="1333500" y="1050925"/>
          <p14:tracePt t="29342" x="1333500" y="1058863"/>
          <p14:tracePt t="29350" x="1343025" y="1058863"/>
          <p14:tracePt t="29357" x="1350963" y="1058863"/>
          <p14:tracePt t="29366" x="1360488" y="1058863"/>
          <p14:tracePt t="29373" x="1370013" y="1058863"/>
          <p14:tracePt t="29382" x="1387475" y="1058863"/>
          <p14:tracePt t="29389" x="1397000" y="1058863"/>
          <p14:tracePt t="29398" x="1406525" y="1058863"/>
          <p14:tracePt t="29413" x="1423988" y="1068388"/>
          <p14:tracePt t="29421" x="1433513" y="1068388"/>
          <p14:tracePt t="29437" x="1443038" y="1068388"/>
          <p14:tracePt t="29447" x="1452563" y="1068388"/>
          <p14:tracePt t="29453" x="1470025" y="1068388"/>
          <p14:tracePt t="29462" x="1489075" y="1068388"/>
          <p14:tracePt t="29469" x="1516063" y="1068388"/>
          <p14:tracePt t="29478" x="1552575" y="1087438"/>
          <p14:tracePt t="29485" x="1598613" y="1087438"/>
          <p14:tracePt t="29494" x="1652588" y="1087438"/>
          <p14:tracePt t="29501" x="1698625" y="1095375"/>
          <p14:tracePt t="29511" x="1771650" y="1095375"/>
          <p14:tracePt t="29517" x="1798638" y="1095375"/>
          <p14:tracePt t="29526" x="1854200" y="1095375"/>
          <p14:tracePt t="29533" x="1927225" y="1104900"/>
          <p14:tracePt t="29542" x="2000250" y="1104900"/>
          <p14:tracePt t="29549" x="2063750" y="1104900"/>
          <p14:tracePt t="29557" x="2090738" y="1104900"/>
          <p14:tracePt t="29565" x="2119313" y="1104900"/>
          <p14:tracePt t="29685" x="2127250" y="1104900"/>
          <p14:tracePt t="29749" x="2136775" y="1104900"/>
          <p14:tracePt t="32089" x="2273300" y="1104900"/>
          <p14:tracePt t="32101" x="2301875" y="1104900"/>
          <p14:tracePt t="32110" x="2319338" y="1104900"/>
          <p14:tracePt t="32117" x="2346325" y="1104900"/>
          <p14:tracePt t="32126" x="2374900" y="1095375"/>
          <p14:tracePt t="32134" x="2382838" y="1095375"/>
          <p14:tracePt t="32142" x="2392363" y="1095375"/>
          <p14:tracePt t="32146" x="2411413" y="1095375"/>
          <p14:tracePt t="32149" x="2428875" y="1095375"/>
          <p14:tracePt t="32157" x="2447925" y="1095375"/>
          <p14:tracePt t="32166" x="2457450" y="1095375"/>
          <p14:tracePt t="32182" x="2474913" y="1095375"/>
          <p14:tracePt t="32189" x="2484438" y="1095375"/>
          <p14:tracePt t="32198" x="2501900" y="1095375"/>
          <p14:tracePt t="32206" x="2511425" y="1087438"/>
          <p14:tracePt t="32210" x="2520950" y="1087438"/>
          <p14:tracePt t="32217" x="2530475" y="1087438"/>
          <p14:tracePt t="32233" x="2538413" y="1087438"/>
          <p14:tracePt t="32242" x="2557463" y="1087438"/>
          <p14:tracePt t="32250" x="2566988" y="1087438"/>
          <p14:tracePt t="32257" x="2574925" y="1087438"/>
          <p14:tracePt t="32265" x="2584450" y="1087438"/>
          <p14:tracePt t="32277" x="2593975" y="1087438"/>
          <p14:tracePt t="32617" x="2611438" y="1087438"/>
          <p14:tracePt t="32630" x="2620963" y="1087438"/>
          <p14:tracePt t="32633" x="2640013" y="1087438"/>
          <p14:tracePt t="32641" x="2667000" y="1087438"/>
          <p14:tracePt t="32649" x="2693988" y="1087438"/>
          <p14:tracePt t="32657" x="2713038" y="1087438"/>
          <p14:tracePt t="32665" x="2749550" y="1087438"/>
          <p14:tracePt t="32673" x="2767013" y="1095375"/>
          <p14:tracePt t="32682" x="2794000" y="1104900"/>
          <p14:tracePt t="32689" x="2813050" y="1104900"/>
          <p14:tracePt t="32701" x="2830513" y="1104900"/>
          <p14:tracePt t="32710" x="2849563" y="1114425"/>
          <p14:tracePt t="32717" x="2859088" y="1114425"/>
          <p14:tracePt t="32733" x="2867025" y="1114425"/>
          <p14:tracePt t="32742" x="2886075" y="1114425"/>
          <p14:tracePt t="32749" x="2895600" y="1114425"/>
          <p14:tracePt t="32757" x="2913063" y="1123950"/>
          <p14:tracePt t="32766" x="2922588" y="1123950"/>
          <p14:tracePt t="32774" x="2932113" y="1123950"/>
          <p14:tracePt t="32815" x="2940050" y="1123950"/>
          <p14:tracePt t="32821" x="2949575" y="1123950"/>
          <p14:tracePt t="32830" x="2968625" y="1131888"/>
          <p14:tracePt t="32837" x="2995613" y="1131888"/>
          <p14:tracePt t="32846" x="3022600" y="1131888"/>
          <p14:tracePt t="32853" x="3059113" y="1141413"/>
          <p14:tracePt t="32861" x="3078163" y="1141413"/>
          <p14:tracePt t="32869" x="3114675" y="1160463"/>
          <p14:tracePt t="32877" x="3132138" y="1160463"/>
          <p14:tracePt t="32886" x="3159125" y="1168400"/>
          <p14:tracePt t="32895" x="3178175" y="1168400"/>
          <p14:tracePt t="32901" x="3214688" y="1177925"/>
          <p14:tracePt t="32912" x="3232150" y="1177925"/>
          <p14:tracePt t="32917" x="3270250" y="1187450"/>
          <p14:tracePt t="32926" x="3287713" y="1187450"/>
          <p14:tracePt t="32933" x="3314700" y="1187450"/>
          <p14:tracePt t="32941" x="3333750" y="1187450"/>
          <p14:tracePt t="32949" x="3360738" y="1187450"/>
          <p14:tracePt t="32957" x="3379788" y="1187450"/>
          <p14:tracePt t="32965" x="3416300" y="1196975"/>
          <p14:tracePt t="32973" x="3433763" y="1204913"/>
          <p14:tracePt t="32982" x="3460750" y="1204913"/>
          <p14:tracePt t="32990" x="3479800" y="1204913"/>
          <p14:tracePt t="32998" x="3497263" y="1204913"/>
          <p14:tracePt t="33005" x="3525838" y="1204913"/>
          <p14:tracePt t="33014" x="3543300" y="1204913"/>
          <p14:tracePt t="33021" x="3552825" y="1204913"/>
          <p14:tracePt t="33037" x="3562350" y="1204913"/>
          <p14:tracePt t="33061" x="3570288" y="1204913"/>
          <p14:tracePt t="33126" x="3579813" y="1204913"/>
          <p14:tracePt t="33173" x="3598863" y="1214438"/>
          <p14:tracePt t="33181" x="3606800" y="1214438"/>
          <p14:tracePt t="33190" x="3616325" y="1214438"/>
          <p14:tracePt t="33199" x="3625850" y="1214438"/>
          <p14:tracePt t="33221" x="3643313" y="1214438"/>
          <p14:tracePt t="33237" x="3652838" y="1214438"/>
          <p14:tracePt t="33254" x="3662363" y="1214438"/>
          <p14:tracePt t="33269" x="3689350" y="1223963"/>
          <p14:tracePt t="33278" x="3708400" y="1223963"/>
          <p14:tracePt t="33285" x="3725863" y="1233488"/>
          <p14:tracePt t="33293" x="3752850" y="1233488"/>
          <p14:tracePt t="33301" x="3798888" y="1233488"/>
          <p14:tracePt t="33311" x="3835400" y="1233488"/>
          <p14:tracePt t="33317" x="3862388" y="1233488"/>
          <p14:tracePt t="33326" x="3917950" y="1233488"/>
          <p14:tracePt t="33333" x="3963988" y="1233488"/>
          <p14:tracePt t="33342" x="3990975" y="1233488"/>
          <p14:tracePt t="33349" x="4027488" y="1233488"/>
          <p14:tracePt t="33357" x="4073525" y="1233488"/>
          <p14:tracePt t="33366" x="4100513" y="1233488"/>
          <p14:tracePt t="33373" x="4119563" y="1233488"/>
          <p14:tracePt t="33382" x="4137025" y="1233488"/>
          <p14:tracePt t="33398" x="4156075" y="1233488"/>
          <p14:tracePt t="33461" x="4164013" y="1233488"/>
          <p14:tracePt t="33470" x="4173538" y="1233488"/>
          <p14:tracePt t="33486" x="4192588" y="1233488"/>
          <p14:tracePt t="33493" x="4200525" y="1233488"/>
          <p14:tracePt t="33501" x="4210050" y="1233488"/>
          <p14:tracePt t="33511" x="4237038" y="1233488"/>
          <p14:tracePt t="33517" x="4246563" y="1223963"/>
          <p14:tracePt t="33526" x="4273550" y="1214438"/>
          <p14:tracePt t="33541" x="4302125" y="1214438"/>
          <p14:tracePt t="33549" x="4319588" y="1214438"/>
          <p14:tracePt t="33557" x="4338638" y="1204913"/>
          <p14:tracePt t="33565" x="4346575" y="1204913"/>
          <p14:tracePt t="33582" x="4365625" y="1204913"/>
          <p14:tracePt t="33661" x="4375150" y="1196975"/>
          <p14:tracePt t="33677" x="4383088" y="1196975"/>
          <p14:tracePt t="33693" x="4392613" y="1187450"/>
          <p14:tracePt t="33737" x="4392613" y="1177925"/>
          <p14:tracePt t="33881" x="4402138" y="1168400"/>
          <p14:tracePt t="33889" x="4411663" y="1160463"/>
          <p14:tracePt t="33925" x="4419600" y="1150938"/>
          <p14:tracePt t="33974" x="4419600" y="1141413"/>
          <p14:tracePt t="34253" x="4429125" y="1141413"/>
          <p14:tracePt t="34261" x="4438650" y="1131888"/>
          <p14:tracePt t="35902" x="4448175" y="1131888"/>
          <p14:tracePt t="35930" x="4448175" y="1141413"/>
          <p14:tracePt t="35941" x="4448175" y="1150938"/>
          <p14:tracePt t="35949" x="4448175" y="1160463"/>
          <p14:tracePt t="35973" x="4448175" y="1168400"/>
          <p14:tracePt t="35981" x="4448175" y="1187450"/>
          <p14:tracePt t="35993" x="4448175" y="1196975"/>
          <p14:tracePt t="36429" x="4448175" y="1204913"/>
          <p14:tracePt t="36477" x="4448175" y="1214438"/>
          <p14:tracePt t="36666" x="4448175" y="1223963"/>
          <p14:tracePt t="38801" x="4448175" y="1233488"/>
          <p14:tracePt t="38809" x="4448175" y="1241425"/>
          <p14:tracePt t="38817" x="4456113" y="1250950"/>
          <p14:tracePt t="38841" x="4465638" y="1250950"/>
          <p14:tracePt t="38846" x="4484688" y="1250950"/>
          <p14:tracePt t="38853" x="4502150" y="1260475"/>
          <p14:tracePt t="38861" x="4521200" y="1287463"/>
          <p14:tracePt t="38869" x="4538663" y="1306513"/>
          <p14:tracePt t="38877" x="4584700" y="1314450"/>
          <p14:tracePt t="38886" x="4630738" y="1333500"/>
          <p14:tracePt t="38893" x="4667250" y="1350963"/>
          <p14:tracePt t="38901" x="4711700" y="1360488"/>
          <p14:tracePt t="38911" x="4730750" y="1360488"/>
          <p14:tracePt t="38917" x="4748213" y="1370013"/>
          <p14:tracePt t="38927" x="4757738" y="1379538"/>
          <p14:tracePt t="38981" x="4757738" y="1406525"/>
          <p14:tracePt t="38989" x="4757738" y="1416050"/>
          <p14:tracePt t="38997" x="4757738" y="1433513"/>
          <p14:tracePt t="39006" x="4757738" y="1506538"/>
          <p14:tracePt t="39014" x="4757738" y="1533525"/>
          <p14:tracePt t="39022" x="4730750" y="1579563"/>
          <p14:tracePt t="39030" x="4721225" y="1598613"/>
          <p14:tracePt t="39037" x="4703763" y="1643063"/>
          <p14:tracePt t="39053" x="4694238" y="1671638"/>
          <p14:tracePt t="39061" x="4694238" y="1679575"/>
          <p14:tracePt t="39069" x="4694238" y="1689100"/>
          <p14:tracePt t="39078" x="4694238" y="1698625"/>
          <p14:tracePt t="39101" x="4684713" y="1708150"/>
          <p14:tracePt t="39117" x="4675188" y="1725613"/>
          <p14:tracePt t="39126" x="4638675" y="1781175"/>
          <p14:tracePt t="39134" x="4584700" y="1862138"/>
          <p14:tracePt t="39142" x="4557713" y="1898650"/>
          <p14:tracePt t="39149" x="4484688" y="2000250"/>
          <p14:tracePt t="39157" x="4375150" y="2136775"/>
          <p14:tracePt t="39165" x="4246563" y="2319338"/>
          <p14:tracePt t="39173" x="4090988" y="2538413"/>
          <p14:tracePt t="39182" x="3963988" y="2757488"/>
          <p14:tracePt t="39190" x="3817938" y="2986088"/>
          <p14:tracePt t="39198" x="3698875" y="3168650"/>
          <p14:tracePt t="39206" x="3606800" y="3324225"/>
          <p14:tracePt t="39214" x="3533775" y="3451225"/>
          <p14:tracePt t="39221" x="3470275" y="3589338"/>
          <p14:tracePt t="39230" x="3416300" y="3706813"/>
          <p14:tracePt t="39237" x="3387725" y="3816350"/>
          <p14:tracePt t="39246" x="3360738" y="3917950"/>
          <p14:tracePt t="39253" x="3351213" y="3944938"/>
          <p14:tracePt t="39261" x="3351213" y="4000500"/>
          <p14:tracePt t="39269" x="3351213" y="4054475"/>
          <p14:tracePt t="39277" x="3351213" y="4127500"/>
          <p14:tracePt t="39286" x="3351213" y="4164013"/>
          <p14:tracePt t="39293" x="3351213" y="4219575"/>
          <p14:tracePt t="39301" x="3351213" y="4273550"/>
          <p14:tracePt t="39310" x="3351213" y="4346575"/>
          <p14:tracePt t="39317" x="3351213" y="4419600"/>
          <p14:tracePt t="39327" x="3351213" y="4475163"/>
          <p14:tracePt t="39334" x="3314700" y="4511675"/>
          <p14:tracePt t="39343" x="3297238" y="4556125"/>
          <p14:tracePt t="39349" x="3287713" y="4575175"/>
          <p14:tracePt t="39357" x="3278188" y="4592638"/>
          <p14:tracePt t="39365" x="3260725" y="4621213"/>
          <p14:tracePt t="39373" x="3241675" y="4638675"/>
          <p14:tracePt t="39382" x="3232150" y="4711700"/>
          <p14:tracePt t="39389" x="3224213" y="4738688"/>
          <p14:tracePt t="39397" x="3195638" y="4811713"/>
          <p14:tracePt t="39405" x="3168650" y="4894263"/>
          <p14:tracePt t="39414" x="3159125" y="4986338"/>
          <p14:tracePt t="39421" x="3159125" y="5059363"/>
          <p14:tracePt t="39430" x="3159125" y="5149850"/>
          <p14:tracePt t="39437" x="3159125" y="5259388"/>
          <p14:tracePt t="39446" x="3159125" y="5368925"/>
          <p14:tracePt t="39453" x="3141663" y="5487988"/>
          <p14:tracePt t="39461" x="3141663" y="5580063"/>
          <p14:tracePt t="39469" x="3141663" y="5689600"/>
          <p14:tracePt t="39477" x="3141663" y="5799138"/>
          <p14:tracePt t="39485" x="3132138" y="5908675"/>
          <p14:tracePt t="39493" x="3132138" y="5999163"/>
          <p14:tracePt t="39501" x="3114675" y="6081713"/>
          <p14:tracePt t="39510" x="3105150" y="6137275"/>
          <p14:tracePt t="39517" x="3078163" y="6200775"/>
          <p14:tracePt t="39527" x="3059113" y="6218238"/>
          <p14:tracePt t="39534" x="3032125" y="6264275"/>
          <p14:tracePt t="39543" x="2976563" y="6310313"/>
          <p14:tracePt t="39549" x="2940050" y="6373813"/>
          <p14:tracePt t="39557" x="2886075" y="6446838"/>
          <p14:tracePt t="39565" x="2859088" y="6465888"/>
          <p14:tracePt t="39573" x="2813050" y="6483350"/>
          <p14:tracePt t="39582" x="2767013" y="6538913"/>
          <p14:tracePt t="39589" x="2693988" y="6583363"/>
          <p14:tracePt t="39598" x="2630488" y="6638925"/>
          <p14:tracePt t="39605" x="2566988" y="6711950"/>
          <p14:tracePt t="39614" x="2511425" y="6775450"/>
          <p14:tracePt t="39621" x="2465388" y="6821488"/>
          <p14:tracePt t="40517" x="0" y="0"/>
        </p14:tracePtLst>
        <p14:tracePtLst>
          <p14:tracePt t="56023" x="3270250" y="6178550"/>
          <p14:tracePt t="56173" x="1516063" y="6729413"/>
          <p14:tracePt t="56181" x="1443038" y="6611938"/>
          <p14:tracePt t="56190" x="1360488" y="6456363"/>
          <p14:tracePt t="56197" x="1296988" y="6246813"/>
          <p14:tracePt t="56206" x="1241425" y="5954713"/>
          <p14:tracePt t="56213" x="1177925" y="5624513"/>
          <p14:tracePt t="56222" x="1087438" y="5259388"/>
          <p14:tracePt t="56229" x="1004888" y="4894263"/>
          <p14:tracePt t="56237" x="941388" y="4575175"/>
          <p14:tracePt t="56246" x="885825" y="4319588"/>
          <p14:tracePt t="56253" x="831850" y="4064000"/>
          <p14:tracePt t="56262" x="803275" y="3852863"/>
          <p14:tracePt t="56270" x="776288" y="3670300"/>
          <p14:tracePt t="56278" x="757238" y="3487738"/>
          <p14:tracePt t="56285" x="739775" y="3305175"/>
          <p14:tracePt t="56294" x="739775" y="3141663"/>
          <p14:tracePt t="56301" x="739775" y="2976563"/>
          <p14:tracePt t="56309" x="739775" y="2830513"/>
          <p14:tracePt t="56317" x="739775" y="2703513"/>
          <p14:tracePt t="56325" x="739775" y="2574925"/>
          <p14:tracePt t="56333" x="739775" y="2465388"/>
          <p14:tracePt t="56341" x="739775" y="2392363"/>
          <p14:tracePt t="56349" x="749300" y="2319338"/>
          <p14:tracePt t="56358" x="757238" y="2255838"/>
          <p14:tracePt t="56366" x="785813" y="2192338"/>
          <p14:tracePt t="56375" x="803275" y="2136775"/>
          <p14:tracePt t="56382" x="812800" y="2100263"/>
          <p14:tracePt t="56391" x="839788" y="2054225"/>
          <p14:tracePt t="56397" x="868363" y="2000250"/>
          <p14:tracePt t="56405" x="885825" y="1917700"/>
          <p14:tracePt t="56413" x="904875" y="1871663"/>
          <p14:tracePt t="56421" x="922338" y="1798638"/>
          <p14:tracePt t="56430" x="968375" y="1698625"/>
          <p14:tracePt t="56437" x="1014413" y="1579563"/>
          <p14:tracePt t="56445" x="1050925" y="1489075"/>
          <p14:tracePt t="56453" x="1114425" y="1387475"/>
          <p14:tracePt t="56462" x="1150938" y="1306513"/>
          <p14:tracePt t="56469" x="1187450" y="1223963"/>
          <p14:tracePt t="56478" x="1223963" y="1196975"/>
          <p14:tracePt t="56485" x="1241425" y="1177925"/>
          <p14:tracePt t="56494" x="1250950" y="1168400"/>
          <p14:tracePt t="56549" x="1260475" y="1160463"/>
          <p14:tracePt t="56581" x="1270000" y="1160463"/>
          <p14:tracePt t="56590" x="1277938" y="1160463"/>
          <p14:tracePt t="56597" x="1296988" y="1160463"/>
          <p14:tracePt t="56606" x="1343025" y="1160463"/>
          <p14:tracePt t="56613" x="1360488" y="1160463"/>
          <p14:tracePt t="56622" x="1397000" y="1160463"/>
          <p14:tracePt t="56629" x="1416050" y="1160463"/>
          <p14:tracePt t="56637" x="1443038" y="1160463"/>
          <p14:tracePt t="56645" x="1470025" y="1168400"/>
          <p14:tracePt t="56694" x="1470025" y="1177925"/>
          <p14:tracePt t="56710" x="1479550" y="1196975"/>
          <p14:tracePt t="56725" x="1479550" y="1214438"/>
          <p14:tracePt t="56733" x="1489075" y="1214438"/>
          <p14:tracePt t="56806" x="1489075" y="1223963"/>
          <p14:tracePt t="56837" x="1489075" y="1233488"/>
          <p14:tracePt t="56845" x="1489075" y="1250950"/>
          <p14:tracePt t="56853" x="1470025" y="1260475"/>
          <p14:tracePt t="56862" x="1460500" y="1270000"/>
          <p14:tracePt t="56869" x="1452563" y="1277938"/>
          <p14:tracePt t="56878" x="1452563" y="1287463"/>
          <p14:tracePt t="56886" x="1433513" y="1306513"/>
          <p14:tracePt t="56910" x="1423988" y="1306513"/>
          <p14:tracePt t="57006" x="1433513" y="1306513"/>
          <p14:tracePt t="57014" x="1452563" y="1306513"/>
          <p14:tracePt t="57022" x="1479550" y="1306513"/>
          <p14:tracePt t="57029" x="1506538" y="1306513"/>
          <p14:tracePt t="57037" x="1552575" y="1306513"/>
          <p14:tracePt t="57053" x="1579563" y="1306513"/>
          <p14:tracePt t="57061" x="1598613" y="1306513"/>
          <p14:tracePt t="57069" x="1616075" y="1306513"/>
          <p14:tracePt t="57078" x="1625600" y="1306513"/>
          <p14:tracePt t="57085" x="1644650" y="1296988"/>
          <p14:tracePt t="57101" x="1652588" y="1287463"/>
          <p14:tracePt t="57109" x="1662113" y="1287463"/>
          <p14:tracePt t="57125" x="1681163" y="1277938"/>
          <p14:tracePt t="57133" x="1689100" y="1277938"/>
          <p14:tracePt t="57142" x="1698625" y="1277938"/>
          <p14:tracePt t="57149" x="1708150" y="1277938"/>
          <p14:tracePt t="57157" x="1717675" y="1277938"/>
          <p14:tracePt t="57162" x="1725613" y="1277938"/>
          <p14:tracePt t="57181" x="1735138" y="1277938"/>
          <p14:tracePt t="57197" x="1754188" y="1277938"/>
          <p14:tracePt t="57206" x="1762125" y="1277938"/>
          <p14:tracePt t="57222" x="1781175" y="1277938"/>
          <p14:tracePt t="57229" x="1808163" y="1277938"/>
          <p14:tracePt t="57237" x="1827213" y="1277938"/>
          <p14:tracePt t="57246" x="1854200" y="1277938"/>
          <p14:tracePt t="57254" x="1900238" y="1277938"/>
          <p14:tracePt t="57262" x="1954213" y="1277938"/>
          <p14:tracePt t="57269" x="2000250" y="1277938"/>
          <p14:tracePt t="57278" x="2036763" y="1277938"/>
          <p14:tracePt t="57285" x="2082800" y="1277938"/>
          <p14:tracePt t="57294" x="2146300" y="1277938"/>
          <p14:tracePt t="57301" x="2192338" y="1277938"/>
          <p14:tracePt t="57310" x="2228850" y="1277938"/>
          <p14:tracePt t="57317" x="2255838" y="1277938"/>
          <p14:tracePt t="57326" x="2301875" y="1277938"/>
          <p14:tracePt t="57333" x="2328863" y="1277938"/>
          <p14:tracePt t="57341" x="2365375" y="1277938"/>
          <p14:tracePt t="57349" x="2401888" y="1277938"/>
          <p14:tracePt t="57357" x="2428875" y="1287463"/>
          <p14:tracePt t="57365" x="2447925" y="1287463"/>
          <p14:tracePt t="57374" x="2493963" y="1306513"/>
          <p14:tracePt t="57381" x="2501900" y="1306513"/>
          <p14:tracePt t="57391" x="2511425" y="1314450"/>
          <p14:tracePt t="57397" x="2557463" y="1333500"/>
          <p14:tracePt t="57406" x="2574925" y="1333500"/>
          <p14:tracePt t="57413" x="2611438" y="1333500"/>
          <p14:tracePt t="57421" x="2657475" y="1333500"/>
          <p14:tracePt t="57429" x="2693988" y="1343025"/>
          <p14:tracePt t="57437" x="2740025" y="1343025"/>
          <p14:tracePt t="57445" x="2767013" y="1343025"/>
          <p14:tracePt t="57453" x="2794000" y="1343025"/>
          <p14:tracePt t="57462" x="2830513" y="1343025"/>
          <p14:tracePt t="57469" x="2849563" y="1343025"/>
          <p14:tracePt t="57478" x="2876550" y="1343025"/>
          <p14:tracePt t="57485" x="2895600" y="1343025"/>
          <p14:tracePt t="57494" x="2922588" y="1343025"/>
          <p14:tracePt t="57501" x="2940050" y="1343025"/>
          <p14:tracePt t="57509" x="2959100" y="1343025"/>
          <p14:tracePt t="57517" x="2976563" y="1343025"/>
          <p14:tracePt t="57525" x="3005138" y="1343025"/>
          <p14:tracePt t="57533" x="3013075" y="1343025"/>
          <p14:tracePt t="57542" x="3022600" y="1343025"/>
          <p14:tracePt t="57549" x="3041650" y="1343025"/>
          <p14:tracePt t="57557" x="3078163" y="1343025"/>
          <p14:tracePt t="57565" x="3105150" y="1343025"/>
          <p14:tracePt t="57575" x="3159125" y="1343025"/>
          <p14:tracePt t="57581" x="3195638" y="1343025"/>
          <p14:tracePt t="57591" x="3251200" y="1343025"/>
          <p14:tracePt t="57597" x="3278188" y="1343025"/>
          <p14:tracePt t="57606" x="3351213" y="1343025"/>
          <p14:tracePt t="57613" x="3424238" y="1343025"/>
          <p14:tracePt t="57622" x="3479800" y="1343025"/>
          <p14:tracePt t="57629" x="3525838" y="1360488"/>
          <p14:tracePt t="57638" x="3589338" y="1360488"/>
          <p14:tracePt t="57646" x="3625850" y="1360488"/>
          <p14:tracePt t="57653" x="3679825" y="1387475"/>
          <p14:tracePt t="57662" x="3744913" y="1387475"/>
          <p14:tracePt t="57669" x="3798888" y="1397000"/>
          <p14:tracePt t="57677" x="3854450" y="1397000"/>
          <p14:tracePt t="57685" x="3908425" y="1397000"/>
          <p14:tracePt t="57694" x="3971925" y="1397000"/>
          <p14:tracePt t="57701" x="4008438" y="1397000"/>
          <p14:tracePt t="57709" x="4064000" y="1406525"/>
          <p14:tracePt t="57717" x="4110038" y="1406525"/>
          <p14:tracePt t="57725" x="4146550" y="1406525"/>
          <p14:tracePt t="57733" x="4200525" y="1406525"/>
          <p14:tracePt t="57737" x="4246563" y="1416050"/>
          <p14:tracePt t="57745" x="4273550" y="1416050"/>
          <p14:tracePt t="57753" x="4319588" y="1416050"/>
          <p14:tracePt t="57762" x="4365625" y="1416050"/>
          <p14:tracePt t="57769" x="4411663" y="1416050"/>
          <p14:tracePt t="57781" x="4438650" y="1416050"/>
          <p14:tracePt t="57791" x="4465638" y="1416050"/>
          <p14:tracePt t="57797" x="4502150" y="1416050"/>
          <p14:tracePt t="57806" x="4521200" y="1416050"/>
          <p14:tracePt t="57813" x="4548188" y="1416050"/>
          <p14:tracePt t="58637" x="4557713" y="1416050"/>
          <p14:tracePt t="59077" x="4548188" y="1416050"/>
          <p14:tracePt t="59086" x="4529138" y="1406525"/>
          <p14:tracePt t="59094" x="4511675" y="1406525"/>
          <p14:tracePt t="59101" x="4492625" y="1406525"/>
          <p14:tracePt t="59109" x="4465638" y="1406525"/>
          <p14:tracePt t="59113" x="4448175" y="1406525"/>
          <p14:tracePt t="59117" x="4419600" y="1406525"/>
          <p14:tracePt t="59125" x="4411663" y="1406525"/>
          <p14:tracePt t="59133" x="4402138" y="1406525"/>
          <p14:tracePt t="59141" x="4383088" y="1406525"/>
          <p14:tracePt t="59149" x="4365625" y="1406525"/>
          <p14:tracePt t="59157" x="4356100" y="1406525"/>
          <p14:tracePt t="59165" x="4346575" y="1406525"/>
          <p14:tracePt t="59169" x="4310063" y="1406525"/>
          <p14:tracePt t="59181" x="4283075" y="1416050"/>
          <p14:tracePt t="59191" x="4265613" y="1433513"/>
          <p14:tracePt t="59197" x="4246563" y="1443038"/>
          <p14:tracePt t="59206" x="4210050" y="1470025"/>
          <p14:tracePt t="59213" x="4200525" y="1479550"/>
          <p14:tracePt t="59222" x="4156075" y="1506538"/>
          <p14:tracePt t="59229" x="4127500" y="1543050"/>
          <p14:tracePt t="59237" x="4100513" y="1562100"/>
          <p14:tracePt t="59245" x="4054475" y="1606550"/>
          <p14:tracePt t="59253" x="4027488" y="1625600"/>
          <p14:tracePt t="59262" x="3963988" y="1652588"/>
          <p14:tracePt t="59269" x="3917950" y="1689100"/>
          <p14:tracePt t="59278" x="3871913" y="1735138"/>
          <p14:tracePt t="59285" x="3817938" y="1771650"/>
          <p14:tracePt t="59294" x="3752850" y="1808163"/>
          <p14:tracePt t="59301" x="3679825" y="1854200"/>
          <p14:tracePt t="59309" x="3616325" y="1890713"/>
          <p14:tracePt t="59317" x="3533775" y="1917700"/>
          <p14:tracePt t="59326" x="3489325" y="1954213"/>
          <p14:tracePt t="59333" x="3443288" y="1973263"/>
          <p14:tracePt t="59341" x="3360738" y="2027238"/>
          <p14:tracePt t="59349" x="3297238" y="2063750"/>
          <p14:tracePt t="59358" x="3232150" y="2100263"/>
          <p14:tracePt t="59362" x="3168650" y="2146300"/>
          <p14:tracePt t="59369" x="3114675" y="2182813"/>
          <p14:tracePt t="59378" x="3068638" y="2209800"/>
          <p14:tracePt t="59385" x="3022600" y="2265363"/>
          <p14:tracePt t="59394" x="2986088" y="2292350"/>
          <p14:tracePt t="59401" x="2940050" y="2328863"/>
          <p14:tracePt t="59409" x="2932113" y="2338388"/>
          <p14:tracePt t="59421" x="2903538" y="2355850"/>
          <p14:tracePt t="59429" x="2895600" y="2365375"/>
          <p14:tracePt t="59437" x="2895600" y="2374900"/>
          <p14:tracePt t="59445" x="2886075" y="2374900"/>
          <p14:tracePt t="59453" x="2876550" y="2382838"/>
          <p14:tracePt t="59462" x="2859088" y="2401888"/>
          <p14:tracePt t="59478" x="2849563" y="2419350"/>
          <p14:tracePt t="59485" x="2830513" y="2455863"/>
          <p14:tracePt t="59490" x="2822575" y="2474913"/>
          <p14:tracePt t="59497" x="2803525" y="2492375"/>
          <p14:tracePt t="59505" x="2794000" y="2520950"/>
          <p14:tracePt t="59513" x="2767013" y="2538413"/>
          <p14:tracePt t="59521" x="2749550" y="2574925"/>
          <p14:tracePt t="59529" x="2740025" y="2574925"/>
          <p14:tracePt t="59537" x="2713038" y="2593975"/>
          <p14:tracePt t="59554" x="2703513" y="2611438"/>
          <p14:tracePt t="59573" x="2693988" y="2620963"/>
          <p14:tracePt t="59637" x="2684463" y="2620963"/>
          <p14:tracePt t="59645" x="2676525" y="2630488"/>
          <p14:tracePt t="59653" x="2667000" y="2630488"/>
          <p14:tracePt t="59669" x="2657475" y="2630488"/>
          <p14:tracePt t="59678" x="2640013" y="2630488"/>
          <p14:tracePt t="59685" x="2620963" y="2638425"/>
          <p14:tracePt t="59694" x="2611438" y="2638425"/>
          <p14:tracePt t="59702" x="2603500" y="2638425"/>
          <p14:tracePt t="59707" x="2593975" y="2638425"/>
          <p14:tracePt t="59713" x="2566988" y="2638425"/>
          <p14:tracePt t="59722" x="2547938" y="2638425"/>
          <p14:tracePt t="59729" x="2511425" y="2638425"/>
          <p14:tracePt t="59737" x="2501900" y="2638425"/>
          <p14:tracePt t="59745" x="2474913" y="2638425"/>
          <p14:tracePt t="59758" x="2419350" y="2638425"/>
          <p14:tracePt t="59765" x="2401888" y="2638425"/>
          <p14:tracePt t="59773" x="2382838" y="2638425"/>
          <p14:tracePt t="59781" x="2355850" y="2638425"/>
          <p14:tracePt t="59790" x="2338388" y="2638425"/>
          <p14:tracePt t="59797" x="2319338" y="2647950"/>
          <p14:tracePt t="59806" x="2309813" y="2647950"/>
          <p14:tracePt t="59813" x="2282825" y="2647950"/>
          <p14:tracePt t="59822" x="2273300" y="2647950"/>
          <p14:tracePt t="59829" x="2265363" y="2647950"/>
          <p14:tracePt t="59837" x="2255838" y="2647950"/>
          <p14:tracePt t="59846" x="2236788" y="2647950"/>
          <p14:tracePt t="59854" x="2228850" y="2647950"/>
          <p14:tracePt t="59862" x="2209800" y="2647950"/>
          <p14:tracePt t="59869" x="2192338" y="2647950"/>
          <p14:tracePt t="59886" x="2182813" y="2647950"/>
          <p14:tracePt t="59894" x="2173288" y="2647950"/>
          <p14:tracePt t="59901" x="2163763" y="2647950"/>
          <p14:tracePt t="59909" x="2136775" y="2647950"/>
          <p14:tracePt t="59917" x="2127250" y="2647950"/>
          <p14:tracePt t="59925" x="2082800" y="2647950"/>
          <p14:tracePt t="59933" x="2054225" y="2647950"/>
          <p14:tracePt t="59941" x="2027238" y="2647950"/>
          <p14:tracePt t="59949" x="1981200" y="2647950"/>
          <p14:tracePt t="59958" x="1944688" y="2647950"/>
          <p14:tracePt t="59962" x="1908175" y="2647950"/>
          <p14:tracePt t="59975" x="1871663" y="2647950"/>
          <p14:tracePt t="59981" x="1827213" y="2667000"/>
          <p14:tracePt t="59991" x="1798638" y="2684463"/>
          <p14:tracePt t="59997" x="1771650" y="2684463"/>
          <p14:tracePt t="60006" x="1725613" y="2684463"/>
          <p14:tracePt t="60013" x="1689100" y="2684463"/>
          <p14:tracePt t="60021" x="1671638" y="2684463"/>
          <p14:tracePt t="60029" x="1652588" y="2684463"/>
          <p14:tracePt t="60037" x="1635125" y="2684463"/>
          <p14:tracePt t="60046" x="1625600" y="2684463"/>
          <p14:tracePt t="60054" x="1616075" y="2684463"/>
          <p14:tracePt t="60062" x="1598613" y="2684463"/>
          <p14:tracePt t="60086" x="1589088" y="2684463"/>
          <p14:tracePt t="60091" x="1562100" y="2684463"/>
          <p14:tracePt t="60097" x="1533525" y="2684463"/>
          <p14:tracePt t="60106" x="1516063" y="2674938"/>
          <p14:tracePt t="60113" x="1479550" y="2674938"/>
          <p14:tracePt t="60129" x="1460500" y="2667000"/>
          <p14:tracePt t="60137" x="1452563" y="2667000"/>
          <p14:tracePt t="60162" x="1443038" y="2657475"/>
          <p14:tracePt t="60209" x="1433513" y="2657475"/>
          <p14:tracePt t="60226" x="1416050" y="2657475"/>
          <p14:tracePt t="60237" x="1406525" y="2657475"/>
          <p14:tracePt t="60254" x="1379538" y="2638425"/>
          <p14:tracePt t="60262" x="1370013" y="2638425"/>
          <p14:tracePt t="60269" x="1360488" y="2630488"/>
          <p14:tracePt t="60278" x="1350963" y="2630488"/>
          <p14:tracePt t="60285" x="1333500" y="2620963"/>
          <p14:tracePt t="60294" x="1323975" y="2620963"/>
          <p14:tracePt t="60301" x="1306513" y="2620963"/>
          <p14:tracePt t="60310" x="1306513" y="2611438"/>
          <p14:tracePt t="60333" x="1296988" y="2611438"/>
          <p14:tracePt t="60429" x="1277938" y="2601913"/>
          <p14:tracePt t="60453" x="1270000" y="2593975"/>
          <p14:tracePt t="60461" x="1260475" y="2584450"/>
          <p14:tracePt t="60469" x="1241425" y="2565400"/>
          <p14:tracePt t="60478" x="1233488" y="2557463"/>
          <p14:tracePt t="60490" x="1233488" y="2547938"/>
          <p14:tracePt t="60506" x="1223963" y="2538413"/>
          <p14:tracePt t="60517" x="1214438" y="2528888"/>
          <p14:tracePt t="60525" x="1204913" y="2528888"/>
          <p14:tracePt t="60534" x="1187450" y="2511425"/>
          <p14:tracePt t="60542" x="1177925" y="2501900"/>
          <p14:tracePt t="60549" x="1150938" y="2492375"/>
          <p14:tracePt t="60557" x="1141413" y="2492375"/>
          <p14:tracePt t="60573" x="1131888" y="2484438"/>
          <p14:tracePt t="60581" x="1123950" y="2484438"/>
          <p14:tracePt t="60590" x="1104900" y="2474913"/>
          <p14:tracePt t="60597" x="1095375" y="2474913"/>
          <p14:tracePt t="60605" x="1087438" y="2474913"/>
          <p14:tracePt t="60613" x="1077913" y="2474913"/>
          <p14:tracePt t="60617" x="1068388" y="2465388"/>
          <p14:tracePt t="60626" x="1068388" y="2455863"/>
          <p14:tracePt t="60633" x="1058863" y="2455863"/>
          <p14:tracePt t="60649" x="1031875" y="2447925"/>
          <p14:tracePt t="60701" x="1022350" y="2438400"/>
          <p14:tracePt t="60710" x="1014413" y="2438400"/>
          <p14:tracePt t="60726" x="1004888" y="2428875"/>
          <p14:tracePt t="60733" x="995363" y="2419350"/>
          <p14:tracePt t="60749" x="985838" y="2411413"/>
          <p14:tracePt t="60766" x="977900" y="2401888"/>
          <p14:tracePt t="60773" x="968375" y="2392363"/>
          <p14:tracePt t="60805" x="958850" y="2382838"/>
          <p14:tracePt t="60822" x="949325" y="2382838"/>
          <p14:tracePt t="60826" x="941388" y="2355850"/>
          <p14:tracePt t="60849" x="941388" y="2346325"/>
          <p14:tracePt t="60857" x="931863" y="2338388"/>
          <p14:tracePt t="60865" x="931863" y="2319338"/>
          <p14:tracePt t="60894" x="931863" y="2309813"/>
          <p14:tracePt t="60901" x="922338" y="2282825"/>
          <p14:tracePt t="60927" x="912813" y="2273300"/>
          <p14:tracePt t="61021" x="904875" y="2265363"/>
          <p14:tracePt t="61513" x="904875" y="2246313"/>
          <p14:tracePt t="62062" x="904875" y="2236788"/>
          <p14:tracePt t="62094" x="912813" y="2228850"/>
          <p14:tracePt t="62117" x="922338" y="2219325"/>
          <p14:tracePt t="62174" x="931863" y="2209800"/>
          <p14:tracePt t="62181" x="941388" y="2200275"/>
          <p14:tracePt t="62206" x="949325" y="2192338"/>
          <p14:tracePt t="62217" x="949325" y="2182813"/>
          <p14:tracePt t="62243" x="949325" y="2173288"/>
          <p14:tracePt t="62302" x="949325" y="2163763"/>
          <p14:tracePt t="62337" x="949325" y="2155825"/>
          <p14:tracePt t="62369" x="949325" y="2146300"/>
          <p14:tracePt t="62729" x="949325" y="2136775"/>
          <p14:tracePt t="63326" x="949325" y="2127250"/>
          <p14:tracePt t="66665" x="949325" y="2119313"/>
          <p14:tracePt t="70089" x="949325" y="2109788"/>
          <p14:tracePt t="70097" x="949325" y="2100263"/>
          <p14:tracePt t="70105" x="958850" y="2090738"/>
          <p14:tracePt t="70122" x="977900" y="2090738"/>
          <p14:tracePt t="70138" x="995363" y="2090738"/>
          <p14:tracePt t="70145" x="1004888" y="2090738"/>
          <p14:tracePt t="70161" x="1022350" y="2090738"/>
          <p14:tracePt t="70169" x="1041400" y="2090738"/>
          <p14:tracePt t="70177" x="1068388" y="2090738"/>
          <p14:tracePt t="70189" x="1095375" y="2090738"/>
          <p14:tracePt t="70197" x="1114425" y="2090738"/>
          <p14:tracePt t="70206" x="1141413" y="2090738"/>
          <p14:tracePt t="70213" x="1160463" y="2090738"/>
          <p14:tracePt t="70223" x="1187450" y="2090738"/>
          <p14:tracePt t="70229" x="1204913" y="2090738"/>
          <p14:tracePt t="70238" x="1223963" y="2090738"/>
          <p14:tracePt t="70245" x="1241425" y="2082800"/>
          <p14:tracePt t="70249" x="1250950" y="2082800"/>
          <p14:tracePt t="70258" x="1270000" y="2082800"/>
          <p14:tracePt t="70266" x="1296988" y="2082800"/>
          <p14:tracePt t="70273" x="1314450" y="2082800"/>
          <p14:tracePt t="70281" x="1343025" y="2082800"/>
          <p14:tracePt t="70289" x="1370013" y="2082800"/>
          <p14:tracePt t="70297" x="1416050" y="2082800"/>
          <p14:tracePt t="70306" x="1433513" y="2082800"/>
          <p14:tracePt t="70313" x="1460500" y="2082800"/>
          <p14:tracePt t="70323" x="1479550" y="2082800"/>
          <p14:tracePt t="70334" x="1516063" y="2082800"/>
          <p14:tracePt t="70341" x="1533525" y="2082800"/>
          <p14:tracePt t="70349" x="1570038" y="2073275"/>
          <p14:tracePt t="70367" x="1589088" y="2073275"/>
          <p14:tracePt t="70373" x="1606550" y="2073275"/>
          <p14:tracePt t="70378" x="1635125" y="2073275"/>
          <p14:tracePt t="70385" x="1644650" y="2073275"/>
          <p14:tracePt t="70393" x="1671638" y="2073275"/>
          <p14:tracePt t="70401" x="1689100" y="2073275"/>
          <p14:tracePt t="70410" x="1717675" y="2073275"/>
          <p14:tracePt t="70417" x="1735138" y="2073275"/>
          <p14:tracePt t="70426" x="1762125" y="2073275"/>
          <p14:tracePt t="70434" x="1781175" y="2073275"/>
          <p14:tracePt t="70442" x="1808163" y="2073275"/>
          <p14:tracePt t="70449" x="1844675" y="2073275"/>
          <p14:tracePt t="70457" x="1871663" y="2073275"/>
          <p14:tracePt t="70466" x="1890713" y="2073275"/>
          <p14:tracePt t="70474" x="1927225" y="2073275"/>
          <p14:tracePt t="70481" x="1963738" y="2073275"/>
          <p14:tracePt t="70490" x="1990725" y="2073275"/>
          <p14:tracePt t="70497" x="2046288" y="2090738"/>
          <p14:tracePt t="70506" x="2082800" y="2090738"/>
          <p14:tracePt t="70514" x="2119313" y="2090738"/>
          <p14:tracePt t="70526" x="2155825" y="2090738"/>
          <p14:tracePt t="70533" x="2182813" y="2090738"/>
          <p14:tracePt t="70542" x="2200275" y="2090738"/>
          <p14:tracePt t="70549" x="2228850" y="2090738"/>
          <p14:tracePt t="70557" x="2236788" y="2090738"/>
          <p14:tracePt t="70566" x="2246313" y="2090738"/>
          <p14:tracePt t="70570" x="2255838" y="2090738"/>
          <p14:tracePt t="70577" x="2265363" y="2090738"/>
          <p14:tracePt t="70585" x="2273300" y="2090738"/>
          <p14:tracePt t="70646" x="2292350" y="2090738"/>
          <p14:tracePt t="70686" x="2301875" y="2090738"/>
          <p14:tracePt t="70693" x="2309813" y="2090738"/>
          <p14:tracePt t="70702" x="2319338" y="2090738"/>
          <p14:tracePt t="70710" x="2338388" y="2090738"/>
          <p14:tracePt t="70717" x="2355850" y="2090738"/>
          <p14:tracePt t="70722" x="2374900" y="2090738"/>
          <p14:tracePt t="70729" x="2401888" y="2090738"/>
          <p14:tracePt t="70738" x="2428875" y="2090738"/>
          <p14:tracePt t="70745" x="2457450" y="2090738"/>
          <p14:tracePt t="70754" x="2501900" y="2090738"/>
          <p14:tracePt t="70762" x="2530475" y="2090738"/>
          <p14:tracePt t="70770" x="2557463" y="2090738"/>
          <p14:tracePt t="70777" x="2603500" y="2090738"/>
          <p14:tracePt t="70785" x="2630488" y="2090738"/>
          <p14:tracePt t="70793" x="2657475" y="2090738"/>
          <p14:tracePt t="70801" x="2676525" y="2090738"/>
          <p14:tracePt t="70810" x="2693988" y="2090738"/>
          <p14:tracePt t="70817" x="2703513" y="2090738"/>
          <p14:tracePt t="70833" x="2720975" y="2090738"/>
          <p14:tracePt t="70857" x="2720975" y="2082800"/>
          <p14:tracePt t="70877" x="2730500" y="2073275"/>
          <p14:tracePt t="70886" x="2740025" y="2073275"/>
          <p14:tracePt t="70894" x="2749550" y="2073275"/>
          <p14:tracePt t="70901" x="2767013" y="2073275"/>
          <p14:tracePt t="70924" x="2813050" y="2046288"/>
          <p14:tracePt t="70929" x="2830513" y="2036763"/>
          <p14:tracePt t="70938" x="2840038" y="2027238"/>
          <p14:tracePt t="70954" x="2849563" y="2027238"/>
          <p14:tracePt t="70970" x="2867025" y="2027238"/>
          <p14:tracePt t="71857" x="2876550" y="2027238"/>
          <p14:tracePt t="71881" x="2895600" y="2027238"/>
          <p14:tracePt t="71885" x="2903538" y="2027238"/>
          <p14:tracePt t="71889" x="2932113" y="2046288"/>
          <p14:tracePt t="71913" x="2940050" y="2046288"/>
          <p14:tracePt t="71929" x="2949575" y="2046288"/>
          <p14:tracePt t="71945" x="2959100" y="2046288"/>
          <p14:tracePt t="71957" x="2976563" y="2046288"/>
          <p14:tracePt t="71965" x="2995613" y="2046288"/>
          <p14:tracePt t="71974" x="3005138" y="2046288"/>
          <p14:tracePt t="71990" x="3013075" y="2046288"/>
          <p14:tracePt t="71997" x="3022600" y="2046288"/>
          <p14:tracePt t="72006" x="3041650" y="2046288"/>
          <p14:tracePt t="72010" x="3049588" y="2046288"/>
          <p14:tracePt t="72026" x="3059113" y="2046288"/>
          <p14:tracePt t="72033" x="3068638" y="2046288"/>
          <p14:tracePt t="72766" x="3078163" y="2046288"/>
          <p14:tracePt t="73293" x="3086100" y="2046288"/>
          <p14:tracePt t="73301" x="3095625" y="2036763"/>
          <p14:tracePt t="73310" x="3114675" y="2036763"/>
          <p14:tracePt t="73317" x="3132138" y="2027238"/>
          <p14:tracePt t="73326" x="3168650" y="2027238"/>
          <p14:tracePt t="73334" x="3178175" y="2027238"/>
          <p14:tracePt t="73342" x="3195638" y="2017713"/>
          <p14:tracePt t="73350" x="3205163" y="2017713"/>
          <p14:tracePt t="73357" x="3224213" y="2009775"/>
          <p14:tracePt t="73366" x="3232150" y="2009775"/>
          <p14:tracePt t="73385" x="3241675" y="2009775"/>
          <p14:tracePt t="73402" x="3260725" y="2009775"/>
          <p14:tracePt t="73410" x="3278188" y="2009775"/>
          <p14:tracePt t="73423" x="3297238" y="2009775"/>
          <p14:tracePt t="73429" x="3314700" y="2009775"/>
          <p14:tracePt t="73439" x="3351213" y="2009775"/>
          <p14:tracePt t="73445" x="3370263" y="2009775"/>
          <p14:tracePt t="73450" x="3416300" y="2017713"/>
          <p14:tracePt t="73457" x="3479800" y="2036763"/>
          <p14:tracePt t="73466" x="3506788" y="2036763"/>
          <p14:tracePt t="73474" x="3525838" y="2054225"/>
          <p14:tracePt t="73482" x="3552825" y="2054225"/>
          <p14:tracePt t="73489" x="3562350" y="2054225"/>
          <p14:tracePt t="73497" x="3570288" y="2054225"/>
          <p14:tracePt t="73529" x="3579813" y="2054225"/>
          <p14:tracePt t="73553" x="3598863" y="2063750"/>
          <p14:tracePt t="73570" x="3625850" y="2073275"/>
          <p14:tracePt t="73577" x="3652838" y="2082800"/>
          <p14:tracePt t="73585" x="3679825" y="2082800"/>
          <p14:tracePt t="73593" x="3744913" y="2109788"/>
          <p14:tracePt t="73602" x="3762375" y="2109788"/>
          <p14:tracePt t="73610" x="3789363" y="2109788"/>
          <p14:tracePt t="73617" x="3798888" y="2109788"/>
          <p14:tracePt t="73626" x="3808413" y="2109788"/>
          <p14:tracePt t="73633" x="3825875" y="2109788"/>
          <p14:tracePt t="73650" x="3862388" y="2109788"/>
          <p14:tracePt t="73969" x="3871913" y="2109788"/>
          <p14:tracePt t="73977" x="3881438" y="2109788"/>
          <p14:tracePt t="73986" x="3898900" y="2109788"/>
          <p14:tracePt t="73994" x="3917950" y="2109788"/>
          <p14:tracePt t="74001" x="3944938" y="2109788"/>
          <p14:tracePt t="74010" x="3971925" y="2109788"/>
          <p14:tracePt t="74017" x="4027488" y="2127250"/>
          <p14:tracePt t="74023" x="4073525" y="2127250"/>
          <p14:tracePt t="74029" x="4127500" y="2127250"/>
          <p14:tracePt t="74038" x="4183063" y="2127250"/>
          <p14:tracePt t="74046" x="4246563" y="2136775"/>
          <p14:tracePt t="74054" x="4283075" y="2136775"/>
          <p14:tracePt t="74061" x="4310063" y="2136775"/>
          <p14:tracePt t="74069" x="4319588" y="2136775"/>
          <p14:tracePt t="74077" x="4329113" y="2136775"/>
          <p14:tracePt t="74105" x="4338638" y="2146300"/>
          <p14:tracePt t="74182" x="4338638" y="2155825"/>
          <p14:tracePt t="74189" x="4329113" y="2163763"/>
          <p14:tracePt t="74197" x="4319588" y="2163763"/>
          <p14:tracePt t="74205" x="4310063" y="2163763"/>
          <p14:tracePt t="74213" x="4273550" y="2163763"/>
          <p14:tracePt t="74222" x="4265613" y="2163763"/>
          <p14:tracePt t="74229" x="4256088" y="2163763"/>
          <p14:tracePt t="74238" x="4237038" y="2163763"/>
          <p14:tracePt t="74246" x="4229100" y="2163763"/>
          <p14:tracePt t="74249" x="4210050" y="2163763"/>
          <p14:tracePt t="74257" x="4183063" y="2163763"/>
          <p14:tracePt t="74267" x="4156075" y="2163763"/>
          <p14:tracePt t="74273" x="4110038" y="2182813"/>
          <p14:tracePt t="74281" x="4073525" y="2182813"/>
          <p14:tracePt t="74290" x="4027488" y="2182813"/>
          <p14:tracePt t="74297" x="3971925" y="2182813"/>
          <p14:tracePt t="74310" x="3917950" y="2182813"/>
          <p14:tracePt t="74313" x="3862388" y="2182813"/>
          <p14:tracePt t="74322" x="3808413" y="2182813"/>
          <p14:tracePt t="74329" x="3744913" y="2182813"/>
          <p14:tracePt t="74338" x="3689350" y="2182813"/>
          <p14:tracePt t="74345" x="3652838" y="2192338"/>
          <p14:tracePt t="74353" x="3606800" y="2192338"/>
          <p14:tracePt t="74361" x="3579813" y="2192338"/>
          <p14:tracePt t="74370" x="3552825" y="2192338"/>
          <p14:tracePt t="74377" x="3516313" y="2192338"/>
          <p14:tracePt t="74386" x="3489325" y="2192338"/>
          <p14:tracePt t="74393" x="3460750" y="2192338"/>
          <p14:tracePt t="74401" x="3443288" y="2192338"/>
          <p14:tracePt t="74410" x="3424238" y="2200275"/>
          <p14:tracePt t="74417" x="3397250" y="2200275"/>
          <p14:tracePt t="74427" x="3370263" y="2200275"/>
          <p14:tracePt t="74433" x="3351213" y="2200275"/>
          <p14:tracePt t="74442" x="3324225" y="2200275"/>
          <p14:tracePt t="74449" x="3306763" y="2200275"/>
          <p14:tracePt t="74457" x="3287713" y="2200275"/>
          <p14:tracePt t="74465" x="3251200" y="2200275"/>
          <p14:tracePt t="74473" x="3224213" y="2200275"/>
          <p14:tracePt t="74481" x="3205163" y="2200275"/>
          <p14:tracePt t="74489" x="3187700" y="2200275"/>
          <p14:tracePt t="74497" x="3178175" y="2200275"/>
          <p14:tracePt t="74510" x="3141663" y="2200275"/>
          <p14:tracePt t="74517" x="3122613" y="2200275"/>
          <p14:tracePt t="74526" x="3095625" y="2200275"/>
          <p14:tracePt t="74533" x="3078163" y="2200275"/>
          <p14:tracePt t="74542" x="3059113" y="2200275"/>
          <p14:tracePt t="74549" x="3032125" y="2200275"/>
          <p14:tracePt t="74557" x="3005138" y="2200275"/>
          <p14:tracePt t="74565" x="2976563" y="2200275"/>
          <p14:tracePt t="74569" x="2959100" y="2200275"/>
          <p14:tracePt t="74577" x="2940050" y="2200275"/>
          <p14:tracePt t="74585" x="2913063" y="2200275"/>
          <p14:tracePt t="74593" x="2903538" y="2200275"/>
          <p14:tracePt t="74610" x="2895600" y="2200275"/>
          <p14:tracePt t="74873" x="2886075" y="2200275"/>
          <p14:tracePt t="74889" x="2859088" y="2200275"/>
          <p14:tracePt t="74905" x="2840038" y="2200275"/>
          <p14:tracePt t="74917" x="2830513" y="2200275"/>
          <p14:tracePt t="75030" x="2813050" y="2200275"/>
          <p14:tracePt t="75049" x="2803525" y="2200275"/>
          <p14:tracePt t="75057" x="2794000" y="2200275"/>
          <p14:tracePt t="75065" x="2786063" y="2200275"/>
          <p14:tracePt t="75090" x="2776538" y="2200275"/>
          <p14:tracePt t="75097" x="2767013" y="2200275"/>
          <p14:tracePt t="79641" x="2740025" y="2192338"/>
          <p14:tracePt t="79661" x="2720975" y="2182813"/>
          <p14:tracePt t="79698" x="2713038" y="2182813"/>
          <p14:tracePt t="79794" x="2703513" y="2173288"/>
          <p14:tracePt t="79802" x="2693988" y="2163763"/>
          <p14:tracePt t="80189" x="2684463" y="2163763"/>
          <p14:tracePt t="80349" x="2676525" y="2163763"/>
          <p14:tracePt t="80477" x="2684463" y="2163763"/>
          <p14:tracePt t="80502" x="2703513" y="2163763"/>
          <p14:tracePt t="80606" x="2713038" y="2163763"/>
          <p14:tracePt t="80717" x="2720975" y="2163763"/>
          <p14:tracePt t="80766" x="2730500" y="2173288"/>
          <p14:tracePt t="80817" x="2740025" y="2173288"/>
          <p14:tracePt t="80889" x="2749550" y="2173288"/>
          <p14:tracePt t="81289" x="2757488" y="2173288"/>
          <p14:tracePt t="81317" x="2757488" y="2163763"/>
          <p14:tracePt t="81342" x="2757488" y="2155825"/>
          <p14:tracePt t="81385" x="2757488" y="2136775"/>
          <p14:tracePt t="82257" x="2740025" y="2136775"/>
          <p14:tracePt t="82321" x="2720975" y="2136775"/>
          <p14:tracePt t="82370" x="2703513" y="2136775"/>
          <p14:tracePt t="82377" x="2693988" y="2136775"/>
          <p14:tracePt t="82385" x="2684463" y="2136775"/>
          <p14:tracePt t="82393" x="2676525" y="2136775"/>
          <p14:tracePt t="82409" x="2657475" y="2136775"/>
          <p14:tracePt t="82489" x="2657475" y="2127250"/>
          <p14:tracePt t="82606" x="2657475" y="2109788"/>
          <p14:tracePt t="82621" x="2657475" y="2090738"/>
          <p14:tracePt t="82629" x="2657475" y="2082800"/>
          <p14:tracePt t="82633" x="2647950" y="2073275"/>
          <p14:tracePt t="82642" x="2647950" y="2063750"/>
          <p14:tracePt t="82649" x="2647950" y="2054225"/>
          <p14:tracePt t="82658" x="2640013" y="2046288"/>
          <p14:tracePt t="82721" x="2630488" y="2036763"/>
          <p14:tracePt t="82737" x="2620963" y="2027238"/>
          <p14:tracePt t="82745" x="2620963" y="2017713"/>
          <p14:tracePt t="82753" x="2611438" y="2009775"/>
          <p14:tracePt t="82761" x="2611438" y="1990725"/>
          <p14:tracePt t="82771" x="2603500" y="1954213"/>
          <p14:tracePt t="82777" x="2593975" y="1935163"/>
          <p14:tracePt t="82786" x="2593975" y="1908175"/>
          <p14:tracePt t="82793" x="2584450" y="1890713"/>
          <p14:tracePt t="82801" x="2574925" y="1862138"/>
          <p14:tracePt t="82817" x="2566988" y="1825625"/>
          <p14:tracePt t="82913" x="2566988" y="1817688"/>
          <p14:tracePt t="82937" x="2547938" y="1789113"/>
          <p14:tracePt t="82961" x="2547938" y="1781175"/>
          <p14:tracePt t="82970" x="2538413" y="1771650"/>
          <p14:tracePt t="82977" x="2530475" y="1762125"/>
          <p14:tracePt t="82985" x="2520950" y="1752600"/>
          <p14:tracePt t="82993" x="2520950" y="1744663"/>
          <p14:tracePt t="83066" x="2511425" y="1744663"/>
          <p14:tracePt t="83074" x="2501900" y="1735138"/>
          <p14:tracePt t="83081" x="2493963" y="1735138"/>
          <p14:tracePt t="83089" x="2474913" y="1725613"/>
          <p14:tracePt t="83097" x="2465388" y="1716088"/>
          <p14:tracePt t="83105" x="2457450" y="1708150"/>
          <p14:tracePt t="83113" x="2428875" y="1689100"/>
          <p14:tracePt t="83122" x="2411413" y="1679575"/>
          <p14:tracePt t="83129" x="2382838" y="1671638"/>
          <p14:tracePt t="83145" x="2365375" y="1662113"/>
          <p14:tracePt t="83154" x="2355850" y="1662113"/>
          <p14:tracePt t="83161" x="2328863" y="1652588"/>
          <p14:tracePt t="83177" x="2319338" y="1643063"/>
          <p14:tracePt t="83209" x="2309813" y="1643063"/>
          <p14:tracePt t="83217" x="2301875" y="1643063"/>
          <p14:tracePt t="83233" x="2292350" y="1643063"/>
          <p14:tracePt t="83242" x="2273300" y="1643063"/>
          <p14:tracePt t="83249" x="2265363" y="1643063"/>
          <p14:tracePt t="83258" x="2246313" y="1652588"/>
          <p14:tracePt t="83274" x="2228850" y="1662113"/>
          <p14:tracePt t="83289" x="2209800" y="1662113"/>
          <p14:tracePt t="83297" x="2209800" y="1671638"/>
          <p14:tracePt t="83305" x="2200275" y="1679575"/>
          <p14:tracePt t="83329" x="2192338" y="1679575"/>
          <p14:tracePt t="83361" x="2182813" y="1689100"/>
          <p14:tracePt t="83377" x="2173288" y="1698625"/>
          <p14:tracePt t="83393" x="2173288" y="1708150"/>
          <p14:tracePt t="83401" x="2163763" y="1725613"/>
          <p14:tracePt t="83425" x="2163763" y="1735138"/>
          <p14:tracePt t="83433" x="2163763" y="1752600"/>
          <p14:tracePt t="83444" x="2155825" y="1752600"/>
          <p14:tracePt t="83458" x="2155825" y="1762125"/>
          <p14:tracePt t="83474" x="2155825" y="1771650"/>
          <p14:tracePt t="83481" x="2155825" y="1789113"/>
          <p14:tracePt t="83497" x="2155825" y="1798638"/>
          <p14:tracePt t="83513" x="2155825" y="1817688"/>
          <p14:tracePt t="83537" x="2155825" y="1825625"/>
          <p14:tracePt t="83545" x="2155825" y="1835150"/>
          <p14:tracePt t="83554" x="2155825" y="1844675"/>
          <p14:tracePt t="83561" x="2155825" y="1854200"/>
          <p14:tracePt t="83572" x="2155825" y="1862138"/>
          <p14:tracePt t="83577" x="2163763" y="1871663"/>
          <p14:tracePt t="83593" x="2182813" y="1898650"/>
          <p14:tracePt t="83609" x="2200275" y="1917700"/>
          <p14:tracePt t="83617" x="2209800" y="1927225"/>
          <p14:tracePt t="83633" x="2228850" y="1935163"/>
          <p14:tracePt t="83642" x="2236788" y="1944688"/>
          <p14:tracePt t="83649" x="2246313" y="1954213"/>
          <p14:tracePt t="83658" x="2255838" y="1963738"/>
          <p14:tracePt t="83665" x="2255838" y="1973263"/>
          <p14:tracePt t="83690" x="2273300" y="1990725"/>
          <p14:tracePt t="83713" x="2282825" y="1990725"/>
          <p14:tracePt t="83730" x="2301875" y="1990725"/>
          <p14:tracePt t="83738" x="2319338" y="2009775"/>
          <p14:tracePt t="83753" x="2338388" y="2009775"/>
          <p14:tracePt t="83761" x="2346325" y="2009775"/>
          <p14:tracePt t="83771" x="2365375" y="2009775"/>
          <p14:tracePt t="83787" x="2374900" y="2009775"/>
          <p14:tracePt t="83793" x="2382838" y="2009775"/>
          <p14:tracePt t="83802" x="2392363" y="2009775"/>
          <p14:tracePt t="83809" x="2401888" y="2009775"/>
          <p14:tracePt t="83817" x="2411413" y="2009775"/>
          <p14:tracePt t="83826" x="2419350" y="2009775"/>
          <p14:tracePt t="83834" x="2447925" y="2009775"/>
          <p14:tracePt t="83842" x="2457450" y="2009775"/>
          <p14:tracePt t="83849" x="2465388" y="2009775"/>
          <p14:tracePt t="83858" x="2484438" y="2009775"/>
          <p14:tracePt t="83866" x="2493963" y="2009775"/>
          <p14:tracePt t="83874" x="2530475" y="2017713"/>
          <p14:tracePt t="83881" x="2538413" y="2017713"/>
          <p14:tracePt t="83890" x="2557463" y="2017713"/>
          <p14:tracePt t="83897" x="2574925" y="2017713"/>
          <p14:tracePt t="83908" x="2603500" y="2017713"/>
          <p14:tracePt t="83913" x="2620963" y="2017713"/>
          <p14:tracePt t="83921" x="2657475" y="2027238"/>
          <p14:tracePt t="83929" x="2667000" y="2027238"/>
          <p14:tracePt t="83937" x="2693988" y="2027238"/>
          <p14:tracePt t="83946" x="2720975" y="2027238"/>
          <p14:tracePt t="83954" x="2740025" y="2027238"/>
          <p14:tracePt t="83961" x="2776538" y="2027238"/>
          <p14:tracePt t="83977" x="2786063" y="2027238"/>
          <p14:tracePt t="83986" x="2813050" y="2027238"/>
          <p14:tracePt t="83993" x="2822575" y="2027238"/>
          <p14:tracePt t="84001" x="2830513" y="2027238"/>
          <p14:tracePt t="84009" x="2840038" y="2027238"/>
          <p14:tracePt t="84025" x="2849563" y="2027238"/>
          <p14:tracePt t="84034" x="2849563" y="2036763"/>
          <p14:tracePt t="84049" x="2867025" y="2036763"/>
          <p14:tracePt t="84058" x="2886075" y="2036763"/>
          <p14:tracePt t="84065" x="2895600" y="2036763"/>
          <p14:tracePt t="84074" x="2913063" y="2036763"/>
          <p14:tracePt t="84081" x="2932113" y="2036763"/>
          <p14:tracePt t="84089" x="2959100" y="2036763"/>
          <p14:tracePt t="84097" x="2976563" y="2036763"/>
          <p14:tracePt t="84105" x="2986088" y="2036763"/>
          <p14:tracePt t="84113" x="2995613" y="2036763"/>
          <p14:tracePt t="84121" x="3005138" y="2036763"/>
          <p14:tracePt t="84129" x="3022600" y="2036763"/>
          <p14:tracePt t="84146" x="3041650" y="2036763"/>
          <p14:tracePt t="84161" x="3049588" y="2036763"/>
          <p14:tracePt t="84171" x="3059113" y="2036763"/>
          <p14:tracePt t="84177" x="3078163" y="2036763"/>
          <p14:tracePt t="84186" x="3086100" y="2036763"/>
          <p14:tracePt t="84193" x="3095625" y="2036763"/>
          <p14:tracePt t="84202" x="3114675" y="2036763"/>
          <p14:tracePt t="84210" x="3132138" y="2036763"/>
          <p14:tracePt t="84218" x="3151188" y="2036763"/>
          <p14:tracePt t="84226" x="3168650" y="2036763"/>
          <p14:tracePt t="84242" x="3187700" y="2036763"/>
          <p14:tracePt t="84265" x="3195638" y="2036763"/>
          <p14:tracePt t="84297" x="3214688" y="2036763"/>
          <p14:tracePt t="84321" x="3224213" y="2036763"/>
          <p14:tracePt t="84337" x="3232150" y="2036763"/>
          <p14:tracePt t="84345" x="3251200" y="2036763"/>
          <p14:tracePt t="84353" x="3270250" y="2036763"/>
          <p14:tracePt t="84361" x="3278188" y="2036763"/>
          <p14:tracePt t="84370" x="3287713" y="2036763"/>
          <p14:tracePt t="84377" x="3297238" y="2036763"/>
          <p14:tracePt t="84385" x="3306763" y="2036763"/>
          <p14:tracePt t="84393" x="3324225" y="2036763"/>
          <p14:tracePt t="84401" x="3333750" y="2036763"/>
          <p14:tracePt t="84409" x="3343275" y="2036763"/>
          <p14:tracePt t="84417" x="3351213" y="2036763"/>
          <p14:tracePt t="84433" x="3370263" y="2036763"/>
          <p14:tracePt t="84442" x="3379788" y="2036763"/>
          <p14:tracePt t="84449" x="3387725" y="2036763"/>
          <p14:tracePt t="84474" x="3397250" y="2036763"/>
          <p14:tracePt t="84490" x="3406775" y="2027238"/>
          <p14:tracePt t="84553" x="3416300" y="2027238"/>
          <p14:tracePt t="84570" x="3424238" y="2027238"/>
          <p14:tracePt t="84641" x="3433763" y="2027238"/>
          <p14:tracePt t="85737" x="3443288" y="2027238"/>
          <p14:tracePt t="85786" x="3443288" y="2017713"/>
          <p14:tracePt t="86169" x="3433763" y="2017713"/>
          <p14:tracePt t="86225" x="3424238" y="2017713"/>
          <p14:tracePt t="86297" x="3416300" y="2009775"/>
          <p14:tracePt t="89433" x="3351213" y="2054225"/>
          <p14:tracePt t="89441" x="3324225" y="2073275"/>
          <p14:tracePt t="89449" x="3297238" y="2100263"/>
          <p14:tracePt t="89458" x="3270250" y="2109788"/>
          <p14:tracePt t="89466" x="3251200" y="2119313"/>
          <p14:tracePt t="89473" x="3251200" y="2127250"/>
          <p14:tracePt t="89481" x="3232150" y="2127250"/>
          <p14:tracePt t="89490" x="3195638" y="2136775"/>
          <p14:tracePt t="89497" x="3178175" y="2146300"/>
          <p14:tracePt t="89505" x="3141663" y="2173288"/>
          <p14:tracePt t="89513" x="3105150" y="2192338"/>
          <p14:tracePt t="89522" x="3059113" y="2228850"/>
          <p14:tracePt t="89529" x="3032125" y="2255838"/>
          <p14:tracePt t="89540" x="2986088" y="2282825"/>
          <p14:tracePt t="89545" x="2940050" y="2319338"/>
          <p14:tracePt t="89553" x="2886075" y="2346325"/>
          <p14:tracePt t="89561" x="2813050" y="2392363"/>
          <p14:tracePt t="89570" x="2767013" y="2455863"/>
          <p14:tracePt t="89577" x="2740025" y="2501900"/>
          <p14:tracePt t="89587" x="2703513" y="2547938"/>
          <p14:tracePt t="89593" x="2676525" y="2565400"/>
          <p14:tracePt t="89602" x="2667000" y="2584450"/>
          <p14:tracePt t="89609" x="2667000" y="2593975"/>
          <p14:tracePt t="89625" x="2657475" y="2620963"/>
          <p14:tracePt t="89642" x="2657475" y="2630488"/>
          <p14:tracePt t="89649" x="2657475" y="2638425"/>
          <p14:tracePt t="89658" x="2657475" y="2657475"/>
          <p14:tracePt t="89666" x="2647950" y="2674938"/>
          <p14:tracePt t="89674" x="2630488" y="2730500"/>
          <p14:tracePt t="89681" x="2620963" y="2776538"/>
          <p14:tracePt t="89690" x="2593975" y="2849563"/>
          <p14:tracePt t="89697" x="2574925" y="2913063"/>
          <p14:tracePt t="89705" x="2557463" y="2976563"/>
          <p14:tracePt t="89713" x="2530475" y="3049588"/>
          <p14:tracePt t="89723" x="2520950" y="3114675"/>
          <p14:tracePt t="89729" x="2520950" y="3141663"/>
          <p14:tracePt t="89737" x="2520950" y="3195638"/>
          <p14:tracePt t="89745" x="2511425" y="3251200"/>
          <p14:tracePt t="89754" x="2511425" y="3333750"/>
          <p14:tracePt t="89761" x="2511425" y="3406775"/>
          <p14:tracePt t="89771" x="2511425" y="3460750"/>
          <p14:tracePt t="89777" x="2511425" y="3533775"/>
          <p14:tracePt t="89786" x="2511425" y="3589338"/>
          <p14:tracePt t="89793" x="2511425" y="3643313"/>
          <p14:tracePt t="89802" x="2511425" y="3706813"/>
          <p14:tracePt t="89809" x="2511425" y="3743325"/>
          <p14:tracePt t="89817" x="2511425" y="3798888"/>
          <p14:tracePt t="89825" x="2511425" y="3852863"/>
          <p14:tracePt t="89833" x="2511425" y="3898900"/>
          <p14:tracePt t="89842" x="2511425" y="3954463"/>
          <p14:tracePt t="89849" x="2511425" y="4008438"/>
          <p14:tracePt t="89858" x="2511425" y="4064000"/>
          <p14:tracePt t="89865" x="2484438" y="4100513"/>
          <p14:tracePt t="89874" x="2484438" y="4137025"/>
          <p14:tracePt t="89881" x="2484438" y="4173538"/>
          <p14:tracePt t="89890" x="2465388" y="4237038"/>
          <p14:tracePt t="89897" x="2457450" y="4273550"/>
          <p14:tracePt t="89907" x="2457450" y="4319588"/>
          <p14:tracePt t="89913" x="2428875" y="4365625"/>
          <p14:tracePt t="89921" x="2392363" y="4446588"/>
          <p14:tracePt t="89929" x="2365375" y="4519613"/>
          <p14:tracePt t="89938" x="2338388" y="4584700"/>
          <p14:tracePt t="89945" x="2328863" y="4611688"/>
          <p14:tracePt t="89954" x="2319338" y="4665663"/>
          <p14:tracePt t="89961" x="2309813" y="4730750"/>
          <p14:tracePt t="89971" x="2292350" y="4803775"/>
          <p14:tracePt t="89977" x="2265363" y="4903788"/>
          <p14:tracePt t="89987" x="2236788" y="4995863"/>
          <p14:tracePt t="89993" x="2228850" y="5113338"/>
          <p14:tracePt t="90001" x="2200275" y="5205413"/>
          <p14:tracePt t="90009" x="2173288" y="5324475"/>
          <p14:tracePt t="90017" x="2155825" y="5414963"/>
          <p14:tracePt t="90025" x="2146300" y="5487988"/>
          <p14:tracePt t="90033" x="2146300" y="5551488"/>
          <p14:tracePt t="90041" x="2146300" y="5580063"/>
          <p14:tracePt t="90049" x="2146300" y="5588000"/>
          <p14:tracePt t="90058" x="2146300" y="5624513"/>
          <p14:tracePt t="90066" x="2146300" y="5661025"/>
          <p14:tracePt t="90074" x="2136775" y="5707063"/>
          <p14:tracePt t="90081" x="2127250" y="5734050"/>
          <p14:tracePt t="90090" x="2100263" y="5789613"/>
          <p14:tracePt t="90097" x="2100263" y="5835650"/>
          <p14:tracePt t="90106" x="2100263" y="5889625"/>
          <p14:tracePt t="90113" x="2100263" y="5926138"/>
          <p14:tracePt t="90122" x="2100263" y="5981700"/>
          <p14:tracePt t="90129" x="2100263" y="6035675"/>
          <p14:tracePt t="90137" x="2100263" y="6081713"/>
          <p14:tracePt t="90145" x="2100263" y="6154738"/>
          <p14:tracePt t="90154" x="2127250" y="6246813"/>
          <p14:tracePt t="90161" x="2155825" y="6327775"/>
          <p14:tracePt t="90171" x="2200275" y="6410325"/>
          <p14:tracePt t="90177" x="2255838" y="6510338"/>
          <p14:tracePt t="90187" x="2292350" y="6583363"/>
          <p14:tracePt t="90193" x="2338388" y="6665913"/>
          <p14:tracePt t="90202" x="2374900" y="6729413"/>
          <p14:tracePt t="90209" x="2411413" y="6794500"/>
          <p14:tracePt t="90218" x="2419350" y="6831013"/>
          <p14:tracePt t="91290" x="0" y="0"/>
        </p14:tracePtLst>
        <p14:tracePtLst>
          <p14:tracePt t="101579" x="3302000" y="6108700"/>
          <p14:tracePt t="101633" x="2255838" y="6765925"/>
          <p14:tracePt t="101641" x="2265363" y="6729413"/>
          <p14:tracePt t="101649" x="2292350" y="6629400"/>
          <p14:tracePt t="101657" x="2338388" y="6502400"/>
          <p14:tracePt t="101665" x="2382838" y="6327775"/>
          <p14:tracePt t="101673" x="2447925" y="6164263"/>
          <p14:tracePt t="101681" x="2520950" y="5972175"/>
          <p14:tracePt t="101689" x="2657475" y="5716588"/>
          <p14:tracePt t="101697" x="2803525" y="5397500"/>
          <p14:tracePt t="101706" x="2986088" y="5040313"/>
          <p14:tracePt t="101713" x="3205163" y="4611688"/>
          <p14:tracePt t="101722" x="3416300" y="4183063"/>
          <p14:tracePt t="101729" x="3725863" y="3633788"/>
          <p14:tracePt t="101737" x="4110038" y="3041650"/>
          <p14:tracePt t="101745" x="4548188" y="2374900"/>
          <p14:tracePt t="101754" x="5041900" y="1771650"/>
          <p14:tracePt t="101761" x="5561013" y="1233488"/>
          <p14:tracePt t="101770" x="6027738" y="757238"/>
          <p14:tracePt t="101777" x="6383338" y="428625"/>
          <p14:tracePt t="101786" x="6675438" y="238125"/>
          <p14:tracePt t="101793" x="6923088" y="128588"/>
          <p14:tracePt t="101802" x="7077075" y="55563"/>
          <p14:tracePt t="101809" x="7186613" y="9525"/>
          <p14:tracePt t="101873" x="7334250" y="19050"/>
          <p14:tracePt t="101881" x="7334250" y="73025"/>
          <p14:tracePt t="101889" x="7361238" y="119063"/>
          <p14:tracePt t="101897" x="7378700" y="182563"/>
          <p14:tracePt t="101919" x="7443788" y="292100"/>
          <p14:tracePt t="101922" x="7451725" y="319088"/>
          <p14:tracePt t="101929" x="7461250" y="355600"/>
          <p14:tracePt t="101937" x="7470775" y="401638"/>
          <p14:tracePt t="101945" x="7470775" y="457200"/>
          <p14:tracePt t="101953" x="7470775" y="501650"/>
          <p14:tracePt t="101961" x="7470775" y="538163"/>
          <p14:tracePt t="101969" x="7470775" y="593725"/>
          <p14:tracePt t="101977" x="7470775" y="639763"/>
          <p14:tracePt t="101986" x="7415213" y="703263"/>
          <p14:tracePt t="101993" x="7378700" y="785813"/>
          <p14:tracePt t="102002" x="7315200" y="849313"/>
          <p14:tracePt t="102009" x="7278688" y="895350"/>
          <p14:tracePt t="102018" x="7223125" y="968375"/>
          <p14:tracePt t="102025" x="7150100" y="1050925"/>
          <p14:tracePt t="102036" x="7069138" y="1123950"/>
          <p14:tracePt t="102041" x="6986588" y="1187450"/>
          <p14:tracePt t="102050" x="6886575" y="1260475"/>
          <p14:tracePt t="102057" x="6804025" y="1333500"/>
          <p14:tracePt t="102066" x="6731000" y="1379538"/>
          <p14:tracePt t="102073" x="6684963" y="1433513"/>
          <p14:tracePt t="102081" x="6667500" y="1452563"/>
          <p14:tracePt t="102090" x="6638925" y="1470025"/>
          <p14:tracePt t="102097" x="6611938" y="1489075"/>
          <p14:tracePt t="102106" x="6594475" y="1525588"/>
          <p14:tracePt t="102113" x="6575425" y="1570038"/>
          <p14:tracePt t="102122" x="6557963" y="1598613"/>
          <p14:tracePt t="102129" x="6529388" y="1625600"/>
          <p14:tracePt t="102138" x="6511925" y="1671638"/>
          <p14:tracePt t="102145" x="6475413" y="1716088"/>
          <p14:tracePt t="102153" x="6456363" y="1762125"/>
          <p14:tracePt t="102161" x="6429375" y="1798638"/>
          <p14:tracePt t="102169" x="6419850" y="1835150"/>
          <p14:tracePt t="102177" x="6392863" y="1871663"/>
          <p14:tracePt t="102186" x="6383338" y="1908175"/>
          <p14:tracePt t="102193" x="6356350" y="1954213"/>
          <p14:tracePt t="102202" x="6337300" y="1990725"/>
          <p14:tracePt t="102209" x="6329363" y="2009775"/>
          <p14:tracePt t="102220" x="6319838" y="2027238"/>
          <p14:tracePt t="102225" x="6300788" y="2046288"/>
          <p14:tracePt t="102235" x="6292850" y="2073275"/>
          <p14:tracePt t="102241" x="6283325" y="2082800"/>
          <p14:tracePt t="102249" x="6283325" y="2090738"/>
          <p14:tracePt t="102257" x="6273800" y="2119313"/>
          <p14:tracePt t="102265" x="6264275" y="2136775"/>
          <p14:tracePt t="102273" x="6227763" y="2163763"/>
          <p14:tracePt t="102281" x="6219825" y="2173288"/>
          <p14:tracePt t="102297" x="6191250" y="2192338"/>
          <p14:tracePt t="102339" x="6191250" y="2200275"/>
          <p14:tracePt t="102370" x="6183313" y="2209800"/>
          <p14:tracePt t="102385" x="6173788" y="2219325"/>
          <p14:tracePt t="102401" x="6154738" y="2219325"/>
          <p14:tracePt t="102441" x="6146800" y="2219325"/>
          <p14:tracePt t="102473" x="6137275" y="2219325"/>
          <p14:tracePt t="102481" x="6127750" y="2219325"/>
          <p14:tracePt t="102490" x="6118225" y="2219325"/>
          <p14:tracePt t="102497" x="6110288" y="2219325"/>
          <p14:tracePt t="102506" x="6091238" y="2219325"/>
          <p14:tracePt t="102513" x="6073775" y="2219325"/>
          <p14:tracePt t="102522" x="6064250" y="2219325"/>
          <p14:tracePt t="102529" x="6054725" y="2219325"/>
          <p14:tracePt t="102538" x="6045200" y="2219325"/>
          <p14:tracePt t="102545" x="6037263" y="2219325"/>
          <p14:tracePt t="102554" x="6027738" y="2219325"/>
          <p14:tracePt t="102569" x="6008688" y="2219325"/>
          <p14:tracePt t="102601" x="6000750" y="2219325"/>
          <p14:tracePt t="102666" x="5981700" y="2209800"/>
          <p14:tracePt t="102689" x="5972175" y="2200275"/>
          <p14:tracePt t="102706" x="5972175" y="2192338"/>
          <p14:tracePt t="102745" x="5972175" y="2182813"/>
          <p14:tracePt t="102761" x="5972175" y="2173288"/>
          <p14:tracePt t="102769" x="5964238" y="2155825"/>
          <p14:tracePt t="102777" x="5945188" y="2127250"/>
          <p14:tracePt t="102785" x="5935663" y="2109788"/>
          <p14:tracePt t="102794" x="5927725" y="2082800"/>
          <p14:tracePt t="102802" x="5918200" y="2063750"/>
          <p14:tracePt t="102809" x="5908675" y="2054225"/>
          <p14:tracePt t="102818" x="5908675" y="2046288"/>
          <p14:tracePt t="102825" x="5899150" y="2027238"/>
          <p14:tracePt t="102835" x="5891213" y="2009775"/>
          <p14:tracePt t="102841" x="5881688" y="1981200"/>
          <p14:tracePt t="102850" x="5872163" y="1973263"/>
          <p14:tracePt t="102857" x="5862638" y="1963738"/>
          <p14:tracePt t="102865" x="5854700" y="1954213"/>
          <p14:tracePt t="102873" x="5845175" y="1935163"/>
          <p14:tracePt t="102881" x="5835650" y="1917700"/>
          <p14:tracePt t="102890" x="5826125" y="1908175"/>
          <p14:tracePt t="102904" x="5808663" y="1908175"/>
          <p14:tracePt t="102906" x="5789613" y="1881188"/>
          <p14:tracePt t="102913" x="5781675" y="1881188"/>
          <p14:tracePt t="102922" x="5772150" y="1871663"/>
          <p14:tracePt t="102929" x="5772150" y="1862138"/>
          <p14:tracePt t="102946" x="5762625" y="1854200"/>
          <p14:tracePt t="102953" x="5753100" y="1854200"/>
          <p14:tracePt t="102977" x="5745163" y="1844675"/>
          <p14:tracePt t="102986" x="5735638" y="1844675"/>
          <p14:tracePt t="103002" x="5726113" y="1844675"/>
          <p14:tracePt t="103018" x="5716588" y="1844675"/>
          <p14:tracePt t="103025" x="5699125" y="1844675"/>
          <p14:tracePt t="103035" x="5689600" y="1844675"/>
          <p14:tracePt t="103041" x="5662613" y="1844675"/>
          <p14:tracePt t="103050" x="5643563" y="1844675"/>
          <p14:tracePt t="103057" x="5626100" y="1844675"/>
          <p14:tracePt t="103065" x="5597525" y="1844675"/>
          <p14:tracePt t="103073" x="5580063" y="1844675"/>
          <p14:tracePt t="103081" x="5570538" y="1854200"/>
          <p14:tracePt t="103089" x="5553075" y="1854200"/>
          <p14:tracePt t="103097" x="5516563" y="1854200"/>
          <p14:tracePt t="103106" x="5507038" y="1854200"/>
          <p14:tracePt t="103113" x="5487988" y="1854200"/>
          <p14:tracePt t="103122" x="5470525" y="1854200"/>
          <p14:tracePt t="103129" x="5443538" y="1854200"/>
          <p14:tracePt t="103138" x="5424488" y="1854200"/>
          <p14:tracePt t="103145" x="5414963" y="1854200"/>
          <p14:tracePt t="103153" x="5407025" y="1862138"/>
          <p14:tracePt t="103161" x="5397500" y="1862138"/>
          <p14:tracePt t="103169" x="5387975" y="1862138"/>
          <p14:tracePt t="103177" x="5370513" y="1871663"/>
          <p14:tracePt t="103186" x="5341938" y="1881188"/>
          <p14:tracePt t="103193" x="5341938" y="1890713"/>
          <p14:tracePt t="103202" x="5334000" y="1898650"/>
          <p14:tracePt t="103209" x="5314950" y="1917700"/>
          <p14:tracePt t="103218" x="5297488" y="1935163"/>
          <p14:tracePt t="103225" x="5287963" y="1944688"/>
          <p14:tracePt t="103235" x="5278438" y="1944688"/>
          <p14:tracePt t="103241" x="5278438" y="1954213"/>
          <p14:tracePt t="103249" x="5278438" y="1963738"/>
          <p14:tracePt t="103257" x="5278438" y="1973263"/>
          <p14:tracePt t="103265" x="5278438" y="1981200"/>
          <p14:tracePt t="103273" x="5278438" y="2000250"/>
          <p14:tracePt t="103281" x="5278438" y="2017713"/>
          <p14:tracePt t="103289" x="5278438" y="2027238"/>
          <p14:tracePt t="103297" x="5278438" y="2063750"/>
          <p14:tracePt t="103306" x="5278438" y="2073275"/>
          <p14:tracePt t="103313" x="5278438" y="2090738"/>
          <p14:tracePt t="103322" x="5287963" y="2109788"/>
          <p14:tracePt t="103329" x="5297488" y="2136775"/>
          <p14:tracePt t="103337" x="5305425" y="2155825"/>
          <p14:tracePt t="103345" x="5324475" y="2173288"/>
          <p14:tracePt t="103353" x="5334000" y="2192338"/>
          <p14:tracePt t="103361" x="5370513" y="2219325"/>
          <p14:tracePt t="103377" x="5397500" y="2236788"/>
          <p14:tracePt t="103385" x="5414963" y="2246313"/>
          <p14:tracePt t="103393" x="5434013" y="2273300"/>
          <p14:tracePt t="103401" x="5451475" y="2282825"/>
          <p14:tracePt t="103409" x="5461000" y="2282825"/>
          <p14:tracePt t="103418" x="5470525" y="2292350"/>
          <p14:tracePt t="103426" x="5497513" y="2292350"/>
          <p14:tracePt t="103435" x="5507038" y="2301875"/>
          <p14:tracePt t="103441" x="5516563" y="2301875"/>
          <p14:tracePt t="103450" x="5543550" y="2309813"/>
          <p14:tracePt t="103465" x="5570538" y="2319338"/>
          <p14:tracePt t="103473" x="5589588" y="2328863"/>
          <p14:tracePt t="103481" x="5607050" y="2328863"/>
          <p14:tracePt t="103490" x="5634038" y="2328863"/>
          <p14:tracePt t="103497" x="5670550" y="2338388"/>
          <p14:tracePt t="103506" x="5689600" y="2338388"/>
          <p14:tracePt t="103513" x="5716588" y="2338388"/>
          <p14:tracePt t="103522" x="5735638" y="2338388"/>
          <p14:tracePt t="103529" x="5762625" y="2338388"/>
          <p14:tracePt t="103537" x="5781675" y="2338388"/>
          <p14:tracePt t="103545" x="5799138" y="2338388"/>
          <p14:tracePt t="103554" x="5826125" y="2338388"/>
          <p14:tracePt t="103561" x="5835650" y="2338388"/>
          <p14:tracePt t="103569" x="5845175" y="2338388"/>
          <p14:tracePt t="103577" x="5854700" y="2338388"/>
          <p14:tracePt t="103593" x="5872163" y="2338388"/>
          <p14:tracePt t="103609" x="5872163" y="2328863"/>
          <p14:tracePt t="103618" x="5872163" y="2309813"/>
          <p14:tracePt t="103625" x="5872163" y="2282825"/>
          <p14:tracePt t="103635" x="5872163" y="2273300"/>
          <p14:tracePt t="103641" x="5872163" y="2246313"/>
          <p14:tracePt t="103650" x="5872163" y="2228850"/>
          <p14:tracePt t="103657" x="5872163" y="2200275"/>
          <p14:tracePt t="103665" x="5872163" y="2192338"/>
          <p14:tracePt t="103673" x="5872163" y="2182813"/>
          <p14:tracePt t="103681" x="5872163" y="2173288"/>
          <p14:tracePt t="103690" x="5872163" y="2163763"/>
          <p14:tracePt t="104282" x="5891213" y="2155825"/>
          <p14:tracePt t="104314" x="5899150" y="2146300"/>
          <p14:tracePt t="104329" x="5908675" y="2146300"/>
          <p14:tracePt t="104346" x="5918200" y="2146300"/>
          <p14:tracePt t="104370" x="5935663" y="2146300"/>
          <p14:tracePt t="104385" x="5954713" y="2146300"/>
          <p14:tracePt t="104402" x="5981700" y="2146300"/>
          <p14:tracePt t="104409" x="6000750" y="2146300"/>
          <p14:tracePt t="104417" x="6008688" y="2146300"/>
          <p14:tracePt t="104425" x="6027738" y="2146300"/>
          <p14:tracePt t="104435" x="6037263" y="2146300"/>
          <p14:tracePt t="104441" x="6054725" y="2155825"/>
          <p14:tracePt t="104450" x="6064250" y="2163763"/>
          <p14:tracePt t="104457" x="6091238" y="2173288"/>
          <p14:tracePt t="104466" x="6100763" y="2173288"/>
          <p14:tracePt t="104473" x="6110288" y="2173288"/>
          <p14:tracePt t="104490" x="6137275" y="2182813"/>
          <p14:tracePt t="104546" x="6146800" y="2192338"/>
          <p14:tracePt t="104569" x="6164263" y="2200275"/>
          <p14:tracePt t="104577" x="6173788" y="2200275"/>
          <p14:tracePt t="104585" x="6183313" y="2200275"/>
          <p14:tracePt t="104593" x="6200775" y="2219325"/>
          <p14:tracePt t="104749" x="6210300" y="2219325"/>
          <p14:tracePt t="105841" x="6219825" y="2219325"/>
          <p14:tracePt t="105857" x="6227763" y="2219325"/>
          <p14:tracePt t="105881" x="6246813" y="2219325"/>
          <p14:tracePt t="105900" x="6256338" y="2209800"/>
          <p14:tracePt t="105913" x="6264275" y="2209800"/>
          <p14:tracePt t="105922" x="6273800" y="2209800"/>
          <p14:tracePt t="105938" x="6283325" y="2209800"/>
          <p14:tracePt t="105954" x="6292850" y="2209800"/>
          <p14:tracePt t="105985" x="6300788" y="2209800"/>
          <p14:tracePt t="106714" x="6310313" y="2209800"/>
          <p14:tracePt t="106738" x="6329363" y="2192338"/>
          <p14:tracePt t="106757" x="6337300" y="2192338"/>
          <p14:tracePt t="106773" x="6346825" y="2192338"/>
          <p14:tracePt t="107369" x="6356350" y="2192338"/>
          <p14:tracePt t="108209" x="6346825" y="2200275"/>
          <p14:tracePt t="108233" x="6337300" y="2209800"/>
          <p14:tracePt t="108265" x="6329363" y="2219325"/>
          <p14:tracePt t="108289" x="6319838" y="2228850"/>
          <p14:tracePt t="108297" x="6310313" y="2236788"/>
          <p14:tracePt t="108313" x="6300788" y="2236788"/>
          <p14:tracePt t="108329" x="6292850" y="2236788"/>
          <p14:tracePt t="108345" x="6264275" y="2246313"/>
          <p14:tracePt t="108361" x="6246813" y="2246313"/>
          <p14:tracePt t="108369" x="6227763" y="2255838"/>
          <p14:tracePt t="108377" x="6219825" y="2255838"/>
          <p14:tracePt t="108385" x="6210300" y="2255838"/>
          <p14:tracePt t="108393" x="6191250" y="2255838"/>
          <p14:tracePt t="108401" x="6173788" y="2265363"/>
          <p14:tracePt t="108417" x="6164263" y="2265363"/>
          <p14:tracePt t="108441" x="6154738" y="2265363"/>
          <p14:tracePt t="108450" x="6146800" y="2273300"/>
          <p14:tracePt t="108466" x="6137275" y="2273300"/>
          <p14:tracePt t="108473" x="6127750" y="2273300"/>
          <p14:tracePt t="108482" x="6118225" y="2273300"/>
          <p14:tracePt t="108489" x="6091238" y="2282825"/>
          <p14:tracePt t="108497" x="6073775" y="2282825"/>
          <p14:tracePt t="108513" x="6045200" y="2282825"/>
          <p14:tracePt t="108522" x="6037263" y="2282825"/>
          <p14:tracePt t="108529" x="6018213" y="2282825"/>
          <p14:tracePt t="108539" x="6000750" y="2282825"/>
          <p14:tracePt t="108545" x="5991225" y="2282825"/>
          <p14:tracePt t="108554" x="5981700" y="2282825"/>
          <p14:tracePt t="108626" x="5972175" y="2282825"/>
          <p14:tracePt t="108633" x="5954713" y="2282825"/>
          <p14:tracePt t="108641" x="5945188" y="2282825"/>
          <p14:tracePt t="108650" x="5935663" y="2282825"/>
          <p14:tracePt t="108657" x="5927725" y="2282825"/>
          <p14:tracePt t="108666" x="5918200" y="2282825"/>
          <p14:tracePt t="108674" x="5899150" y="2282825"/>
          <p14:tracePt t="108682" x="5891213" y="2292350"/>
          <p14:tracePt t="108689" x="5881688" y="2292350"/>
          <p14:tracePt t="108697" x="5872163" y="2292350"/>
          <p14:tracePt t="108706" x="5854700" y="2292350"/>
          <p14:tracePt t="108713" x="5845175" y="2292350"/>
          <p14:tracePt t="108729" x="5835650" y="2282825"/>
          <p14:tracePt t="108737" x="5826125" y="2282825"/>
          <p14:tracePt t="108746" x="5818188" y="2282825"/>
          <p14:tracePt t="108753" x="5808663" y="2282825"/>
          <p14:tracePt t="108761" x="5789613" y="2273300"/>
          <p14:tracePt t="108769" x="5772150" y="2265363"/>
          <p14:tracePt t="108777" x="5762625" y="2265363"/>
          <p14:tracePt t="108785" x="5745163" y="2265363"/>
          <p14:tracePt t="108801" x="5716588" y="2246313"/>
          <p14:tracePt t="108882" x="5708650" y="2246313"/>
          <p14:tracePt t="108929" x="5699125" y="2246313"/>
          <p14:tracePt t="108953" x="5680075" y="2246313"/>
          <p14:tracePt t="108969" x="5670550" y="2246313"/>
          <p14:tracePt t="108986" x="5662613" y="2255838"/>
          <p14:tracePt t="109001" x="5653088" y="2255838"/>
          <p14:tracePt t="109017" x="5643563" y="2255838"/>
          <p14:tracePt t="109025" x="5634038" y="2255838"/>
          <p14:tracePt t="109033" x="5634038" y="2265363"/>
          <p14:tracePt t="109041" x="5626100" y="2265363"/>
          <p14:tracePt t="109051" x="5607050" y="2273300"/>
          <p14:tracePt t="109066" x="5597525" y="2273300"/>
          <p14:tracePt t="109082" x="5589588" y="2273300"/>
          <p14:tracePt t="109089" x="5580063" y="2273300"/>
          <p14:tracePt t="109113" x="5570538" y="2282825"/>
          <p14:tracePt t="109437" x="5561013" y="2282825"/>
          <p14:tracePt t="109461" x="5553075" y="2282825"/>
          <p14:tracePt t="109581" x="5543550" y="2282825"/>
          <p14:tracePt t="109706" x="5534025" y="2282825"/>
          <p14:tracePt t="109722" x="5487988" y="2282825"/>
          <p14:tracePt t="109746" x="5480050" y="2273300"/>
          <p14:tracePt t="112997" x="5461000" y="2265363"/>
          <p14:tracePt t="113669" x="5461000" y="2255838"/>
          <p14:tracePt t="113705" x="5461000" y="2236788"/>
          <p14:tracePt t="114373" x="5461000" y="2228850"/>
          <p14:tracePt t="114473" x="5451475" y="2236788"/>
          <p14:tracePt t="114513" x="5451475" y="2246313"/>
          <p14:tracePt t="114561" x="5443538" y="2265363"/>
          <p14:tracePt t="114569" x="5434013" y="2282825"/>
          <p14:tracePt t="114577" x="5414963" y="2292350"/>
          <p14:tracePt t="114586" x="5397500" y="2309813"/>
          <p14:tracePt t="114593" x="5370513" y="2319338"/>
          <p14:tracePt t="114601" x="5341938" y="2338388"/>
          <p14:tracePt t="114609" x="5305425" y="2346325"/>
          <p14:tracePt t="114617" x="5260975" y="2374900"/>
          <p14:tracePt t="114625" x="5232400" y="2392363"/>
          <p14:tracePt t="114633" x="5178425" y="2438400"/>
          <p14:tracePt t="114641" x="5086350" y="2492375"/>
          <p14:tracePt t="114650" x="5005388" y="2565400"/>
          <p14:tracePt t="114657" x="4922838" y="2647950"/>
          <p14:tracePt t="114666" x="4840288" y="2740025"/>
          <p14:tracePt t="114673" x="4730750" y="2820988"/>
          <p14:tracePt t="114682" x="4648200" y="2913063"/>
          <p14:tracePt t="114689" x="4548188" y="3032125"/>
          <p14:tracePt t="114697" x="4438650" y="3151188"/>
          <p14:tracePt t="114705" x="4338638" y="3268663"/>
          <p14:tracePt t="114715" x="4210050" y="3387725"/>
          <p14:tracePt t="114722" x="4110038" y="3524250"/>
          <p14:tracePt t="114729" x="3971925" y="3662363"/>
          <p14:tracePt t="114738" x="3844925" y="3798888"/>
          <p14:tracePt t="114745" x="3716338" y="3963988"/>
          <p14:tracePt t="114754" x="3598863" y="4100513"/>
          <p14:tracePt t="114761" x="3470275" y="4256088"/>
          <p14:tracePt t="114769" x="3351213" y="4373563"/>
          <p14:tracePt t="114777" x="3232150" y="4511675"/>
          <p14:tracePt t="114787" x="3122613" y="4648200"/>
          <p14:tracePt t="114793" x="3032125" y="4767263"/>
          <p14:tracePt t="114802" x="2959100" y="4857750"/>
          <p14:tracePt t="114809" x="2895600" y="4940300"/>
          <p14:tracePt t="114817" x="2840038" y="5003800"/>
          <p14:tracePt t="114825" x="2786063" y="5068888"/>
          <p14:tracePt t="114834" x="2740025" y="5122863"/>
          <p14:tracePt t="114841" x="2684463" y="5186363"/>
          <p14:tracePt t="114851" x="2647950" y="5232400"/>
          <p14:tracePt t="114857" x="2593975" y="5295900"/>
          <p14:tracePt t="114867" x="2547938" y="5360988"/>
          <p14:tracePt t="114873" x="2493963" y="5434013"/>
          <p14:tracePt t="114882" x="2438400" y="5514975"/>
          <p14:tracePt t="114889" x="2365375" y="5597525"/>
          <p14:tracePt t="114897" x="2292350" y="5697538"/>
          <p14:tracePt t="114917" x="2155825" y="5881688"/>
          <p14:tracePt t="114922" x="2082800" y="5962650"/>
          <p14:tracePt t="114929" x="2027238" y="6045200"/>
          <p14:tracePt t="114938" x="1973263" y="6127750"/>
          <p14:tracePt t="114945" x="1917700" y="6210300"/>
          <p14:tracePt t="114954" x="1881188" y="6291263"/>
          <p14:tracePt t="114961" x="1835150" y="6356350"/>
          <p14:tracePt t="114970" x="1817688" y="6419850"/>
          <p14:tracePt t="114977" x="1817688" y="6446838"/>
          <p14:tracePt t="114986" x="1817688" y="6492875"/>
          <p14:tracePt t="114993" x="1817688" y="6519863"/>
          <p14:tracePt t="115001" x="1817688" y="6546850"/>
          <p14:tracePt t="115009" x="1817688" y="6592888"/>
          <p14:tracePt t="115018" x="1817688" y="6619875"/>
          <p14:tracePt t="115026" x="1817688" y="6656388"/>
          <p14:tracePt t="115034" x="1808163" y="6711950"/>
          <p14:tracePt t="115041" x="1808163" y="6748463"/>
          <p14:tracePt t="115051" x="1790700" y="6811963"/>
          <p14:tracePt t="115057" x="1790700" y="6831013"/>
          <p14:tracePt t="116081" x="0" y="0"/>
        </p14:tracePtLst>
        <p14:tracePtLst>
          <p14:tracePt t="121003" x="3352800" y="6096000"/>
          <p14:tracePt t="121057" x="2566988" y="6619875"/>
          <p14:tracePt t="121065" x="2657475" y="6446838"/>
          <p14:tracePt t="121073" x="2767013" y="6200775"/>
          <p14:tracePt t="121082" x="2876550" y="5991225"/>
          <p14:tracePt t="121089" x="2959100" y="5789613"/>
          <p14:tracePt t="121098" x="3041650" y="5634038"/>
          <p14:tracePt t="121105" x="3114675" y="5497513"/>
          <p14:tracePt t="121113" x="3187700" y="5368925"/>
          <p14:tracePt t="121121" x="3278188" y="5214938"/>
          <p14:tracePt t="121129" x="3370263" y="5059363"/>
          <p14:tracePt t="121137" x="3479800" y="4903788"/>
          <p14:tracePt t="121146" x="3589338" y="4767263"/>
          <p14:tracePt t="121154" x="3679825" y="4621213"/>
          <p14:tracePt t="121161" x="3781425" y="4483100"/>
          <p14:tracePt t="121170" x="3890963" y="4356100"/>
          <p14:tracePt t="121177" x="3990975" y="4237038"/>
          <p14:tracePt t="121186" x="4090988" y="4137025"/>
          <p14:tracePt t="121193" x="4192588" y="4064000"/>
          <p14:tracePt t="121201" x="4302125" y="3981450"/>
          <p14:tracePt t="121209" x="4383088" y="3908425"/>
          <p14:tracePt t="121217" x="4484688" y="3835400"/>
          <p14:tracePt t="121226" x="4584700" y="3779838"/>
          <p14:tracePt t="121234" x="4675188" y="3735388"/>
          <p14:tracePt t="121241" x="4757738" y="3698875"/>
          <p14:tracePt t="121249" x="4840288" y="3652838"/>
          <p14:tracePt t="121257" x="4903788" y="3633788"/>
          <p14:tracePt t="121266" x="4949825" y="3606800"/>
          <p14:tracePt t="121273" x="4976813" y="3597275"/>
          <p14:tracePt t="121283" x="5013325" y="3579813"/>
          <p14:tracePt t="121298" x="5032375" y="3560763"/>
          <p14:tracePt t="121313" x="5041900" y="3560763"/>
          <p14:tracePt t="121321" x="5049838" y="3552825"/>
          <p14:tracePt t="121353" x="5059363" y="3552825"/>
          <p14:tracePt t="121362" x="5068888" y="3543300"/>
          <p14:tracePt t="121370" x="5078413" y="3524250"/>
          <p14:tracePt t="121377" x="5095875" y="3506788"/>
          <p14:tracePt t="121386" x="5141913" y="3451225"/>
          <p14:tracePt t="121393" x="5195888" y="3387725"/>
          <p14:tracePt t="121402" x="5224463" y="3351213"/>
          <p14:tracePt t="121416" x="5278438" y="3287713"/>
          <p14:tracePt t="121418" x="5351463" y="3187700"/>
          <p14:tracePt t="121425" x="5424488" y="3086100"/>
          <p14:tracePt t="121433" x="5507038" y="2986088"/>
          <p14:tracePt t="121441" x="5570538" y="2886075"/>
          <p14:tracePt t="121449" x="5626100" y="2784475"/>
          <p14:tracePt t="121457" x="5662613" y="2684463"/>
          <p14:tracePt t="121467" x="5680075" y="2630488"/>
          <p14:tracePt t="121483" x="5680075" y="2620963"/>
          <p14:tracePt t="121489" x="5680075" y="2611438"/>
          <p14:tracePt t="121554" x="5680075" y="2601913"/>
          <p14:tracePt t="121561" x="5680075" y="2584450"/>
          <p14:tracePt t="121570" x="5680075" y="2557463"/>
          <p14:tracePt t="121577" x="5680075" y="2538413"/>
          <p14:tracePt t="121586" x="5680075" y="2520950"/>
          <p14:tracePt t="121593" x="5680075" y="2492375"/>
          <p14:tracePt t="121602" x="5680075" y="2474913"/>
          <p14:tracePt t="121609" x="5680075" y="2447925"/>
          <p14:tracePt t="121617" x="5653088" y="2401888"/>
          <p14:tracePt t="121626" x="5643563" y="2392363"/>
          <p14:tracePt t="121633" x="5634038" y="2365375"/>
          <p14:tracePt t="121641" x="5626100" y="2328863"/>
          <p14:tracePt t="121650" x="5607050" y="2292350"/>
          <p14:tracePt t="121657" x="5597525" y="2273300"/>
          <p14:tracePt t="121666" x="5589588" y="2255838"/>
          <p14:tracePt t="121673" x="5580063" y="2236788"/>
          <p14:tracePt t="121682" x="5580063" y="2219325"/>
          <p14:tracePt t="121689" x="5570538" y="2200275"/>
          <p14:tracePt t="121697" x="5570538" y="2182813"/>
          <p14:tracePt t="121705" x="5570538" y="2155825"/>
          <p14:tracePt t="121714" x="5570538" y="2136775"/>
          <p14:tracePt t="121721" x="5570538" y="2109788"/>
          <p14:tracePt t="121729" x="5570538" y="2082800"/>
          <p14:tracePt t="121738" x="5570538" y="2063750"/>
          <p14:tracePt t="121745" x="5570538" y="2046288"/>
          <p14:tracePt t="121754" x="5570538" y="2036763"/>
          <p14:tracePt t="121761" x="5570538" y="2017713"/>
          <p14:tracePt t="121770" x="5570538" y="2009775"/>
          <p14:tracePt t="121786" x="5561013" y="2000250"/>
          <p14:tracePt t="121793" x="5561013" y="1990725"/>
          <p14:tracePt t="121802" x="5561013" y="1981200"/>
          <p14:tracePt t="121817" x="5561013" y="1963738"/>
          <p14:tracePt t="121834" x="5553075" y="1954213"/>
          <p14:tracePt t="121849" x="5553075" y="1935163"/>
          <p14:tracePt t="121857" x="5543550" y="1935163"/>
          <p14:tracePt t="121867" x="5543550" y="1927225"/>
          <p14:tracePt t="121873" x="5534025" y="1908175"/>
          <p14:tracePt t="121883" x="5516563" y="1881188"/>
          <p14:tracePt t="121899" x="5507038" y="1871663"/>
          <p14:tracePt t="121918" x="5487988" y="1844675"/>
          <p14:tracePt t="121921" x="5470525" y="1817688"/>
          <p14:tracePt t="121938" x="5443538" y="1798638"/>
          <p14:tracePt t="121945" x="5443538" y="1789113"/>
          <p14:tracePt t="121953" x="5434013" y="1781175"/>
          <p14:tracePt t="121961" x="5407025" y="1771650"/>
          <p14:tracePt t="121970" x="5397500" y="1771650"/>
          <p14:tracePt t="121977" x="5387975" y="1771650"/>
          <p14:tracePt t="121986" x="5370513" y="1771650"/>
          <p14:tracePt t="121993" x="5360988" y="1771650"/>
          <p14:tracePt t="122019" x="5351463" y="1771650"/>
          <p14:tracePt t="122025" x="5334000" y="1771650"/>
          <p14:tracePt t="122033" x="5324475" y="1771650"/>
          <p14:tracePt t="122041" x="5314950" y="1771650"/>
          <p14:tracePt t="122049" x="5305425" y="1771650"/>
          <p14:tracePt t="122057" x="5278438" y="1771650"/>
          <p14:tracePt t="122066" x="5251450" y="1771650"/>
          <p14:tracePt t="122073" x="5232400" y="1771650"/>
          <p14:tracePt t="122083" x="5214938" y="1771650"/>
          <p14:tracePt t="122098" x="5205413" y="1771650"/>
          <p14:tracePt t="122105" x="5195888" y="1771650"/>
          <p14:tracePt t="122114" x="5178425" y="1781175"/>
          <p14:tracePt t="122121" x="5168900" y="1789113"/>
          <p14:tracePt t="122138" x="5159375" y="1817688"/>
          <p14:tracePt t="122145" x="5151438" y="1825625"/>
          <p14:tracePt t="122161" x="5151438" y="1844675"/>
          <p14:tracePt t="122170" x="5151438" y="1871663"/>
          <p14:tracePt t="122177" x="5151438" y="1908175"/>
          <p14:tracePt t="122186" x="5151438" y="1927225"/>
          <p14:tracePt t="122193" x="5151438" y="1954213"/>
          <p14:tracePt t="122202" x="5151438" y="1981200"/>
          <p14:tracePt t="122209" x="5151438" y="2000250"/>
          <p14:tracePt t="122217" x="5151438" y="2017713"/>
          <p14:tracePt t="122225" x="5151438" y="2036763"/>
          <p14:tracePt t="122233" x="5151438" y="2063750"/>
          <p14:tracePt t="122241" x="5151438" y="2082800"/>
          <p14:tracePt t="122249" x="5159375" y="2100263"/>
          <p14:tracePt t="122257" x="5168900" y="2109788"/>
          <p14:tracePt t="122267" x="5178425" y="2127250"/>
          <p14:tracePt t="122273" x="5187950" y="2136775"/>
          <p14:tracePt t="122283" x="5195888" y="2146300"/>
          <p14:tracePt t="122289" x="5214938" y="2173288"/>
          <p14:tracePt t="122297" x="5224463" y="2192338"/>
          <p14:tracePt t="122305" x="5241925" y="2209800"/>
          <p14:tracePt t="122313" x="5268913" y="2236788"/>
          <p14:tracePt t="122321" x="5268913" y="2246313"/>
          <p14:tracePt t="122329" x="5287963" y="2255838"/>
          <p14:tracePt t="122338" x="5334000" y="2292350"/>
          <p14:tracePt t="122345" x="5341938" y="2292350"/>
          <p14:tracePt t="122353" x="5351463" y="2292350"/>
          <p14:tracePt t="122361" x="5360988" y="2301875"/>
          <p14:tracePt t="122371" x="5378450" y="2301875"/>
          <p14:tracePt t="122434" x="5378450" y="2292350"/>
          <p14:tracePt t="122441" x="5378450" y="2273300"/>
          <p14:tracePt t="122529" x="5378450" y="2292350"/>
          <p14:tracePt t="122537" x="5397500" y="2338388"/>
          <p14:tracePt t="122545" x="5414963" y="2365375"/>
          <p14:tracePt t="122553" x="5434013" y="2411413"/>
          <p14:tracePt t="122561" x="5451475" y="2428875"/>
          <p14:tracePt t="122570" x="5487988" y="2455863"/>
          <p14:tracePt t="122577" x="5553075" y="2501900"/>
          <p14:tracePt t="122587" x="5616575" y="2520950"/>
          <p14:tracePt t="122593" x="5643563" y="2528888"/>
          <p14:tracePt t="122602" x="5680075" y="2547938"/>
          <p14:tracePt t="122609" x="5726113" y="2547938"/>
          <p14:tracePt t="122617" x="5781675" y="2547938"/>
          <p14:tracePt t="122626" x="5808663" y="2557463"/>
          <p14:tracePt t="122633" x="5835650" y="2557463"/>
          <p14:tracePt t="122641" x="5862638" y="2574925"/>
          <p14:tracePt t="122649" x="5862638" y="2584450"/>
          <p14:tracePt t="122706" x="5872163" y="2584450"/>
          <p14:tracePt t="122714" x="5891213" y="2584450"/>
          <p14:tracePt t="122721" x="5899150" y="2538413"/>
          <p14:tracePt t="122729" x="5918200" y="2484438"/>
          <p14:tracePt t="122737" x="5935663" y="2438400"/>
          <p14:tracePt t="122746" x="5935663" y="2392363"/>
          <p14:tracePt t="122753" x="5935663" y="2365375"/>
          <p14:tracePt t="122762" x="5935663" y="2338388"/>
          <p14:tracePt t="122770" x="5935663" y="2319338"/>
          <p14:tracePt t="122786" x="5935663" y="2301875"/>
          <p14:tracePt t="122817" x="5935663" y="2292350"/>
          <p14:tracePt t="122841" x="5935663" y="2282825"/>
          <p14:tracePt t="122857" x="5935663" y="2273300"/>
          <p14:tracePt t="122873" x="5935663" y="2255838"/>
          <p14:tracePt t="122882" x="5935663" y="2236788"/>
          <p14:tracePt t="122889" x="5935663" y="2209800"/>
          <p14:tracePt t="122897" x="5935663" y="2192338"/>
          <p14:tracePt t="122905" x="5935663" y="2173288"/>
          <p14:tracePt t="122917" x="5935663" y="2155825"/>
          <p14:tracePt t="122921" x="5935663" y="2146300"/>
          <p14:tracePt t="122929" x="5935663" y="2127250"/>
          <p14:tracePt t="122938" x="5935663" y="2109788"/>
          <p14:tracePt t="122954" x="5918200" y="2082800"/>
          <p14:tracePt t="122961" x="5908675" y="2073275"/>
          <p14:tracePt t="122970" x="5908675" y="2063750"/>
          <p14:tracePt t="122977" x="5899150" y="2054225"/>
          <p14:tracePt t="122986" x="5891213" y="2036763"/>
          <p14:tracePt t="122993" x="5872163" y="2009775"/>
          <p14:tracePt t="123002" x="5862638" y="1981200"/>
          <p14:tracePt t="123009" x="5854700" y="1973263"/>
          <p14:tracePt t="123018" x="5854700" y="1963738"/>
          <p14:tracePt t="123025" x="5854700" y="1935163"/>
          <p14:tracePt t="123033" x="5845175" y="1917700"/>
          <p14:tracePt t="123041" x="5845175" y="1898650"/>
          <p14:tracePt t="123049" x="5826125" y="1871663"/>
          <p14:tracePt t="123065" x="5826125" y="1854200"/>
          <p14:tracePt t="123073" x="5818188" y="1844675"/>
          <p14:tracePt t="123082" x="5808663" y="1825625"/>
          <p14:tracePt t="123099" x="5799138" y="1798638"/>
          <p14:tracePt t="123137" x="5789613" y="1798638"/>
          <p14:tracePt t="123154" x="5781675" y="1798638"/>
          <p14:tracePt t="123162" x="5772150" y="1798638"/>
          <p14:tracePt t="123186" x="5762625" y="1798638"/>
          <p14:tracePt t="123202" x="5745163" y="1817688"/>
          <p14:tracePt t="123217" x="5735638" y="1835150"/>
          <p14:tracePt t="123225" x="5726113" y="1844675"/>
          <p14:tracePt t="123234" x="5716588" y="1862138"/>
          <p14:tracePt t="123241" x="5716588" y="1871663"/>
          <p14:tracePt t="123250" x="5716588" y="1890713"/>
          <p14:tracePt t="123257" x="5708650" y="1908175"/>
          <p14:tracePt t="123266" x="5708650" y="1917700"/>
          <p14:tracePt t="123273" x="5699125" y="1935163"/>
          <p14:tracePt t="123289" x="5699125" y="1944688"/>
          <p14:tracePt t="123297" x="5699125" y="1954213"/>
          <p14:tracePt t="123305" x="5689600" y="1963738"/>
          <p14:tracePt t="123314" x="5689600" y="1973263"/>
          <p14:tracePt t="123321" x="5689600" y="1981200"/>
          <p14:tracePt t="123329" x="5689600" y="2000250"/>
          <p14:tracePt t="123337" x="5689600" y="2017713"/>
          <p14:tracePt t="123353" x="5689600" y="2036763"/>
          <p14:tracePt t="123362" x="5689600" y="2054225"/>
          <p14:tracePt t="123370" x="5689600" y="2073275"/>
          <p14:tracePt t="123378" x="5689600" y="2082800"/>
          <p14:tracePt t="123386" x="5699125" y="2109788"/>
          <p14:tracePt t="123393" x="5699125" y="2119313"/>
          <p14:tracePt t="123402" x="5699125" y="2127250"/>
          <p14:tracePt t="123409" x="5716588" y="2146300"/>
          <p14:tracePt t="123417" x="5726113" y="2163763"/>
          <p14:tracePt t="123425" x="5735638" y="2163763"/>
          <p14:tracePt t="123433" x="5745163" y="2173288"/>
          <p14:tracePt t="123441" x="5753100" y="2182813"/>
          <p14:tracePt t="123449" x="5753100" y="2192338"/>
          <p14:tracePt t="123473" x="5762625" y="2192338"/>
          <p14:tracePt t="123489" x="5772150" y="2192338"/>
          <p14:tracePt t="123499" x="5781675" y="2192338"/>
          <p14:tracePt t="123505" x="5799138" y="2192338"/>
          <p14:tracePt t="123513" x="5808663" y="2192338"/>
          <p14:tracePt t="123521" x="5818188" y="2182813"/>
          <p14:tracePt t="123529" x="5818188" y="2173288"/>
          <p14:tracePt t="123537" x="5826125" y="2173288"/>
          <p14:tracePt t="123554" x="5835650" y="2163763"/>
          <p14:tracePt t="123697" x="5835650" y="2173288"/>
          <p14:tracePt t="123706" x="5835650" y="2182813"/>
          <p14:tracePt t="123714" x="5835650" y="2192338"/>
          <p14:tracePt t="123881" x="5835650" y="2200275"/>
          <p14:tracePt t="123898" x="5862638" y="2209800"/>
          <p14:tracePt t="123905" x="5872163" y="2209800"/>
          <p14:tracePt t="123913" x="5908675" y="2236788"/>
          <p14:tracePt t="123921" x="5918200" y="2236788"/>
          <p14:tracePt t="123929" x="5954713" y="2255838"/>
          <p14:tracePt t="123937" x="5972175" y="2265363"/>
          <p14:tracePt t="123945" x="5991225" y="2282825"/>
          <p14:tracePt t="123954" x="6027738" y="2292350"/>
          <p14:tracePt t="123961" x="6045200" y="2301875"/>
          <p14:tracePt t="123970" x="6064250" y="2301875"/>
          <p14:tracePt t="123977" x="6064250" y="2309813"/>
          <p14:tracePt t="123986" x="6073775" y="2309813"/>
          <p14:tracePt t="123993" x="6081713" y="2319338"/>
          <p14:tracePt t="124002" x="6100763" y="2319338"/>
          <p14:tracePt t="124017" x="6110288" y="2328863"/>
          <p14:tracePt t="124026" x="6118225" y="2328863"/>
          <p14:tracePt t="124034" x="6127750" y="2328863"/>
          <p14:tracePt t="124073" x="6137275" y="2328863"/>
          <p14:tracePt t="124097" x="6146800" y="2328863"/>
          <p14:tracePt t="124121" x="6154738" y="2328863"/>
          <p14:tracePt t="124186" x="6164263" y="2328863"/>
          <p14:tracePt t="124193" x="6173788" y="2319338"/>
          <p14:tracePt t="124202" x="6183313" y="2309813"/>
          <p14:tracePt t="124209" x="6191250" y="2301875"/>
          <p14:tracePt t="124217" x="6200775" y="2301875"/>
          <p14:tracePt t="124226" x="6210300" y="2301875"/>
          <p14:tracePt t="124234" x="6219825" y="2301875"/>
          <p14:tracePt t="124265" x="6227763" y="2292350"/>
          <p14:tracePt t="124281" x="6227763" y="2282825"/>
          <p14:tracePt t="124306" x="6237288" y="2273300"/>
          <p14:tracePt t="124321" x="6246813" y="2265363"/>
          <p14:tracePt t="124337" x="6246813" y="2255838"/>
          <p14:tracePt t="124713" x="6256338" y="2255838"/>
          <p14:tracePt t="124761" x="6264275" y="2255838"/>
          <p14:tracePt t="124777" x="6273800" y="2246313"/>
          <p14:tracePt t="124786" x="6283325" y="2246313"/>
          <p14:tracePt t="124793" x="6292850" y="2236788"/>
          <p14:tracePt t="124809" x="6300788" y="2236788"/>
          <p14:tracePt t="124817" x="6310313" y="2228850"/>
          <p14:tracePt t="124873" x="6319838" y="2219325"/>
          <p14:tracePt t="124906" x="6329363" y="2219325"/>
          <p14:tracePt t="127945" x="6273800" y="2219325"/>
          <p14:tracePt t="127953" x="6200775" y="2236788"/>
          <p14:tracePt t="127961" x="6146800" y="2236788"/>
          <p14:tracePt t="127971" x="6081713" y="2246313"/>
          <p14:tracePt t="127977" x="6027738" y="2255838"/>
          <p14:tracePt t="127987" x="5991225" y="2265363"/>
          <p14:tracePt t="127989" x="5954713" y="2273300"/>
          <p14:tracePt t="127999" x="5908675" y="2292350"/>
          <p14:tracePt t="128006" x="5826125" y="2346325"/>
          <p14:tracePt t="128013" x="5762625" y="2365375"/>
          <p14:tracePt t="128021" x="5735638" y="2401888"/>
          <p14:tracePt t="128029" x="5708650" y="2411413"/>
          <p14:tracePt t="128037" x="5699125" y="2419350"/>
          <p14:tracePt t="128045" x="5689600" y="2428875"/>
          <p14:tracePt t="128089" x="5670550" y="2438400"/>
          <p14:tracePt t="128097" x="5653088" y="2474913"/>
          <p14:tracePt t="128105" x="5634038" y="2484438"/>
          <p14:tracePt t="128114" x="5597525" y="2511425"/>
          <p14:tracePt t="128121" x="5570538" y="2538413"/>
          <p14:tracePt t="128130" x="5543550" y="2557463"/>
          <p14:tracePt t="128137" x="5497513" y="2574925"/>
          <p14:tracePt t="128145" x="5434013" y="2611438"/>
          <p14:tracePt t="128153" x="5351463" y="2638425"/>
          <p14:tracePt t="128161" x="5324475" y="2667000"/>
          <p14:tracePt t="128170" x="5287963" y="2674938"/>
          <p14:tracePt t="128177" x="5268913" y="2693988"/>
          <p14:tracePt t="128187" x="5251450" y="2693988"/>
          <p14:tracePt t="128193" x="5241925" y="2703513"/>
          <p14:tracePt t="128209" x="5241925" y="2720975"/>
          <p14:tracePt t="128218" x="5232400" y="2740025"/>
          <p14:tracePt t="128225" x="5224463" y="2747963"/>
          <p14:tracePt t="128233" x="5205413" y="2767013"/>
          <p14:tracePt t="128241" x="5195888" y="2776538"/>
          <p14:tracePt t="128250" x="5187950" y="2784475"/>
          <p14:tracePt t="128257" x="5168900" y="2813050"/>
          <p14:tracePt t="128266" x="5159375" y="2840038"/>
          <p14:tracePt t="128273" x="5151438" y="2886075"/>
          <p14:tracePt t="128282" x="5132388" y="2913063"/>
          <p14:tracePt t="128289" x="5114925" y="2968625"/>
          <p14:tracePt t="128299" x="5105400" y="3049588"/>
          <p14:tracePt t="128306" x="5105400" y="3078163"/>
          <p14:tracePt t="128315" x="5105400" y="3141663"/>
          <p14:tracePt t="128321" x="5105400" y="3224213"/>
          <p14:tracePt t="128329" x="5105400" y="3297238"/>
          <p14:tracePt t="128337" x="5105400" y="3351213"/>
          <p14:tracePt t="128345" x="5105400" y="3406775"/>
          <p14:tracePt t="128353" x="5105400" y="3433763"/>
          <p14:tracePt t="128370" x="5105400" y="3451225"/>
          <p14:tracePt t="128410" x="5105400" y="3460750"/>
          <p14:tracePt t="128418" x="5105400" y="3524250"/>
          <p14:tracePt t="128425" x="5105400" y="3579813"/>
          <p14:tracePt t="128433" x="5105400" y="3625850"/>
          <p14:tracePt t="128441" x="5105400" y="3662363"/>
          <p14:tracePt t="128449" x="5086350" y="3689350"/>
          <p14:tracePt t="128457" x="5059363" y="3735388"/>
          <p14:tracePt t="128465" x="5032375" y="3752850"/>
          <p14:tracePt t="128473" x="5022850" y="3762375"/>
          <p14:tracePt t="128482" x="5005388" y="3771900"/>
          <p14:tracePt t="128489" x="4986338" y="3771900"/>
          <p14:tracePt t="128499" x="4968875" y="3789363"/>
          <p14:tracePt t="128505" x="4932363" y="3808413"/>
          <p14:tracePt t="128515" x="4913313" y="3816350"/>
          <p14:tracePt t="128521" x="4876800" y="3816350"/>
          <p14:tracePt t="128530" x="4857750" y="3835400"/>
          <p14:tracePt t="128537" x="4830763" y="3852863"/>
          <p14:tracePt t="128545" x="4794250" y="3871913"/>
          <p14:tracePt t="128553" x="4740275" y="3898900"/>
          <p14:tracePt t="128561" x="4675188" y="3944938"/>
          <p14:tracePt t="128570" x="4594225" y="4008438"/>
          <p14:tracePt t="128577" x="4511675" y="4073525"/>
          <p14:tracePt t="128585" x="4465638" y="4154488"/>
          <p14:tracePt t="128593" x="4402138" y="4219575"/>
          <p14:tracePt t="128601" x="4356100" y="4273550"/>
          <p14:tracePt t="128609" x="4319588" y="4319588"/>
          <p14:tracePt t="128618" x="4292600" y="4365625"/>
          <p14:tracePt t="128625" x="4237038" y="4429125"/>
          <p14:tracePt t="128633" x="4200525" y="4475163"/>
          <p14:tracePt t="128641" x="4173538" y="4529138"/>
          <p14:tracePt t="128650" x="4137025" y="4575175"/>
          <p14:tracePt t="128657" x="4064000" y="4629150"/>
          <p14:tracePt t="128666" x="4017963" y="4675188"/>
          <p14:tracePt t="128673" x="3971925" y="4711700"/>
          <p14:tracePt t="128682" x="3935413" y="4757738"/>
          <p14:tracePt t="128689" x="3890963" y="4794250"/>
          <p14:tracePt t="128699" x="3835400" y="4830763"/>
          <p14:tracePt t="128705" x="3789363" y="4867275"/>
          <p14:tracePt t="128713" x="3744913" y="4884738"/>
          <p14:tracePt t="128721" x="3698875" y="4913313"/>
          <p14:tracePt t="128730" x="3652838" y="4959350"/>
          <p14:tracePt t="128737" x="3616325" y="4995863"/>
          <p14:tracePt t="128745" x="3570288" y="5032375"/>
          <p14:tracePt t="128753" x="3525838" y="5076825"/>
          <p14:tracePt t="128761" x="3489325" y="5105400"/>
          <p14:tracePt t="128769" x="3443288" y="5159375"/>
          <p14:tracePt t="128777" x="3416300" y="5205413"/>
          <p14:tracePt t="128786" x="3387725" y="5222875"/>
          <p14:tracePt t="128793" x="3360738" y="5259388"/>
          <p14:tracePt t="128802" x="3324225" y="5287963"/>
          <p14:tracePt t="128809" x="3297238" y="5305425"/>
          <p14:tracePt t="128817" x="3241675" y="5324475"/>
          <p14:tracePt t="128825" x="3205163" y="5341938"/>
          <p14:tracePt t="128834" x="3168650" y="5341938"/>
          <p14:tracePt t="128841" x="3141663" y="5341938"/>
          <p14:tracePt t="128849" x="3095625" y="5341938"/>
          <p14:tracePt t="128857" x="3068638" y="5351463"/>
          <p14:tracePt t="128866" x="3041650" y="5351463"/>
          <p14:tracePt t="128873" x="3022600" y="5351463"/>
          <p14:tracePt t="128882" x="2986088" y="5360988"/>
          <p14:tracePt t="128889" x="2932113" y="5368925"/>
          <p14:tracePt t="128899" x="2867025" y="5397500"/>
          <p14:tracePt t="128905" x="2840038" y="5405438"/>
          <p14:tracePt t="128917" x="2813050" y="5405438"/>
          <p14:tracePt t="128921" x="2767013" y="5405438"/>
          <p14:tracePt t="128930" x="2713038" y="5414963"/>
          <p14:tracePt t="128937" x="2657475" y="5414963"/>
          <p14:tracePt t="128945" x="2611438" y="5424488"/>
          <p14:tracePt t="128953" x="2574925" y="5424488"/>
          <p14:tracePt t="128961" x="2530475" y="5424488"/>
          <p14:tracePt t="128970" x="2493963" y="5424488"/>
          <p14:tracePt t="128977" x="2447925" y="5424488"/>
          <p14:tracePt t="128986" x="2392363" y="5424488"/>
          <p14:tracePt t="128993" x="2338388" y="5424488"/>
          <p14:tracePt t="129002" x="2309813" y="5405438"/>
          <p14:tracePt t="129009" x="2255838" y="5397500"/>
          <p14:tracePt t="129017" x="2219325" y="5397500"/>
          <p14:tracePt t="129025" x="2163763" y="5378450"/>
          <p14:tracePt t="129035" x="2127250" y="5378450"/>
          <p14:tracePt t="129041" x="2109788" y="5368925"/>
          <p14:tracePt t="129049" x="2063750" y="5351463"/>
          <p14:tracePt t="129073" x="2036763" y="5332413"/>
          <p14:tracePt t="129082" x="2027238" y="5332413"/>
          <p14:tracePt t="129089" x="2009775" y="5332413"/>
          <p14:tracePt t="129097" x="2000250" y="5324475"/>
          <p14:tracePt t="129106" x="1973263" y="5305425"/>
          <p14:tracePt t="129115" x="1954213" y="5295900"/>
          <p14:tracePt t="129121" x="1908175" y="5287963"/>
          <p14:tracePt t="129130" x="1844675" y="5251450"/>
          <p14:tracePt t="129137" x="1771650" y="5222875"/>
          <p14:tracePt t="129146" x="1708150" y="5178425"/>
          <p14:tracePt t="129153" x="1671638" y="5159375"/>
          <p14:tracePt t="129161" x="1616075" y="5141913"/>
          <p14:tracePt t="129170" x="1533525" y="5086350"/>
          <p14:tracePt t="129177" x="1452563" y="5032375"/>
          <p14:tracePt t="129186" x="1350963" y="4967288"/>
          <p14:tracePt t="129193" x="1270000" y="4913313"/>
          <p14:tracePt t="129202" x="1187450" y="4876800"/>
          <p14:tracePt t="129209" x="1123950" y="4840288"/>
          <p14:tracePt t="129217" x="1095375" y="4821238"/>
          <p14:tracePt t="129225" x="1087438" y="4811713"/>
          <p14:tracePt t="129234" x="1068388" y="4794250"/>
          <p14:tracePt t="129257" x="1058863" y="4784725"/>
          <p14:tracePt t="129266" x="1041400" y="4775200"/>
          <p14:tracePt t="129273" x="1022350" y="4748213"/>
          <p14:tracePt t="129282" x="985838" y="4702175"/>
          <p14:tracePt t="129289" x="941388" y="4629150"/>
          <p14:tracePt t="129298" x="912813" y="4556125"/>
          <p14:tracePt t="129306" x="868363" y="4475163"/>
          <p14:tracePt t="129315" x="822325" y="4410075"/>
          <p14:tracePt t="129321" x="776288" y="4329113"/>
          <p14:tracePt t="129329" x="749300" y="4264025"/>
          <p14:tracePt t="129337" x="720725" y="4237038"/>
          <p14:tracePt t="129345" x="693738" y="4191000"/>
          <p14:tracePt t="129369" x="676275" y="4173538"/>
          <p14:tracePt t="129385" x="676275" y="4164013"/>
          <p14:tracePt t="129393" x="676275" y="4146550"/>
          <p14:tracePt t="129402" x="676275" y="4127500"/>
          <p14:tracePt t="129409" x="676275" y="4110038"/>
          <p14:tracePt t="129417" x="676275" y="4100513"/>
          <p14:tracePt t="129425" x="676275" y="4073525"/>
          <p14:tracePt t="129433" x="666750" y="4044950"/>
          <p14:tracePt t="129441" x="666750" y="4027488"/>
          <p14:tracePt t="129449" x="647700" y="3981450"/>
          <p14:tracePt t="129465" x="630238" y="3963988"/>
          <p14:tracePt t="129473" x="620713" y="3927475"/>
          <p14:tracePt t="129489" x="611188" y="3917950"/>
          <p14:tracePt t="129497" x="611188" y="3898900"/>
          <p14:tracePt t="129506" x="593725" y="3862388"/>
          <p14:tracePt t="129515" x="584200" y="3844925"/>
          <p14:tracePt t="129522" x="574675" y="3808413"/>
          <p14:tracePt t="129530" x="566738" y="3779838"/>
          <p14:tracePt t="129538" x="557213" y="3762375"/>
          <p14:tracePt t="129545" x="557213" y="3735388"/>
          <p14:tracePt t="129553" x="538163" y="3716338"/>
          <p14:tracePt t="129561" x="530225" y="3679825"/>
          <p14:tracePt t="129569" x="530225" y="3643313"/>
          <p14:tracePt t="129577" x="530225" y="3625850"/>
          <p14:tracePt t="129586" x="530225" y="3597275"/>
          <p14:tracePt t="129594" x="530225" y="3589338"/>
          <p14:tracePt t="129602" x="530225" y="3579813"/>
          <p14:tracePt t="129609" x="520700" y="3570288"/>
          <p14:tracePt t="129618" x="520700" y="3560763"/>
          <p14:tracePt t="129625" x="520700" y="3552825"/>
          <p14:tracePt t="129633" x="520700" y="3533775"/>
          <p14:tracePt t="129642" x="520700" y="3524250"/>
          <p14:tracePt t="129649" x="520700" y="3516313"/>
          <p14:tracePt t="129657" x="520700" y="3497263"/>
          <p14:tracePt t="129666" x="520700" y="3479800"/>
          <p14:tracePt t="129673" x="520700" y="3451225"/>
          <p14:tracePt t="129682" x="520700" y="3414713"/>
          <p14:tracePt t="129689" x="520700" y="3387725"/>
          <p14:tracePt t="129698" x="530225" y="3370263"/>
          <p14:tracePt t="129705" x="530225" y="3351213"/>
          <p14:tracePt t="129714" x="530225" y="3324225"/>
          <p14:tracePt t="129721" x="530225" y="3305175"/>
          <p14:tracePt t="129729" x="530225" y="3278188"/>
          <p14:tracePt t="129737" x="538163" y="3260725"/>
          <p14:tracePt t="129745" x="538163" y="3241675"/>
          <p14:tracePt t="129753" x="538163" y="3232150"/>
          <p14:tracePt t="129761" x="547688" y="3224213"/>
          <p14:tracePt t="129769" x="557213" y="3214688"/>
          <p14:tracePt t="129777" x="566738" y="3195638"/>
          <p14:tracePt t="129802" x="574675" y="3195638"/>
          <p14:tracePt t="129809" x="574675" y="3187700"/>
          <p14:tracePt t="129818" x="593725" y="3168650"/>
          <p14:tracePt t="129825" x="603250" y="3159125"/>
          <p14:tracePt t="129834" x="611188" y="3151188"/>
          <p14:tracePt t="129841" x="611188" y="3141663"/>
          <p14:tracePt t="129849" x="620713" y="3122613"/>
          <p14:tracePt t="129857" x="630238" y="3095625"/>
          <p14:tracePt t="129865" x="630238" y="3078163"/>
          <p14:tracePt t="129873" x="657225" y="3059113"/>
          <p14:tracePt t="129889" x="666750" y="3013075"/>
          <p14:tracePt t="129929" x="676275" y="2995613"/>
          <p14:tracePt t="131449" x="676275" y="2986088"/>
          <p14:tracePt t="131473" x="676275" y="2976563"/>
          <p14:tracePt t="131481" x="693738" y="2968625"/>
          <p14:tracePt t="131521" x="703263" y="2959100"/>
          <p14:tracePt t="131649" x="712788" y="2949575"/>
          <p14:tracePt t="131697" x="720725" y="2940050"/>
          <p14:tracePt t="132277" x="720725" y="2930525"/>
          <p14:tracePt t="132303" x="720725" y="2922588"/>
          <p14:tracePt t="132306" x="720725" y="2913063"/>
          <p14:tracePt t="132321" x="720725" y="2903538"/>
          <p14:tracePt t="132337" x="720725" y="2894013"/>
          <p14:tracePt t="132353" x="720725" y="2886075"/>
          <p14:tracePt t="132377" x="720725" y="2876550"/>
          <p14:tracePt t="132441" x="720725" y="2867025"/>
          <p14:tracePt t="133637" x="730250" y="2886075"/>
          <p14:tracePt t="134919" x="749300" y="2886075"/>
          <p14:tracePt t="134957" x="757238" y="2886075"/>
          <p14:tracePt t="135121" x="766763" y="2886075"/>
          <p14:tracePt t="135146" x="776288" y="2886075"/>
          <p14:tracePt t="135153" x="776288" y="2876550"/>
          <p14:tracePt t="135161" x="776288" y="2867025"/>
          <p14:tracePt t="135177" x="785813" y="2857500"/>
          <p14:tracePt t="135202" x="785813" y="2849563"/>
          <p14:tracePt t="135573" x="785813" y="2857500"/>
          <p14:tracePt t="135593" x="785813" y="2867025"/>
          <p14:tracePt t="135625" x="785813" y="2876550"/>
          <p14:tracePt t="135990" x="785813" y="2886075"/>
          <p14:tracePt t="136013" x="785813" y="2894013"/>
          <p14:tracePt t="136022" x="785813" y="2903538"/>
          <p14:tracePt t="136050" x="776288" y="2913063"/>
          <p14:tracePt t="136057" x="766763" y="2922588"/>
          <p14:tracePt t="136162" x="757238" y="2922588"/>
          <p14:tracePt t="136841" x="749300" y="2922588"/>
          <p14:tracePt t="136985" x="757238" y="2922588"/>
          <p14:tracePt t="137009" x="766763" y="2922588"/>
          <p14:tracePt t="137034" x="776288" y="2922588"/>
          <p14:tracePt t="137041" x="793750" y="2922588"/>
          <p14:tracePt t="137050" x="803275" y="2922588"/>
          <p14:tracePt t="137057" x="822325" y="2922588"/>
          <p14:tracePt t="137065" x="849313" y="2922588"/>
          <p14:tracePt t="137073" x="868363" y="2913063"/>
          <p14:tracePt t="137081" x="885825" y="2903538"/>
          <p14:tracePt t="137162" x="904875" y="2894013"/>
          <p14:tracePt t="137177" x="912813" y="2894013"/>
          <p14:tracePt t="137186" x="922338" y="2886075"/>
          <p14:tracePt t="137202" x="931863" y="2886075"/>
          <p14:tracePt t="137209" x="949325" y="2886075"/>
          <p14:tracePt t="137241" x="949325" y="2876550"/>
          <p14:tracePt t="137267" x="958850" y="2876550"/>
          <p14:tracePt t="137273" x="977900" y="2867025"/>
          <p14:tracePt t="137281" x="985838" y="2867025"/>
          <p14:tracePt t="137289" x="995363" y="2867025"/>
          <p14:tracePt t="137297" x="1014413" y="2867025"/>
          <p14:tracePt t="137315" x="1022350" y="2867025"/>
          <p14:tracePt t="137321" x="1031875" y="2867025"/>
          <p14:tracePt t="137330" x="1058863" y="2867025"/>
          <p14:tracePt t="137338" x="1068388" y="2867025"/>
          <p14:tracePt t="137345" x="1077913" y="2867025"/>
          <p14:tracePt t="137353" x="1087438" y="2867025"/>
          <p14:tracePt t="137362" x="1095375" y="2867025"/>
          <p14:tracePt t="137377" x="1104900" y="2867025"/>
          <p14:tracePt t="137386" x="1123950" y="2867025"/>
          <p14:tracePt t="137393" x="1131888" y="2867025"/>
          <p14:tracePt t="137402" x="1150938" y="2867025"/>
          <p14:tracePt t="137409" x="1160463" y="2867025"/>
          <p14:tracePt t="137425" x="1168400" y="2867025"/>
          <p14:tracePt t="137434" x="1177925" y="2867025"/>
          <p14:tracePt t="137441" x="1187450" y="2867025"/>
          <p14:tracePt t="137466" x="1196975" y="2867025"/>
          <p14:tracePt t="137489" x="1204913" y="2867025"/>
          <p14:tracePt t="137497" x="1214438" y="2876550"/>
          <p14:tracePt t="137505" x="1214438" y="2886075"/>
          <p14:tracePt t="137514" x="1233488" y="2894013"/>
          <p14:tracePt t="137521" x="1241425" y="2903538"/>
          <p14:tracePt t="137531" x="1277938" y="2913063"/>
          <p14:tracePt t="137537" x="1287463" y="2922588"/>
          <p14:tracePt t="137547" x="1296988" y="2922588"/>
          <p14:tracePt t="137553" x="1314450" y="2922588"/>
          <p14:tracePt t="137562" x="1323975" y="2922588"/>
          <p14:tracePt t="137577" x="1333500" y="2922588"/>
          <p14:tracePt t="137586" x="1343025" y="2922588"/>
          <p14:tracePt t="137593" x="1360488" y="2922588"/>
          <p14:tracePt t="137601" x="1379538" y="2922588"/>
          <p14:tracePt t="137609" x="1387475" y="2922588"/>
          <p14:tracePt t="137617" x="1406525" y="2922588"/>
          <p14:tracePt t="137625" x="1423988" y="2922588"/>
          <p14:tracePt t="137634" x="1433513" y="2922588"/>
          <p14:tracePt t="137641" x="1443038" y="2922588"/>
          <p14:tracePt t="137650" x="1460500" y="2922588"/>
          <p14:tracePt t="137657" x="1470025" y="2922588"/>
          <p14:tracePt t="137665" x="1479550" y="2922588"/>
          <p14:tracePt t="137673" x="1489075" y="2922588"/>
          <p14:tracePt t="137689" x="1497013" y="2922588"/>
          <p14:tracePt t="137706" x="1506538" y="2922588"/>
          <p14:tracePt t="137714" x="1516063" y="2922588"/>
          <p14:tracePt t="137721" x="1525588" y="2922588"/>
          <p14:tracePt t="137730" x="1552575" y="2922588"/>
          <p14:tracePt t="137737" x="1570038" y="2922588"/>
          <p14:tracePt t="137747" x="1589088" y="2922588"/>
          <p14:tracePt t="137753" x="1598613" y="2922588"/>
          <p14:tracePt t="137762" x="1606550" y="2922588"/>
          <p14:tracePt t="137777" x="1625600" y="2922588"/>
          <p14:tracePt t="138026" x="1635125" y="2922588"/>
          <p14:tracePt t="138041" x="1644650" y="2922588"/>
          <p14:tracePt t="138049" x="1652588" y="2922588"/>
          <p14:tracePt t="138057" x="1662113" y="2922588"/>
          <p14:tracePt t="138069" x="1671638" y="2922588"/>
          <p14:tracePt t="138077" x="1689100" y="2922588"/>
          <p14:tracePt t="138086" x="1698625" y="2922588"/>
          <p14:tracePt t="138102" x="1708150" y="2922588"/>
          <p14:tracePt t="138109" x="1717675" y="2930525"/>
          <p14:tracePt t="138119" x="1735138" y="2930525"/>
          <p14:tracePt t="138121" x="1744663" y="2930525"/>
          <p14:tracePt t="138131" x="1754188" y="2930525"/>
          <p14:tracePt t="138137" x="1771650" y="2930525"/>
          <p14:tracePt t="138146" x="1790700" y="2930525"/>
          <p14:tracePt t="138154" x="1808163" y="2930525"/>
          <p14:tracePt t="138162" x="1827213" y="2930525"/>
          <p14:tracePt t="138169" x="1835150" y="2930525"/>
          <p14:tracePt t="138177" x="1854200" y="2922588"/>
          <p14:tracePt t="138185" x="1863725" y="2922588"/>
          <p14:tracePt t="138193" x="1871663" y="2922588"/>
          <p14:tracePt t="138217" x="1881188" y="2922588"/>
          <p14:tracePt t="138266" x="1890713" y="2922588"/>
          <p14:tracePt t="138273" x="1900238" y="2913063"/>
          <p14:tracePt t="138305" x="1917700" y="2903538"/>
          <p14:tracePt t="138313" x="1936750" y="2903538"/>
          <p14:tracePt t="138321" x="1954213" y="2903538"/>
          <p14:tracePt t="138330" x="1963738" y="2903538"/>
          <p14:tracePt t="138337" x="2000250" y="2903538"/>
          <p14:tracePt t="138346" x="2036763" y="2903538"/>
          <p14:tracePt t="138353" x="2063750" y="2903538"/>
          <p14:tracePt t="138361" x="2090738" y="2903538"/>
          <p14:tracePt t="138369" x="2127250" y="2903538"/>
          <p14:tracePt t="138377" x="2136775" y="2903538"/>
          <p14:tracePt t="138497" x="2146300" y="2903538"/>
          <p14:tracePt t="138514" x="2163763" y="2903538"/>
          <p14:tracePt t="138529" x="2173288" y="2903538"/>
          <p14:tracePt t="138537" x="2182813" y="2903538"/>
          <p14:tracePt t="138562" x="2192338" y="2903538"/>
          <p14:tracePt t="138569" x="2200275" y="2903538"/>
          <p14:tracePt t="138585" x="2209800" y="2903538"/>
          <p14:tracePt t="138593" x="2219325" y="2903538"/>
          <p14:tracePt t="138601" x="2236788" y="2903538"/>
          <p14:tracePt t="138609" x="2246313" y="2903538"/>
          <p14:tracePt t="138618" x="2255838" y="2903538"/>
          <p14:tracePt t="138625" x="2273300" y="2903538"/>
          <p14:tracePt t="138642" x="2301875" y="2913063"/>
          <p14:tracePt t="138657" x="2319338" y="2922588"/>
          <p14:tracePt t="138681" x="2328863" y="2922588"/>
          <p14:tracePt t="138689" x="2338388" y="2922588"/>
          <p14:tracePt t="138705" x="2346325" y="2930525"/>
          <p14:tracePt t="138714" x="2355850" y="2930525"/>
          <p14:tracePt t="138746" x="2374900" y="2930525"/>
          <p14:tracePt t="138769" x="2392363" y="2949575"/>
          <p14:tracePt t="138785" x="2401888" y="2968625"/>
          <p14:tracePt t="138825" x="2411413" y="2976563"/>
          <p14:tracePt t="139545" x="2419350" y="2976563"/>
          <p14:tracePt t="139553" x="2428875" y="2986088"/>
          <p14:tracePt t="139569" x="2438400" y="2986088"/>
          <p14:tracePt t="139593" x="2447925" y="2986088"/>
          <p14:tracePt t="139609" x="2457450" y="2986088"/>
          <p14:tracePt t="139649" x="2465388" y="2986088"/>
          <p14:tracePt t="139689" x="2474913" y="2995613"/>
          <p14:tracePt t="139697" x="2493963" y="2995613"/>
          <p14:tracePt t="139705" x="2501900" y="3005138"/>
          <p14:tracePt t="139721" x="2511425" y="3013075"/>
          <p14:tracePt t="139745" x="2530475" y="3032125"/>
          <p14:tracePt t="139794" x="2538413" y="3041650"/>
          <p14:tracePt t="139825" x="2547938" y="3041650"/>
          <p14:tracePt t="139873" x="2566988" y="3041650"/>
          <p14:tracePt t="139881" x="2574925" y="3041650"/>
          <p14:tracePt t="139899" x="2584450" y="3041650"/>
          <p14:tracePt t="139902" x="2593975" y="3041650"/>
          <p14:tracePt t="139909" x="2603500" y="3041650"/>
          <p14:tracePt t="139929" x="2611438" y="3041650"/>
          <p14:tracePt t="139961" x="2620963" y="3041650"/>
          <p14:tracePt t="139969" x="2630488" y="3041650"/>
          <p14:tracePt t="139977" x="2640013" y="3041650"/>
          <p14:tracePt t="139993" x="2657475" y="3041650"/>
          <p14:tracePt t="140010" x="2676525" y="3041650"/>
          <p14:tracePt t="140018" x="2703513" y="3041650"/>
          <p14:tracePt t="140025" x="2720975" y="3041650"/>
          <p14:tracePt t="140034" x="2740025" y="3041650"/>
          <p14:tracePt t="140041" x="2776538" y="3041650"/>
          <p14:tracePt t="140050" x="2803525" y="3041650"/>
          <p14:tracePt t="140057" x="2822575" y="3041650"/>
          <p14:tracePt t="140065" x="2840038" y="3041650"/>
          <p14:tracePt t="140073" x="2849563" y="3032125"/>
          <p14:tracePt t="140986" x="2849563" y="3022600"/>
          <p14:tracePt t="140993" x="2867025" y="3022600"/>
          <p14:tracePt t="141002" x="2876550" y="3013075"/>
          <p14:tracePt t="141009" x="2886075" y="3013075"/>
          <p14:tracePt t="141018" x="2903538" y="3013075"/>
          <p14:tracePt t="141025" x="2913063" y="3013075"/>
          <p14:tracePt t="141041" x="2922588" y="3013075"/>
          <p14:tracePt t="141073" x="2932113" y="3013075"/>
          <p14:tracePt t="141082" x="2940050" y="3013075"/>
          <p14:tracePt t="141089" x="2949575" y="3005138"/>
          <p14:tracePt t="141097" x="2959100" y="3005138"/>
          <p14:tracePt t="141105" x="2968625" y="3005138"/>
          <p14:tracePt t="141121" x="2976563" y="3005138"/>
          <p14:tracePt t="141130" x="2995613" y="3005138"/>
          <p14:tracePt t="141137" x="3005138" y="3005138"/>
          <p14:tracePt t="141147" x="3022600" y="3005138"/>
          <p14:tracePt t="141153" x="3041650" y="3005138"/>
          <p14:tracePt t="141162" x="3059113" y="3005138"/>
          <p14:tracePt t="141169" x="3078163" y="3005138"/>
          <p14:tracePt t="141177" x="3095625" y="3005138"/>
          <p14:tracePt t="141185" x="3114675" y="3005138"/>
          <p14:tracePt t="141717" x="3122613" y="3005138"/>
          <p14:tracePt t="141725" x="3132138" y="3005138"/>
          <p14:tracePt t="141734" x="3151188" y="3005138"/>
          <p14:tracePt t="141741" x="3159125" y="3005138"/>
          <p14:tracePt t="141749" x="3168650" y="3005138"/>
          <p14:tracePt t="141769" x="3187700" y="3005138"/>
          <p14:tracePt t="141849" x="3195638" y="3005138"/>
          <p14:tracePt t="141857" x="3205163" y="3005138"/>
          <p14:tracePt t="141865" x="3214688" y="3005138"/>
          <p14:tracePt t="141873" x="3232150" y="3005138"/>
          <p14:tracePt t="141881" x="3251200" y="3005138"/>
          <p14:tracePt t="141889" x="3251200" y="2995613"/>
          <p14:tracePt t="141898" x="3260725" y="2986088"/>
          <p14:tracePt t="141916" x="3297238" y="2986088"/>
          <p14:tracePt t="141921" x="3314700" y="2986088"/>
          <p14:tracePt t="141930" x="3333750" y="2986088"/>
          <p14:tracePt t="141937" x="3343275" y="2986088"/>
          <p14:tracePt t="141947" x="3360738" y="2986088"/>
          <p14:tracePt t="141964" x="3370263" y="2986088"/>
          <p14:tracePt t="141993" x="3379788" y="2986088"/>
          <p14:tracePt t="142009" x="3387725" y="2976563"/>
          <p14:tracePt t="142035" x="3397250" y="2976563"/>
          <p14:tracePt t="142050" x="3406775" y="2976563"/>
          <p14:tracePt t="142057" x="3406775" y="2968625"/>
          <p14:tracePt t="142693" x="3416300" y="2968625"/>
          <p14:tracePt t="142721" x="3424238" y="2968625"/>
          <p14:tracePt t="142737" x="3443288" y="2959100"/>
          <p14:tracePt t="142753" x="3460750" y="2959100"/>
          <p14:tracePt t="142762" x="3470275" y="2949575"/>
          <p14:tracePt t="142777" x="3489325" y="2949575"/>
          <p14:tracePt t="142785" x="3497263" y="2949575"/>
          <p14:tracePt t="142793" x="3497263" y="2940050"/>
          <p14:tracePt t="142801" x="3506788" y="2940050"/>
          <p14:tracePt t="142809" x="3516313" y="2930525"/>
          <p14:tracePt t="142818" x="3525838" y="2930525"/>
          <p14:tracePt t="142825" x="3533775" y="2930525"/>
          <p14:tracePt t="142841" x="3543300" y="2930525"/>
          <p14:tracePt t="142945" x="3552825" y="2930525"/>
          <p14:tracePt t="143189" x="3562350" y="2930525"/>
          <p14:tracePt t="143737" x="3570288" y="2940050"/>
          <p14:tracePt t="143753" x="3579813" y="2949575"/>
          <p14:tracePt t="143769" x="3589338" y="2959100"/>
          <p14:tracePt t="143873" x="3589338" y="2968625"/>
          <p14:tracePt t="143993" x="3570288" y="2968625"/>
          <p14:tracePt t="144001" x="3562350" y="2968625"/>
          <p14:tracePt t="144009" x="3552825" y="2968625"/>
          <p14:tracePt t="144034" x="3543300" y="2968625"/>
          <p14:tracePt t="144041" x="3533775" y="2968625"/>
          <p14:tracePt t="144066" x="3516313" y="2949575"/>
          <p14:tracePt t="144106" x="3516313" y="2930525"/>
          <p14:tracePt t="144113" x="3506788" y="2913063"/>
          <p14:tracePt t="144129" x="3497263" y="2894013"/>
          <p14:tracePt t="144137" x="3479800" y="2876550"/>
          <p14:tracePt t="144145" x="3470275" y="2867025"/>
          <p14:tracePt t="144153" x="3460750" y="2867025"/>
          <p14:tracePt t="144169" x="3452813" y="2867025"/>
          <p14:tracePt t="144178" x="3443288" y="2867025"/>
          <p14:tracePt t="144245" x="3443288" y="2857500"/>
          <p14:tracePt t="144350" x="3443288" y="2867025"/>
          <p14:tracePt t="144357" x="3452813" y="2894013"/>
          <p14:tracePt t="144366" x="3470275" y="2913063"/>
          <p14:tracePt t="144373" x="3479800" y="2930525"/>
          <p14:tracePt t="144381" x="3489325" y="2959100"/>
          <p14:tracePt t="144389" x="3506788" y="3005138"/>
          <p14:tracePt t="144397" x="3516313" y="3059113"/>
          <p14:tracePt t="144405" x="3516313" y="3114675"/>
          <p14:tracePt t="144418" x="3516313" y="3151188"/>
          <p14:tracePt t="144425" x="3516313" y="3232150"/>
          <p14:tracePt t="144433" x="3516313" y="3360738"/>
          <p14:tracePt t="144441" x="3516313" y="3487738"/>
          <p14:tracePt t="144450" x="3516313" y="3616325"/>
          <p14:tracePt t="144457" x="3516313" y="3725863"/>
          <p14:tracePt t="144466" x="3516313" y="3852863"/>
          <p14:tracePt t="144473" x="3525838" y="3963988"/>
          <p14:tracePt t="144482" x="3525838" y="4054475"/>
          <p14:tracePt t="144489" x="3543300" y="4164013"/>
          <p14:tracePt t="144497" x="3543300" y="4256088"/>
          <p14:tracePt t="144505" x="3552825" y="4337050"/>
          <p14:tracePt t="144514" x="3552825" y="4392613"/>
          <p14:tracePt t="144521" x="3552825" y="4446588"/>
          <p14:tracePt t="144530" x="3552825" y="4519613"/>
          <p14:tracePt t="144537" x="3552825" y="4602163"/>
          <p14:tracePt t="144546" x="3552825" y="4675188"/>
          <p14:tracePt t="144553" x="3552825" y="4748213"/>
          <p14:tracePt t="144562" x="3543300" y="4821238"/>
          <p14:tracePt t="144569" x="3525838" y="4922838"/>
          <p14:tracePt t="144578" x="3497263" y="4995863"/>
          <p14:tracePt t="144585" x="3489325" y="5095875"/>
          <p14:tracePt t="144593" x="3470275" y="5168900"/>
          <p14:tracePt t="144601" x="3460750" y="5251450"/>
          <p14:tracePt t="144609" x="3460750" y="5305425"/>
          <p14:tracePt t="144618" x="3452813" y="5360988"/>
          <p14:tracePt t="144626" x="3452813" y="5387975"/>
          <p14:tracePt t="144634" x="3443288" y="5434013"/>
          <p14:tracePt t="144641" x="3424238" y="5451475"/>
          <p14:tracePt t="144650" x="3416300" y="5470525"/>
          <p14:tracePt t="144657" x="3416300" y="5478463"/>
          <p14:tracePt t="144665" x="3406775" y="5507038"/>
          <p14:tracePt t="144673" x="3387725" y="5551488"/>
          <p14:tracePt t="144681" x="3379788" y="5570538"/>
          <p14:tracePt t="144689" x="3370263" y="5607050"/>
          <p14:tracePt t="144698" x="3351213" y="5643563"/>
          <p14:tracePt t="144705" x="3351213" y="5670550"/>
          <p14:tracePt t="144713" x="3333750" y="5726113"/>
          <p14:tracePt t="144721" x="3324225" y="5807075"/>
          <p14:tracePt t="144729" x="3314700" y="5899150"/>
          <p14:tracePt t="144737" x="3297238" y="5991225"/>
          <p14:tracePt t="144746" x="3270250" y="6091238"/>
          <p14:tracePt t="144753" x="3241675" y="6164263"/>
          <p14:tracePt t="144763" x="3214688" y="6246813"/>
          <p14:tracePt t="144769" x="3187700" y="6327775"/>
          <p14:tracePt t="144773" x="3168650" y="6400800"/>
          <p14:tracePt t="144782" x="3141663" y="6465888"/>
          <p14:tracePt t="144789" x="3114675" y="6510338"/>
          <p14:tracePt t="144797" x="3095625" y="6556375"/>
          <p14:tracePt t="144805" x="3059113" y="6602413"/>
          <p14:tracePt t="144814" x="3032125" y="6638925"/>
          <p14:tracePt t="144821" x="3005138" y="6665913"/>
          <p14:tracePt t="144830" x="2976563" y="6684963"/>
          <p14:tracePt t="144837" x="2976563" y="6738938"/>
          <p14:tracePt t="144846" x="2959100" y="6748463"/>
          <p14:tracePt t="144854" x="2913063" y="6775450"/>
          <p14:tracePt t="144863" x="2886075" y="6802438"/>
          <p14:tracePt t="144873" x="2830513" y="6838950"/>
          <p14:tracePt t="145894" x="0" y="0"/>
        </p14:tracePtLst>
        <p14:tracePtLst>
          <p14:tracePt t="157647" x="3378200" y="6115050"/>
          <p14:tracePt t="157717" x="2484438" y="6802438"/>
          <p14:tracePt t="157725" x="2566988" y="6729413"/>
          <p14:tracePt t="157733" x="2703513" y="6619875"/>
          <p14:tracePt t="157741" x="2903538" y="6502400"/>
          <p14:tracePt t="157750" x="3159125" y="6346825"/>
          <p14:tracePt t="157757" x="3489325" y="6173788"/>
          <p14:tracePt t="157766" x="3771900" y="6035675"/>
          <p14:tracePt t="157773" x="4083050" y="5908675"/>
          <p14:tracePt t="157782" x="4319588" y="5816600"/>
          <p14:tracePt t="157789" x="4511675" y="5753100"/>
          <p14:tracePt t="157798" x="4675188" y="5707063"/>
          <p14:tracePt t="157805" x="4830763" y="5643563"/>
          <p14:tracePt t="157817" x="4940300" y="5588000"/>
          <p14:tracePt t="157825" x="5032375" y="5534025"/>
          <p14:tracePt t="157834" x="5114925" y="5461000"/>
          <p14:tracePt t="157837" x="5195888" y="5397500"/>
          <p14:tracePt t="157846" x="5260975" y="5324475"/>
          <p14:tracePt t="157853" x="5334000" y="5259388"/>
          <p14:tracePt t="157861" x="5414963" y="5178425"/>
          <p14:tracePt t="157869" x="5507038" y="5076825"/>
          <p14:tracePt t="157878" x="5589588" y="4986338"/>
          <p14:tracePt t="157885" x="5689600" y="4884738"/>
          <p14:tracePt t="157898" x="5789613" y="4784725"/>
          <p14:tracePt t="157901" x="5899150" y="4694238"/>
          <p14:tracePt t="157909" x="6000750" y="4621213"/>
          <p14:tracePt t="157917" x="6081713" y="4556125"/>
          <p14:tracePt t="157925" x="6146800" y="4502150"/>
          <p14:tracePt t="157933" x="6173788" y="4465638"/>
          <p14:tracePt t="157941" x="6200775" y="4419600"/>
          <p14:tracePt t="157950" x="6210300" y="4402138"/>
          <p14:tracePt t="157957" x="6210300" y="4383088"/>
          <p14:tracePt t="157966" x="6219825" y="4356100"/>
          <p14:tracePt t="157973" x="6219825" y="4329113"/>
          <p14:tracePt t="157982" x="6219825" y="4310063"/>
          <p14:tracePt t="157989" x="6219825" y="4283075"/>
          <p14:tracePt t="157997" x="6227763" y="4237038"/>
          <p14:tracePt t="158006" x="6227763" y="4200525"/>
          <p14:tracePt t="158014" x="6227763" y="4154488"/>
          <p14:tracePt t="158021" x="6256338" y="4100513"/>
          <p14:tracePt t="158029" x="6264275" y="4017963"/>
          <p14:tracePt t="158037" x="6283325" y="3944938"/>
          <p14:tracePt t="158045" x="6292850" y="3917950"/>
          <p14:tracePt t="158053" x="6292850" y="3844925"/>
          <p14:tracePt t="158066" x="6300788" y="3771900"/>
          <p14:tracePt t="158073" x="6310313" y="3670300"/>
          <p14:tracePt t="158082" x="6310313" y="3597275"/>
          <p14:tracePt t="158090" x="6329363" y="3524250"/>
          <p14:tracePt t="158095" x="6329363" y="3470275"/>
          <p14:tracePt t="158101" x="6329363" y="3433763"/>
          <p14:tracePt t="158110" x="6329363" y="3424238"/>
          <p14:tracePt t="158117" x="6329363" y="3387725"/>
          <p14:tracePt t="158125" x="6329363" y="3370263"/>
          <p14:tracePt t="158133" x="6329363" y="3360738"/>
          <p14:tracePt t="158141" x="6329363" y="3333750"/>
          <p14:tracePt t="158165" x="6319838" y="3314700"/>
          <p14:tracePt t="158182" x="6319838" y="3287713"/>
          <p14:tracePt t="158190" x="6319838" y="3268663"/>
          <p14:tracePt t="158201" x="6319838" y="3232150"/>
          <p14:tracePt t="158209" x="6319838" y="3178175"/>
          <p14:tracePt t="158217" x="6319838" y="3141663"/>
          <p14:tracePt t="158221" x="6319838" y="3095625"/>
          <p14:tracePt t="158229" x="6319838" y="3041650"/>
          <p14:tracePt t="158237" x="6319838" y="3032125"/>
          <p14:tracePt t="158245" x="6319838" y="3013075"/>
          <p14:tracePt t="158253" x="6319838" y="2995613"/>
          <p14:tracePt t="158261" x="6319838" y="2986088"/>
          <p14:tracePt t="158269" x="6310313" y="2959100"/>
          <p14:tracePt t="158277" x="6300788" y="2940050"/>
          <p14:tracePt t="158285" x="6300788" y="2930525"/>
          <p14:tracePt t="158295" x="6283325" y="2913063"/>
          <p14:tracePt t="158301" x="6273800" y="2894013"/>
          <p14:tracePt t="158310" x="6264275" y="2876550"/>
          <p14:tracePt t="158317" x="6256338" y="2857500"/>
          <p14:tracePt t="158326" x="6246813" y="2840038"/>
          <p14:tracePt t="158333" x="6246813" y="2830513"/>
          <p14:tracePt t="158341" x="6227763" y="2803525"/>
          <p14:tracePt t="158353" x="6227763" y="2784475"/>
          <p14:tracePt t="158362" x="6210300" y="2757488"/>
          <p14:tracePt t="158369" x="6191250" y="2740025"/>
          <p14:tracePt t="158377" x="6191250" y="2730500"/>
          <p14:tracePt t="158385" x="6183313" y="2720975"/>
          <p14:tracePt t="158394" x="6173788" y="2703513"/>
          <p14:tracePt t="158401" x="6164263" y="2693988"/>
          <p14:tracePt t="158414" x="6146800" y="2674938"/>
          <p14:tracePt t="158429" x="6137275" y="2667000"/>
          <p14:tracePt t="158437" x="6127750" y="2667000"/>
          <p14:tracePt t="158446" x="6118225" y="2657475"/>
          <p14:tracePt t="158453" x="6110288" y="2638425"/>
          <p14:tracePt t="158462" x="6081713" y="2620963"/>
          <p14:tracePt t="158469" x="6064250" y="2611438"/>
          <p14:tracePt t="158477" x="6045200" y="2593975"/>
          <p14:tracePt t="158485" x="6037263" y="2584450"/>
          <p14:tracePt t="158494" x="6018213" y="2574925"/>
          <p14:tracePt t="158513" x="6000750" y="2565400"/>
          <p14:tracePt t="158530" x="5981700" y="2557463"/>
          <p14:tracePt t="158541" x="5972175" y="2557463"/>
          <p14:tracePt t="158549" x="5954713" y="2557463"/>
          <p14:tracePt t="158557" x="5945188" y="2557463"/>
          <p14:tracePt t="158566" x="5927725" y="2557463"/>
          <p14:tracePt t="158573" x="5908675" y="2565400"/>
          <p14:tracePt t="158582" x="5891213" y="2574925"/>
          <p14:tracePt t="158589" x="5872163" y="2593975"/>
          <p14:tracePt t="158598" x="5845175" y="2601913"/>
          <p14:tracePt t="158606" x="5835650" y="2611438"/>
          <p14:tracePt t="158613" x="5818188" y="2630488"/>
          <p14:tracePt t="158621" x="5808663" y="2638425"/>
          <p14:tracePt t="158630" x="5799138" y="2647950"/>
          <p14:tracePt t="158637" x="5789613" y="2657475"/>
          <p14:tracePt t="158661" x="5789613" y="2667000"/>
          <p14:tracePt t="158669" x="5781675" y="2674938"/>
          <p14:tracePt t="158685" x="5781675" y="2684463"/>
          <p14:tracePt t="158697" x="5772150" y="2703513"/>
          <p14:tracePt t="158714" x="5762625" y="2711450"/>
          <p14:tracePt t="158721" x="5753100" y="2730500"/>
          <p14:tracePt t="158730" x="5745163" y="2747963"/>
          <p14:tracePt t="158733" x="5745163" y="2767013"/>
          <p14:tracePt t="158741" x="5735638" y="2784475"/>
          <p14:tracePt t="158750" x="5726113" y="2803525"/>
          <p14:tracePt t="158757" x="5726113" y="2830513"/>
          <p14:tracePt t="158765" x="5716588" y="2849563"/>
          <p14:tracePt t="158773" x="5716588" y="2867025"/>
          <p14:tracePt t="158782" x="5716588" y="2876550"/>
          <p14:tracePt t="158789" x="5716588" y="2886075"/>
          <p14:tracePt t="158798" x="5716588" y="2922588"/>
          <p14:tracePt t="158805" x="5716588" y="2930525"/>
          <p14:tracePt t="158813" x="5716588" y="2949575"/>
          <p14:tracePt t="158825" x="5716588" y="2968625"/>
          <p14:tracePt t="158833" x="5716588" y="2986088"/>
          <p14:tracePt t="158841" x="5716588" y="3005138"/>
          <p14:tracePt t="158850" x="5716588" y="3049588"/>
          <p14:tracePt t="158857" x="5726113" y="3078163"/>
          <p14:tracePt t="158861" x="5735638" y="3122613"/>
          <p14:tracePt t="158869" x="5762625" y="3178175"/>
          <p14:tracePt t="158877" x="5781675" y="3224213"/>
          <p14:tracePt t="158885" x="5808663" y="3260725"/>
          <p14:tracePt t="158894" x="5826125" y="3287713"/>
          <p14:tracePt t="158901" x="5845175" y="3305175"/>
          <p14:tracePt t="158911" x="5854700" y="3314700"/>
          <p14:tracePt t="158930" x="5891213" y="3333750"/>
          <p14:tracePt t="158934" x="5918200" y="3333750"/>
          <p14:tracePt t="158941" x="5945188" y="3333750"/>
          <p14:tracePt t="158950" x="5964238" y="3333750"/>
          <p14:tracePt t="158957" x="5991225" y="3333750"/>
          <p14:tracePt t="158969" x="6008688" y="3333750"/>
          <p14:tracePt t="158977" x="6018213" y="3333750"/>
          <p14:tracePt t="158986" x="6045200" y="3333750"/>
          <p14:tracePt t="158989" x="6064250" y="3314700"/>
          <p14:tracePt t="158998" x="6081713" y="3305175"/>
          <p14:tracePt t="159005" x="6100763" y="3287713"/>
          <p14:tracePt t="159014" x="6118225" y="3278188"/>
          <p14:tracePt t="159029" x="6127750" y="3278188"/>
          <p14:tracePt t="159036" x="6146800" y="3268663"/>
          <p14:tracePt t="159045" x="6154738" y="3260725"/>
          <p14:tracePt t="159093" x="6164263" y="3260725"/>
          <p14:tracePt t="159589" x="6173788" y="3260725"/>
          <p14:tracePt t="159598" x="6173788" y="3251200"/>
          <p14:tracePt t="159601" x="6183313" y="3232150"/>
          <p14:tracePt t="159605" x="6183313" y="3224213"/>
          <p14:tracePt t="159613" x="6183313" y="3214688"/>
          <p14:tracePt t="159621" x="6191250" y="3205163"/>
          <p14:tracePt t="159630" x="6191250" y="3195638"/>
          <p14:tracePt t="159637" x="6191250" y="3187700"/>
          <p14:tracePt t="159641" x="6200775" y="3168650"/>
          <p14:tracePt t="159653" x="6200775" y="3159125"/>
          <p14:tracePt t="159669" x="6200775" y="3141663"/>
          <p14:tracePt t="159693" x="6200775" y="3132138"/>
          <p14:tracePt t="159706" x="6210300" y="3122613"/>
          <p14:tracePt t="159713" x="6210300" y="3105150"/>
          <p14:tracePt t="159721" x="6210300" y="3095625"/>
          <p14:tracePt t="159737" x="6210300" y="3086100"/>
          <p14:tracePt t="159773" x="6210300" y="3078163"/>
          <p14:tracePt t="159789" x="6200775" y="3078163"/>
          <p14:tracePt t="159797" x="6183313" y="3078163"/>
          <p14:tracePt t="159805" x="6146800" y="3078163"/>
          <p14:tracePt t="159814" x="6127750" y="3078163"/>
          <p14:tracePt t="159821" x="6100763" y="3078163"/>
          <p14:tracePt t="159829" x="6054725" y="3078163"/>
          <p14:tracePt t="159837" x="6027738" y="3078163"/>
          <p14:tracePt t="159845" x="6008688" y="3086100"/>
          <p14:tracePt t="159853" x="5981700" y="3086100"/>
          <p14:tracePt t="159861" x="5964238" y="3105150"/>
          <p14:tracePt t="159878" x="5945188" y="3114675"/>
          <p14:tracePt t="159885" x="5935663" y="3122613"/>
          <p14:tracePt t="159894" x="5918200" y="3122613"/>
          <p14:tracePt t="159902" x="5908675" y="3132138"/>
          <p14:tracePt t="159914" x="5891213" y="3141663"/>
          <p14:tracePt t="159917" x="5881688" y="3151188"/>
          <p14:tracePt t="159926" x="5862638" y="3151188"/>
          <p14:tracePt t="159934" x="5845175" y="3168650"/>
          <p14:tracePt t="159941" x="5835650" y="3168650"/>
          <p14:tracePt t="159949" x="5808663" y="3187700"/>
          <p14:tracePt t="159957" x="5789613" y="3195638"/>
          <p14:tracePt t="159966" x="5772150" y="3205163"/>
          <p14:tracePt t="159973" x="5745163" y="3205163"/>
          <p14:tracePt t="159982" x="5699125" y="3232150"/>
          <p14:tracePt t="159989" x="5662613" y="3241675"/>
          <p14:tracePt t="159999" x="5616575" y="3251200"/>
          <p14:tracePt t="160005" x="5570538" y="3260725"/>
          <p14:tracePt t="160014" x="5543550" y="3260725"/>
          <p14:tracePt t="160021" x="5524500" y="3268663"/>
          <p14:tracePt t="160030" x="5487988" y="3268663"/>
          <p14:tracePt t="160037" x="5470525" y="3278188"/>
          <p14:tracePt t="160046" x="5451475" y="3278188"/>
          <p14:tracePt t="160053" x="5424488" y="3278188"/>
          <p14:tracePt t="160062" x="5414963" y="3278188"/>
          <p14:tracePt t="160069" x="5397500" y="3278188"/>
          <p14:tracePt t="160077" x="5387975" y="3278188"/>
          <p14:tracePt t="160086" x="5370513" y="3278188"/>
          <p14:tracePt t="160095" x="5360988" y="3278188"/>
          <p14:tracePt t="160113" x="5334000" y="3268663"/>
          <p14:tracePt t="160129" x="5314950" y="3260725"/>
          <p14:tracePt t="160145" x="5297488" y="3260725"/>
          <p14:tracePt t="160153" x="5287963" y="3260725"/>
          <p14:tracePt t="160157" x="5278438" y="3260725"/>
          <p14:tracePt t="160166" x="5260975" y="3260725"/>
          <p14:tracePt t="160174" x="5251450" y="3260725"/>
          <p14:tracePt t="160245" x="5241925" y="3251200"/>
          <p14:tracePt t="160365" x="5241925" y="3241675"/>
          <p14:tracePt t="160397" x="5232400" y="3232150"/>
          <p14:tracePt t="160429" x="5224463" y="3232150"/>
          <p14:tracePt t="160873" x="5214938" y="3232150"/>
          <p14:tracePt t="161449" x="5214938" y="3224213"/>
          <p14:tracePt t="161457" x="5214938" y="3214688"/>
          <p14:tracePt t="161466" x="5224463" y="3195638"/>
          <p14:tracePt t="161473" x="5232400" y="3187700"/>
          <p14:tracePt t="161482" x="5251450" y="3187700"/>
          <p14:tracePt t="161485" x="5287963" y="3159125"/>
          <p14:tracePt t="161489" x="5324475" y="3151188"/>
          <p14:tracePt t="161498" x="5360988" y="3141663"/>
          <p14:tracePt t="161505" x="5397500" y="3141663"/>
          <p14:tracePt t="161515" x="5434013" y="3132138"/>
          <p14:tracePt t="161521" x="5480050" y="3105150"/>
          <p14:tracePt t="161529" x="5507038" y="3105150"/>
          <p14:tracePt t="161537" x="5553075" y="3095625"/>
          <p14:tracePt t="161547" x="5607050" y="3086100"/>
          <p14:tracePt t="161549" x="5643563" y="3086100"/>
          <p14:tracePt t="161557" x="5670550" y="3078163"/>
          <p14:tracePt t="161566" x="5699125" y="3068638"/>
          <p14:tracePt t="161573" x="5708650" y="3059113"/>
          <p14:tracePt t="161581" x="5726113" y="3049588"/>
          <p14:tracePt t="161589" x="5735638" y="3041650"/>
          <p14:tracePt t="161598" x="5745163" y="3041650"/>
          <p14:tracePt t="161614" x="5745163" y="3032125"/>
          <p14:tracePt t="161621" x="5753100" y="3032125"/>
          <p14:tracePt t="161630" x="5772150" y="3032125"/>
          <p14:tracePt t="161637" x="5789613" y="3022600"/>
          <p14:tracePt t="161645" x="5799138" y="3022600"/>
          <p14:tracePt t="161653" x="5818188" y="3013075"/>
          <p14:tracePt t="161669" x="5835650" y="3013075"/>
          <p14:tracePt t="161678" x="5845175" y="3005138"/>
          <p14:tracePt t="161685" x="5854700" y="3005138"/>
          <p14:tracePt t="161695" x="5862638" y="2995613"/>
          <p14:tracePt t="161711" x="5872163" y="2995613"/>
          <p14:tracePt t="161717" x="5881688" y="2995613"/>
          <p14:tracePt t="161733" x="5891213" y="2995613"/>
          <p14:tracePt t="161741" x="5908675" y="2995613"/>
          <p14:tracePt t="161757" x="5918200" y="2995613"/>
          <p14:tracePt t="161782" x="5927725" y="2995613"/>
          <p14:tracePt t="161789" x="5935663" y="2995613"/>
          <p14:tracePt t="161806" x="5945188" y="2995613"/>
          <p14:tracePt t="161921" x="5964238" y="2995613"/>
          <p14:tracePt t="161949" x="5981700" y="2995613"/>
          <p14:tracePt t="161957" x="6008688" y="2995613"/>
          <p14:tracePt t="161966" x="6027738" y="2995613"/>
          <p14:tracePt t="161973" x="6037263" y="2986088"/>
          <p14:tracePt t="161981" x="6064250" y="2976563"/>
          <p14:tracePt t="161989" x="6100763" y="2949575"/>
          <p14:tracePt t="161998" x="6118225" y="2940050"/>
          <p14:tracePt t="162005" x="6154738" y="2930525"/>
          <p14:tracePt t="162014" x="6183313" y="2922588"/>
          <p14:tracePt t="162021" x="6200775" y="2913063"/>
          <p14:tracePt t="162029" x="6210300" y="2903538"/>
          <p14:tracePt t="162037" x="6219825" y="2903538"/>
          <p14:tracePt t="162061" x="6227763" y="2894013"/>
          <p14:tracePt t="162077" x="6237288" y="2894013"/>
          <p14:tracePt t="162093" x="6237288" y="2886075"/>
          <p14:tracePt t="162101" x="6246813" y="2867025"/>
          <p14:tracePt t="162110" x="6246813" y="2857500"/>
          <p14:tracePt t="162117" x="6264275" y="2830513"/>
          <p14:tracePt t="162126" x="6264275" y="2820988"/>
          <p14:tracePt t="162133" x="6273800" y="2794000"/>
          <p14:tracePt t="162141" x="6292850" y="2767013"/>
          <p14:tracePt t="162149" x="6292850" y="2757488"/>
          <p14:tracePt t="162157" x="6300788" y="2720975"/>
          <p14:tracePt t="162166" x="6300788" y="2711450"/>
          <p14:tracePt t="162173" x="6300788" y="2693988"/>
          <p14:tracePt t="162182" x="6300788" y="2674938"/>
          <p14:tracePt t="162189" x="6300788" y="2667000"/>
          <p14:tracePt t="162198" x="6300788" y="2657475"/>
          <p14:tracePt t="162205" x="6300788" y="2638425"/>
          <p14:tracePt t="162214" x="6300788" y="2630488"/>
          <p14:tracePt t="162221" x="6300788" y="2611438"/>
          <p14:tracePt t="162229" x="6300788" y="2601913"/>
          <p14:tracePt t="162245" x="6300788" y="2593975"/>
          <p14:tracePt t="162253" x="6300788" y="2584450"/>
          <p14:tracePt t="162261" x="6300788" y="2574925"/>
          <p14:tracePt t="162269" x="6300788" y="2565400"/>
          <p14:tracePt t="162281" x="6300788" y="2538413"/>
          <p14:tracePt t="162285" x="6292850" y="2528888"/>
          <p14:tracePt t="162294" x="6273800" y="2520950"/>
          <p14:tracePt t="162301" x="6256338" y="2511425"/>
          <p14:tracePt t="162311" x="6227763" y="2501900"/>
          <p14:tracePt t="162326" x="6183313" y="2492375"/>
          <p14:tracePt t="162333" x="6146800" y="2492375"/>
          <p14:tracePt t="162342" x="6118225" y="2474913"/>
          <p14:tracePt t="162349" x="6081713" y="2474913"/>
          <p14:tracePt t="162357" x="6054725" y="2474913"/>
          <p14:tracePt t="162366" x="6037263" y="2455863"/>
          <p14:tracePt t="162373" x="6008688" y="2455863"/>
          <p14:tracePt t="162382" x="5981700" y="2455863"/>
          <p14:tracePt t="162389" x="5954713" y="2455863"/>
          <p14:tracePt t="162398" x="5908675" y="2447925"/>
          <p14:tracePt t="162405" x="5881688" y="2447925"/>
          <p14:tracePt t="162415" x="5826125" y="2447925"/>
          <p14:tracePt t="162421" x="5799138" y="2447925"/>
          <p14:tracePt t="162429" x="5753100" y="2447925"/>
          <p14:tracePt t="162437" x="5726113" y="2447925"/>
          <p14:tracePt t="162445" x="5680075" y="2447925"/>
          <p14:tracePt t="162453" x="5653088" y="2447925"/>
          <p14:tracePt t="162462" x="5626100" y="2447925"/>
          <p14:tracePt t="162469" x="5597525" y="2447925"/>
          <p14:tracePt t="162477" x="5580063" y="2447925"/>
          <p14:tracePt t="162485" x="5561013" y="2447925"/>
          <p14:tracePt t="162494" x="5534025" y="2447925"/>
          <p14:tracePt t="162501" x="5516563" y="2447925"/>
          <p14:tracePt t="162511" x="5497513" y="2447925"/>
          <p14:tracePt t="162517" x="5487988" y="2447925"/>
          <p14:tracePt t="162526" x="5470525" y="2447925"/>
          <p14:tracePt t="162533" x="5451475" y="2447925"/>
          <p14:tracePt t="162541" x="5434013" y="2447925"/>
          <p14:tracePt t="162549" x="5414963" y="2447925"/>
          <p14:tracePt t="162557" x="5378450" y="2447925"/>
          <p14:tracePt t="162566" x="5351463" y="2465388"/>
          <p14:tracePt t="162573" x="5334000" y="2474913"/>
          <p14:tracePt t="162582" x="5297488" y="2484438"/>
          <p14:tracePt t="162589" x="5268913" y="2492375"/>
          <p14:tracePt t="162598" x="5251450" y="2492375"/>
          <p14:tracePt t="162605" x="5232400" y="2492375"/>
          <p14:tracePt t="162614" x="5214938" y="2501900"/>
          <p14:tracePt t="162621" x="5205413" y="2511425"/>
          <p14:tracePt t="162629" x="5195888" y="2520950"/>
          <p14:tracePt t="162637" x="5187950" y="2520950"/>
          <p14:tracePt t="162645" x="5187950" y="2528888"/>
          <p14:tracePt t="162653" x="5178425" y="2547938"/>
          <p14:tracePt t="162661" x="5168900" y="2557463"/>
          <p14:tracePt t="162669" x="5159375" y="2584450"/>
          <p14:tracePt t="162677" x="5141913" y="2593975"/>
          <p14:tracePt t="162685" x="5141913" y="2630488"/>
          <p14:tracePt t="162695" x="5114925" y="2674938"/>
          <p14:tracePt t="162701" x="5105400" y="2693988"/>
          <p14:tracePt t="162711" x="5095875" y="2711450"/>
          <p14:tracePt t="162717" x="5086350" y="2747963"/>
          <p14:tracePt t="162726" x="5078413" y="2767013"/>
          <p14:tracePt t="162733" x="5068888" y="2784475"/>
          <p14:tracePt t="162741" x="5059363" y="2794000"/>
          <p14:tracePt t="162749" x="5059363" y="2803525"/>
          <p14:tracePt t="162757" x="5059363" y="2820988"/>
          <p14:tracePt t="162766" x="5059363" y="2830513"/>
          <p14:tracePt t="162789" x="5059363" y="2840038"/>
          <p14:tracePt t="162797" x="5059363" y="2857500"/>
          <p14:tracePt t="162805" x="5059363" y="2867025"/>
          <p14:tracePt t="162814" x="5059363" y="2876550"/>
          <p14:tracePt t="162821" x="5059363" y="2894013"/>
          <p14:tracePt t="162829" x="5059363" y="2930525"/>
          <p14:tracePt t="162845" x="5059363" y="2949575"/>
          <p14:tracePt t="162854" x="5059363" y="2959100"/>
          <p14:tracePt t="162861" x="5059363" y="2986088"/>
          <p14:tracePt t="162869" x="5059363" y="2995613"/>
          <p14:tracePt t="162877" x="5059363" y="3005138"/>
          <p14:tracePt t="162886" x="5059363" y="3013075"/>
          <p14:tracePt t="162901" x="5059363" y="3032125"/>
          <p14:tracePt t="162926" x="5059363" y="3041650"/>
          <p14:tracePt t="162941" x="5059363" y="3059113"/>
          <p14:tracePt t="162949" x="5059363" y="3068638"/>
          <p14:tracePt t="162957" x="5059363" y="3086100"/>
          <p14:tracePt t="162973" x="5105400" y="3122613"/>
          <p14:tracePt t="162982" x="5105400" y="3132138"/>
          <p14:tracePt t="162989" x="5132388" y="3141663"/>
          <p14:tracePt t="162998" x="5151438" y="3151188"/>
          <p14:tracePt t="163005" x="5159375" y="3151188"/>
          <p14:tracePt t="163014" x="5168900" y="3151188"/>
          <p14:tracePt t="163021" x="5178425" y="3151188"/>
          <p14:tracePt t="163053" x="5187950" y="3151188"/>
          <p14:tracePt t="163102" x="5195888" y="3151188"/>
          <p14:tracePt t="163353" x="5205413" y="3159125"/>
          <p14:tracePt t="163689" x="5205413" y="3168650"/>
          <p14:tracePt t="163693" x="5214938" y="3168650"/>
          <p14:tracePt t="163697" x="5232400" y="3178175"/>
          <p14:tracePt t="163701" x="5251450" y="3178175"/>
          <p14:tracePt t="163717" x="5260975" y="3178175"/>
          <p14:tracePt t="163733" x="5268913" y="3178175"/>
          <p14:tracePt t="163745" x="5297488" y="3178175"/>
          <p14:tracePt t="163749" x="5305425" y="3178175"/>
          <p14:tracePt t="163757" x="5314950" y="3178175"/>
          <p14:tracePt t="163765" x="5334000" y="3178175"/>
          <p14:tracePt t="163774" x="5351463" y="3178175"/>
          <p14:tracePt t="163782" x="5360988" y="3178175"/>
          <p14:tracePt t="163789" x="5378450" y="3178175"/>
          <p14:tracePt t="163797" x="5407025" y="3178175"/>
          <p14:tracePt t="163805" x="5424488" y="3178175"/>
          <p14:tracePt t="163810" x="5443538" y="3178175"/>
          <p14:tracePt t="163817" x="5451475" y="3178175"/>
          <p14:tracePt t="163825" x="5461000" y="3178175"/>
          <p14:tracePt t="164229" x="5443538" y="3178175"/>
          <p14:tracePt t="164237" x="5424488" y="3187700"/>
          <p14:tracePt t="164241" x="5414963" y="3195638"/>
          <p14:tracePt t="164257" x="5407025" y="3195638"/>
          <p14:tracePt t="164266" x="5378450" y="3195638"/>
          <p14:tracePt t="164273" x="5370513" y="3195638"/>
          <p14:tracePt t="164282" x="5360988" y="3195638"/>
          <p14:tracePt t="164289" x="5341938" y="3195638"/>
          <p14:tracePt t="164294" x="5334000" y="3195638"/>
          <p14:tracePt t="164298" x="5314950" y="3195638"/>
          <p14:tracePt t="164305" x="5297488" y="3195638"/>
          <p14:tracePt t="164314" x="5278438" y="3195638"/>
          <p14:tracePt t="164321" x="5251450" y="3195638"/>
          <p14:tracePt t="164329" x="5224463" y="3195638"/>
          <p14:tracePt t="164337" x="5214938" y="3195638"/>
          <p14:tracePt t="164345" x="5195888" y="3195638"/>
          <p14:tracePt t="164353" x="5187950" y="3187700"/>
          <p14:tracePt t="164365" x="5178425" y="3178175"/>
          <p14:tracePt t="164373" x="5168900" y="3168650"/>
          <p14:tracePt t="164429" x="5159375" y="3168650"/>
          <p14:tracePt t="164445" x="5151438" y="3159125"/>
          <p14:tracePt t="164461" x="5132388" y="3159125"/>
          <p14:tracePt t="164469" x="5122863" y="3159125"/>
          <p14:tracePt t="164477" x="5114925" y="3159125"/>
          <p14:tracePt t="164485" x="5095875" y="3159125"/>
          <p14:tracePt t="164501" x="5086350" y="3159125"/>
          <p14:tracePt t="164510" x="5078413" y="3159125"/>
          <p14:tracePt t="165909" x="5068888" y="3159125"/>
          <p14:tracePt t="165949" x="5068888" y="3151188"/>
          <p14:tracePt t="166146" x="5078413" y="3151188"/>
          <p14:tracePt t="166153" x="5086350" y="3151188"/>
          <p14:tracePt t="166169" x="5095875" y="3151188"/>
          <p14:tracePt t="166181" x="5105400" y="3151188"/>
          <p14:tracePt t="166198" x="5114925" y="3151188"/>
          <p14:tracePt t="166205" x="5122863" y="3151188"/>
          <p14:tracePt t="166221" x="5132388" y="3151188"/>
          <p14:tracePt t="166230" x="5141913" y="3151188"/>
          <p14:tracePt t="166253" x="5151438" y="3151188"/>
          <p14:tracePt t="166262" x="5159375" y="3151188"/>
          <p14:tracePt t="166278" x="5168900" y="3151188"/>
          <p14:tracePt t="166285" x="5178425" y="3151188"/>
          <p14:tracePt t="166309" x="5195888" y="3151188"/>
          <p14:tracePt t="166317" x="5214938" y="3151188"/>
          <p14:tracePt t="166327" x="5224463" y="3151188"/>
          <p14:tracePt t="166333" x="5241925" y="3151188"/>
          <p14:tracePt t="166341" x="5260975" y="3151188"/>
          <p14:tracePt t="166349" x="5268913" y="3151188"/>
          <p14:tracePt t="166357" x="5278438" y="3151188"/>
          <p14:tracePt t="166365" x="5297488" y="3151188"/>
          <p14:tracePt t="166373" x="5314950" y="3151188"/>
          <p14:tracePt t="166382" x="5324475" y="3151188"/>
          <p14:tracePt t="166389" x="5341938" y="3151188"/>
          <p14:tracePt t="166400" x="5370513" y="3151188"/>
          <p14:tracePt t="166410" x="5378450" y="3151188"/>
          <p14:tracePt t="166414" x="5397500" y="3151188"/>
          <p14:tracePt t="166430" x="5407025" y="3151188"/>
          <p14:tracePt t="166437" x="5414963" y="3151188"/>
          <p14:tracePt t="166462" x="5424488" y="3151188"/>
          <p14:tracePt t="166477" x="5434013" y="3151188"/>
          <p14:tracePt t="166501" x="5451475" y="3151188"/>
          <p14:tracePt t="166557" x="5461000" y="3151188"/>
          <p14:tracePt t="166573" x="5470525" y="3151188"/>
          <p14:tracePt t="166589" x="5480050" y="3151188"/>
          <p14:tracePt t="166605" x="5487988" y="3151188"/>
          <p14:tracePt t="166614" x="5497513" y="3151188"/>
          <p14:tracePt t="166621" x="5507038" y="3151188"/>
          <p14:tracePt t="166630" x="5516563" y="3151188"/>
          <p14:tracePt t="166637" x="5524500" y="3151188"/>
          <p14:tracePt t="166717" x="5543550" y="3151188"/>
          <p14:tracePt t="167973" x="5543550" y="3141663"/>
          <p14:tracePt t="167981" x="5553075" y="3141663"/>
          <p14:tracePt t="167985" x="5570538" y="3132138"/>
          <p14:tracePt t="167994" x="5580063" y="3132138"/>
          <p14:tracePt t="168001" x="5597525" y="3114675"/>
          <p14:tracePt t="168010" x="5616575" y="3105150"/>
          <p14:tracePt t="168026" x="5643563" y="3095625"/>
          <p14:tracePt t="168042" x="5653088" y="3086100"/>
          <p14:tracePt t="168053" x="5670550" y="3078163"/>
          <p14:tracePt t="168062" x="5680075" y="3078163"/>
          <p14:tracePt t="168069" x="5689600" y="3068638"/>
          <p14:tracePt t="168101" x="5699125" y="3068638"/>
          <p14:tracePt t="168125" x="5716588" y="3068638"/>
          <p14:tracePt t="168141" x="5726113" y="3068638"/>
          <p14:tracePt t="168149" x="5745163" y="3068638"/>
          <p14:tracePt t="168157" x="5762625" y="3059113"/>
          <p14:tracePt t="168174" x="5781675" y="3059113"/>
          <p14:tracePt t="168181" x="5808663" y="3059113"/>
          <p14:tracePt t="168189" x="5826125" y="3059113"/>
          <p14:tracePt t="168198" x="5845175" y="3059113"/>
          <p14:tracePt t="168205" x="5854700" y="3059113"/>
          <p14:tracePt t="168214" x="5872163" y="3049588"/>
          <p14:tracePt t="168301" x="5881688" y="3049588"/>
          <p14:tracePt t="168325" x="5891213" y="3049588"/>
          <p14:tracePt t="168342" x="5899150" y="3049588"/>
          <p14:tracePt t="168357" x="5927725" y="3049588"/>
          <p14:tracePt t="168365" x="5935663" y="3049588"/>
          <p14:tracePt t="168373" x="5954713" y="3041650"/>
          <p14:tracePt t="168381" x="5964238" y="3041650"/>
          <p14:tracePt t="168389" x="5972175" y="3041650"/>
          <p14:tracePt t="168398" x="5981700" y="3041650"/>
          <p14:tracePt t="168405" x="5991225" y="3032125"/>
          <p14:tracePt t="168414" x="6000750" y="3022600"/>
          <p14:tracePt t="168421" x="6008688" y="3022600"/>
          <p14:tracePt t="168430" x="6018213" y="3022600"/>
          <p14:tracePt t="168437" x="6027738" y="3013075"/>
          <p14:tracePt t="168462" x="6037263" y="3005138"/>
          <p14:tracePt t="168469" x="6045200" y="2995613"/>
          <p14:tracePt t="168486" x="6054725" y="2986088"/>
          <p14:tracePt t="168517" x="6064250" y="2986088"/>
          <p14:tracePt t="168526" x="6073775" y="2986088"/>
          <p14:tracePt t="168542" x="6081713" y="2986088"/>
          <p14:tracePt t="168573" x="6091238" y="2986088"/>
          <p14:tracePt t="168621" x="6100763" y="2986088"/>
          <p14:tracePt t="168630" x="6118225" y="2976563"/>
          <p14:tracePt t="168637" x="6127750" y="2968625"/>
          <p14:tracePt t="168646" x="6137275" y="2959100"/>
          <p14:tracePt t="168653" x="6146800" y="2959100"/>
          <p14:tracePt t="168669" x="6154738" y="2949575"/>
          <p14:tracePt t="168686" x="6154738" y="2940050"/>
          <p14:tracePt t="168694" x="6164263" y="2930525"/>
          <p14:tracePt t="168725" x="6164263" y="2922588"/>
          <p14:tracePt t="168741" x="6173788" y="2913063"/>
          <p14:tracePt t="168766" x="6183313" y="2913063"/>
          <p14:tracePt t="168781" x="6183313" y="2903538"/>
          <p14:tracePt t="168789" x="6191250" y="2886075"/>
          <p14:tracePt t="168813" x="6191250" y="2876550"/>
          <p14:tracePt t="168821" x="6200775" y="2867025"/>
          <p14:tracePt t="168837" x="6210300" y="2857500"/>
          <p14:tracePt t="168853" x="6219825" y="2840038"/>
          <p14:tracePt t="168869" x="6219825" y="2830513"/>
          <p14:tracePt t="168885" x="6227763" y="2820988"/>
          <p14:tracePt t="168911" x="6227763" y="2794000"/>
          <p14:tracePt t="168917" x="6237288" y="2776538"/>
          <p14:tracePt t="168927" x="6246813" y="2757488"/>
          <p14:tracePt t="168934" x="6246813" y="2747963"/>
          <p14:tracePt t="168943" x="6246813" y="2740025"/>
          <p14:tracePt t="168949" x="6246813" y="2720975"/>
          <p14:tracePt t="168957" x="6256338" y="2720975"/>
          <p14:tracePt t="168965" x="6264275" y="2711450"/>
          <p14:tracePt t="168982" x="6264275" y="2703513"/>
          <p14:tracePt t="168989" x="6264275" y="2693988"/>
          <p14:tracePt t="169021" x="6264275" y="2684463"/>
          <p14:tracePt t="169069" x="6264275" y="2674938"/>
          <p14:tracePt t="169086" x="6264275" y="2667000"/>
          <p14:tracePt t="169157" x="6264275" y="2657475"/>
          <p14:tracePt t="169181" x="6273800" y="2638425"/>
          <p14:tracePt t="169189" x="6273800" y="2630488"/>
          <p14:tracePt t="169198" x="6273800" y="2620963"/>
          <p14:tracePt t="169205" x="6273800" y="2611438"/>
          <p14:tracePt t="169231" x="6273800" y="2601913"/>
          <p14:tracePt t="169285" x="6273800" y="2593975"/>
          <p14:tracePt t="169342" x="6273800" y="2584450"/>
          <p14:tracePt t="169389" x="6273800" y="2574925"/>
          <p14:tracePt t="169422" x="6273800" y="2565400"/>
          <p14:tracePt t="169429" x="6264275" y="2565400"/>
          <p14:tracePt t="169437" x="6246813" y="2565400"/>
          <p14:tracePt t="169446" x="6227763" y="2565400"/>
          <p14:tracePt t="169453" x="6219825" y="2565400"/>
          <p14:tracePt t="169461" x="6210300" y="2565400"/>
          <p14:tracePt t="169469" x="6200775" y="2565400"/>
          <p14:tracePt t="169485" x="6191250" y="2565400"/>
          <p14:tracePt t="169525" x="6173788" y="2565400"/>
          <p14:tracePt t="169533" x="6164263" y="2557463"/>
          <p14:tracePt t="169542" x="6154738" y="2557463"/>
          <p14:tracePt t="169565" x="6146800" y="2557463"/>
          <p14:tracePt t="169581" x="6127750" y="2557463"/>
          <p14:tracePt t="169589" x="6118225" y="2557463"/>
          <p14:tracePt t="169597" x="6110288" y="2557463"/>
          <p14:tracePt t="169605" x="6100763" y="2557463"/>
          <p14:tracePt t="169614" x="6100763" y="2565400"/>
          <p14:tracePt t="169621" x="6081713" y="2565400"/>
          <p14:tracePt t="169630" x="6073775" y="2574925"/>
          <p14:tracePt t="169646" x="6064250" y="2574925"/>
          <p14:tracePt t="169653" x="6054725" y="2574925"/>
          <p14:tracePt t="169669" x="6045200" y="2584450"/>
          <p14:tracePt t="169685" x="6037263" y="2584450"/>
          <p14:tracePt t="169717" x="6027738" y="2584450"/>
          <p14:tracePt t="169725" x="6018213" y="2593975"/>
          <p14:tracePt t="169733" x="6000750" y="2601913"/>
          <p14:tracePt t="169742" x="5991225" y="2601913"/>
          <p14:tracePt t="169749" x="5981700" y="2601913"/>
          <p14:tracePt t="169765" x="5972175" y="2611438"/>
          <p14:tracePt t="169773" x="5972175" y="2620963"/>
          <p14:tracePt t="169781" x="5964238" y="2620963"/>
          <p14:tracePt t="169789" x="5954713" y="2630488"/>
          <p14:tracePt t="169805" x="5954713" y="2638425"/>
          <p14:tracePt t="169814" x="5954713" y="2657475"/>
          <p14:tracePt t="169821" x="5945188" y="2657475"/>
          <p14:tracePt t="169830" x="5927725" y="2667000"/>
          <p14:tracePt t="169837" x="5918200" y="2674938"/>
          <p14:tracePt t="169846" x="5899150" y="2684463"/>
          <p14:tracePt t="169853" x="5872163" y="2684463"/>
          <p14:tracePt t="169862" x="5854700" y="2693988"/>
          <p14:tracePt t="169869" x="5835650" y="2703513"/>
          <p14:tracePt t="169878" x="5808663" y="2711450"/>
          <p14:tracePt t="169885" x="5799138" y="2720975"/>
          <p14:tracePt t="169893" x="5772150" y="2730500"/>
          <p14:tracePt t="169912" x="5762625" y="2740025"/>
          <p14:tracePt t="169917" x="5745163" y="2747963"/>
          <p14:tracePt t="169949" x="5735638" y="2757488"/>
          <p14:tracePt t="169957" x="5735638" y="2776538"/>
          <p14:tracePt t="169965" x="5726113" y="2784475"/>
          <p14:tracePt t="169981" x="5726113" y="2794000"/>
          <p14:tracePt t="169989" x="5716588" y="2813050"/>
          <p14:tracePt t="169997" x="5716588" y="2830513"/>
          <p14:tracePt t="170005" x="5708650" y="2849563"/>
          <p14:tracePt t="170022" x="5708650" y="2867025"/>
          <p14:tracePt t="170030" x="5699125" y="2886075"/>
          <p14:tracePt t="170037" x="5699125" y="2894013"/>
          <p14:tracePt t="170053" x="5699125" y="2913063"/>
          <p14:tracePt t="170069" x="5699125" y="2930525"/>
          <p14:tracePt t="170093" x="5699125" y="2949575"/>
          <p14:tracePt t="170101" x="5699125" y="2968625"/>
          <p14:tracePt t="170110" x="5699125" y="2976563"/>
          <p14:tracePt t="170117" x="5699125" y="2995613"/>
          <p14:tracePt t="170127" x="5708650" y="3013075"/>
          <p14:tracePt t="170134" x="5716588" y="3032125"/>
          <p14:tracePt t="170143" x="5716588" y="3041650"/>
          <p14:tracePt t="170149" x="5726113" y="3049588"/>
          <p14:tracePt t="170165" x="5726113" y="3059113"/>
          <p14:tracePt t="170213" x="5735638" y="3059113"/>
          <p14:tracePt t="170277" x="5745163" y="3059113"/>
          <p14:tracePt t="170285" x="5762625" y="3059113"/>
          <p14:tracePt t="170293" x="5781675" y="3059113"/>
          <p14:tracePt t="170301" x="5789613" y="3059113"/>
          <p14:tracePt t="170310" x="5799138" y="3059113"/>
          <p14:tracePt t="170317" x="5808663" y="3059113"/>
          <p14:tracePt t="170333" x="5826125" y="3068638"/>
          <p14:tracePt t="170357" x="5835650" y="3068638"/>
          <p14:tracePt t="170413" x="5845175" y="3068638"/>
          <p14:tracePt t="170430" x="5854700" y="3068638"/>
          <p14:tracePt t="170437" x="5862638" y="3068638"/>
          <p14:tracePt t="170446" x="5872163" y="3078163"/>
          <p14:tracePt t="170485" x="5881688" y="3086100"/>
          <p14:tracePt t="170501" x="5891213" y="3086100"/>
          <p14:tracePt t="170509" x="5899150" y="3086100"/>
          <p14:tracePt t="170517" x="5918200" y="3095625"/>
          <p14:tracePt t="170526" x="5927725" y="3105150"/>
          <p14:tracePt t="170542" x="5945188" y="3105150"/>
          <p14:tracePt t="170549" x="5954713" y="3105150"/>
          <p14:tracePt t="170557" x="5964238" y="3105150"/>
          <p14:tracePt t="170565" x="5972175" y="3105150"/>
          <p14:tracePt t="170573" x="5981700" y="3105150"/>
          <p14:tracePt t="170581" x="6000750" y="3105150"/>
          <p14:tracePt t="170589" x="6008688" y="3105150"/>
          <p14:tracePt t="170597" x="6018213" y="3105150"/>
          <p14:tracePt t="170605" x="6037263" y="3105150"/>
          <p14:tracePt t="170614" x="6045200" y="3105150"/>
          <p14:tracePt t="170621" x="6064250" y="3105150"/>
          <p14:tracePt t="170631" x="6073775" y="3105150"/>
          <p14:tracePt t="170637" x="6091238" y="3105150"/>
          <p14:tracePt t="170646" x="6100763" y="3105150"/>
          <p14:tracePt t="170653" x="6100763" y="3095625"/>
          <p14:tracePt t="170662" x="6110288" y="3095625"/>
          <p14:tracePt t="170669" x="6118225" y="3095625"/>
          <p14:tracePt t="170685" x="6127750" y="3086100"/>
          <p14:tracePt t="170694" x="6137275" y="3086100"/>
          <p14:tracePt t="170701" x="6154738" y="3068638"/>
          <p14:tracePt t="170710" x="6164263" y="3068638"/>
          <p14:tracePt t="170727" x="6183313" y="3049588"/>
          <p14:tracePt t="170733" x="6191250" y="3032125"/>
          <p14:tracePt t="170743" x="6191250" y="3022600"/>
          <p14:tracePt t="170749" x="6200775" y="3022600"/>
          <p14:tracePt t="170757" x="6210300" y="3013075"/>
          <p14:tracePt t="170765" x="6219825" y="2986088"/>
          <p14:tracePt t="170782" x="6227763" y="2986088"/>
          <p14:tracePt t="170789" x="6237288" y="2976563"/>
          <p14:tracePt t="170798" x="6246813" y="2968625"/>
          <p14:tracePt t="170830" x="6246813" y="2959100"/>
          <p14:tracePt t="170863" x="6246813" y="2949575"/>
          <p14:tracePt t="170877" x="6246813" y="2930525"/>
          <p14:tracePt t="170885" x="6256338" y="2922588"/>
          <p14:tracePt t="170892" x="6256338" y="2913063"/>
          <p14:tracePt t="170910" x="6256338" y="2903538"/>
          <p14:tracePt t="170926" x="6256338" y="2894013"/>
          <p14:tracePt t="170949" x="6256338" y="2876550"/>
          <p14:tracePt t="170957" x="6256338" y="2867025"/>
          <p14:tracePt t="170974" x="6256338" y="2857500"/>
          <p14:tracePt t="170990" x="6256338" y="2830513"/>
          <p14:tracePt t="171005" x="6256338" y="2820988"/>
          <p14:tracePt t="171014" x="6256338" y="2813050"/>
          <p14:tracePt t="171030" x="6256338" y="2794000"/>
          <p14:tracePt t="171037" x="6256338" y="2784475"/>
          <p14:tracePt t="171053" x="6256338" y="2776538"/>
          <p14:tracePt t="171061" x="6256338" y="2767013"/>
          <p14:tracePt t="171077" x="6256338" y="2757488"/>
          <p14:tracePt t="171093" x="6256338" y="2747963"/>
          <p14:tracePt t="171125" x="6256338" y="2740025"/>
          <p14:tracePt t="171133" x="6256338" y="2730500"/>
          <p14:tracePt t="171149" x="6256338" y="2720975"/>
          <p14:tracePt t="171157" x="6256338" y="2711450"/>
          <p14:tracePt t="171173" x="6256338" y="2703513"/>
          <p14:tracePt t="171181" x="6256338" y="2684463"/>
          <p14:tracePt t="171198" x="6256338" y="2674938"/>
          <p14:tracePt t="171214" x="6256338" y="2667000"/>
          <p14:tracePt t="171221" x="6256338" y="2657475"/>
          <p14:tracePt t="171230" x="6256338" y="2647950"/>
          <p14:tracePt t="171247" x="6256338" y="2630488"/>
          <p14:tracePt t="171253" x="6246813" y="2620963"/>
          <p14:tracePt t="171262" x="6237288" y="2611438"/>
          <p14:tracePt t="171269" x="6227763" y="2601913"/>
          <p14:tracePt t="171277" x="6219825" y="2593975"/>
          <p14:tracePt t="171285" x="6219825" y="2584450"/>
          <p14:tracePt t="171294" x="6210300" y="2565400"/>
          <p14:tracePt t="171301" x="6200775" y="2547938"/>
          <p14:tracePt t="171310" x="6191250" y="2538413"/>
          <p14:tracePt t="171317" x="6183313" y="2528888"/>
          <p14:tracePt t="171327" x="6183313" y="2520950"/>
          <p14:tracePt t="171343" x="6173788" y="2501900"/>
          <p14:tracePt t="171357" x="6146800" y="2484438"/>
          <p14:tracePt t="171381" x="6127750" y="2465388"/>
          <p14:tracePt t="171398" x="6110288" y="2465388"/>
          <p14:tracePt t="171406" x="6100763" y="2465388"/>
          <p14:tracePt t="171414" x="6091238" y="2465388"/>
          <p14:tracePt t="171421" x="6064250" y="2465388"/>
          <p14:tracePt t="171430" x="6054725" y="2465388"/>
          <p14:tracePt t="171437" x="6027738" y="2465388"/>
          <p14:tracePt t="171446" x="6000750" y="2465388"/>
          <p14:tracePt t="171453" x="5981700" y="2465388"/>
          <p14:tracePt t="171461" x="5954713" y="2465388"/>
          <p14:tracePt t="171469" x="5935663" y="2465388"/>
          <p14:tracePt t="171477" x="5908675" y="2465388"/>
          <p14:tracePt t="171485" x="5862638" y="2465388"/>
          <p14:tracePt t="171493" x="5854700" y="2465388"/>
          <p14:tracePt t="171501" x="5835650" y="2465388"/>
          <p14:tracePt t="171510" x="5808663" y="2465388"/>
          <p14:tracePt t="171517" x="5799138" y="2465388"/>
          <p14:tracePt t="171527" x="5789613" y="2465388"/>
          <p14:tracePt t="171533" x="5772150" y="2465388"/>
          <p14:tracePt t="171543" x="5762625" y="2474913"/>
          <p14:tracePt t="171549" x="5753100" y="2484438"/>
          <p14:tracePt t="171557" x="5735638" y="2492375"/>
          <p14:tracePt t="171565" x="5716588" y="2492375"/>
          <p14:tracePt t="171573" x="5699125" y="2511425"/>
          <p14:tracePt t="171581" x="5680075" y="2520950"/>
          <p14:tracePt t="171589" x="5670550" y="2528888"/>
          <p14:tracePt t="171605" x="5653088" y="2538413"/>
          <p14:tracePt t="171614" x="5653088" y="2547938"/>
          <p14:tracePt t="171621" x="5643563" y="2557463"/>
          <p14:tracePt t="171630" x="5643563" y="2565400"/>
          <p14:tracePt t="171637" x="5643563" y="2593975"/>
          <p14:tracePt t="171646" x="5634038" y="2611438"/>
          <p14:tracePt t="171653" x="5634038" y="2620963"/>
          <p14:tracePt t="171661" x="5634038" y="2647950"/>
          <p14:tracePt t="171669" x="5634038" y="2674938"/>
          <p14:tracePt t="171677" x="5634038" y="2693988"/>
          <p14:tracePt t="171685" x="5634038" y="2740025"/>
          <p14:tracePt t="171701" x="5634038" y="2767013"/>
          <p14:tracePt t="171709" x="5634038" y="2776538"/>
          <p14:tracePt t="171717" x="5634038" y="2794000"/>
          <p14:tracePt t="171726" x="5634038" y="2813050"/>
          <p14:tracePt t="171733" x="5634038" y="2830513"/>
          <p14:tracePt t="171743" x="5634038" y="2840038"/>
          <p14:tracePt t="171749" x="5634038" y="2849563"/>
          <p14:tracePt t="171789" x="5634038" y="2867025"/>
          <p14:tracePt t="171806" x="5643563" y="2876550"/>
          <p14:tracePt t="171814" x="5643563" y="2886075"/>
          <p14:tracePt t="171821" x="5643563" y="2894013"/>
          <p14:tracePt t="171837" x="5653088" y="2922588"/>
          <p14:tracePt t="171845" x="5653088" y="2940050"/>
          <p14:tracePt t="171853" x="5653088" y="2959100"/>
          <p14:tracePt t="171862" x="5670550" y="2976563"/>
          <p14:tracePt t="171869" x="5680075" y="3005138"/>
          <p14:tracePt t="171877" x="5680075" y="3041650"/>
          <p14:tracePt t="171885" x="5699125" y="3078163"/>
          <p14:tracePt t="171893" x="5726113" y="3105150"/>
          <p14:tracePt t="171912" x="5753100" y="3168650"/>
          <p14:tracePt t="171917" x="5762625" y="3187700"/>
          <p14:tracePt t="171927" x="5772150" y="3195638"/>
          <p14:tracePt t="171934" x="5781675" y="3205163"/>
          <p14:tracePt t="171949" x="5799138" y="3224213"/>
          <p14:tracePt t="171973" x="5818188" y="3241675"/>
          <p14:tracePt t="172037" x="5835650" y="3241675"/>
          <p14:tracePt t="172054" x="5845175" y="3241675"/>
          <p14:tracePt t="172069" x="5854700" y="3241675"/>
          <p14:tracePt t="172078" x="5862638" y="3241675"/>
          <p14:tracePt t="172085" x="5872163" y="3241675"/>
          <p14:tracePt t="172095" x="5881688" y="3241675"/>
          <p14:tracePt t="172101" x="5891213" y="3232150"/>
          <p14:tracePt t="172133" x="5899150" y="3224213"/>
          <p14:tracePt t="172157" x="5899150" y="3214688"/>
          <p14:tracePt t="172165" x="5908675" y="3214688"/>
          <p14:tracePt t="172173" x="5927725" y="3195638"/>
          <p14:tracePt t="172182" x="5935663" y="3195638"/>
          <p14:tracePt t="172189" x="5945188" y="3187700"/>
          <p14:tracePt t="172205" x="5954713" y="3168650"/>
          <p14:tracePt t="172214" x="5964238" y="3151188"/>
          <p14:tracePt t="172221" x="5964238" y="3141663"/>
          <p14:tracePt t="172237" x="5964238" y="3122613"/>
          <p14:tracePt t="172246" x="5972175" y="3114675"/>
          <p14:tracePt t="172269" x="5981700" y="3105150"/>
          <p14:tracePt t="172341" x="5981700" y="3086100"/>
          <p14:tracePt t="172805" x="5981700" y="3078163"/>
          <p14:tracePt t="172825" x="5981700" y="3068638"/>
          <p14:tracePt t="173306" x="5981700" y="3059113"/>
          <p14:tracePt t="173317" x="5935663" y="3078163"/>
          <p14:tracePt t="173321" x="5854700" y="3132138"/>
          <p14:tracePt t="173326" x="5789613" y="3178175"/>
          <p14:tracePt t="173330" x="5708650" y="3241675"/>
          <p14:tracePt t="173338" x="5662613" y="3268663"/>
          <p14:tracePt t="173346" x="5616575" y="3305175"/>
          <p14:tracePt t="173353" x="5553075" y="3351213"/>
          <p14:tracePt t="173361" x="5470525" y="3406775"/>
          <p14:tracePt t="173369" x="5407025" y="3460750"/>
          <p14:tracePt t="173377" x="5324475" y="3516313"/>
          <p14:tracePt t="173381" x="5232400" y="3606800"/>
          <p14:tracePt t="173385" x="5151438" y="3670300"/>
          <p14:tracePt t="173393" x="5049838" y="3743325"/>
          <p14:tracePt t="173401" x="4949825" y="3835400"/>
          <p14:tracePt t="173409" x="4849813" y="3917950"/>
          <p14:tracePt t="173417" x="4740275" y="4017963"/>
          <p14:tracePt t="173426" x="4638675" y="4127500"/>
          <p14:tracePt t="173433" x="4538663" y="4246563"/>
          <p14:tracePt t="173442" x="4429125" y="4383088"/>
          <p14:tracePt t="173446" x="4319588" y="4519613"/>
          <p14:tracePt t="173453" x="4229100" y="4657725"/>
          <p14:tracePt t="173461" x="4146550" y="4794250"/>
          <p14:tracePt t="173469" x="4054475" y="4922838"/>
          <p14:tracePt t="173477" x="3963988" y="5040313"/>
          <p14:tracePt t="173485" x="3890963" y="5141913"/>
          <p14:tracePt t="173493" x="3817938" y="5241925"/>
          <p14:tracePt t="173501" x="3762375" y="5332413"/>
          <p14:tracePt t="173509" x="3708400" y="5414963"/>
          <p14:tracePt t="173517" x="3635375" y="5497513"/>
          <p14:tracePt t="173525" x="3579813" y="5580063"/>
          <p14:tracePt t="173533" x="3533775" y="5643563"/>
          <p14:tracePt t="173543" x="3489325" y="5726113"/>
          <p14:tracePt t="173549" x="3452813" y="5789613"/>
          <p14:tracePt t="173557" x="3416300" y="5835650"/>
          <p14:tracePt t="173565" x="3379788" y="5899150"/>
          <p14:tracePt t="173573" x="3360738" y="5926138"/>
          <p14:tracePt t="173581" x="3333750" y="5962650"/>
          <p14:tracePt t="173589" x="3324225" y="5981700"/>
          <p14:tracePt t="173598" x="3306763" y="6027738"/>
          <p14:tracePt t="173606" x="3287713" y="6045200"/>
          <p14:tracePt t="173613" x="3278188" y="6064250"/>
          <p14:tracePt t="173621" x="3260725" y="6091238"/>
          <p14:tracePt t="173630" x="3205163" y="6154738"/>
          <p14:tracePt t="173637" x="3195638" y="6227763"/>
          <p14:tracePt t="173646" x="3141663" y="6310313"/>
          <p14:tracePt t="173653" x="3086100" y="6392863"/>
          <p14:tracePt t="173662" x="3078163" y="6437313"/>
          <p14:tracePt t="173669" x="3041650" y="6502400"/>
          <p14:tracePt t="173677" x="2995613" y="6583363"/>
          <p14:tracePt t="173685" x="2940050" y="6648450"/>
          <p14:tracePt t="173696" x="2895600" y="6711950"/>
          <p14:tracePt t="173701" x="2840038" y="6775450"/>
          <p14:tracePt t="173710" x="2803525" y="6831013"/>
          <p14:tracePt t="175005" x="0" y="0"/>
        </p14:tracePtLst>
        <p14:tracePtLst>
          <p14:tracePt t="180487" x="3168650" y="6153150"/>
          <p14:tracePt t="180581" x="1844675" y="6794500"/>
          <p14:tracePt t="180590" x="1835150" y="6738938"/>
          <p14:tracePt t="180597" x="1817688" y="6638925"/>
          <p14:tracePt t="180606" x="1790700" y="6510338"/>
          <p14:tracePt t="180613" x="1762125" y="6364288"/>
          <p14:tracePt t="180621" x="1725613" y="6218238"/>
          <p14:tracePt t="180630" x="1698625" y="6027738"/>
          <p14:tracePt t="180637" x="1671638" y="5862638"/>
          <p14:tracePt t="180646" x="1644650" y="5716588"/>
          <p14:tracePt t="180653" x="1625600" y="5607050"/>
          <p14:tracePt t="180661" x="1616075" y="5507038"/>
          <p14:tracePt t="180669" x="1598613" y="5397500"/>
          <p14:tracePt t="180678" x="1598613" y="5287963"/>
          <p14:tracePt t="180685" x="1598613" y="5159375"/>
          <p14:tracePt t="180694" x="1598613" y="5032375"/>
          <p14:tracePt t="180701" x="1598613" y="4903788"/>
          <p14:tracePt t="180709" x="1598613" y="4775200"/>
          <p14:tracePt t="180717" x="1606550" y="4648200"/>
          <p14:tracePt t="180725" x="1606550" y="4519613"/>
          <p14:tracePt t="180733" x="1616075" y="4410075"/>
          <p14:tracePt t="180741" x="1625600" y="4329113"/>
          <p14:tracePt t="180749" x="1625600" y="4300538"/>
          <p14:tracePt t="180759" x="1644650" y="4264025"/>
          <p14:tracePt t="180765" x="1644650" y="4219575"/>
          <p14:tracePt t="180775" x="1652588" y="4183063"/>
          <p14:tracePt t="180781" x="1662113" y="4154488"/>
          <p14:tracePt t="180790" x="1662113" y="4117975"/>
          <p14:tracePt t="180797" x="1681163" y="4090988"/>
          <p14:tracePt t="180806" x="1689100" y="4044950"/>
          <p14:tracePt t="180813" x="1717675" y="3981450"/>
          <p14:tracePt t="180821" x="1735138" y="3954463"/>
          <p14:tracePt t="180830" x="1762125" y="3898900"/>
          <p14:tracePt t="180837" x="1798638" y="3844925"/>
          <p14:tracePt t="180846" x="1808163" y="3808413"/>
          <p14:tracePt t="180853" x="1844675" y="3743325"/>
          <p14:tracePt t="180862" x="1854200" y="3698875"/>
          <p14:tracePt t="180869" x="1881188" y="3652838"/>
          <p14:tracePt t="180877" x="1908175" y="3606800"/>
          <p14:tracePt t="180885" x="1944688" y="3560763"/>
          <p14:tracePt t="180894" x="1990725" y="3479800"/>
          <p14:tracePt t="180901" x="2000250" y="3460750"/>
          <p14:tracePt t="180909" x="2009775" y="3433763"/>
          <p14:tracePt t="180927" x="2036763" y="3378200"/>
          <p14:tracePt t="180933" x="2036763" y="3360738"/>
          <p14:tracePt t="180942" x="2046288" y="3341688"/>
          <p14:tracePt t="180949" x="2054225" y="3324225"/>
          <p14:tracePt t="180965" x="2054225" y="3297238"/>
          <p14:tracePt t="180974" x="2054225" y="3287713"/>
          <p14:tracePt t="180980" x="2054225" y="3268663"/>
          <p14:tracePt t="181030" x="2054225" y="3251200"/>
          <p14:tracePt t="181053" x="2063750" y="3241675"/>
          <p14:tracePt t="182173" x="2073275" y="3232150"/>
          <p14:tracePt t="182205" x="2082800" y="3224213"/>
          <p14:tracePt t="182245" x="2100263" y="3205163"/>
          <p14:tracePt t="182277" x="2109788" y="3195638"/>
          <p14:tracePt t="182285" x="2109788" y="3187700"/>
          <p14:tracePt t="182317" x="2119313" y="3178175"/>
          <p14:tracePt t="182389" x="2127250" y="3178175"/>
          <p14:tracePt t="183946" x="2136775" y="3178175"/>
          <p14:tracePt t="184326" x="2146300" y="3178175"/>
          <p14:tracePt t="184341" x="2155825" y="3178175"/>
          <p14:tracePt t="184349" x="2163763" y="3178175"/>
          <p14:tracePt t="184365" x="2173288" y="3178175"/>
          <p14:tracePt t="184369" x="2182813" y="3178175"/>
          <p14:tracePt t="184375" x="2192338" y="3178175"/>
          <p14:tracePt t="184397" x="2200275" y="3178175"/>
          <p14:tracePt t="184405" x="2209800" y="3178175"/>
          <p14:tracePt t="184414" x="2219325" y="3178175"/>
          <p14:tracePt t="184430" x="2228850" y="3178175"/>
          <p14:tracePt t="184433" x="2236788" y="3178175"/>
          <p14:tracePt t="184442" x="2255838" y="3168650"/>
          <p14:tracePt t="184449" x="2282825" y="3159125"/>
          <p14:tracePt t="184458" x="2328863" y="3141663"/>
          <p14:tracePt t="184465" x="2355850" y="3122613"/>
          <p14:tracePt t="184474" x="2392363" y="3105150"/>
          <p14:tracePt t="184481" x="2447925" y="3078163"/>
          <p14:tracePt t="184491" x="2493963" y="3068638"/>
          <p14:tracePt t="184493" x="2566988" y="3041650"/>
          <p14:tracePt t="184501" x="2640013" y="3041650"/>
          <p14:tracePt t="184511" x="2703513" y="3022600"/>
          <p14:tracePt t="184517" x="2749550" y="3022600"/>
          <p14:tracePt t="184525" x="2786063" y="3022600"/>
          <p14:tracePt t="184533" x="2803525" y="3022600"/>
          <p14:tracePt t="184542" x="2822575" y="3022600"/>
          <p14:tracePt t="184589" x="2830513" y="3022600"/>
          <p14:tracePt t="184713" x="2849563" y="3022600"/>
          <p14:tracePt t="184741" x="2859088" y="3049588"/>
          <p14:tracePt t="184765" x="2859088" y="3059113"/>
          <p14:tracePt t="184830" x="2867025" y="3068638"/>
          <p14:tracePt t="184837" x="2886075" y="3086100"/>
          <p14:tracePt t="184845" x="2886075" y="3095625"/>
          <p14:tracePt t="184862" x="2895600" y="3105150"/>
          <p14:tracePt t="184869" x="2913063" y="3122613"/>
          <p14:tracePt t="184878" x="2922588" y="3141663"/>
          <p14:tracePt t="184885" x="2932113" y="3141663"/>
          <p14:tracePt t="184893" x="2940050" y="3151188"/>
          <p14:tracePt t="184910" x="2949575" y="3159125"/>
          <p14:tracePt t="184926" x="2959100" y="3168650"/>
          <p14:tracePt t="185573" x="2968625" y="3168650"/>
          <p14:tracePt t="185589" x="2986088" y="3168650"/>
          <p14:tracePt t="185613" x="3005138" y="3168650"/>
          <p14:tracePt t="185621" x="3013075" y="3168650"/>
          <p14:tracePt t="185629" x="3022600" y="3159125"/>
          <p14:tracePt t="185645" x="3032125" y="3159125"/>
          <p14:tracePt t="185669" x="3032125" y="3151188"/>
          <p14:tracePt t="185695" x="3041650" y="3151188"/>
          <p14:tracePt t="185711" x="3049588" y="3141663"/>
          <p14:tracePt t="185726" x="3059113" y="3132138"/>
          <p14:tracePt t="186201" x="3059113" y="3141663"/>
          <p14:tracePt t="186309" x="3059113" y="3151188"/>
          <p14:tracePt t="186461" x="3059113" y="3159125"/>
          <p14:tracePt t="186525" x="3068638" y="3159125"/>
          <p14:tracePt t="186541" x="3078163" y="3159125"/>
          <p14:tracePt t="186549" x="3095625" y="3159125"/>
          <p14:tracePt t="186557" x="3105150" y="3159125"/>
          <p14:tracePt t="186573" x="3114675" y="3159125"/>
          <p14:tracePt t="186589" x="3122613" y="3159125"/>
          <p14:tracePt t="186613" x="3132138" y="3159125"/>
          <p14:tracePt t="186646" x="3151188" y="3159125"/>
          <p14:tracePt t="186669" x="3159125" y="3159125"/>
          <p14:tracePt t="186686" x="3178175" y="3151188"/>
          <p14:tracePt t="186701" x="3205163" y="3141663"/>
          <p14:tracePt t="186717" x="3214688" y="3141663"/>
          <p14:tracePt t="186725" x="3232150" y="3122613"/>
          <p14:tracePt t="187169" x="3251200" y="3122613"/>
          <p14:tracePt t="187197" x="3260725" y="3122613"/>
          <p14:tracePt t="187205" x="3270250" y="3122613"/>
          <p14:tracePt t="187210" x="3287713" y="3122613"/>
          <p14:tracePt t="187213" x="3297238" y="3122613"/>
          <p14:tracePt t="187221" x="3306763" y="3122613"/>
          <p14:tracePt t="187245" x="3314700" y="3122613"/>
          <p14:tracePt t="187262" x="3324225" y="3122613"/>
          <p14:tracePt t="187274" x="3333750" y="3122613"/>
          <p14:tracePt t="187281" x="3343275" y="3122613"/>
          <p14:tracePt t="187306" x="3351213" y="3122613"/>
          <p14:tracePt t="187321" x="3360738" y="3122613"/>
          <p14:tracePt t="190157" x="3343275" y="3159125"/>
          <p14:tracePt t="190169" x="3297238" y="3178175"/>
          <p14:tracePt t="190178" x="3251200" y="3205163"/>
          <p14:tracePt t="190185" x="3187700" y="3241675"/>
          <p14:tracePt t="190194" x="3122613" y="3268663"/>
          <p14:tracePt t="190201" x="3049588" y="3297238"/>
          <p14:tracePt t="190210" x="2976563" y="3297238"/>
          <p14:tracePt t="190217" x="2895600" y="3305175"/>
          <p14:tracePt t="190225" x="2867025" y="3305175"/>
          <p14:tracePt t="190233" x="2830513" y="3305175"/>
          <p14:tracePt t="190241" x="2786063" y="3305175"/>
          <p14:tracePt t="190249" x="2757488" y="3305175"/>
          <p14:tracePt t="190317" x="2749550" y="3305175"/>
          <p14:tracePt t="190326" x="2740025" y="3305175"/>
          <p14:tracePt t="190341" x="2720975" y="3305175"/>
          <p14:tracePt t="190357" x="2703513" y="3305175"/>
          <p14:tracePt t="190373" x="2693988" y="3305175"/>
          <p14:tracePt t="190381" x="2684463" y="3305175"/>
          <p14:tracePt t="190397" x="2667000" y="3305175"/>
          <p14:tracePt t="190406" x="2657475" y="3314700"/>
          <p14:tracePt t="190445" x="2647950" y="3324225"/>
          <p14:tracePt t="190462" x="2620963" y="3324225"/>
          <p14:tracePt t="190469" x="2584450" y="3324225"/>
          <p14:tracePt t="190477" x="2574925" y="3324225"/>
          <p14:tracePt t="190485" x="2530475" y="3324225"/>
          <p14:tracePt t="190494" x="2501900" y="3324225"/>
          <p14:tracePt t="190501" x="2474913" y="3324225"/>
          <p14:tracePt t="190517" x="2457450" y="3324225"/>
          <p14:tracePt t="190557" x="2447925" y="3314700"/>
          <p14:tracePt t="190574" x="2447925" y="3305175"/>
          <p14:tracePt t="190589" x="2438400" y="3287713"/>
          <p14:tracePt t="190613" x="2428875" y="3278188"/>
          <p14:tracePt t="191317" x="2428875" y="3268663"/>
          <p14:tracePt t="191577" x="2428875" y="3241675"/>
          <p14:tracePt t="191585" x="2419350" y="3241675"/>
          <p14:tracePt t="191589" x="2419350" y="3232150"/>
          <p14:tracePt t="191597" x="2419350" y="3224213"/>
          <p14:tracePt t="191607" x="2419350" y="3214688"/>
          <p14:tracePt t="191613" x="2419350" y="3205163"/>
          <p14:tracePt t="191622" x="2419350" y="3195638"/>
          <p14:tracePt t="191629" x="2419350" y="3187700"/>
          <p14:tracePt t="191653" x="2419350" y="3178175"/>
          <p14:tracePt t="191678" x="2419350" y="3168650"/>
          <p14:tracePt t="191769" x="2419350" y="3159125"/>
          <p14:tracePt t="191789" x="2419350" y="3151188"/>
          <p14:tracePt t="191813" x="2419350" y="3141663"/>
          <p14:tracePt t="191853" x="2419350" y="3132138"/>
          <p14:tracePt t="191893" x="2401888" y="3114675"/>
          <p14:tracePt t="191917" x="2401888" y="3105150"/>
          <p14:tracePt t="191933" x="2401888" y="3086100"/>
          <p14:tracePt t="191950" x="2382838" y="3068638"/>
          <p14:tracePt t="191973" x="2382838" y="3049588"/>
          <p14:tracePt t="191997" x="2374900" y="3041650"/>
          <p14:tracePt t="192029" x="2355850" y="3022600"/>
          <p14:tracePt t="192085" x="2346325" y="3013075"/>
          <p14:tracePt t="192289" x="2346325" y="3005138"/>
          <p14:tracePt t="192313" x="2346325" y="2995613"/>
          <p14:tracePt t="192321" x="2346325" y="2986088"/>
          <p14:tracePt t="192329" x="2346325" y="2976563"/>
          <p14:tracePt t="192345" x="2346325" y="2959100"/>
          <p14:tracePt t="192405" x="2338388" y="2949575"/>
          <p14:tracePt t="192421" x="2319338" y="2922588"/>
          <p14:tracePt t="192445" x="2309813" y="2922588"/>
          <p14:tracePt t="192461" x="2301875" y="2903538"/>
          <p14:tracePt t="192477" x="2301875" y="2894013"/>
          <p14:tracePt t="192485" x="2292350" y="2886075"/>
          <p14:tracePt t="192501" x="2273300" y="2867025"/>
          <p14:tracePt t="192510" x="2265363" y="2857500"/>
          <p14:tracePt t="192517" x="2255838" y="2849563"/>
          <p14:tracePt t="192543" x="2246313" y="2849563"/>
          <p14:tracePt t="192549" x="2228850" y="2840038"/>
          <p14:tracePt t="192558" x="2219325" y="2840038"/>
          <p14:tracePt t="192565" x="2192338" y="2830513"/>
          <p14:tracePt t="192573" x="2173288" y="2830513"/>
          <p14:tracePt t="192581" x="2146300" y="2830513"/>
          <p14:tracePt t="192591" x="2119313" y="2830513"/>
          <p14:tracePt t="192597" x="2090738" y="2830513"/>
          <p14:tracePt t="192607" x="2046288" y="2830513"/>
          <p14:tracePt t="192613" x="2027238" y="2830513"/>
          <p14:tracePt t="192622" x="1990725" y="2830513"/>
          <p14:tracePt t="192629" x="1944688" y="2830513"/>
          <p14:tracePt t="192637" x="1927225" y="2830513"/>
          <p14:tracePt t="192645" x="1900238" y="2830513"/>
          <p14:tracePt t="192653" x="1871663" y="2830513"/>
          <p14:tracePt t="192661" x="1844675" y="2830513"/>
          <p14:tracePt t="192669" x="1835150" y="2830513"/>
          <p14:tracePt t="192686" x="1808163" y="2830513"/>
          <p14:tracePt t="192710" x="1798638" y="2830513"/>
          <p14:tracePt t="192725" x="1790700" y="2830513"/>
          <p14:tracePt t="192733" x="1781175" y="2840038"/>
          <p14:tracePt t="192749" x="1762125" y="2857500"/>
          <p14:tracePt t="192757" x="1762125" y="2867025"/>
          <p14:tracePt t="192765" x="1744663" y="2886075"/>
          <p14:tracePt t="192774" x="1725613" y="2894013"/>
          <p14:tracePt t="192781" x="1708150" y="2903538"/>
          <p14:tracePt t="192790" x="1689100" y="2903538"/>
          <p14:tracePt t="192797" x="1681163" y="2913063"/>
          <p14:tracePt t="192806" x="1671638" y="2922588"/>
          <p14:tracePt t="192822" x="1662113" y="2922588"/>
          <p14:tracePt t="192829" x="1652588" y="2930525"/>
          <p14:tracePt t="192853" x="1644650" y="2930525"/>
          <p14:tracePt t="192878" x="1635125" y="2940050"/>
          <p14:tracePt t="192894" x="1625600" y="2959100"/>
          <p14:tracePt t="192901" x="1616075" y="2968625"/>
          <p14:tracePt t="192924" x="1616075" y="2976563"/>
          <p14:tracePt t="192928" x="1616075" y="2986088"/>
          <p14:tracePt t="192941" x="1616075" y="2995613"/>
          <p14:tracePt t="192966" x="1616075" y="3005138"/>
          <p14:tracePt t="192974" x="1616075" y="3013075"/>
          <p14:tracePt t="192981" x="1616075" y="3032125"/>
          <p14:tracePt t="193005" x="1616075" y="3041650"/>
          <p14:tracePt t="193021" x="1616075" y="3049588"/>
          <p14:tracePt t="193029" x="1644650" y="3078163"/>
          <p14:tracePt t="193045" x="1662113" y="3095625"/>
          <p14:tracePt t="193053" x="1671638" y="3105150"/>
          <p14:tracePt t="193061" x="1681163" y="3105150"/>
          <p14:tracePt t="193069" x="1698625" y="3122613"/>
          <p14:tracePt t="193085" x="1708150" y="3122613"/>
          <p14:tracePt t="193094" x="1725613" y="3132138"/>
          <p14:tracePt t="193109" x="1735138" y="3132138"/>
          <p14:tracePt t="193117" x="1744663" y="3132138"/>
          <p14:tracePt t="193125" x="1754188" y="3132138"/>
          <p14:tracePt t="193133" x="1762125" y="3132138"/>
          <p14:tracePt t="193141" x="1771650" y="3132138"/>
          <p14:tracePt t="193157" x="1781175" y="3132138"/>
          <p14:tracePt t="193165" x="1798638" y="3132138"/>
          <p14:tracePt t="193173" x="1808163" y="3141663"/>
          <p14:tracePt t="193181" x="1827213" y="3141663"/>
          <p14:tracePt t="193191" x="1835150" y="3141663"/>
          <p14:tracePt t="193197" x="1844675" y="3141663"/>
          <p14:tracePt t="193207" x="1863725" y="3141663"/>
          <p14:tracePt t="193213" x="1881188" y="3141663"/>
          <p14:tracePt t="193222" x="1908175" y="3141663"/>
          <p14:tracePt t="193229" x="1927225" y="3141663"/>
          <p14:tracePt t="193237" x="1944688" y="3141663"/>
          <p14:tracePt t="193245" x="1963738" y="3141663"/>
          <p14:tracePt t="193253" x="1990725" y="3141663"/>
          <p14:tracePt t="193261" x="2000250" y="3141663"/>
          <p14:tracePt t="193268" x="2009775" y="3141663"/>
          <p14:tracePt t="193277" x="2017713" y="3141663"/>
          <p14:tracePt t="193285" x="2036763" y="3141663"/>
          <p14:tracePt t="193301" x="2046288" y="3141663"/>
          <p14:tracePt t="193310" x="2054225" y="3141663"/>
          <p14:tracePt t="193317" x="2073275" y="3141663"/>
          <p14:tracePt t="193325" x="2090738" y="3141663"/>
          <p14:tracePt t="193333" x="2100263" y="3141663"/>
          <p14:tracePt t="193341" x="2109788" y="3141663"/>
          <p14:tracePt t="193349" x="2127250" y="3141663"/>
          <p14:tracePt t="193357" x="2146300" y="3141663"/>
          <p14:tracePt t="193365" x="2155825" y="3141663"/>
          <p14:tracePt t="193373" x="2163763" y="3141663"/>
          <p14:tracePt t="193381" x="2173288" y="3141663"/>
          <p14:tracePt t="193390" x="2209800" y="3141663"/>
          <p14:tracePt t="193407" x="2219325" y="3141663"/>
          <p14:tracePt t="193413" x="2228850" y="3141663"/>
          <p14:tracePt t="193421" x="2246313" y="3141663"/>
          <p14:tracePt t="193429" x="2255838" y="3141663"/>
          <p14:tracePt t="193445" x="2273300" y="3141663"/>
          <p14:tracePt t="193453" x="2273300" y="3132138"/>
          <p14:tracePt t="193461" x="2282825" y="3132138"/>
          <p14:tracePt t="193469" x="2301875" y="3132138"/>
          <p14:tracePt t="193478" x="2309813" y="3132138"/>
          <p14:tracePt t="193485" x="2328863" y="3132138"/>
          <p14:tracePt t="193494" x="2338388" y="3132138"/>
          <p14:tracePt t="193501" x="2346325" y="3132138"/>
          <p14:tracePt t="193509" x="2355850" y="3132138"/>
          <p14:tracePt t="193517" x="2365375" y="3132138"/>
          <p14:tracePt t="193525" x="2374900" y="3122613"/>
          <p14:tracePt t="193533" x="2382838" y="3122613"/>
          <p14:tracePt t="193557" x="2392363" y="3122613"/>
          <p14:tracePt t="193573" x="2401888" y="3122613"/>
          <p14:tracePt t="193645" x="2411413" y="3114675"/>
          <p14:tracePt t="193701" x="2411413" y="3105150"/>
          <p14:tracePt t="193717" x="2411413" y="3095625"/>
          <p14:tracePt t="193733" x="2411413" y="3086100"/>
          <p14:tracePt t="193773" x="2411413" y="3078163"/>
          <p14:tracePt t="193781" x="2411413" y="3068638"/>
          <p14:tracePt t="193797" x="2392363" y="3068638"/>
          <p14:tracePt t="193806" x="2374900" y="3059113"/>
          <p14:tracePt t="193813" x="2355850" y="3049588"/>
          <p14:tracePt t="193822" x="2346325" y="3049588"/>
          <p14:tracePt t="193829" x="2328863" y="3041650"/>
          <p14:tracePt t="193845" x="2309813" y="3041650"/>
          <p14:tracePt t="193853" x="2292350" y="3032125"/>
          <p14:tracePt t="193869" x="2273300" y="3032125"/>
          <p14:tracePt t="193878" x="2255838" y="3032125"/>
          <p14:tracePt t="193886" x="2246313" y="3032125"/>
          <p14:tracePt t="193894" x="2219325" y="3032125"/>
          <p14:tracePt t="193901" x="2182813" y="3032125"/>
          <p14:tracePt t="193910" x="2163763" y="3032125"/>
          <p14:tracePt t="193917" x="2109788" y="3032125"/>
          <p14:tracePt t="193925" x="2063750" y="3013075"/>
          <p14:tracePt t="193933" x="2027238" y="3013075"/>
          <p14:tracePt t="193941" x="1981200" y="3005138"/>
          <p14:tracePt t="193949" x="1917700" y="2986088"/>
          <p14:tracePt t="193958" x="1908175" y="2986088"/>
          <p14:tracePt t="193966" x="1890713" y="2986088"/>
          <p14:tracePt t="193973" x="1871663" y="2976563"/>
          <p14:tracePt t="193981" x="1835150" y="2959100"/>
          <p14:tracePt t="194053" x="1827213" y="2959100"/>
          <p14:tracePt t="194421" x="1817688" y="2959100"/>
          <p14:tracePt t="194433" x="1817688" y="2968625"/>
          <p14:tracePt t="194445" x="1817688" y="2976563"/>
          <p14:tracePt t="194453" x="1817688" y="2986088"/>
          <p14:tracePt t="194461" x="1817688" y="2995613"/>
          <p14:tracePt t="194469" x="1817688" y="3005138"/>
          <p14:tracePt t="194494" x="1817688" y="3013075"/>
          <p14:tracePt t="194510" x="1817688" y="3022600"/>
          <p14:tracePt t="194513" x="1817688" y="3032125"/>
          <p14:tracePt t="194537" x="1817688" y="3041650"/>
          <p14:tracePt t="194545" x="1817688" y="3049588"/>
          <p14:tracePt t="194629" x="1817688" y="3059113"/>
          <p14:tracePt t="194686" x="1817688" y="3068638"/>
          <p14:tracePt t="194766" x="1817688" y="3078163"/>
          <p14:tracePt t="194781" x="1817688" y="3086100"/>
          <p14:tracePt t="194789" x="1817688" y="3095625"/>
          <p14:tracePt t="194797" x="1827213" y="3105150"/>
          <p14:tracePt t="194806" x="1835150" y="3114675"/>
          <p14:tracePt t="194813" x="1844675" y="3114675"/>
          <p14:tracePt t="194829" x="1854200" y="3122613"/>
          <p14:tracePt t="194837" x="1871663" y="3132138"/>
          <p14:tracePt t="194869" x="1881188" y="3141663"/>
          <p14:tracePt t="194885" x="1890713" y="3151188"/>
          <p14:tracePt t="194901" x="1900238" y="3151188"/>
          <p14:tracePt t="194973" x="1908175" y="3151188"/>
          <p14:tracePt t="194989" x="1917700" y="3151188"/>
          <p14:tracePt t="194997" x="1927225" y="3151188"/>
          <p14:tracePt t="195006" x="1936750" y="3151188"/>
          <p14:tracePt t="195013" x="1944688" y="3151188"/>
          <p14:tracePt t="195029" x="1954213" y="3151188"/>
          <p14:tracePt t="195062" x="1963738" y="3151188"/>
          <p14:tracePt t="195117" x="1973263" y="3151188"/>
          <p14:tracePt t="195133" x="1981200" y="3151188"/>
          <p14:tracePt t="195149" x="1990725" y="3151188"/>
          <p14:tracePt t="195157" x="2000250" y="3151188"/>
          <p14:tracePt t="195165" x="2009775" y="3151188"/>
          <p14:tracePt t="195189" x="2027238" y="3159125"/>
          <p14:tracePt t="195205" x="2046288" y="3159125"/>
          <p14:tracePt t="195213" x="2063750" y="3159125"/>
          <p14:tracePt t="195221" x="2082800" y="3159125"/>
          <p14:tracePt t="195229" x="2090738" y="3159125"/>
          <p14:tracePt t="195237" x="2119313" y="3168650"/>
          <p14:tracePt t="195245" x="2136775" y="3178175"/>
          <p14:tracePt t="195253" x="2155825" y="3178175"/>
          <p14:tracePt t="195261" x="2163763" y="3187700"/>
          <p14:tracePt t="195269" x="2163763" y="3195638"/>
          <p14:tracePt t="195311" x="2173288" y="3195638"/>
          <p14:tracePt t="195326" x="2182813" y="3195638"/>
          <p14:tracePt t="195333" x="2192338" y="3195638"/>
          <p14:tracePt t="195349" x="2200275" y="3195638"/>
          <p14:tracePt t="195357" x="2209800" y="3195638"/>
          <p14:tracePt t="195365" x="2219325" y="3205163"/>
          <p14:tracePt t="195373" x="2228850" y="3214688"/>
          <p14:tracePt t="195381" x="2236788" y="3214688"/>
          <p14:tracePt t="195397" x="2246313" y="3214688"/>
          <p14:tracePt t="195407" x="2255838" y="3214688"/>
          <p14:tracePt t="195413" x="2265363" y="3214688"/>
          <p14:tracePt t="195421" x="2282825" y="3214688"/>
          <p14:tracePt t="195429" x="2292350" y="3214688"/>
          <p14:tracePt t="195437" x="2309813" y="3214688"/>
          <p14:tracePt t="195445" x="2346325" y="3224213"/>
          <p14:tracePt t="195453" x="2365375" y="3232150"/>
          <p14:tracePt t="195461" x="2374900" y="3232150"/>
          <p14:tracePt t="195478" x="2382838" y="3232150"/>
          <p14:tracePt t="195485" x="2401888" y="3232150"/>
          <p14:tracePt t="195501" x="2411413" y="3232150"/>
          <p14:tracePt t="195517" x="2419350" y="3232150"/>
          <p14:tracePt t="195534" x="2428875" y="3241675"/>
          <p14:tracePt t="196193" x="2419350" y="3232150"/>
          <p14:tracePt t="196245" x="2401888" y="3224213"/>
          <p14:tracePt t="196285" x="2392363" y="3214688"/>
          <p14:tracePt t="196333" x="2382838" y="3205163"/>
          <p14:tracePt t="202309" x="2382838" y="3178175"/>
          <p14:tracePt t="202317" x="2382838" y="3168650"/>
          <p14:tracePt t="202334" x="2392363" y="3168650"/>
          <p14:tracePt t="202342" x="2401888" y="3168650"/>
          <p14:tracePt t="202365" x="2411413" y="3168650"/>
          <p14:tracePt t="202373" x="2447925" y="3168650"/>
          <p14:tracePt t="202381" x="2465388" y="3168650"/>
          <p14:tracePt t="202389" x="2493963" y="3168650"/>
          <p14:tracePt t="202397" x="2501900" y="3168650"/>
          <p14:tracePt t="202406" x="2511425" y="3178175"/>
          <p14:tracePt t="202413" x="2538413" y="3178175"/>
          <p14:tracePt t="202423" x="2566988" y="3178175"/>
          <p14:tracePt t="202429" x="2584450" y="3178175"/>
          <p14:tracePt t="202437" x="2611438" y="3178175"/>
          <p14:tracePt t="202445" x="2630488" y="3178175"/>
          <p14:tracePt t="202453" x="2657475" y="3178175"/>
          <p14:tracePt t="202461" x="2676525" y="3178175"/>
          <p14:tracePt t="202470" x="2713038" y="3178175"/>
          <p14:tracePt t="202477" x="2720975" y="3178175"/>
          <p14:tracePt t="202487" x="2740025" y="3178175"/>
          <p14:tracePt t="202494" x="2749550" y="3178175"/>
          <p14:tracePt t="202501" x="2757488" y="3178175"/>
          <p14:tracePt t="202517" x="2767013" y="3178175"/>
          <p14:tracePt t="202526" x="2776538" y="3178175"/>
          <p14:tracePt t="202533" x="2803525" y="3178175"/>
          <p14:tracePt t="202543" x="2822575" y="3178175"/>
          <p14:tracePt t="202548" x="2859088" y="3187700"/>
          <p14:tracePt t="202558" x="2876550" y="3187700"/>
          <p14:tracePt t="202565" x="2932113" y="3205163"/>
          <p14:tracePt t="202573" x="3013075" y="3205163"/>
          <p14:tracePt t="202581" x="3086100" y="3232150"/>
          <p14:tracePt t="202589" x="3132138" y="3232150"/>
          <p14:tracePt t="202597" x="3187700" y="3241675"/>
          <p14:tracePt t="202605" x="3260725" y="3260725"/>
          <p14:tracePt t="202613" x="3324225" y="3268663"/>
          <p14:tracePt t="202622" x="3387725" y="3297238"/>
          <p14:tracePt t="202629" x="3460750" y="3324225"/>
          <p14:tracePt t="202638" x="3479800" y="3341688"/>
          <p14:tracePt t="202645" x="3525838" y="3360738"/>
          <p14:tracePt t="202654" x="3543300" y="3378200"/>
          <p14:tracePt t="202661" x="3552825" y="3387725"/>
          <p14:tracePt t="202670" x="3562350" y="3397250"/>
          <p14:tracePt t="202677" x="3570288" y="3406775"/>
          <p14:tracePt t="202685" x="3589338" y="3424238"/>
          <p14:tracePt t="202693" x="3606800" y="3433763"/>
          <p14:tracePt t="202702" x="3616325" y="3451225"/>
          <p14:tracePt t="202710" x="3643313" y="3479800"/>
          <p14:tracePt t="202717" x="3662363" y="3506788"/>
          <p14:tracePt t="202726" x="3708400" y="3552825"/>
          <p14:tracePt t="202733" x="3744913" y="3579813"/>
          <p14:tracePt t="202742" x="3771900" y="3597275"/>
          <p14:tracePt t="202749" x="3808413" y="3633788"/>
          <p14:tracePt t="202758" x="3835400" y="3652838"/>
          <p14:tracePt t="202765" x="3854450" y="3662363"/>
          <p14:tracePt t="202774" x="3890963" y="3679825"/>
          <p14:tracePt t="202781" x="3890963" y="3689350"/>
          <p14:tracePt t="202790" x="3908425" y="3698875"/>
          <p14:tracePt t="202797" x="3927475" y="3706813"/>
          <p14:tracePt t="202829" x="3935413" y="3716338"/>
          <p14:tracePt t="202838" x="3944938" y="3725863"/>
          <p14:tracePt t="202854" x="3954463" y="3752850"/>
          <p14:tracePt t="202861" x="3954463" y="3771900"/>
          <p14:tracePt t="202869" x="3963988" y="3789363"/>
          <p14:tracePt t="202877" x="3971925" y="3816350"/>
          <p14:tracePt t="202885" x="4008438" y="3862388"/>
          <p14:tracePt t="202893" x="4008438" y="3889375"/>
          <p14:tracePt t="202902" x="4017963" y="3908425"/>
          <p14:tracePt t="202910" x="4037013" y="3944938"/>
          <p14:tracePt t="202917" x="4044950" y="3944938"/>
          <p14:tracePt t="202942" x="4044950" y="3954463"/>
          <p14:tracePt t="202949" x="4054475" y="3963988"/>
          <p14:tracePt t="203069" x="4054475" y="3971925"/>
          <p14:tracePt t="203077" x="4054475" y="3990975"/>
          <p14:tracePt t="203085" x="4044950" y="4027488"/>
          <p14:tracePt t="203093" x="4017963" y="4064000"/>
          <p14:tracePt t="203101" x="4000500" y="4110038"/>
          <p14:tracePt t="203110" x="3971925" y="4183063"/>
          <p14:tracePt t="203117" x="3935413" y="4264025"/>
          <p14:tracePt t="203126" x="3898900" y="4329113"/>
          <p14:tracePt t="203133" x="3881438" y="4356100"/>
          <p14:tracePt t="203142" x="3862388" y="4446588"/>
          <p14:tracePt t="203149" x="3835400" y="4575175"/>
          <p14:tracePt t="203158" x="3798888" y="4711700"/>
          <p14:tracePt t="203165" x="3771900" y="4840288"/>
          <p14:tracePt t="203175" x="3744913" y="4930775"/>
          <p14:tracePt t="203181" x="3716338" y="4967288"/>
          <p14:tracePt t="203190" x="3689350" y="5049838"/>
          <p14:tracePt t="203197" x="3652838" y="5095875"/>
          <p14:tracePt t="203206" x="3616325" y="5159375"/>
          <p14:tracePt t="203213" x="3562350" y="5205413"/>
          <p14:tracePt t="203223" x="3543300" y="5268913"/>
          <p14:tracePt t="203229" x="3506788" y="5314950"/>
          <p14:tracePt t="203238" x="3460750" y="5378450"/>
          <p14:tracePt t="203245" x="3424238" y="5441950"/>
          <p14:tracePt t="203254" x="3406775" y="5487988"/>
          <p14:tracePt t="203261" x="3379788" y="5534025"/>
          <p14:tracePt t="203270" x="3360738" y="5580063"/>
          <p14:tracePt t="203277" x="3351213" y="5597525"/>
          <p14:tracePt t="203285" x="3351213" y="5643563"/>
          <p14:tracePt t="203333" x="3360738" y="5661025"/>
          <p14:tracePt t="203342" x="3379788" y="5661025"/>
          <p14:tracePt t="203349" x="3433763" y="5661025"/>
          <p14:tracePt t="203358" x="3497263" y="5624513"/>
          <p14:tracePt t="203365" x="3525838" y="5616575"/>
          <p14:tracePt t="203374" x="3562350" y="5580063"/>
          <p14:tracePt t="203380" x="3562350" y="5570538"/>
          <p14:tracePt t="203389" x="3589338" y="5551488"/>
          <p14:tracePt t="203397" x="3589338" y="5543550"/>
          <p14:tracePt t="203406" x="3598863" y="5534025"/>
          <p14:tracePt t="203413" x="3598863" y="5514975"/>
          <p14:tracePt t="203422" x="3606800" y="5478463"/>
          <p14:tracePt t="203429" x="3635375" y="5451475"/>
          <p14:tracePt t="203437" x="3652838" y="5405438"/>
          <p14:tracePt t="203445" x="3662363" y="5387975"/>
          <p14:tracePt t="203454" x="3698875" y="5341938"/>
          <p14:tracePt t="203461" x="3735388" y="5259388"/>
          <p14:tracePt t="203469" x="3789363" y="5214938"/>
          <p14:tracePt t="203477" x="3825875" y="5149850"/>
          <p14:tracePt t="203485" x="3862388" y="5086350"/>
          <p14:tracePt t="203493" x="3898900" y="5040313"/>
          <p14:tracePt t="203501" x="3917950" y="4995863"/>
          <p14:tracePt t="203510" x="3944938" y="4959350"/>
          <p14:tracePt t="203517" x="3954463" y="4930775"/>
          <p14:tracePt t="203526" x="3963988" y="4913313"/>
          <p14:tracePt t="203532" x="3971925" y="4894263"/>
          <p14:tracePt t="203541" x="3971925" y="4884738"/>
          <p14:tracePt t="203548" x="3971925" y="4876800"/>
          <p14:tracePt t="203558" x="3981450" y="4867275"/>
          <p14:tracePt t="203574" x="3990975" y="4867275"/>
          <p14:tracePt t="203613" x="3990975" y="4857750"/>
          <p14:tracePt t="203621" x="3990975" y="4848225"/>
          <p14:tracePt t="203677" x="4000500" y="4848225"/>
          <p14:tracePt t="203685" x="4008438" y="4840288"/>
          <p14:tracePt t="204053" x="4008438" y="4848225"/>
          <p14:tracePt t="204637" x="4008438" y="4857750"/>
          <p14:tracePt t="205249" x="4008438" y="4867275"/>
          <p14:tracePt t="205261" x="3981450" y="4903788"/>
          <p14:tracePt t="205270" x="3954463" y="4930775"/>
          <p14:tracePt t="205277" x="3927475" y="4995863"/>
          <p14:tracePt t="205285" x="3871913" y="5040313"/>
          <p14:tracePt t="205293" x="3854450" y="5059363"/>
          <p14:tracePt t="205301" x="3825875" y="5095875"/>
          <p14:tracePt t="205310" x="3808413" y="5105400"/>
          <p14:tracePt t="205317" x="3762375" y="5132388"/>
          <p14:tracePt t="205326" x="3725863" y="5168900"/>
          <p14:tracePt t="205333" x="3708400" y="5186363"/>
          <p14:tracePt t="205349" x="3698875" y="5195888"/>
          <p14:tracePt t="205357" x="3689350" y="5205413"/>
          <p14:tracePt t="205375" x="3679825" y="5214938"/>
          <p14:tracePt t="205381" x="3662363" y="5241925"/>
          <p14:tracePt t="205390" x="3643313" y="5278438"/>
          <p14:tracePt t="205397" x="3589338" y="5360988"/>
          <p14:tracePt t="205405" x="3570288" y="5405438"/>
          <p14:tracePt t="205413" x="3497263" y="5507038"/>
          <p14:tracePt t="205422" x="3406775" y="5624513"/>
          <p14:tracePt t="205429" x="3297238" y="5762625"/>
          <p14:tracePt t="205438" x="3178175" y="5899150"/>
          <p14:tracePt t="205445" x="3068638" y="6054725"/>
          <p14:tracePt t="205453" x="2959100" y="6210300"/>
          <p14:tracePt t="205461" x="2886075" y="6346825"/>
          <p14:tracePt t="205469" x="2794000" y="6483350"/>
          <p14:tracePt t="205477" x="2720975" y="6602413"/>
          <p14:tracePt t="205485" x="2667000" y="6702425"/>
          <p14:tracePt t="205493" x="2620963" y="6775450"/>
          <p14:tracePt t="206406" x="0" y="0"/>
        </p14:tracePtLst>
        <p14:tracePtLst>
          <p14:tracePt t="212586" x="3321050" y="6089650"/>
          <p14:tracePt t="212633" x="2374900" y="6738938"/>
          <p14:tracePt t="212637" x="2411413" y="6692900"/>
          <p14:tracePt t="212645" x="2474913" y="6611938"/>
          <p14:tracePt t="212655" x="2603500" y="6502400"/>
          <p14:tracePt t="212661" x="2730500" y="6400800"/>
          <p14:tracePt t="212671" x="2913063" y="6283325"/>
          <p14:tracePt t="212677" x="3049588" y="6191250"/>
          <p14:tracePt t="212685" x="3187700" y="6118225"/>
          <p14:tracePt t="212693" x="3314700" y="6064250"/>
          <p14:tracePt t="212701" x="3470275" y="5999163"/>
          <p14:tracePt t="212709" x="3598863" y="5935663"/>
          <p14:tracePt t="212717" x="3716338" y="5881688"/>
          <p14:tracePt t="212725" x="3817938" y="5826125"/>
          <p14:tracePt t="212733" x="3917950" y="5753100"/>
          <p14:tracePt t="212742" x="4017963" y="5680075"/>
          <p14:tracePt t="212749" x="4100513" y="5607050"/>
          <p14:tracePt t="212758" x="4210050" y="5507038"/>
          <p14:tracePt t="212765" x="4329113" y="5405438"/>
          <p14:tracePt t="212775" x="4484688" y="5278438"/>
          <p14:tracePt t="212781" x="4648200" y="5149850"/>
          <p14:tracePt t="212790" x="4876800" y="4976813"/>
          <p14:tracePt t="212797" x="5105400" y="4803775"/>
          <p14:tracePt t="212805" x="5360988" y="4665663"/>
          <p14:tracePt t="212813" x="5643563" y="4519613"/>
          <p14:tracePt t="212821" x="5908675" y="4446588"/>
          <p14:tracePt t="212829" x="6091238" y="4419600"/>
          <p14:tracePt t="212837" x="6237288" y="4402138"/>
          <p14:tracePt t="212845" x="6346825" y="4392613"/>
          <p14:tracePt t="212855" x="6419850" y="4392613"/>
          <p14:tracePt t="212861" x="6446838" y="4392613"/>
          <p14:tracePt t="212870" x="6465888" y="4392613"/>
          <p14:tracePt t="212877" x="6475413" y="4392613"/>
          <p14:tracePt t="212893" x="6483350" y="4392613"/>
          <p14:tracePt t="212901" x="6502400" y="4392613"/>
          <p14:tracePt t="212922" x="6557963" y="4392613"/>
          <p14:tracePt t="212926" x="6602413" y="4392613"/>
          <p14:tracePt t="212933" x="6684963" y="4365625"/>
          <p14:tracePt t="212942" x="6748463" y="4319588"/>
          <p14:tracePt t="212949" x="6813550" y="4283075"/>
          <p14:tracePt t="212958" x="6877050" y="4227513"/>
          <p14:tracePt t="212965" x="6923088" y="4210050"/>
          <p14:tracePt t="212974" x="6967538" y="4164013"/>
          <p14:tracePt t="212981" x="6986588" y="4127500"/>
          <p14:tracePt t="212991" x="7004050" y="4100513"/>
          <p14:tracePt t="212997" x="7013575" y="4081463"/>
          <p14:tracePt t="213021" x="7013575" y="4073525"/>
          <p14:tracePt t="213045" x="7013575" y="4064000"/>
          <p14:tracePt t="213054" x="7004050" y="4064000"/>
          <p14:tracePt t="213062" x="6986588" y="4064000"/>
          <p14:tracePt t="213071" x="6950075" y="4064000"/>
          <p14:tracePt t="213077" x="6913563" y="4064000"/>
          <p14:tracePt t="213085" x="6858000" y="4064000"/>
          <p14:tracePt t="213093" x="6804025" y="4064000"/>
          <p14:tracePt t="213101" x="6748463" y="4064000"/>
          <p14:tracePt t="213109" x="6721475" y="4064000"/>
          <p14:tracePt t="213117" x="6684963" y="4064000"/>
          <p14:tracePt t="213126" x="6667500" y="4064000"/>
          <p14:tracePt t="213169" x="6657975" y="4064000"/>
          <p14:tracePt t="213185" x="6648450" y="4064000"/>
          <p14:tracePt t="213201" x="6648450" y="4037013"/>
          <p14:tracePt t="213213" x="6638925" y="3990975"/>
          <p14:tracePt t="213221" x="6621463" y="3963988"/>
          <p14:tracePt t="213229" x="6602413" y="3935413"/>
          <p14:tracePt t="213237" x="6602413" y="3917950"/>
          <p14:tracePt t="213246" x="6602413" y="3908425"/>
          <p14:tracePt t="213254" x="6602413" y="3889375"/>
          <p14:tracePt t="213261" x="6602413" y="3871913"/>
          <p14:tracePt t="213271" x="6594475" y="3844925"/>
          <p14:tracePt t="213278" x="6594475" y="3825875"/>
          <p14:tracePt t="213286" x="6575425" y="3789363"/>
          <p14:tracePt t="213293" x="6565900" y="3789363"/>
          <p14:tracePt t="213301" x="6565900" y="3779838"/>
          <p14:tracePt t="213309" x="6557963" y="3762375"/>
          <p14:tracePt t="213317" x="6548438" y="3752850"/>
          <p14:tracePt t="213349" x="6538913" y="3735388"/>
          <p14:tracePt t="213358" x="6538913" y="3725863"/>
          <p14:tracePt t="213366" x="6529388" y="3716338"/>
          <p14:tracePt t="213374" x="6521450" y="3716338"/>
          <p14:tracePt t="213381" x="6502400" y="3698875"/>
          <p14:tracePt t="213389" x="6492875" y="3689350"/>
          <p14:tracePt t="213397" x="6475413" y="3670300"/>
          <p14:tracePt t="213405" x="6456363" y="3652838"/>
          <p14:tracePt t="213413" x="6429375" y="3625850"/>
          <p14:tracePt t="213421" x="6383338" y="3579813"/>
          <p14:tracePt t="213429" x="6365875" y="3560763"/>
          <p14:tracePt t="213437" x="6337300" y="3543300"/>
          <p14:tracePt t="213446" x="6319838" y="3524250"/>
          <p14:tracePt t="213454" x="6292850" y="3524250"/>
          <p14:tracePt t="213461" x="6273800" y="3516313"/>
          <p14:tracePt t="213470" x="6256338" y="3506788"/>
          <p14:tracePt t="213477" x="6227763" y="3487738"/>
          <p14:tracePt t="213494" x="6219825" y="3479800"/>
          <p14:tracePt t="213501" x="6200775" y="3479800"/>
          <p14:tracePt t="213509" x="6183313" y="3470275"/>
          <p14:tracePt t="213517" x="6173788" y="3470275"/>
          <p14:tracePt t="213525" x="6154738" y="3460750"/>
          <p14:tracePt t="213533" x="6146800" y="3460750"/>
          <p14:tracePt t="213542" x="6118225" y="3460750"/>
          <p14:tracePt t="213549" x="6100763" y="3460750"/>
          <p14:tracePt t="213558" x="6073775" y="3460750"/>
          <p14:tracePt t="213565" x="6045200" y="3460750"/>
          <p14:tracePt t="213574" x="6018213" y="3460750"/>
          <p14:tracePt t="213581" x="5991225" y="3460750"/>
          <p14:tracePt t="213589" x="5954713" y="3460750"/>
          <p14:tracePt t="213597" x="5927725" y="3460750"/>
          <p14:tracePt t="213605" x="5908675" y="3460750"/>
          <p14:tracePt t="213613" x="5881688" y="3460750"/>
          <p14:tracePt t="213621" x="5862638" y="3470275"/>
          <p14:tracePt t="213637" x="5835650" y="3487738"/>
          <p14:tracePt t="213646" x="5826125" y="3497263"/>
          <p14:tracePt t="213655" x="5808663" y="3506788"/>
          <p14:tracePt t="213661" x="5799138" y="3516313"/>
          <p14:tracePt t="213671" x="5781675" y="3533775"/>
          <p14:tracePt t="213677" x="5772150" y="3543300"/>
          <p14:tracePt t="213686" x="5753100" y="3560763"/>
          <p14:tracePt t="213701" x="5735638" y="3579813"/>
          <p14:tracePt t="213709" x="5726113" y="3589338"/>
          <p14:tracePt t="213717" x="5726113" y="3597275"/>
          <p14:tracePt t="213725" x="5716588" y="3616325"/>
          <p14:tracePt t="213733" x="5708650" y="3625850"/>
          <p14:tracePt t="213742" x="5708650" y="3643313"/>
          <p14:tracePt t="213749" x="5708650" y="3652838"/>
          <p14:tracePt t="213758" x="5708650" y="3670300"/>
          <p14:tracePt t="213766" x="5699125" y="3716338"/>
          <p14:tracePt t="213774" x="5689600" y="3743325"/>
          <p14:tracePt t="213781" x="5689600" y="3771900"/>
          <p14:tracePt t="213789" x="5689600" y="3808413"/>
          <p14:tracePt t="213797" x="5680075" y="3825875"/>
          <p14:tracePt t="213806" x="5680075" y="3862388"/>
          <p14:tracePt t="213813" x="5680075" y="3881438"/>
          <p14:tracePt t="213821" x="5680075" y="3927475"/>
          <p14:tracePt t="213829" x="5680075" y="3954463"/>
          <p14:tracePt t="213837" x="5716588" y="4008438"/>
          <p14:tracePt t="213846" x="5735638" y="4054475"/>
          <p14:tracePt t="213855" x="5735638" y="4073525"/>
          <p14:tracePt t="213861" x="5745163" y="4117975"/>
          <p14:tracePt t="213871" x="5772150" y="4146550"/>
          <p14:tracePt t="213877" x="5789613" y="4183063"/>
          <p14:tracePt t="213886" x="5799138" y="4183063"/>
          <p14:tracePt t="213894" x="5808663" y="4200525"/>
          <p14:tracePt t="213907" x="5826125" y="4237038"/>
          <p14:tracePt t="213909" x="5845175" y="4256088"/>
          <p14:tracePt t="213917" x="5862638" y="4283075"/>
          <p14:tracePt t="213926" x="5872163" y="4292600"/>
          <p14:tracePt t="213933" x="5908675" y="4310063"/>
          <p14:tracePt t="213941" x="5945188" y="4329113"/>
          <p14:tracePt t="213949" x="5945188" y="4337050"/>
          <p14:tracePt t="213958" x="5964238" y="4337050"/>
          <p14:tracePt t="213965" x="6000750" y="4356100"/>
          <p14:tracePt t="213974" x="6027738" y="4356100"/>
          <p14:tracePt t="213981" x="6064250" y="4356100"/>
          <p14:tracePt t="213989" x="6081713" y="4356100"/>
          <p14:tracePt t="213997" x="6110288" y="4356100"/>
          <p14:tracePt t="214005" x="6127750" y="4356100"/>
          <p14:tracePt t="214013" x="6173788" y="4356100"/>
          <p14:tracePt t="214021" x="6191250" y="4346575"/>
          <p14:tracePt t="214029" x="6219825" y="4329113"/>
          <p14:tracePt t="214037" x="6227763" y="4319588"/>
          <p14:tracePt t="214053" x="6237288" y="4310063"/>
          <p14:tracePt t="214101" x="6237288" y="4300538"/>
          <p14:tracePt t="214126" x="6237288" y="4292600"/>
          <p14:tracePt t="214133" x="6237288" y="4283075"/>
          <p14:tracePt t="214141" x="6237288" y="4273550"/>
          <p14:tracePt t="214149" x="6237288" y="4264025"/>
          <p14:tracePt t="214158" x="6237288" y="4256088"/>
          <p14:tracePt t="214181" x="6237288" y="4246563"/>
          <p14:tracePt t="214213" x="6227763" y="4237038"/>
          <p14:tracePt t="214926" x="6219825" y="4246563"/>
          <p14:tracePt t="214965" x="6210300" y="4256088"/>
          <p14:tracePt t="215086" x="6200775" y="4264025"/>
          <p14:tracePt t="215102" x="6191250" y="4264025"/>
          <p14:tracePt t="215117" x="6183313" y="4273550"/>
          <p14:tracePt t="215125" x="6173788" y="4292600"/>
          <p14:tracePt t="215142" x="6164263" y="4300538"/>
          <p14:tracePt t="215165" x="6164263" y="4310063"/>
          <p14:tracePt t="215173" x="6164263" y="4319588"/>
          <p14:tracePt t="215181" x="6154738" y="4329113"/>
          <p14:tracePt t="215221" x="6146800" y="4337050"/>
          <p14:tracePt t="215229" x="6146800" y="4346575"/>
          <p14:tracePt t="215237" x="6137275" y="4356100"/>
          <p14:tracePt t="215245" x="6127750" y="4356100"/>
          <p14:tracePt t="215261" x="6110288" y="4373563"/>
          <p14:tracePt t="215270" x="6100763" y="4383088"/>
          <p14:tracePt t="215277" x="6100763" y="4402138"/>
          <p14:tracePt t="215286" x="6091238" y="4410075"/>
          <p14:tracePt t="215293" x="6081713" y="4419600"/>
          <p14:tracePt t="215301" x="6064250" y="4429125"/>
          <p14:tracePt t="215309" x="6054725" y="4438650"/>
          <p14:tracePt t="215325" x="6045200" y="4438650"/>
          <p14:tracePt t="215342" x="6037263" y="4456113"/>
          <p14:tracePt t="215349" x="6027738" y="4456113"/>
          <p14:tracePt t="215358" x="6027738" y="4465638"/>
          <p14:tracePt t="215374" x="6018213" y="4465638"/>
          <p14:tracePt t="215381" x="6008688" y="4465638"/>
          <p14:tracePt t="215389" x="6000750" y="4475163"/>
          <p14:tracePt t="215397" x="5991225" y="4483100"/>
          <p14:tracePt t="215437" x="5972175" y="4483100"/>
          <p14:tracePt t="215453" x="5945188" y="4483100"/>
          <p14:tracePt t="215461" x="5935663" y="4483100"/>
          <p14:tracePt t="215470" x="5927725" y="4483100"/>
          <p14:tracePt t="215477" x="5918200" y="4483100"/>
          <p14:tracePt t="215486" x="5899150" y="4483100"/>
          <p14:tracePt t="215493" x="5891213" y="4483100"/>
          <p14:tracePt t="215502" x="5881688" y="4483100"/>
          <p14:tracePt t="215509" x="5862638" y="4483100"/>
          <p14:tracePt t="215541" x="5854700" y="4483100"/>
          <p14:tracePt t="215557" x="5845175" y="4483100"/>
          <p14:tracePt t="215574" x="5835650" y="4483100"/>
          <p14:tracePt t="215589" x="5826125" y="4483100"/>
          <p14:tracePt t="215597" x="5799138" y="4492625"/>
          <p14:tracePt t="215605" x="5781675" y="4492625"/>
          <p14:tracePt t="215613" x="5762625" y="4492625"/>
          <p14:tracePt t="215621" x="5745163" y="4502150"/>
          <p14:tracePt t="215629" x="5726113" y="4502150"/>
          <p14:tracePt t="215637" x="5699125" y="4511675"/>
          <p14:tracePt t="215645" x="5689600" y="4511675"/>
          <p14:tracePt t="215653" x="5680075" y="4519613"/>
          <p14:tracePt t="215670" x="5670550" y="4529138"/>
          <p14:tracePt t="215677" x="5662613" y="4538663"/>
          <p14:tracePt t="215701" x="5653088" y="4538663"/>
          <p14:tracePt t="215717" x="5634038" y="4538663"/>
          <p14:tracePt t="215725" x="5607050" y="4538663"/>
          <p14:tracePt t="215733" x="5580063" y="4529138"/>
          <p14:tracePt t="215742" x="5561013" y="4519613"/>
          <p14:tracePt t="215749" x="5553075" y="4519613"/>
          <p14:tracePt t="215758" x="5507038" y="4492625"/>
          <p14:tracePt t="215765" x="5487988" y="4483100"/>
          <p14:tracePt t="215774" x="5461000" y="4475163"/>
          <p14:tracePt t="215789" x="5443538" y="4465638"/>
          <p14:tracePt t="215966" x="5434013" y="4465638"/>
          <p14:tracePt t="215973" x="5424488" y="4465638"/>
          <p14:tracePt t="215990" x="5414963" y="4465638"/>
          <p14:tracePt t="216005" x="5397500" y="4465638"/>
          <p14:tracePt t="216021" x="5378450" y="4475163"/>
          <p14:tracePt t="216029" x="5378450" y="4483100"/>
          <p14:tracePt t="216038" x="5370513" y="4492625"/>
          <p14:tracePt t="216054" x="5360988" y="4492625"/>
          <p14:tracePt t="216071" x="5360988" y="4502150"/>
          <p14:tracePt t="216077" x="5360988" y="4511675"/>
          <p14:tracePt t="216101" x="5351463" y="4519613"/>
          <p14:tracePt t="216125" x="5341938" y="4529138"/>
          <p14:tracePt t="216150" x="5334000" y="4529138"/>
          <p14:tracePt t="216158" x="5324475" y="4529138"/>
          <p14:tracePt t="216165" x="5314950" y="4529138"/>
          <p14:tracePt t="216174" x="5297488" y="4538663"/>
          <p14:tracePt t="216189" x="5287963" y="4538663"/>
          <p14:tracePt t="216197" x="5278438" y="4538663"/>
          <p14:tracePt t="216214" x="5260975" y="4538663"/>
          <p14:tracePt t="216237" x="5251450" y="4538663"/>
          <p14:tracePt t="216261" x="5241925" y="4538663"/>
          <p14:tracePt t="216285" x="5232400" y="4538663"/>
          <p14:tracePt t="216333" x="5224463" y="4538663"/>
          <p14:tracePt t="216429" x="5205413" y="4538663"/>
          <p14:tracePt t="216445" x="5195888" y="4538663"/>
          <p14:tracePt t="216469" x="5178425" y="4538663"/>
          <p14:tracePt t="216533" x="5159375" y="4529138"/>
          <p14:tracePt t="216541" x="5159375" y="4519613"/>
          <p14:tracePt t="216550" x="5159375" y="4511675"/>
          <p14:tracePt t="216558" x="5151438" y="4483100"/>
          <p14:tracePt t="216590" x="5141913" y="4475163"/>
          <p14:tracePt t="216661" x="5141913" y="4465638"/>
          <p14:tracePt t="216669" x="5141913" y="4446588"/>
          <p14:tracePt t="216686" x="5132388" y="4419600"/>
          <p14:tracePt t="216693" x="5122863" y="4410075"/>
          <p14:tracePt t="216701" x="5122863" y="4392613"/>
          <p14:tracePt t="216709" x="5122863" y="4383088"/>
          <p14:tracePt t="216717" x="5122863" y="4373563"/>
          <p14:tracePt t="216725" x="5122863" y="4356100"/>
          <p14:tracePt t="216741" x="5122863" y="4337050"/>
          <p14:tracePt t="216790" x="5122863" y="4329113"/>
          <p14:tracePt t="216797" x="5122863" y="4319588"/>
          <p14:tracePt t="216813" x="5122863" y="4310063"/>
          <p14:tracePt t="216845" x="5122863" y="4300538"/>
          <p14:tracePt t="216853" x="5122863" y="4283075"/>
          <p14:tracePt t="216861" x="5122863" y="4273550"/>
          <p14:tracePt t="216869" x="5122863" y="4264025"/>
          <p14:tracePt t="216886" x="5122863" y="4256088"/>
          <p14:tracePt t="216893" x="5122863" y="4246563"/>
          <p14:tracePt t="216917" x="5122863" y="4237038"/>
          <p14:tracePt t="216997" x="5122863" y="4227513"/>
          <p14:tracePt t="217173" x="5122863" y="4219575"/>
          <p14:tracePt t="217189" x="5122863" y="4200525"/>
          <p14:tracePt t="217197" x="5132388" y="4183063"/>
          <p14:tracePt t="217206" x="5132388" y="4173538"/>
          <p14:tracePt t="217214" x="5141913" y="4154488"/>
          <p14:tracePt t="217221" x="5151438" y="4154488"/>
          <p14:tracePt t="217229" x="5159375" y="4146550"/>
          <p14:tracePt t="217269" x="5159375" y="4137025"/>
          <p14:tracePt t="217293" x="5159375" y="4127500"/>
          <p14:tracePt t="217301" x="5159375" y="4117975"/>
          <p14:tracePt t="217317" x="5168900" y="4110038"/>
          <p14:tracePt t="217414" x="5187950" y="4127500"/>
          <p14:tracePt t="217421" x="5187950" y="4137025"/>
          <p14:tracePt t="217429" x="5187950" y="4146550"/>
          <p14:tracePt t="217437" x="5187950" y="4154488"/>
          <p14:tracePt t="217445" x="5195888" y="4183063"/>
          <p14:tracePt t="217509" x="5205413" y="4191000"/>
          <p14:tracePt t="217557" x="5205413" y="4183063"/>
          <p14:tracePt t="217581" x="5205413" y="4164013"/>
          <p14:tracePt t="217597" x="5205413" y="4154488"/>
          <p14:tracePt t="217613" x="5205413" y="4137025"/>
          <p14:tracePt t="217629" x="5205413" y="4127500"/>
          <p14:tracePt t="217637" x="5205413" y="4117975"/>
          <p14:tracePt t="217653" x="5205413" y="4110038"/>
          <p14:tracePt t="217885" x="5205413" y="4100513"/>
          <p14:tracePt t="217893" x="5205413" y="4081463"/>
          <p14:tracePt t="217905" x="5205413" y="4073525"/>
          <p14:tracePt t="217909" x="5205413" y="4054475"/>
          <p14:tracePt t="218005" x="5205413" y="4044950"/>
          <p14:tracePt t="218021" x="5224463" y="4054475"/>
          <p14:tracePt t="218029" x="5232400" y="4064000"/>
          <p14:tracePt t="218037" x="5268913" y="4081463"/>
          <p14:tracePt t="218045" x="5287963" y="4090988"/>
          <p14:tracePt t="218054" x="5351463" y="4110038"/>
          <p14:tracePt t="218061" x="5387975" y="4117975"/>
          <p14:tracePt t="218071" x="5451475" y="4127500"/>
          <p14:tracePt t="218077" x="5480050" y="4137025"/>
          <p14:tracePt t="218086" x="5497513" y="4137025"/>
          <p14:tracePt t="218093" x="5524500" y="4137025"/>
          <p14:tracePt t="218173" x="5534025" y="4137025"/>
          <p14:tracePt t="218190" x="5543550" y="4137025"/>
          <p14:tracePt t="218197" x="5553075" y="4137025"/>
          <p14:tracePt t="218206" x="5561013" y="4146550"/>
          <p14:tracePt t="218229" x="5570538" y="4146550"/>
          <p14:tracePt t="218261" x="5580063" y="4146550"/>
          <p14:tracePt t="218269" x="5589588" y="4146550"/>
          <p14:tracePt t="218277" x="5597525" y="4137025"/>
          <p14:tracePt t="218293" x="5607050" y="4117975"/>
          <p14:tracePt t="218301" x="5607050" y="4100513"/>
          <p14:tracePt t="218309" x="5607050" y="4090988"/>
          <p14:tracePt t="218325" x="5607050" y="4081463"/>
          <p14:tracePt t="218349" x="5616575" y="4073525"/>
          <p14:tracePt t="218461" x="5616575" y="4081463"/>
          <p14:tracePt t="218469" x="5616575" y="4090988"/>
          <p14:tracePt t="218477" x="5616575" y="4100513"/>
          <p14:tracePt t="218493" x="5616575" y="4110038"/>
          <p14:tracePt t="218525" x="5616575" y="4117975"/>
          <p14:tracePt t="218621" x="5616575" y="4110038"/>
          <p14:tracePt t="218629" x="5616575" y="4100513"/>
          <p14:tracePt t="218637" x="5616575" y="4090988"/>
          <p14:tracePt t="218773" x="5616575" y="4100513"/>
          <p14:tracePt t="218837" x="5616575" y="4090988"/>
          <p14:tracePt t="218845" x="5616575" y="4073525"/>
          <p14:tracePt t="218853" x="5616575" y="4044950"/>
          <p14:tracePt t="218861" x="5616575" y="4037013"/>
          <p14:tracePt t="218871" x="5616575" y="4017963"/>
          <p14:tracePt t="218877" x="5616575" y="4008438"/>
          <p14:tracePt t="218973" x="5616575" y="4027488"/>
          <p14:tracePt t="218981" x="5616575" y="4037013"/>
          <p14:tracePt t="218989" x="5616575" y="4044950"/>
          <p14:tracePt t="218997" x="5616575" y="4064000"/>
          <p14:tracePt t="219005" x="5616575" y="4081463"/>
          <p14:tracePt t="219013" x="5607050" y="4081463"/>
          <p14:tracePt t="219029" x="5607050" y="4090988"/>
          <p14:tracePt t="219038" x="5597525" y="4100513"/>
          <p14:tracePt t="219061" x="5597525" y="4110038"/>
          <p14:tracePt t="219071" x="5589588" y="4117975"/>
          <p14:tracePt t="219077" x="5580063" y="4137025"/>
          <p14:tracePt t="219093" x="5570538" y="4146550"/>
          <p14:tracePt t="219101" x="5561013" y="4154488"/>
          <p14:tracePt t="219109" x="5553075" y="4164013"/>
          <p14:tracePt t="219117" x="5553075" y="4173538"/>
          <p14:tracePt t="219142" x="5543550" y="4183063"/>
          <p14:tracePt t="219197" x="5534025" y="4183063"/>
          <p14:tracePt t="219205" x="5524500" y="4191000"/>
          <p14:tracePt t="219213" x="5516563" y="4200525"/>
          <p14:tracePt t="219221" x="5507038" y="4210050"/>
          <p14:tracePt t="219229" x="5497513" y="4210050"/>
          <p14:tracePt t="219237" x="5487988" y="4210050"/>
          <p14:tracePt t="219245" x="5480050" y="4210050"/>
          <p14:tracePt t="219261" x="5461000" y="4210050"/>
          <p14:tracePt t="219271" x="5443538" y="4210050"/>
          <p14:tracePt t="219277" x="5434013" y="4210050"/>
          <p14:tracePt t="219287" x="5424488" y="4210050"/>
          <p14:tracePt t="219303" x="5407025" y="4210050"/>
          <p14:tracePt t="219309" x="5387975" y="4210050"/>
          <p14:tracePt t="219317" x="5360988" y="4210050"/>
          <p14:tracePt t="219325" x="5341938" y="4210050"/>
          <p14:tracePt t="219333" x="5324475" y="4210050"/>
          <p14:tracePt t="219342" x="5297488" y="4210050"/>
          <p14:tracePt t="219349" x="5268913" y="4200525"/>
          <p14:tracePt t="219357" x="5241925" y="4191000"/>
          <p14:tracePt t="219365" x="5214938" y="4183063"/>
          <p14:tracePt t="219373" x="5205413" y="4173538"/>
          <p14:tracePt t="219381" x="5187950" y="4173538"/>
          <p14:tracePt t="219390" x="5159375" y="4154488"/>
          <p14:tracePt t="219477" x="5151438" y="4146550"/>
          <p14:tracePt t="219493" x="5132388" y="4137025"/>
          <p14:tracePt t="219717" x="5141913" y="4137025"/>
          <p14:tracePt t="219725" x="5151438" y="4137025"/>
          <p14:tracePt t="219729" x="5168900" y="4146550"/>
          <p14:tracePt t="219749" x="5178425" y="4146550"/>
          <p14:tracePt t="219758" x="5187950" y="4154488"/>
          <p14:tracePt t="219774" x="5195888" y="4154488"/>
          <p14:tracePt t="219781" x="5205413" y="4154488"/>
          <p14:tracePt t="219789" x="5224463" y="4154488"/>
          <p14:tracePt t="219793" x="5232400" y="4154488"/>
          <p14:tracePt t="219802" x="5251450" y="4154488"/>
          <p14:tracePt t="219809" x="5268913" y="4173538"/>
          <p14:tracePt t="219817" x="5287963" y="4173538"/>
          <p14:tracePt t="219825" x="5314950" y="4191000"/>
          <p14:tracePt t="219833" x="5324475" y="4191000"/>
          <p14:tracePt t="219841" x="5341938" y="4200525"/>
          <p14:tracePt t="219849" x="5360988" y="4200525"/>
          <p14:tracePt t="219853" x="5378450" y="4210050"/>
          <p14:tracePt t="219861" x="5387975" y="4219575"/>
          <p14:tracePt t="219877" x="5397500" y="4219575"/>
          <p14:tracePt t="219887" x="5414963" y="4219575"/>
          <p14:tracePt t="219893" x="5434013" y="4219575"/>
          <p14:tracePt t="219903" x="5443538" y="4219575"/>
          <p14:tracePt t="219920" x="5461000" y="4219575"/>
          <p14:tracePt t="219973" x="5480050" y="4219575"/>
          <p14:tracePt t="219997" x="5487988" y="4219575"/>
          <p14:tracePt t="220013" x="5497513" y="4219575"/>
          <p14:tracePt t="220022" x="5507038" y="4219575"/>
          <p14:tracePt t="220046" x="5516563" y="4219575"/>
          <p14:tracePt t="220061" x="5534025" y="4219575"/>
          <p14:tracePt t="220068" x="5534025" y="4210050"/>
          <p14:tracePt t="220085" x="5534025" y="4200525"/>
          <p14:tracePt t="220093" x="5553075" y="4183063"/>
          <p14:tracePt t="220102" x="5553075" y="4173538"/>
          <p14:tracePt t="220109" x="5561013" y="4164013"/>
          <p14:tracePt t="220117" x="5570538" y="4154488"/>
          <p14:tracePt t="220329" x="5570538" y="4146550"/>
          <p14:tracePt t="220466" x="5570538" y="4164013"/>
          <p14:tracePt t="220473" x="5570538" y="4173538"/>
          <p14:tracePt t="220481" x="5570538" y="4191000"/>
          <p14:tracePt t="220489" x="5570538" y="4210050"/>
          <p14:tracePt t="220497" x="5570538" y="4227513"/>
          <p14:tracePt t="220505" x="5561013" y="4237038"/>
          <p14:tracePt t="220509" x="5553075" y="4237038"/>
          <p14:tracePt t="220517" x="5553075" y="4246563"/>
          <p14:tracePt t="220525" x="5543550" y="4246563"/>
          <p14:tracePt t="220533" x="5516563" y="4264025"/>
          <p14:tracePt t="220541" x="5507038" y="4264025"/>
          <p14:tracePt t="220549" x="5487988" y="4273550"/>
          <p14:tracePt t="220557" x="5461000" y="4283075"/>
          <p14:tracePt t="220565" x="5451475" y="4283075"/>
          <p14:tracePt t="220574" x="5434013" y="4283075"/>
          <p14:tracePt t="220581" x="5414963" y="4283075"/>
          <p14:tracePt t="220590" x="5397500" y="4283075"/>
          <p14:tracePt t="220597" x="5378450" y="4292600"/>
          <p14:tracePt t="220613" x="5370513" y="4292600"/>
          <p14:tracePt t="220621" x="5360988" y="4292600"/>
          <p14:tracePt t="220646" x="5351463" y="4292600"/>
          <p14:tracePt t="220669" x="5334000" y="4292600"/>
          <p14:tracePt t="220693" x="5324475" y="4292600"/>
          <p14:tracePt t="220702" x="5305425" y="4292600"/>
          <p14:tracePt t="220717" x="5287963" y="4292600"/>
          <p14:tracePt t="220725" x="5278438" y="4292600"/>
          <p14:tracePt t="220742" x="5251450" y="4283075"/>
          <p14:tracePt t="220781" x="5232400" y="4264025"/>
          <p14:tracePt t="220806" x="5232400" y="4256088"/>
          <p14:tracePt t="220812" x="5224463" y="4246563"/>
          <p14:tracePt t="220838" x="5224463" y="4237038"/>
          <p14:tracePt t="220845" x="5214938" y="4227513"/>
          <p14:tracePt t="220853" x="5214938" y="4219575"/>
          <p14:tracePt t="220861" x="5205413" y="4210050"/>
          <p14:tracePt t="220893" x="5195888" y="4200525"/>
          <p14:tracePt t="222114" x="5178425" y="4200525"/>
          <p14:tracePt t="222161" x="5159375" y="4200525"/>
          <p14:tracePt t="222177" x="5151438" y="4200525"/>
          <p14:tracePt t="222246" x="5132388" y="4210050"/>
          <p14:tracePt t="222253" x="5132388" y="4219575"/>
          <p14:tracePt t="222261" x="5132388" y="4237038"/>
          <p14:tracePt t="222269" x="5105400" y="4256088"/>
          <p14:tracePt t="222277" x="5105400" y="4273550"/>
          <p14:tracePt t="222287" x="5095875" y="4292600"/>
          <p14:tracePt t="222293" x="5095875" y="4310063"/>
          <p14:tracePt t="222303" x="5078413" y="4329113"/>
          <p14:tracePt t="222309" x="5078413" y="4373563"/>
          <p14:tracePt t="222317" x="5068888" y="4392613"/>
          <p14:tracePt t="222325" x="5068888" y="4402138"/>
          <p14:tracePt t="222333" x="5059363" y="4429125"/>
          <p14:tracePt t="222341" x="5049838" y="4429125"/>
          <p14:tracePt t="222349" x="5049838" y="4438650"/>
          <p14:tracePt t="222358" x="5049838" y="4456113"/>
          <p14:tracePt t="222365" x="5049838" y="4465638"/>
          <p14:tracePt t="222374" x="5049838" y="4475163"/>
          <p14:tracePt t="222381" x="5049838" y="4492625"/>
          <p14:tracePt t="222390" x="5041900" y="4492625"/>
          <p14:tracePt t="222397" x="5041900" y="4511675"/>
          <p14:tracePt t="222406" x="5032375" y="4519613"/>
          <p14:tracePt t="222413" x="5022850" y="4538663"/>
          <p14:tracePt t="222429" x="5013325" y="4556125"/>
          <p14:tracePt t="222445" x="5013325" y="4575175"/>
          <p14:tracePt t="222469" x="5013325" y="4584700"/>
          <p14:tracePt t="222486" x="5013325" y="4592638"/>
          <p14:tracePt t="222557" x="5005388" y="4592638"/>
          <p14:tracePt t="222573" x="4995863" y="4602163"/>
          <p14:tracePt t="222581" x="4986338" y="4602163"/>
          <p14:tracePt t="222590" x="4976813" y="4611688"/>
          <p14:tracePt t="222597" x="4976813" y="4621213"/>
          <p14:tracePt t="222606" x="4959350" y="4629150"/>
          <p14:tracePt t="222613" x="4940300" y="4648200"/>
          <p14:tracePt t="222621" x="4932363" y="4657725"/>
          <p14:tracePt t="222629" x="4922838" y="4665663"/>
          <p14:tracePt t="222637" x="4903788" y="4675188"/>
          <p14:tracePt t="222645" x="4895850" y="4684713"/>
          <p14:tracePt t="222653" x="4886325" y="4684713"/>
          <p14:tracePt t="222670" x="4876800" y="4694238"/>
          <p14:tracePt t="222702" x="4867275" y="4702175"/>
          <p14:tracePt t="222821" x="4857750" y="4711700"/>
          <p14:tracePt t="222845" x="4849813" y="4721225"/>
          <p14:tracePt t="222869" x="4840288" y="4730750"/>
          <p14:tracePt t="222925" x="4830763" y="4748213"/>
          <p14:tracePt t="222949" x="4821238" y="4748213"/>
          <p14:tracePt t="222957" x="4821238" y="4757738"/>
          <p14:tracePt t="222965" x="4813300" y="4767263"/>
          <p14:tracePt t="222974" x="4803775" y="4775200"/>
          <p14:tracePt t="222981" x="4794250" y="4784725"/>
          <p14:tracePt t="222990" x="4776788" y="4803775"/>
          <p14:tracePt t="222997" x="4767263" y="4811713"/>
          <p14:tracePt t="223006" x="4740275" y="4821238"/>
          <p14:tracePt t="223013" x="4730750" y="4830763"/>
          <p14:tracePt t="223029" x="4703763" y="4848225"/>
          <p14:tracePt t="223045" x="4684713" y="4848225"/>
          <p14:tracePt t="223054" x="4667250" y="4867275"/>
          <p14:tracePt t="223061" x="4657725" y="4867275"/>
          <p14:tracePt t="223070" x="4648200" y="4867275"/>
          <p14:tracePt t="223077" x="4638675" y="4876800"/>
          <p14:tracePt t="223093" x="4630738" y="4876800"/>
          <p14:tracePt t="223109" x="4621213" y="4876800"/>
          <p14:tracePt t="223221" x="4611688" y="4876800"/>
          <p14:tracePt t="223245" x="4611688" y="4884738"/>
          <p14:tracePt t="223301" x="4602163" y="4894263"/>
          <p14:tracePt t="223357" x="4594225" y="4894263"/>
          <p14:tracePt t="226089" x="4548188" y="4894263"/>
          <p14:tracePt t="226097" x="4484688" y="4894263"/>
          <p14:tracePt t="226113" x="4465638" y="4903788"/>
          <p14:tracePt t="226122" x="4448175" y="4913313"/>
          <p14:tracePt t="226137" x="4429125" y="4913313"/>
          <p14:tracePt t="226141" x="4419600" y="4913313"/>
          <p14:tracePt t="226149" x="4411663" y="4913313"/>
          <p14:tracePt t="226157" x="4402138" y="4913313"/>
          <p14:tracePt t="226166" x="4383088" y="4913313"/>
          <p14:tracePt t="226173" x="4375150" y="4913313"/>
          <p14:tracePt t="226181" x="4365625" y="4922838"/>
          <p14:tracePt t="226190" x="4346575" y="4922838"/>
          <p14:tracePt t="226197" x="4329113" y="4930775"/>
          <p14:tracePt t="226202" x="4292600" y="4940300"/>
          <p14:tracePt t="226209" x="4283075" y="4940300"/>
          <p14:tracePt t="226221" x="4265613" y="4959350"/>
          <p14:tracePt t="226229" x="4229100" y="4967288"/>
          <p14:tracePt t="226238" x="4192588" y="4976813"/>
          <p14:tracePt t="226246" x="4173538" y="4976813"/>
          <p14:tracePt t="226254" x="4127500" y="5003800"/>
          <p14:tracePt t="226261" x="4100513" y="5003800"/>
          <p14:tracePt t="226269" x="4064000" y="5013325"/>
          <p14:tracePt t="226277" x="4027488" y="5022850"/>
          <p14:tracePt t="226286" x="4008438" y="5040313"/>
          <p14:tracePt t="226293" x="3990975" y="5040313"/>
          <p14:tracePt t="226303" x="3971925" y="5040313"/>
          <p14:tracePt t="226309" x="3954463" y="5040313"/>
          <p14:tracePt t="226317" x="3944938" y="5040313"/>
          <p14:tracePt t="226325" x="3917950" y="5040313"/>
          <p14:tracePt t="226334" x="3898900" y="5040313"/>
          <p14:tracePt t="226341" x="3844925" y="5040313"/>
          <p14:tracePt t="226349" x="3808413" y="5040313"/>
          <p14:tracePt t="226357" x="3781425" y="5040313"/>
          <p14:tracePt t="226366" x="3744913" y="5040313"/>
          <p14:tracePt t="226373" x="3679825" y="5040313"/>
          <p14:tracePt t="226382" x="3625850" y="5040313"/>
          <p14:tracePt t="226390" x="3543300" y="5040313"/>
          <p14:tracePt t="226397" x="3489325" y="5040313"/>
          <p14:tracePt t="226406" x="3433763" y="5040313"/>
          <p14:tracePt t="226413" x="3397250" y="5040313"/>
          <p14:tracePt t="226421" x="3343275" y="5040313"/>
          <p14:tracePt t="226429" x="3270250" y="5040313"/>
          <p14:tracePt t="226437" x="3168650" y="5040313"/>
          <p14:tracePt t="226446" x="3078163" y="5040313"/>
          <p14:tracePt t="226453" x="2968625" y="5040313"/>
          <p14:tracePt t="226461" x="2876550" y="5040313"/>
          <p14:tracePt t="226469" x="2786063" y="5040313"/>
          <p14:tracePt t="226477" x="2713038" y="5040313"/>
          <p14:tracePt t="226485" x="2640013" y="5040313"/>
          <p14:tracePt t="226493" x="2574925" y="5049838"/>
          <p14:tracePt t="226502" x="2520950" y="5049838"/>
          <p14:tracePt t="226509" x="2465388" y="5049838"/>
          <p14:tracePt t="226517" x="2419350" y="5049838"/>
          <p14:tracePt t="226525" x="2382838" y="5049838"/>
          <p14:tracePt t="226533" x="2355850" y="5049838"/>
          <p14:tracePt t="226541" x="2309813" y="5049838"/>
          <p14:tracePt t="226549" x="2273300" y="5049838"/>
          <p14:tracePt t="226557" x="2246313" y="5049838"/>
          <p14:tracePt t="226565" x="2200275" y="5049838"/>
          <p14:tracePt t="226573" x="2163763" y="5068888"/>
          <p14:tracePt t="226581" x="2119313" y="5076825"/>
          <p14:tracePt t="226590" x="2073275" y="5076825"/>
          <p14:tracePt t="226597" x="2054225" y="5076825"/>
          <p14:tracePt t="226606" x="2017713" y="5076825"/>
          <p14:tracePt t="226613" x="2009775" y="5076825"/>
          <p14:tracePt t="226621" x="2000250" y="5076825"/>
          <p14:tracePt t="226629" x="1990725" y="5086350"/>
          <p14:tracePt t="226637" x="1981200" y="5086350"/>
          <p14:tracePt t="226645" x="1973263" y="5086350"/>
          <p14:tracePt t="226653" x="1963738" y="5086350"/>
          <p14:tracePt t="226661" x="1908175" y="5105400"/>
          <p14:tracePt t="226669" x="1890713" y="5105400"/>
          <p14:tracePt t="226677" x="1835150" y="5113338"/>
          <p14:tracePt t="226686" x="1762125" y="5122863"/>
          <p14:tracePt t="226693" x="1689100" y="5122863"/>
          <p14:tracePt t="226702" x="1662113" y="5122863"/>
          <p14:tracePt t="226709" x="1606550" y="5122863"/>
          <p14:tracePt t="226717" x="1525588" y="5122863"/>
          <p14:tracePt t="226725" x="1433513" y="5122863"/>
          <p14:tracePt t="226733" x="1343025" y="5122863"/>
          <p14:tracePt t="226741" x="1250950" y="5122863"/>
          <p14:tracePt t="226749" x="1196975" y="5122863"/>
          <p14:tracePt t="226757" x="1168400" y="5122863"/>
          <p14:tracePt t="226765" x="1131888" y="5113338"/>
          <p14:tracePt t="226773" x="1104900" y="5105400"/>
          <p14:tracePt t="226781" x="1087438" y="5086350"/>
          <p14:tracePt t="226790" x="1077913" y="5076825"/>
          <p14:tracePt t="226797" x="1068388" y="5076825"/>
          <p14:tracePt t="226806" x="1050925" y="5059363"/>
          <p14:tracePt t="226822" x="1022350" y="5032375"/>
          <p14:tracePt t="226837" x="995363" y="5003800"/>
          <p14:tracePt t="226841" x="977900" y="5003800"/>
          <p14:tracePt t="226854" x="958850" y="4995863"/>
          <p14:tracePt t="226861" x="922338" y="4995863"/>
          <p14:tracePt t="226870" x="904875" y="4986338"/>
          <p14:tracePt t="226877" x="885825" y="4986338"/>
          <p14:tracePt t="226886" x="868363" y="4986338"/>
          <p14:tracePt t="226909" x="858838" y="4986338"/>
          <p14:tracePt t="226958" x="849313" y="4986338"/>
          <p14:tracePt t="226981" x="839788" y="4986338"/>
          <p14:tracePt t="227005" x="831850" y="4976813"/>
          <p14:tracePt t="227141" x="822325" y="4976813"/>
          <p14:tracePt t="227173" x="812800" y="4976813"/>
          <p14:tracePt t="227197" x="803275" y="4976813"/>
          <p14:tracePt t="227237" x="793750" y="4986338"/>
          <p14:tracePt t="227333" x="793750" y="4995863"/>
          <p14:tracePt t="227469" x="785813" y="5003800"/>
          <p14:tracePt t="227477" x="776288" y="5003800"/>
          <p14:tracePt t="227485" x="749300" y="4976813"/>
          <p14:tracePt t="227493" x="739775" y="4949825"/>
          <p14:tracePt t="227502" x="703263" y="4884738"/>
          <p14:tracePt t="227509" x="666750" y="4840288"/>
          <p14:tracePt t="227517" x="630238" y="4775200"/>
          <p14:tracePt t="227525" x="593725" y="4730750"/>
          <p14:tracePt t="227534" x="574675" y="4684713"/>
          <p14:tracePt t="227541" x="566738" y="4675188"/>
          <p14:tracePt t="227549" x="557213" y="4648200"/>
          <p14:tracePt t="227557" x="547688" y="4638675"/>
          <p14:tracePt t="227566" x="547688" y="4611688"/>
          <p14:tracePt t="227574" x="538163" y="4611688"/>
          <p14:tracePt t="227581" x="530225" y="4575175"/>
          <p14:tracePt t="227590" x="520700" y="4529138"/>
          <p14:tracePt t="227597" x="511175" y="4465638"/>
          <p14:tracePt t="227606" x="493713" y="4410075"/>
          <p14:tracePt t="227613" x="474663" y="4329113"/>
          <p14:tracePt t="227622" x="457200" y="4256088"/>
          <p14:tracePt t="227629" x="428625" y="4173538"/>
          <p14:tracePt t="227638" x="428625" y="4137025"/>
          <p14:tracePt t="227645" x="420688" y="4064000"/>
          <p14:tracePt t="227654" x="420688" y="4017963"/>
          <p14:tracePt t="227661" x="411163" y="3963988"/>
          <p14:tracePt t="227670" x="411163" y="3908425"/>
          <p14:tracePt t="227677" x="411163" y="3881438"/>
          <p14:tracePt t="227686" x="411163" y="3835400"/>
          <p14:tracePt t="227693" x="411163" y="3808413"/>
          <p14:tracePt t="227702" x="411163" y="3779838"/>
          <p14:tracePt t="227709" x="411163" y="3735388"/>
          <p14:tracePt t="227713" x="411163" y="3725863"/>
          <p14:tracePt t="227725" x="411163" y="3652838"/>
          <p14:tracePt t="227733" x="411163" y="3579813"/>
          <p14:tracePt t="227741" x="428625" y="3497263"/>
          <p14:tracePt t="227749" x="438150" y="3460750"/>
          <p14:tracePt t="227757" x="438150" y="3378200"/>
          <p14:tracePt t="227765" x="438150" y="3351213"/>
          <p14:tracePt t="227773" x="438150" y="3314700"/>
          <p14:tracePt t="227781" x="438150" y="3260725"/>
          <p14:tracePt t="227790" x="438150" y="3187700"/>
          <p14:tracePt t="227797" x="438150" y="3105150"/>
          <p14:tracePt t="227806" x="438150" y="3032125"/>
          <p14:tracePt t="227813" x="438150" y="2959100"/>
          <p14:tracePt t="227822" x="438150" y="2886075"/>
          <p14:tracePt t="227829" x="438150" y="2794000"/>
          <p14:tracePt t="227837" x="438150" y="2740025"/>
          <p14:tracePt t="227841" x="438150" y="2667000"/>
          <p14:tracePt t="227849" x="438150" y="2601913"/>
          <p14:tracePt t="227861" x="438150" y="2547938"/>
          <p14:tracePt t="227869" x="438150" y="2474913"/>
          <p14:tracePt t="227877" x="438150" y="2419350"/>
          <p14:tracePt t="227886" x="438150" y="2365375"/>
          <p14:tracePt t="227893" x="438150" y="2309813"/>
          <p14:tracePt t="227906" x="438150" y="2265363"/>
          <p14:tracePt t="227909" x="438150" y="2209800"/>
          <p14:tracePt t="227917" x="438150" y="2182813"/>
          <p14:tracePt t="227925" x="438150" y="2136775"/>
          <p14:tracePt t="227934" x="438150" y="2100263"/>
          <p14:tracePt t="227941" x="438150" y="2054225"/>
          <p14:tracePt t="227949" x="438150" y="2017713"/>
          <p14:tracePt t="227958" x="438150" y="1944688"/>
          <p14:tracePt t="227965" x="438150" y="1908175"/>
          <p14:tracePt t="227973" x="420688" y="1844675"/>
          <p14:tracePt t="227981" x="420688" y="1808163"/>
          <p14:tracePt t="227990" x="411163" y="1735138"/>
          <p14:tracePt t="227997" x="411163" y="1679575"/>
          <p14:tracePt t="228006" x="411163" y="1606550"/>
          <p14:tracePt t="228013" x="411163" y="1543050"/>
          <p14:tracePt t="228022" x="401638" y="1489075"/>
          <p14:tracePt t="228029" x="401638" y="1460500"/>
          <p14:tracePt t="228037" x="401638" y="1406525"/>
          <p14:tracePt t="228045" x="374650" y="1343025"/>
          <p14:tracePt t="228053" x="374650" y="1323975"/>
          <p14:tracePt t="228061" x="374650" y="1287463"/>
          <p14:tracePt t="228070" x="374650" y="1270000"/>
          <p14:tracePt t="228077" x="374650" y="1250950"/>
          <p14:tracePt t="228086" x="365125" y="1241425"/>
          <p14:tracePt t="228093" x="365125" y="1233488"/>
          <p14:tracePt t="228097" x="365125" y="1223963"/>
          <p14:tracePt t="228113" x="365125" y="1214438"/>
          <p14:tracePt t="228129" x="365125" y="1204913"/>
          <p14:tracePt t="228157" x="365125" y="1196975"/>
          <p14:tracePt t="228173" x="365125" y="1187450"/>
          <p14:tracePt t="228181" x="365125" y="1177925"/>
          <p14:tracePt t="228190" x="374650" y="1150938"/>
          <p14:tracePt t="228197" x="384175" y="1131888"/>
          <p14:tracePt t="228206" x="392113" y="1114425"/>
          <p14:tracePt t="228213" x="401638" y="1087438"/>
          <p14:tracePt t="228223" x="401638" y="1068388"/>
          <p14:tracePt t="228225" x="411163" y="1031875"/>
          <p14:tracePt t="228233" x="420688" y="1004888"/>
          <p14:tracePt t="228245" x="438150" y="958850"/>
          <p14:tracePt t="228256" x="447675" y="939800"/>
          <p14:tracePt t="228261" x="457200" y="912813"/>
          <p14:tracePt t="228270" x="465138" y="895350"/>
          <p14:tracePt t="228277" x="465138" y="876300"/>
          <p14:tracePt t="228285" x="465138" y="858838"/>
          <p14:tracePt t="228293" x="474663" y="830263"/>
          <p14:tracePt t="228303" x="484188" y="803275"/>
          <p14:tracePt t="228309" x="493713" y="785813"/>
          <p14:tracePt t="228318" x="501650" y="766763"/>
          <p14:tracePt t="228325" x="520700" y="730250"/>
          <p14:tracePt t="228333" x="520700" y="720725"/>
          <p14:tracePt t="228341" x="530225" y="712788"/>
          <p14:tracePt t="228357" x="538163" y="703263"/>
          <p14:tracePt t="228413" x="547688" y="693738"/>
          <p14:tracePt t="228429" x="557213" y="684213"/>
          <p14:tracePt t="228457" x="566738" y="676275"/>
          <p14:tracePt t="228541" x="557213" y="676275"/>
          <p14:tracePt t="228549" x="547688" y="703263"/>
          <p14:tracePt t="228557" x="511175" y="739775"/>
          <p14:tracePt t="228566" x="493713" y="766763"/>
          <p14:tracePt t="228573" x="457200" y="839788"/>
          <p14:tracePt t="228581" x="438150" y="912813"/>
          <p14:tracePt t="228590" x="428625" y="976313"/>
          <p14:tracePt t="228597" x="428625" y="1004888"/>
          <p14:tracePt t="228607" x="428625" y="1058863"/>
          <p14:tracePt t="228613" x="428625" y="1114425"/>
          <p14:tracePt t="228619" x="428625" y="1177925"/>
          <p14:tracePt t="228625" x="428625" y="1233488"/>
          <p14:tracePt t="228634" x="428625" y="1287463"/>
          <p14:tracePt t="228641" x="428625" y="1314450"/>
          <p14:tracePt t="228649" x="411163" y="1343025"/>
          <p14:tracePt t="228661" x="401638" y="1379538"/>
          <p14:tracePt t="228669" x="392113" y="1406525"/>
          <p14:tracePt t="228677" x="384175" y="1433513"/>
          <p14:tracePt t="228686" x="365125" y="1479550"/>
          <p14:tracePt t="228693" x="365125" y="1516063"/>
          <p14:tracePt t="228702" x="355600" y="1579563"/>
          <p14:tracePt t="228709" x="355600" y="1616075"/>
          <p14:tracePt t="228717" x="355600" y="1689100"/>
          <p14:tracePt t="228725" x="355600" y="1725613"/>
          <p14:tracePt t="228733" x="355600" y="1798638"/>
          <p14:tracePt t="228741" x="355600" y="1854200"/>
          <p14:tracePt t="228745" x="355600" y="1927225"/>
          <p14:tracePt t="228758" x="355600" y="1944688"/>
          <p14:tracePt t="228765" x="355600" y="1973263"/>
          <p14:tracePt t="228773" x="355600" y="1990725"/>
          <p14:tracePt t="228781" x="355600" y="2036763"/>
          <p14:tracePt t="228790" x="355600" y="2073275"/>
          <p14:tracePt t="228797" x="355600" y="2119313"/>
          <p14:tracePt t="228807" x="355600" y="2146300"/>
          <p14:tracePt t="228813" x="355600" y="2182813"/>
          <p14:tracePt t="228822" x="355600" y="2236788"/>
          <p14:tracePt t="228830" x="355600" y="2319338"/>
          <p14:tracePt t="228837" x="355600" y="2374900"/>
          <p14:tracePt t="228846" x="355600" y="2447925"/>
          <p14:tracePt t="228853" x="355600" y="2484438"/>
          <p14:tracePt t="228861" x="355600" y="2538413"/>
          <p14:tracePt t="228869" x="355600" y="2601913"/>
          <p14:tracePt t="228877" x="355600" y="2657475"/>
          <p14:tracePt t="228886" x="355600" y="2711450"/>
          <p14:tracePt t="228893" x="355600" y="2740025"/>
          <p14:tracePt t="228905" x="355600" y="2767013"/>
          <p14:tracePt t="228909" x="355600" y="2784475"/>
          <p14:tracePt t="228918" x="355600" y="2803525"/>
          <p14:tracePt t="228925" x="365125" y="2813050"/>
          <p14:tracePt t="228949" x="365125" y="2820988"/>
          <p14:tracePt t="228957" x="374650" y="2840038"/>
          <p14:tracePt t="228966" x="374650" y="2849563"/>
          <p14:tracePt t="228982" x="384175" y="2867025"/>
          <p14:tracePt t="228989" x="392113" y="2886075"/>
          <p14:tracePt t="229006" x="401638" y="2894013"/>
          <p14:tracePt t="229022" x="420688" y="2903538"/>
          <p14:tracePt t="229029" x="428625" y="2903538"/>
          <p14:tracePt t="229037" x="447675" y="2903538"/>
          <p14:tracePt t="229045" x="457200" y="2903538"/>
          <p14:tracePt t="229053" x="474663" y="2903538"/>
          <p14:tracePt t="229061" x="484188" y="2903538"/>
          <p14:tracePt t="229069" x="493713" y="2903538"/>
          <p14:tracePt t="229077" x="511175" y="2903538"/>
          <p14:tracePt t="229085" x="520700" y="2913063"/>
          <p14:tracePt t="229145" x="538163" y="2913063"/>
          <p14:tracePt t="229637" x="547688" y="2913063"/>
          <p14:tracePt t="229669" x="538163" y="2913063"/>
          <p14:tracePt t="229909" x="530225" y="2913063"/>
          <p14:tracePt t="229953" x="520700" y="2913063"/>
          <p14:tracePt t="230013" x="511175" y="2913063"/>
          <p14:tracePt t="230053" x="501650" y="2913063"/>
          <p14:tracePt t="230085" x="493713" y="2913063"/>
          <p14:tracePt t="230133" x="484188" y="2922588"/>
          <p14:tracePt t="230157" x="484188" y="2940050"/>
          <p14:tracePt t="230181" x="484188" y="2949575"/>
          <p14:tracePt t="230189" x="474663" y="2959100"/>
          <p14:tracePt t="230229" x="465138" y="2968625"/>
          <p14:tracePt t="230469" x="465138" y="2976563"/>
          <p14:tracePt t="232105" x="465138" y="2986088"/>
          <p14:tracePt t="232165" x="465138" y="2976563"/>
          <p14:tracePt t="232193" x="465138" y="2968625"/>
          <p14:tracePt t="232261" x="465138" y="2959100"/>
          <p14:tracePt t="232277" x="465138" y="2949575"/>
          <p14:tracePt t="232293" x="465138" y="2940050"/>
          <p14:tracePt t="232325" x="465138" y="2922588"/>
          <p14:tracePt t="232341" x="465138" y="2913063"/>
          <p14:tracePt t="232357" x="465138" y="2903538"/>
          <p14:tracePt t="232373" x="465138" y="2894013"/>
          <p14:tracePt t="232381" x="465138" y="2876550"/>
          <p14:tracePt t="232389" x="465138" y="2857500"/>
          <p14:tracePt t="232397" x="465138" y="2840038"/>
          <p14:tracePt t="232406" x="465138" y="2813050"/>
          <p14:tracePt t="232413" x="465138" y="2776538"/>
          <p14:tracePt t="232422" x="465138" y="2747963"/>
          <p14:tracePt t="232429" x="465138" y="2720975"/>
          <p14:tracePt t="232437" x="465138" y="2693988"/>
          <p14:tracePt t="232445" x="465138" y="2638425"/>
          <p14:tracePt t="232453" x="447675" y="2557463"/>
          <p14:tracePt t="232461" x="428625" y="2520950"/>
          <p14:tracePt t="232469" x="420688" y="2455863"/>
          <p14:tracePt t="232477" x="401638" y="2382838"/>
          <p14:tracePt t="232486" x="374650" y="2301875"/>
          <p14:tracePt t="232493" x="365125" y="2273300"/>
          <p14:tracePt t="232502" x="355600" y="2209800"/>
          <p14:tracePt t="232509" x="347663" y="2155825"/>
          <p14:tracePt t="232518" x="328613" y="2082800"/>
          <p14:tracePt t="232525" x="319088" y="1981200"/>
          <p14:tracePt t="232534" x="301625" y="1890713"/>
          <p14:tracePt t="232541" x="292100" y="1798638"/>
          <p14:tracePt t="232549" x="265113" y="1698625"/>
          <p14:tracePt t="232557" x="246063" y="1606550"/>
          <p14:tracePt t="232565" x="238125" y="1525588"/>
          <p14:tracePt t="232573" x="228600" y="1470025"/>
          <p14:tracePt t="232581" x="228600" y="1416050"/>
          <p14:tracePt t="232590" x="209550" y="1350963"/>
          <p14:tracePt t="232597" x="201613" y="1277938"/>
          <p14:tracePt t="232606" x="173038" y="1196975"/>
          <p14:tracePt t="232613" x="165100" y="1123950"/>
          <p14:tracePt t="232622" x="136525" y="1058863"/>
          <p14:tracePt t="232629" x="109538" y="995363"/>
          <p14:tracePt t="232637" x="73025" y="931863"/>
          <p14:tracePt t="232645" x="55563" y="885825"/>
          <p14:tracePt t="232653" x="26988" y="858838"/>
          <p14:tracePt t="232661" x="19050" y="8223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ED14C3-286A-4CBB-A87B-7C5358F84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99" y="1132268"/>
            <a:ext cx="6575151" cy="2534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BE4462-CA75-4BDD-B8CB-8E80E89EB159}"/>
              </a:ext>
            </a:extLst>
          </p:cNvPr>
          <p:cNvSpPr txBox="1"/>
          <p:nvPr/>
        </p:nvSpPr>
        <p:spPr>
          <a:xfrm>
            <a:off x="7357872" y="1245485"/>
            <a:ext cx="29657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l-GR" sz="1400" dirty="0">
                <a:latin typeface="Comic Sans MS" panose="030F0702030302020204" pitchFamily="66" charset="0"/>
              </a:rPr>
              <a:t>Πρέπει να χρησιμοποιήσετε τη ρίγα σας να μετρήσετε τις διαστάσεις του μπλε ορθογωνίου και να υπολογίσετε το εμβαδόν του.</a:t>
            </a:r>
          </a:p>
          <a:p>
            <a:pPr marL="228600" indent="-228600">
              <a:buAutoNum type="arabicPeriod"/>
            </a:pPr>
            <a:endParaRPr lang="el-GR" sz="1400" dirty="0">
              <a:latin typeface="Comic Sans MS" panose="030F0702030302020204" pitchFamily="66" charset="0"/>
            </a:endParaRPr>
          </a:p>
          <a:p>
            <a:pPr marL="228600" indent="-228600">
              <a:buAutoNum type="arabicPeriod"/>
            </a:pPr>
            <a:r>
              <a:rPr lang="el-GR" sz="1400" dirty="0">
                <a:latin typeface="Comic Sans MS" panose="030F0702030302020204" pitchFamily="66" charset="0"/>
              </a:rPr>
              <a:t> Να μετρήσετε τις διαστάσεις του κίτρινου ορθογωνίου και να υπολογίσετε το εμβαδόν του.</a:t>
            </a:r>
          </a:p>
          <a:p>
            <a:pPr marL="228600" indent="-228600">
              <a:buAutoNum type="arabicPeriod"/>
            </a:pPr>
            <a:endParaRPr lang="el-GR" sz="1400" dirty="0">
              <a:latin typeface="Comic Sans MS" panose="030F0702030302020204" pitchFamily="66" charset="0"/>
            </a:endParaRPr>
          </a:p>
          <a:p>
            <a:pPr marL="228600" indent="-228600">
              <a:buAutoNum type="arabicPeriod"/>
            </a:pPr>
            <a:r>
              <a:rPr lang="el-GR" sz="1400" dirty="0">
                <a:latin typeface="Comic Sans MS" panose="030F0702030302020204" pitchFamily="66" charset="0"/>
              </a:rPr>
              <a:t> Πρέπει τώρα από το εμβαδόν του μπλε ορθογωνίου να αφαιρέσετε το εμβαδόν του κίτρινου ορθογωνίου.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AF0E5D3-2AFD-478E-980B-09BC52ADFB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1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37"/>
    </mc:Choice>
    <mc:Fallback xmlns="">
      <p:transition spd="slow" advTm="12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70" x="3251200" y="6242050"/>
          <p14:tracePt t="3768" x="1900238" y="6794500"/>
          <p14:tracePt t="3776" x="1863725" y="6738938"/>
          <p14:tracePt t="3784" x="1827213" y="6675438"/>
          <p14:tracePt t="3792" x="1808163" y="6656388"/>
          <p14:tracePt t="3800" x="1771650" y="6583363"/>
          <p14:tracePt t="3807" x="1744663" y="6538913"/>
          <p14:tracePt t="3816" x="1708150" y="6473825"/>
          <p14:tracePt t="3824" x="1681163" y="6410325"/>
          <p14:tracePt t="3832" x="1662113" y="6383338"/>
          <p14:tracePt t="3840" x="1635125" y="6327775"/>
          <p14:tracePt t="3848" x="1598613" y="6246813"/>
          <p14:tracePt t="3856" x="1562100" y="6164263"/>
          <p14:tracePt t="3864" x="1516063" y="6064250"/>
          <p14:tracePt t="3872" x="1470025" y="5972175"/>
          <p14:tracePt t="3880" x="1443038" y="5872163"/>
          <p14:tracePt t="3888" x="1416050" y="5789613"/>
          <p14:tracePt t="3896" x="1406525" y="5697538"/>
          <p14:tracePt t="3910" x="1387475" y="5588000"/>
          <p14:tracePt t="3913" x="1379538" y="5478463"/>
          <p14:tracePt t="3920" x="1360488" y="5360988"/>
          <p14:tracePt t="3929" x="1350963" y="5232400"/>
          <p14:tracePt t="3935" x="1333500" y="5122863"/>
          <p14:tracePt t="3944" x="1333500" y="5032375"/>
          <p14:tracePt t="3952" x="1333500" y="4959350"/>
          <p14:tracePt t="3960" x="1333500" y="4884738"/>
          <p14:tracePt t="3969" x="1323975" y="4803775"/>
          <p14:tracePt t="3976" x="1314450" y="4748213"/>
          <p14:tracePt t="3984" x="1296988" y="4702175"/>
          <p14:tracePt t="3993" x="1287463" y="4657725"/>
          <p14:tracePt t="4000" x="1277938" y="4657725"/>
          <p14:tracePt t="4008" x="1260475" y="4629150"/>
          <p14:tracePt t="4016" x="1260475" y="4621213"/>
          <p14:tracePt t="4025" x="1260475" y="4611688"/>
          <p14:tracePt t="4032" x="1260475" y="4602163"/>
          <p14:tracePt t="4040" x="1250950" y="4592638"/>
          <p14:tracePt t="4072" x="1241425" y="4592638"/>
          <p14:tracePt t="4080" x="1223963" y="4592638"/>
          <p14:tracePt t="4088" x="1214438" y="4592638"/>
          <p14:tracePt t="4096" x="1204913" y="4602163"/>
          <p14:tracePt t="4104" x="1177925" y="4611688"/>
          <p14:tracePt t="4113" x="1160463" y="4629150"/>
          <p14:tracePt t="4119" x="1150938" y="4648200"/>
          <p14:tracePt t="4129" x="1123950" y="4675188"/>
          <p14:tracePt t="4136" x="1087438" y="4711700"/>
          <p14:tracePt t="4145" x="1058863" y="4738688"/>
          <p14:tracePt t="4152" x="1041400" y="4748213"/>
          <p14:tracePt t="4161" x="1022350" y="4784725"/>
          <p14:tracePt t="4167" x="995363" y="4811713"/>
          <p14:tracePt t="4175" x="977900" y="4830763"/>
          <p14:tracePt t="4184" x="968375" y="4840288"/>
          <p14:tracePt t="4200" x="958850" y="4848225"/>
          <p14:tracePt t="4296" x="949325" y="4848225"/>
          <p14:tracePt t="4312" x="941388" y="4848225"/>
          <p14:tracePt t="4320" x="931863" y="4840288"/>
          <p14:tracePt t="4328" x="931863" y="4811713"/>
          <p14:tracePt t="4336" x="922338" y="4784725"/>
          <p14:tracePt t="4344" x="912813" y="4748213"/>
          <p14:tracePt t="4352" x="904875" y="4684713"/>
          <p14:tracePt t="4361" x="885825" y="4638675"/>
          <p14:tracePt t="4368" x="876300" y="4611688"/>
          <p14:tracePt t="4376" x="868363" y="4592638"/>
          <p14:tracePt t="4384" x="858838" y="4575175"/>
          <p14:tracePt t="4392" x="858838" y="4548188"/>
          <p14:tracePt t="4400" x="849313" y="4538663"/>
          <p14:tracePt t="4408" x="839788" y="4529138"/>
          <p14:tracePt t="4432" x="839788" y="4519613"/>
          <p14:tracePt t="9452" x="839788" y="4511675"/>
          <p14:tracePt t="9560" x="839788" y="4475163"/>
          <p14:tracePt t="9568" x="831850" y="4429125"/>
          <p14:tracePt t="9576" x="793750" y="4346575"/>
          <p14:tracePt t="9584" x="739775" y="4264025"/>
          <p14:tracePt t="9592" x="666750" y="4164013"/>
          <p14:tracePt t="9600" x="584200" y="4081463"/>
          <p14:tracePt t="9608" x="493713" y="3990975"/>
          <p14:tracePt t="9616" x="411163" y="3908425"/>
          <p14:tracePt t="9624" x="347663" y="3844925"/>
          <p14:tracePt t="9632" x="292100" y="3779838"/>
          <p14:tracePt t="9640" x="255588" y="3725863"/>
          <p14:tracePt t="9648" x="219075" y="3662363"/>
          <p14:tracePt t="9656" x="209550" y="3643313"/>
          <p14:tracePt t="9664" x="209550" y="3606800"/>
          <p14:tracePt t="9673" x="192088" y="3589338"/>
          <p14:tracePt t="9680" x="192088" y="3570288"/>
          <p14:tracePt t="9688" x="182563" y="3533775"/>
          <p14:tracePt t="9696" x="165100" y="3506788"/>
          <p14:tracePt t="9713" x="165100" y="3497263"/>
          <p14:tracePt t="9720" x="165100" y="3487738"/>
          <p14:tracePt t="9736" x="165100" y="3479800"/>
          <p14:tracePt t="9784" x="165100" y="3460750"/>
          <p14:tracePt t="9792" x="165100" y="3451225"/>
          <p14:tracePt t="9800" x="136525" y="3397250"/>
          <p14:tracePt t="9807" x="136525" y="3360738"/>
          <p14:tracePt t="9816" x="136525" y="3314700"/>
          <p14:tracePt t="9824" x="136525" y="3251200"/>
          <p14:tracePt t="9832" x="136525" y="3205163"/>
          <p14:tracePt t="9841" x="136525" y="3151188"/>
          <p14:tracePt t="9848" x="136525" y="3114675"/>
          <p14:tracePt t="9857" x="136525" y="3086100"/>
          <p14:tracePt t="9864" x="136525" y="3041650"/>
          <p14:tracePt t="9872" x="136525" y="3005138"/>
          <p14:tracePt t="9880" x="136525" y="2949575"/>
          <p14:tracePt t="9888" x="136525" y="2913063"/>
          <p14:tracePt t="9896" x="136525" y="2886075"/>
          <p14:tracePt t="9910" x="155575" y="2840038"/>
          <p14:tracePt t="9912" x="155575" y="2813050"/>
          <p14:tracePt t="9920" x="155575" y="2784475"/>
          <p14:tracePt t="9929" x="155575" y="2757488"/>
          <p14:tracePt t="9936" x="165100" y="2730500"/>
          <p14:tracePt t="9945" x="173038" y="2693988"/>
          <p14:tracePt t="9952" x="192088" y="2647950"/>
          <p14:tracePt t="9961" x="201613" y="2647950"/>
          <p14:tracePt t="9968" x="219075" y="2601913"/>
          <p14:tracePt t="9984" x="246063" y="2547938"/>
          <p14:tracePt t="9993" x="255588" y="2528888"/>
          <p14:tracePt t="10000" x="292100" y="2492375"/>
          <p14:tracePt t="10008" x="301625" y="2465388"/>
          <p14:tracePt t="10016" x="328613" y="2438400"/>
          <p14:tracePt t="10024" x="365125" y="2411413"/>
          <p14:tracePt t="10032" x="374650" y="2382838"/>
          <p14:tracePt t="10040" x="392113" y="2355850"/>
          <p14:tracePt t="10048" x="420688" y="2309813"/>
          <p14:tracePt t="10057" x="428625" y="2292350"/>
          <p14:tracePt t="10064" x="457200" y="2246313"/>
          <p14:tracePt t="10072" x="484188" y="2200275"/>
          <p14:tracePt t="10079" x="493713" y="2182813"/>
          <p14:tracePt t="10088" x="530225" y="2127250"/>
          <p14:tracePt t="10097" x="538163" y="2119313"/>
          <p14:tracePt t="10103" x="566738" y="2073275"/>
          <p14:tracePt t="10112" x="584200" y="2063750"/>
          <p14:tracePt t="10119" x="620713" y="2017713"/>
          <p14:tracePt t="10127" x="639763" y="2000250"/>
          <p14:tracePt t="10136" x="647700" y="2000250"/>
          <p14:tracePt t="10145" x="666750" y="1990725"/>
          <p14:tracePt t="10151" x="676275" y="1981200"/>
          <p14:tracePt t="10161" x="684213" y="1981200"/>
          <p14:tracePt t="10168" x="703263" y="1973263"/>
          <p14:tracePt t="10176" x="712788" y="1973263"/>
          <p14:tracePt t="10184" x="739775" y="1963738"/>
          <p14:tracePt t="10192" x="749300" y="1954213"/>
          <p14:tracePt t="10200" x="766763" y="1935163"/>
          <p14:tracePt t="10208" x="793750" y="1917700"/>
          <p14:tracePt t="10216" x="812800" y="1908175"/>
          <p14:tracePt t="10224" x="839788" y="1881188"/>
          <p14:tracePt t="10232" x="849313" y="1881188"/>
          <p14:tracePt t="10240" x="876300" y="1862138"/>
          <p14:tracePt t="10248" x="885825" y="1862138"/>
          <p14:tracePt t="10257" x="895350" y="1854200"/>
          <p14:tracePt t="10264" x="912813" y="1844675"/>
          <p14:tracePt t="10272" x="922338" y="1844675"/>
          <p14:tracePt t="10280" x="922338" y="1835150"/>
          <p14:tracePt t="10288" x="941388" y="1825625"/>
          <p14:tracePt t="10296" x="958850" y="1817688"/>
          <p14:tracePt t="10304" x="977900" y="1817688"/>
          <p14:tracePt t="10313" x="995363" y="1808163"/>
          <p14:tracePt t="10320" x="1004888" y="1808163"/>
          <p14:tracePt t="10329" x="1022350" y="1798638"/>
          <p14:tracePt t="10345" x="1041400" y="1798638"/>
          <p14:tracePt t="10352" x="1058863" y="1789113"/>
          <p14:tracePt t="10361" x="1077913" y="1789113"/>
          <p14:tracePt t="10368" x="1095375" y="1781175"/>
          <p14:tracePt t="10376" x="1114425" y="1781175"/>
          <p14:tracePt t="10383" x="1131888" y="1781175"/>
          <p14:tracePt t="10393" x="1150938" y="1781175"/>
          <p14:tracePt t="10400" x="1160463" y="1781175"/>
          <p14:tracePt t="10408" x="1177925" y="1771650"/>
          <p14:tracePt t="10424" x="1177925" y="1762125"/>
          <p14:tracePt t="10496" x="1177925" y="1752600"/>
          <p14:tracePt t="10536" x="1177925" y="1744663"/>
          <p14:tracePt t="10768" x="1177925" y="1725613"/>
          <p14:tracePt t="10776" x="1168400" y="1716088"/>
          <p14:tracePt t="10780" x="1141413" y="1698625"/>
          <p14:tracePt t="10788" x="1123950" y="1689100"/>
          <p14:tracePt t="10796" x="1104900" y="1671638"/>
          <p14:tracePt t="10804" x="1087438" y="1671638"/>
          <p14:tracePt t="10812" x="1050925" y="1662113"/>
          <p14:tracePt t="10828" x="1022350" y="1662113"/>
          <p14:tracePt t="10836" x="977900" y="1652588"/>
          <p14:tracePt t="10841" x="949325" y="1652588"/>
          <p14:tracePt t="10848" x="922338" y="1652588"/>
          <p14:tracePt t="10857" x="868363" y="1652588"/>
          <p14:tracePt t="10863" x="822325" y="1652588"/>
          <p14:tracePt t="10873" x="793750" y="1652588"/>
          <p14:tracePt t="10880" x="766763" y="1652588"/>
          <p14:tracePt t="10888" x="739775" y="1652588"/>
          <p14:tracePt t="10896" x="720725" y="1652588"/>
          <p14:tracePt t="10904" x="703263" y="1652588"/>
          <p14:tracePt t="10926" x="676275" y="1652588"/>
          <p14:tracePt t="10929" x="666750" y="1652588"/>
          <p14:tracePt t="10936" x="647700" y="1652588"/>
          <p14:tracePt t="10944" x="639763" y="1652588"/>
          <p14:tracePt t="10952" x="639763" y="1662113"/>
          <p14:tracePt t="10962" x="620713" y="1671638"/>
          <p14:tracePt t="10967" x="611188" y="1679575"/>
          <p14:tracePt t="10977" x="593725" y="1698625"/>
          <p14:tracePt t="10984" x="584200" y="1708150"/>
          <p14:tracePt t="10994" x="566738" y="1725613"/>
          <p14:tracePt t="11000" x="557213" y="1744663"/>
          <p14:tracePt t="11008" x="538163" y="1771650"/>
          <p14:tracePt t="11016" x="530225" y="1789113"/>
          <p14:tracePt t="11024" x="530225" y="1835150"/>
          <p14:tracePt t="11032" x="511175" y="1854200"/>
          <p14:tracePt t="11041" x="511175" y="1890713"/>
          <p14:tracePt t="11048" x="501650" y="1927225"/>
          <p14:tracePt t="11058" x="501650" y="1963738"/>
          <p14:tracePt t="11064" x="501650" y="1990725"/>
          <p14:tracePt t="11073" x="501650" y="2036763"/>
          <p14:tracePt t="11079" x="501650" y="2090738"/>
          <p14:tracePt t="11089" x="501650" y="2119313"/>
          <p14:tracePt t="11096" x="501650" y="2155825"/>
          <p14:tracePt t="11104" x="501650" y="2200275"/>
          <p14:tracePt t="11113" x="501650" y="2219325"/>
          <p14:tracePt t="11120" x="501650" y="2236788"/>
          <p14:tracePt t="11129" x="501650" y="2255838"/>
          <p14:tracePt t="11136" x="501650" y="2273300"/>
          <p14:tracePt t="11145" x="501650" y="2292350"/>
          <p14:tracePt t="11152" x="501650" y="2309813"/>
          <p14:tracePt t="11162" x="501650" y="2338388"/>
          <p14:tracePt t="11167" x="511175" y="2355850"/>
          <p14:tracePt t="11176" x="511175" y="2365375"/>
          <p14:tracePt t="11184" x="520700" y="2392363"/>
          <p14:tracePt t="11200" x="530225" y="2419350"/>
          <p14:tracePt t="11208" x="530225" y="2438400"/>
          <p14:tracePt t="11216" x="547688" y="2474913"/>
          <p14:tracePt t="11224" x="547688" y="2492375"/>
          <p14:tracePt t="11232" x="557213" y="2511425"/>
          <p14:tracePt t="11241" x="557213" y="2538413"/>
          <p14:tracePt t="11248" x="574675" y="2557463"/>
          <p14:tracePt t="11257" x="584200" y="2574925"/>
          <p14:tracePt t="11279" x="584200" y="2584450"/>
          <p14:tracePt t="11296" x="593725" y="2593975"/>
          <p14:tracePt t="11304" x="593725" y="2601913"/>
          <p14:tracePt t="11313" x="603250" y="2601913"/>
          <p14:tracePt t="11320" x="611188" y="2611438"/>
          <p14:tracePt t="11336" x="611188" y="2620963"/>
          <p14:tracePt t="11344" x="630238" y="2638425"/>
          <p14:tracePt t="11352" x="639763" y="2647950"/>
          <p14:tracePt t="11361" x="657225" y="2667000"/>
          <p14:tracePt t="11368" x="676275" y="2674938"/>
          <p14:tracePt t="11375" x="684213" y="2684463"/>
          <p14:tracePt t="11384" x="703263" y="2684463"/>
          <p14:tracePt t="11392" x="712788" y="2684463"/>
          <p14:tracePt t="11400" x="720725" y="2684463"/>
          <p14:tracePt t="11408" x="730250" y="2693988"/>
          <p14:tracePt t="11416" x="749300" y="2693988"/>
          <p14:tracePt t="11425" x="766763" y="2693988"/>
          <p14:tracePt t="11432" x="785813" y="2693988"/>
          <p14:tracePt t="11441" x="793750" y="2693988"/>
          <p14:tracePt t="11448" x="812800" y="2703513"/>
          <p14:tracePt t="11457" x="831850" y="2703513"/>
          <p14:tracePt t="11464" x="858838" y="2703513"/>
          <p14:tracePt t="11472" x="904875" y="2720975"/>
          <p14:tracePt t="11480" x="912813" y="2720975"/>
          <p14:tracePt t="11489" x="941388" y="2720975"/>
          <p14:tracePt t="11496" x="995363" y="2747963"/>
          <p14:tracePt t="11504" x="1041400" y="2757488"/>
          <p14:tracePt t="11512" x="1068388" y="2757488"/>
          <p14:tracePt t="11520" x="1104900" y="2767013"/>
          <p14:tracePt t="11529" x="1168400" y="2776538"/>
          <p14:tracePt t="11536" x="1196975" y="2776538"/>
          <p14:tracePt t="11545" x="1250950" y="2803525"/>
          <p14:tracePt t="11552" x="1270000" y="2803525"/>
          <p14:tracePt t="11561" x="1314450" y="2803525"/>
          <p14:tracePt t="11568" x="1333500" y="2803525"/>
          <p14:tracePt t="11576" x="1370013" y="2803525"/>
          <p14:tracePt t="11584" x="1397000" y="2813050"/>
          <p14:tracePt t="11591" x="1416050" y="2813050"/>
          <p14:tracePt t="11600" x="1433513" y="2813050"/>
          <p14:tracePt t="11608" x="1470025" y="2813050"/>
          <p14:tracePt t="11616" x="1479550" y="2813050"/>
          <p14:tracePt t="11624" x="1497013" y="2813050"/>
          <p14:tracePt t="11632" x="1533525" y="2813050"/>
          <p14:tracePt t="11648" x="1562100" y="2813050"/>
          <p14:tracePt t="11658" x="1598613" y="2813050"/>
          <p14:tracePt t="11664" x="1606550" y="2813050"/>
          <p14:tracePt t="11672" x="1644650" y="2813050"/>
          <p14:tracePt t="11679" x="1671638" y="2820988"/>
          <p14:tracePt t="11688" x="1698625" y="2830513"/>
          <p14:tracePt t="11696" x="1744663" y="2830513"/>
          <p14:tracePt t="11704" x="1771650" y="2830513"/>
          <p14:tracePt t="11713" x="1827213" y="2830513"/>
          <p14:tracePt t="11720" x="1881188" y="2830513"/>
          <p14:tracePt t="11728" x="1936750" y="2830513"/>
          <p14:tracePt t="11736" x="1981200" y="2830513"/>
          <p14:tracePt t="11744" x="2036763" y="2840038"/>
          <p14:tracePt t="11752" x="2109788" y="2840038"/>
          <p14:tracePt t="11760" x="2155825" y="2849563"/>
          <p14:tracePt t="11768" x="2192338" y="2849563"/>
          <p14:tracePt t="11776" x="2236788" y="2867025"/>
          <p14:tracePt t="11783" x="2292350" y="2876550"/>
          <p14:tracePt t="11791" x="2309813" y="2886075"/>
          <p14:tracePt t="11800" x="2328863" y="2886075"/>
          <p14:tracePt t="11807" x="2346325" y="2894013"/>
          <p14:tracePt t="11816" x="2365375" y="2894013"/>
          <p14:tracePt t="11824" x="2382838" y="2894013"/>
          <p14:tracePt t="11832" x="2401888" y="2903538"/>
          <p14:tracePt t="11848" x="2428875" y="2903538"/>
          <p14:tracePt t="11857" x="2438400" y="2903538"/>
          <p14:tracePt t="11863" x="2447925" y="2903538"/>
          <p14:tracePt t="11873" x="2457450" y="2903538"/>
          <p14:tracePt t="11879" x="2474913" y="2903538"/>
          <p14:tracePt t="11889" x="2484438" y="2903538"/>
          <p14:tracePt t="11904" x="2493963" y="2903538"/>
          <p14:tracePt t="11924" x="2538413" y="2903538"/>
          <p14:tracePt t="11928" x="2566988" y="2903538"/>
          <p14:tracePt t="11936" x="2611438" y="2903538"/>
          <p14:tracePt t="11945" x="2640013" y="2903538"/>
          <p14:tracePt t="11952" x="2657475" y="2903538"/>
          <p14:tracePt t="11961" x="2713038" y="2903538"/>
          <p14:tracePt t="11968" x="2757488" y="2903538"/>
          <p14:tracePt t="11977" x="2794000" y="2876550"/>
          <p14:tracePt t="11983" x="2830513" y="2876550"/>
          <p14:tracePt t="11991" x="2867025" y="2867025"/>
          <p14:tracePt t="11999" x="2886075" y="2857500"/>
          <p14:tracePt t="12008" x="2922588" y="2849563"/>
          <p14:tracePt t="12015" x="2940050" y="2840038"/>
          <p14:tracePt t="12024" x="2940050" y="2830513"/>
          <p14:tracePt t="12031" x="2949575" y="2820988"/>
          <p14:tracePt t="12040" x="2968625" y="2803525"/>
          <p14:tracePt t="12048" x="2976563" y="2784475"/>
          <p14:tracePt t="12057" x="2986088" y="2776538"/>
          <p14:tracePt t="12064" x="2995613" y="2776538"/>
          <p14:tracePt t="12073" x="3022600" y="2747963"/>
          <p14:tracePt t="12080" x="3041650" y="2740025"/>
          <p14:tracePt t="12089" x="3059113" y="2711450"/>
          <p14:tracePt t="12096" x="3095625" y="2693988"/>
          <p14:tracePt t="12104" x="3122613" y="2674938"/>
          <p14:tracePt t="12112" x="3132138" y="2667000"/>
          <p14:tracePt t="12120" x="3151188" y="2657475"/>
          <p14:tracePt t="12128" x="3178175" y="2647950"/>
          <p14:tracePt t="12136" x="3205163" y="2630488"/>
          <p14:tracePt t="12145" x="3214688" y="2620963"/>
          <p14:tracePt t="12152" x="3224213" y="2611438"/>
          <p14:tracePt t="12161" x="3241675" y="2593975"/>
          <p14:tracePt t="12168" x="3251200" y="2584450"/>
          <p14:tracePt t="12176" x="3270250" y="2565400"/>
          <p14:tracePt t="12183" x="3278188" y="2565400"/>
          <p14:tracePt t="12192" x="3278188" y="2547938"/>
          <p14:tracePt t="12199" x="3306763" y="2528888"/>
          <p14:tracePt t="12207" x="3324225" y="2492375"/>
          <p14:tracePt t="12215" x="3343275" y="2447925"/>
          <p14:tracePt t="12224" x="3351213" y="2419350"/>
          <p14:tracePt t="12231" x="3360738" y="2392363"/>
          <p14:tracePt t="12240" x="3387725" y="2346325"/>
          <p14:tracePt t="12248" x="3406775" y="2319338"/>
          <p14:tracePt t="12256" x="3424238" y="2301875"/>
          <p14:tracePt t="12263" x="3452813" y="2255838"/>
          <p14:tracePt t="12272" x="3460750" y="2236788"/>
          <p14:tracePt t="12279" x="3479800" y="2192338"/>
          <p14:tracePt t="12288" x="3497263" y="2173288"/>
          <p14:tracePt t="12296" x="3497263" y="2155825"/>
          <p14:tracePt t="12303" x="3497263" y="2136775"/>
          <p14:tracePt t="12312" x="3497263" y="2119313"/>
          <p14:tracePt t="12319" x="3497263" y="2100263"/>
          <p14:tracePt t="12327" x="3497263" y="2082800"/>
          <p14:tracePt t="12336" x="3497263" y="2063750"/>
          <p14:tracePt t="12344" x="3497263" y="2046288"/>
          <p14:tracePt t="12352" x="3497263" y="2027238"/>
          <p14:tracePt t="12360" x="3489325" y="1990725"/>
          <p14:tracePt t="12367" x="3489325" y="1954213"/>
          <p14:tracePt t="12377" x="3479800" y="1935163"/>
          <p14:tracePt t="12383" x="3460750" y="1908175"/>
          <p14:tracePt t="12393" x="3460750" y="1898650"/>
          <p14:tracePt t="12399" x="3452813" y="1890713"/>
          <p14:tracePt t="12407" x="3443288" y="1871663"/>
          <p14:tracePt t="12415" x="3433763" y="1844675"/>
          <p14:tracePt t="12424" x="3416300" y="1825625"/>
          <p14:tracePt t="12431" x="3406775" y="1817688"/>
          <p14:tracePt t="12448" x="3387725" y="1798638"/>
          <p14:tracePt t="12457" x="3379788" y="1789113"/>
          <p14:tracePt t="12464" x="3370263" y="1789113"/>
          <p14:tracePt t="12472" x="3360738" y="1781175"/>
          <p14:tracePt t="12488" x="3343275" y="1762125"/>
          <p14:tracePt t="12495" x="3324225" y="1744663"/>
          <p14:tracePt t="12519" x="3297238" y="1744663"/>
          <p14:tracePt t="12528" x="3287713" y="1735138"/>
          <p14:tracePt t="12536" x="3260725" y="1725613"/>
          <p14:tracePt t="12552" x="3232150" y="1716088"/>
          <p14:tracePt t="12561" x="3205163" y="1708150"/>
          <p14:tracePt t="12568" x="3168650" y="1698625"/>
          <p14:tracePt t="12576" x="3141663" y="1698625"/>
          <p14:tracePt t="12583" x="3114675" y="1698625"/>
          <p14:tracePt t="12592" x="3059113" y="1679575"/>
          <p14:tracePt t="12599" x="2995613" y="1671638"/>
          <p14:tracePt t="12607" x="2959100" y="1671638"/>
          <p14:tracePt t="12615" x="2903538" y="1671638"/>
          <p14:tracePt t="12624" x="2840038" y="1662113"/>
          <p14:tracePt t="12631" x="2803525" y="1652588"/>
          <p14:tracePt t="12640" x="2794000" y="1652588"/>
          <p14:tracePt t="12648" x="2740025" y="1635125"/>
          <p14:tracePt t="12657" x="2713038" y="1635125"/>
          <p14:tracePt t="12663" x="2684463" y="1635125"/>
          <p14:tracePt t="12673" x="2640013" y="1625600"/>
          <p14:tracePt t="12679" x="2630488" y="1625600"/>
          <p14:tracePt t="12688" x="2593975" y="1616075"/>
          <p14:tracePt t="12696" x="2574925" y="1616075"/>
          <p14:tracePt t="12704" x="2538413" y="1606550"/>
          <p14:tracePt t="12712" x="2520950" y="1606550"/>
          <p14:tracePt t="12719" x="2474913" y="1598613"/>
          <p14:tracePt t="12728" x="2457450" y="1589088"/>
          <p14:tracePt t="12736" x="2419350" y="1589088"/>
          <p14:tracePt t="12745" x="2382838" y="1589088"/>
          <p14:tracePt t="12752" x="2374900" y="1589088"/>
          <p14:tracePt t="12761" x="2328863" y="1579563"/>
          <p14:tracePt t="12768" x="2309813" y="1570038"/>
          <p14:tracePt t="12776" x="2265363" y="1570038"/>
          <p14:tracePt t="12784" x="2246313" y="1562100"/>
          <p14:tracePt t="12791" x="2219325" y="1562100"/>
          <p14:tracePt t="12800" x="2192338" y="1562100"/>
          <p14:tracePt t="12808" x="2146300" y="1562100"/>
          <p14:tracePt t="12817" x="2119313" y="1562100"/>
          <p14:tracePt t="12824" x="2090738" y="1552575"/>
          <p14:tracePt t="12833" x="2063750" y="1552575"/>
          <p14:tracePt t="12840" x="2017713" y="1552575"/>
          <p14:tracePt t="12848" x="1990725" y="1552575"/>
          <p14:tracePt t="12857" x="1944688" y="1533525"/>
          <p14:tracePt t="12864" x="1936750" y="1533525"/>
          <p14:tracePt t="12873" x="1900238" y="1533525"/>
          <p14:tracePt t="12880" x="1863725" y="1525588"/>
          <p14:tracePt t="12888" x="1844675" y="1525588"/>
          <p14:tracePt t="12908" x="1771650" y="1525588"/>
          <p14:tracePt t="12913" x="1717675" y="1525588"/>
          <p14:tracePt t="12919" x="1662113" y="1525588"/>
          <p14:tracePt t="12928" x="1635125" y="1525588"/>
          <p14:tracePt t="12936" x="1606550" y="1525588"/>
          <p14:tracePt t="12945" x="1570038" y="1525588"/>
          <p14:tracePt t="12952" x="1516063" y="1525588"/>
          <p14:tracePt t="12961" x="1489075" y="1516063"/>
          <p14:tracePt t="12968" x="1460500" y="1516063"/>
          <p14:tracePt t="12977" x="1416050" y="1516063"/>
          <p14:tracePt t="12984" x="1397000" y="1516063"/>
          <p14:tracePt t="12992" x="1370013" y="1516063"/>
          <p14:tracePt t="13000" x="1343025" y="1516063"/>
          <p14:tracePt t="13008" x="1306513" y="1516063"/>
          <p14:tracePt t="13016" x="1270000" y="1516063"/>
          <p14:tracePt t="13024" x="1214438" y="1506538"/>
          <p14:tracePt t="13032" x="1187450" y="1506538"/>
          <p14:tracePt t="13040" x="1150938" y="1506538"/>
          <p14:tracePt t="13048" x="1095375" y="1506538"/>
          <p14:tracePt t="13057" x="1058863" y="1506538"/>
          <p14:tracePt t="13064" x="1022350" y="1506538"/>
          <p14:tracePt t="13072" x="995363" y="1506538"/>
          <p14:tracePt t="13080" x="949325" y="1506538"/>
          <p14:tracePt t="13088" x="931863" y="1506538"/>
          <p14:tracePt t="13096" x="895350" y="1506538"/>
          <p14:tracePt t="13104" x="876300" y="1506538"/>
          <p14:tracePt t="13112" x="849313" y="1506538"/>
          <p14:tracePt t="13120" x="839788" y="1506538"/>
          <p14:tracePt t="13128" x="812800" y="1506538"/>
          <p14:tracePt t="13136" x="803275" y="1516063"/>
          <p14:tracePt t="13144" x="793750" y="1516063"/>
          <p14:tracePt t="13152" x="766763" y="1525588"/>
          <p14:tracePt t="13160" x="757238" y="1533525"/>
          <p14:tracePt t="13168" x="739775" y="1543050"/>
          <p14:tracePt t="13176" x="730250" y="1543050"/>
          <p14:tracePt t="13184" x="703263" y="1562100"/>
          <p14:tracePt t="13200" x="693738" y="1570038"/>
          <p14:tracePt t="13209" x="676275" y="1579563"/>
          <p14:tracePt t="13216" x="666750" y="1589088"/>
          <p14:tracePt t="13224" x="657225" y="1598613"/>
          <p14:tracePt t="13232" x="639763" y="1606550"/>
          <p14:tracePt t="13240" x="620713" y="1625600"/>
          <p14:tracePt t="13248" x="611188" y="1635125"/>
          <p14:tracePt t="13257" x="603250" y="1643063"/>
          <p14:tracePt t="13272" x="603250" y="1652588"/>
          <p14:tracePt t="13280" x="603250" y="1662113"/>
          <p14:tracePt t="17672" x="584200" y="1689100"/>
          <p14:tracePt t="18940" x="584200" y="1679575"/>
          <p14:tracePt t="19048" x="584200" y="1671638"/>
          <p14:tracePt t="19056" x="584200" y="1662113"/>
          <p14:tracePt t="19064" x="593725" y="1643063"/>
          <p14:tracePt t="19096" x="593725" y="1635125"/>
          <p14:tracePt t="19104" x="603250" y="1635125"/>
          <p14:tracePt t="19128" x="611188" y="1625600"/>
          <p14:tracePt t="19472" x="603250" y="1625600"/>
          <p14:tracePt t="19480" x="584200" y="1625600"/>
          <p14:tracePt t="19496" x="566738" y="1625600"/>
          <p14:tracePt t="19504" x="547688" y="1625600"/>
          <p14:tracePt t="19512" x="538163" y="1616075"/>
          <p14:tracePt t="19520" x="530225" y="1616075"/>
          <p14:tracePt t="19524" x="511175" y="1616075"/>
          <p14:tracePt t="19532" x="493713" y="1616075"/>
          <p14:tracePt t="19540" x="474663" y="1616075"/>
          <p14:tracePt t="19548" x="465138" y="1616075"/>
          <p14:tracePt t="19556" x="447675" y="1616075"/>
          <p14:tracePt t="19564" x="438150" y="1616075"/>
          <p14:tracePt t="19572" x="420688" y="1625600"/>
          <p14:tracePt t="19584" x="401638" y="1635125"/>
          <p14:tracePt t="19648" x="392113" y="1625600"/>
          <p14:tracePt t="19655" x="392113" y="1616075"/>
          <p14:tracePt t="19664" x="384175" y="1606550"/>
          <p14:tracePt t="19680" x="384175" y="1598613"/>
          <p14:tracePt t="19792" x="384175" y="1589088"/>
          <p14:tracePt t="19808" x="392113" y="1579563"/>
          <p14:tracePt t="19817" x="401638" y="1579563"/>
          <p14:tracePt t="19823" x="401638" y="1570038"/>
          <p14:tracePt t="19840" x="411163" y="1562100"/>
          <p14:tracePt t="19848" x="428625" y="1543050"/>
          <p14:tracePt t="19872" x="438150" y="1533525"/>
          <p14:tracePt t="19880" x="457200" y="1533525"/>
          <p14:tracePt t="19888" x="465138" y="1525588"/>
          <p14:tracePt t="19969" x="474663" y="1516063"/>
          <p14:tracePt t="20280" x="484188" y="1516063"/>
          <p14:tracePt t="20520" x="493713" y="1516063"/>
          <p14:tracePt t="20640" x="501650" y="1516063"/>
          <p14:tracePt t="20672" x="511175" y="1506538"/>
          <p14:tracePt t="20760" x="530225" y="1506538"/>
          <p14:tracePt t="20776" x="547688" y="1506538"/>
          <p14:tracePt t="20784" x="557213" y="1497013"/>
          <p14:tracePt t="20792" x="566738" y="1489075"/>
          <p14:tracePt t="20800" x="574675" y="1489075"/>
          <p14:tracePt t="20816" x="584200" y="1489075"/>
          <p14:tracePt t="20824" x="593725" y="1489075"/>
          <p14:tracePt t="20848" x="603250" y="1489075"/>
          <p14:tracePt t="20856" x="611188" y="1489075"/>
          <p14:tracePt t="20864" x="620713" y="1489075"/>
          <p14:tracePt t="20873" x="630238" y="1489075"/>
          <p14:tracePt t="20880" x="639763" y="1489075"/>
          <p14:tracePt t="20896" x="657225" y="1489075"/>
          <p14:tracePt t="20910" x="676275" y="1489075"/>
          <p14:tracePt t="20912" x="684213" y="1489075"/>
          <p14:tracePt t="20920" x="703263" y="1489075"/>
          <p14:tracePt t="20928" x="712788" y="1489075"/>
          <p14:tracePt t="20936" x="739775" y="1489075"/>
          <p14:tracePt t="20952" x="757238" y="1489075"/>
          <p14:tracePt t="20961" x="793750" y="1489075"/>
          <p14:tracePt t="20968" x="803275" y="1489075"/>
          <p14:tracePt t="20977" x="812800" y="1489075"/>
          <p14:tracePt t="20984" x="831850" y="1489075"/>
          <p14:tracePt t="20992" x="849313" y="1489075"/>
          <p14:tracePt t="21000" x="868363" y="1489075"/>
          <p14:tracePt t="21008" x="885825" y="1489075"/>
          <p14:tracePt t="21016" x="912813" y="1489075"/>
          <p14:tracePt t="21024" x="931863" y="1489075"/>
          <p14:tracePt t="21032" x="958850" y="1489075"/>
          <p14:tracePt t="21040" x="985838" y="1489075"/>
          <p14:tracePt t="21048" x="1031875" y="1489075"/>
          <p14:tracePt t="21056" x="1050925" y="1489075"/>
          <p14:tracePt t="21064" x="1077913" y="1489075"/>
          <p14:tracePt t="21073" x="1104900" y="1489075"/>
          <p14:tracePt t="21080" x="1131888" y="1489075"/>
          <p14:tracePt t="21089" x="1150938" y="1489075"/>
          <p14:tracePt t="21096" x="1168400" y="1489075"/>
          <p14:tracePt t="21105" x="1177925" y="1489075"/>
          <p14:tracePt t="21112" x="1196975" y="1489075"/>
          <p14:tracePt t="21121" x="1214438" y="1489075"/>
          <p14:tracePt t="21136" x="1223963" y="1489075"/>
          <p14:tracePt t="21145" x="1233488" y="1489075"/>
          <p14:tracePt t="21152" x="1250950" y="1489075"/>
          <p14:tracePt t="21160" x="1260475" y="1489075"/>
          <p14:tracePt t="21168" x="1277938" y="1489075"/>
          <p14:tracePt t="21177" x="1306513" y="1489075"/>
          <p14:tracePt t="21184" x="1323975" y="1489075"/>
          <p14:tracePt t="21192" x="1350963" y="1489075"/>
          <p14:tracePt t="21200" x="1397000" y="1489075"/>
          <p14:tracePt t="21208" x="1423988" y="1489075"/>
          <p14:tracePt t="21216" x="1452563" y="1489075"/>
          <p14:tracePt t="21224" x="1506538" y="1489075"/>
          <p14:tracePt t="21232" x="1552575" y="1489075"/>
          <p14:tracePt t="21240" x="1589088" y="1489075"/>
          <p14:tracePt t="21248" x="1635125" y="1489075"/>
          <p14:tracePt t="21256" x="1662113" y="1489075"/>
          <p14:tracePt t="21264" x="1698625" y="1489075"/>
          <p14:tracePt t="21272" x="1735138" y="1489075"/>
          <p14:tracePt t="21280" x="1790700" y="1489075"/>
          <p14:tracePt t="21290" x="1817688" y="1489075"/>
          <p14:tracePt t="21296" x="1863725" y="1516063"/>
          <p14:tracePt t="21306" x="1900238" y="1516063"/>
          <p14:tracePt t="21312" x="1944688" y="1516063"/>
          <p14:tracePt t="21320" x="2000250" y="1516063"/>
          <p14:tracePt t="21328" x="2036763" y="1516063"/>
          <p14:tracePt t="21336" x="2090738" y="1516063"/>
          <p14:tracePt t="21344" x="2163763" y="1516063"/>
          <p14:tracePt t="21352" x="2209800" y="1516063"/>
          <p14:tracePt t="21360" x="2273300" y="1516063"/>
          <p14:tracePt t="21368" x="2355850" y="1525588"/>
          <p14:tracePt t="21377" x="2382838" y="1525588"/>
          <p14:tracePt t="21384" x="2428875" y="1525588"/>
          <p14:tracePt t="21392" x="2484438" y="1525588"/>
          <p14:tracePt t="21400" x="2493963" y="1525588"/>
          <p14:tracePt t="21408" x="2538413" y="1533525"/>
          <p14:tracePt t="21416" x="2566988" y="1533525"/>
          <p14:tracePt t="21423" x="2611438" y="1533525"/>
          <p14:tracePt t="21432" x="2640013" y="1533525"/>
          <p14:tracePt t="21440" x="2693988" y="1533525"/>
          <p14:tracePt t="21449" x="2740025" y="1543050"/>
          <p14:tracePt t="21456" x="2813050" y="1543050"/>
          <p14:tracePt t="21463" x="2867025" y="1543050"/>
          <p14:tracePt t="21472" x="2940050" y="1543050"/>
          <p14:tracePt t="21480" x="2968625" y="1552575"/>
          <p14:tracePt t="21490" x="3013075" y="1552575"/>
          <p14:tracePt t="21496" x="3068638" y="1570038"/>
          <p14:tracePt t="21505" x="3122613" y="1570038"/>
          <p14:tracePt t="21512" x="3151188" y="1570038"/>
          <p14:tracePt t="21520" x="3195638" y="1579563"/>
          <p14:tracePt t="21527" x="3251200" y="1579563"/>
          <p14:tracePt t="21536" x="3278188" y="1579563"/>
          <p14:tracePt t="21544" x="3324225" y="1579563"/>
          <p14:tracePt t="21552" x="3351213" y="1579563"/>
          <p14:tracePt t="21560" x="3370263" y="1579563"/>
          <p14:tracePt t="21576" x="3387725" y="1579563"/>
          <p14:tracePt t="21584" x="3397250" y="1579563"/>
          <p14:tracePt t="21700" x="3416300" y="1579563"/>
          <p14:tracePt t="21724" x="3433763" y="1579563"/>
          <p14:tracePt t="21732" x="3452813" y="1579563"/>
          <p14:tracePt t="21748" x="3460750" y="1579563"/>
          <p14:tracePt t="21756" x="3479800" y="1579563"/>
          <p14:tracePt t="21768" x="3489325" y="1589088"/>
          <p14:tracePt t="22180" x="3497263" y="1598613"/>
          <p14:tracePt t="22193" x="3497263" y="1606550"/>
          <p14:tracePt t="22199" x="3497263" y="1616075"/>
          <p14:tracePt t="22208" x="3497263" y="1635125"/>
          <p14:tracePt t="22216" x="3497263" y="1652588"/>
          <p14:tracePt t="22223" x="3497263" y="1662113"/>
          <p14:tracePt t="22232" x="3497263" y="1679575"/>
          <p14:tracePt t="22239" x="3497263" y="1689100"/>
          <p14:tracePt t="22248" x="3497263" y="1698625"/>
          <p14:tracePt t="22264" x="3497263" y="1716088"/>
          <p14:tracePt t="22273" x="3497263" y="1725613"/>
          <p14:tracePt t="22289" x="3497263" y="1735138"/>
          <p14:tracePt t="22296" x="3497263" y="1744663"/>
          <p14:tracePt t="22308" x="3497263" y="1752600"/>
          <p14:tracePt t="22316" x="3497263" y="1771650"/>
          <p14:tracePt t="22324" x="3497263" y="1781175"/>
          <p14:tracePt t="22332" x="3497263" y="1789113"/>
          <p14:tracePt t="22340" x="3497263" y="1817688"/>
          <p14:tracePt t="22348" x="3497263" y="1825625"/>
          <p14:tracePt t="22356" x="3497263" y="1844675"/>
          <p14:tracePt t="22361" x="3497263" y="1871663"/>
          <p14:tracePt t="22368" x="3489325" y="1908175"/>
          <p14:tracePt t="22376" x="3479800" y="1944688"/>
          <p14:tracePt t="22384" x="3479800" y="1963738"/>
          <p14:tracePt t="22393" x="3470275" y="1990725"/>
          <p14:tracePt t="22400" x="3460750" y="2009775"/>
          <p14:tracePt t="22409" x="3460750" y="2036763"/>
          <p14:tracePt t="22416" x="3460750" y="2054225"/>
          <p14:tracePt t="22424" x="3452813" y="2082800"/>
          <p14:tracePt t="22432" x="3452813" y="2100263"/>
          <p14:tracePt t="22440" x="3452813" y="2119313"/>
          <p14:tracePt t="22448" x="3452813" y="2146300"/>
          <p14:tracePt t="22456" x="3443288" y="2182813"/>
          <p14:tracePt t="22464" x="3443288" y="2209800"/>
          <p14:tracePt t="22472" x="3443288" y="2228850"/>
          <p14:tracePt t="22480" x="3433763" y="2255838"/>
          <p14:tracePt t="22489" x="3433763" y="2282825"/>
          <p14:tracePt t="22496" x="3433763" y="2309813"/>
          <p14:tracePt t="22504" x="3433763" y="2355850"/>
          <p14:tracePt t="22512" x="3433763" y="2392363"/>
          <p14:tracePt t="22520" x="3433763" y="2428875"/>
          <p14:tracePt t="22528" x="3433763" y="2465388"/>
          <p14:tracePt t="22536" x="3433763" y="2511425"/>
          <p14:tracePt t="22544" x="3433763" y="2547938"/>
          <p14:tracePt t="22552" x="3424238" y="2574925"/>
          <p14:tracePt t="22560" x="3424238" y="2593975"/>
          <p14:tracePt t="22568" x="3424238" y="2630488"/>
          <p14:tracePt t="22576" x="3424238" y="2657475"/>
          <p14:tracePt t="22584" x="3424238" y="2674938"/>
          <p14:tracePt t="22592" x="3424238" y="2703513"/>
          <p14:tracePt t="22600" x="3424238" y="2720975"/>
          <p14:tracePt t="22609" x="3424238" y="2740025"/>
          <p14:tracePt t="22616" x="3424238" y="2747963"/>
          <p14:tracePt t="22624" x="3424238" y="2757488"/>
          <p14:tracePt t="22632" x="3424238" y="2767013"/>
          <p14:tracePt t="22639" x="3424238" y="2776538"/>
          <p14:tracePt t="22664" x="3424238" y="2784475"/>
          <p14:tracePt t="22688" x="3424238" y="2794000"/>
          <p14:tracePt t="22744" x="3424238" y="2803525"/>
          <p14:tracePt t="23616" x="3416300" y="2803525"/>
          <p14:tracePt t="23624" x="3416300" y="2794000"/>
          <p14:tracePt t="23640" x="3416300" y="2776538"/>
          <p14:tracePt t="23668" x="3406775" y="2767013"/>
          <p14:tracePt t="23700" x="3397250" y="2757488"/>
          <p14:tracePt t="23704" x="3387725" y="2747963"/>
          <p14:tracePt t="23711" x="3387725" y="2740025"/>
          <p14:tracePt t="23720" x="3379788" y="2740025"/>
          <p14:tracePt t="23728" x="3370263" y="2730500"/>
          <p14:tracePt t="23744" x="3351213" y="2711450"/>
          <p14:tracePt t="30028" x="3343275" y="2703513"/>
          <p14:tracePt t="30052" x="3314700" y="2684463"/>
          <p14:tracePt t="30064" x="3306763" y="2674938"/>
          <p14:tracePt t="30071" x="3297238" y="2657475"/>
          <p14:tracePt t="30092" x="3278188" y="2638425"/>
          <p14:tracePt t="30096" x="3270250" y="2630488"/>
          <p14:tracePt t="30111" x="3260725" y="2620963"/>
          <p14:tracePt t="30128" x="3251200" y="2611438"/>
          <p14:tracePt t="30136" x="3241675" y="2601913"/>
          <p14:tracePt t="30144" x="3241675" y="2593975"/>
          <p14:tracePt t="30156" x="3241675" y="2584450"/>
          <p14:tracePt t="30172" x="3232150" y="2574925"/>
          <p14:tracePt t="30180" x="3224213" y="2565400"/>
          <p14:tracePt t="30188" x="3214688" y="2565400"/>
          <p14:tracePt t="30196" x="3195638" y="2557463"/>
          <p14:tracePt t="30205" x="3178175" y="2547938"/>
          <p14:tracePt t="30212" x="3151188" y="2547938"/>
          <p14:tracePt t="30216" x="3122613" y="2538413"/>
          <p14:tracePt t="30224" x="3078163" y="2538413"/>
          <p14:tracePt t="30232" x="3041650" y="2538413"/>
          <p14:tracePt t="30240" x="3013075" y="2538413"/>
          <p14:tracePt t="30248" x="2968625" y="2538413"/>
          <p14:tracePt t="30255" x="2940050" y="2538413"/>
          <p14:tracePt t="30264" x="2922588" y="2538413"/>
          <p14:tracePt t="30272" x="2903538" y="2538413"/>
          <p14:tracePt t="30280" x="2895600" y="2538413"/>
          <p14:tracePt t="30288" x="2886075" y="2538413"/>
          <p14:tracePt t="30296" x="2859088" y="2538413"/>
          <p14:tracePt t="30312" x="2859088" y="2547938"/>
          <p14:tracePt t="30320" x="2849563" y="2547938"/>
          <p14:tracePt t="30336" x="2840038" y="2557463"/>
          <p14:tracePt t="30588" x="2830513" y="2565400"/>
          <p14:tracePt t="30596" x="2830513" y="2584450"/>
          <p14:tracePt t="30612" x="2840038" y="2601913"/>
          <p14:tracePt t="30632" x="2849563" y="2620963"/>
          <p14:tracePt t="30744" x="2859088" y="2630488"/>
          <p14:tracePt t="30776" x="2867025" y="2630488"/>
          <p14:tracePt t="30784" x="2867025" y="2601913"/>
          <p14:tracePt t="30792" x="2867025" y="2584450"/>
          <p14:tracePt t="30799" x="2867025" y="2565400"/>
          <p14:tracePt t="30809" x="2867025" y="2538413"/>
          <p14:tracePt t="30816" x="2867025" y="2528888"/>
          <p14:tracePt t="30825" x="2867025" y="2520950"/>
          <p14:tracePt t="30831" x="2867025" y="2511425"/>
          <p14:tracePt t="30864" x="2867025" y="2501900"/>
          <p14:tracePt t="30872" x="2876550" y="2492375"/>
          <p14:tracePt t="30880" x="2876550" y="2474913"/>
          <p14:tracePt t="30889" x="2876550" y="2465388"/>
          <p14:tracePt t="30896" x="2876550" y="2455863"/>
          <p14:tracePt t="30906" x="2876550" y="2447925"/>
          <p14:tracePt t="30925" x="2876550" y="2419350"/>
          <p14:tracePt t="30927" x="2876550" y="2401888"/>
          <p14:tracePt t="30936" x="2876550" y="2392363"/>
          <p14:tracePt t="30944" x="2876550" y="2374900"/>
          <p14:tracePt t="30951" x="2876550" y="2346325"/>
          <p14:tracePt t="30959" x="2876550" y="2328863"/>
          <p14:tracePt t="30968" x="2876550" y="2301875"/>
          <p14:tracePt t="30976" x="2876550" y="2282825"/>
          <p14:tracePt t="30984" x="2876550" y="2255838"/>
          <p14:tracePt t="30992" x="2876550" y="2236788"/>
          <p14:tracePt t="30999" x="2876550" y="2219325"/>
          <p14:tracePt t="31009" x="2876550" y="2192338"/>
          <p14:tracePt t="31016" x="2876550" y="2173288"/>
          <p14:tracePt t="31025" x="2876550" y="2155825"/>
          <p14:tracePt t="31031" x="2876550" y="2146300"/>
          <p14:tracePt t="31041" x="2876550" y="2136775"/>
          <p14:tracePt t="31047" x="2876550" y="2127250"/>
          <p14:tracePt t="31056" x="2876550" y="2119313"/>
          <p14:tracePt t="31063" x="2876550" y="2109788"/>
          <p14:tracePt t="31072" x="2876550" y="2100263"/>
          <p14:tracePt t="31080" x="2876550" y="2090738"/>
          <p14:tracePt t="31088" x="2876550" y="2082800"/>
          <p14:tracePt t="31096" x="2876550" y="2073275"/>
          <p14:tracePt t="31120" x="2876550" y="2054225"/>
          <p14:tracePt t="31137" x="2876550" y="2046288"/>
          <p14:tracePt t="31153" x="2876550" y="2027238"/>
          <p14:tracePt t="31184" x="2895600" y="2000250"/>
          <p14:tracePt t="31224" x="2895600" y="1990725"/>
          <p14:tracePt t="31272" x="2895600" y="1981200"/>
          <p14:tracePt t="31304" x="2895600" y="1973263"/>
          <p14:tracePt t="31320" x="2895600" y="1954213"/>
          <p14:tracePt t="31328" x="2895600" y="1935163"/>
          <p14:tracePt t="31343" x="2903538" y="1917700"/>
          <p14:tracePt t="31376" x="2903538" y="1898650"/>
          <p14:tracePt t="31504" x="2903538" y="1890713"/>
          <p14:tracePt t="31512" x="2895600" y="1881188"/>
          <p14:tracePt t="31521" x="2876550" y="1881188"/>
          <p14:tracePt t="31528" x="2859088" y="1871663"/>
          <p14:tracePt t="31536" x="2840038" y="1871663"/>
          <p14:tracePt t="31544" x="2813050" y="1871663"/>
          <p14:tracePt t="31552" x="2794000" y="1871663"/>
          <p14:tracePt t="31560" x="2767013" y="1871663"/>
          <p14:tracePt t="31568" x="2740025" y="1871663"/>
          <p14:tracePt t="31576" x="2684463" y="1871663"/>
          <p14:tracePt t="31584" x="2647950" y="1871663"/>
          <p14:tracePt t="31592" x="2611438" y="1871663"/>
          <p14:tracePt t="31600" x="2584450" y="1871663"/>
          <p14:tracePt t="31609" x="2538413" y="1871663"/>
          <p14:tracePt t="31616" x="2511425" y="1871663"/>
          <p14:tracePt t="31624" x="2484438" y="1871663"/>
          <p14:tracePt t="31632" x="2465388" y="1871663"/>
          <p14:tracePt t="31640" x="2419350" y="1871663"/>
          <p14:tracePt t="31648" x="2401888" y="1871663"/>
          <p14:tracePt t="31656" x="2355850" y="1871663"/>
          <p14:tracePt t="31664" x="2309813" y="1871663"/>
          <p14:tracePt t="31672" x="2273300" y="1871663"/>
          <p14:tracePt t="31680" x="2236788" y="1862138"/>
          <p14:tracePt t="31688" x="2209800" y="1862138"/>
          <p14:tracePt t="31696" x="2182813" y="1862138"/>
          <p14:tracePt t="31704" x="2127250" y="1854200"/>
          <p14:tracePt t="31712" x="2082800" y="1854200"/>
          <p14:tracePt t="31720" x="2054225" y="1854200"/>
          <p14:tracePt t="31728" x="2000250" y="1854200"/>
          <p14:tracePt t="31737" x="1973263" y="1854200"/>
          <p14:tracePt t="31744" x="1927225" y="1854200"/>
          <p14:tracePt t="31752" x="1890713" y="1854200"/>
          <p14:tracePt t="31760" x="1835150" y="1835150"/>
          <p14:tracePt t="31768" x="1790700" y="1835150"/>
          <p14:tracePt t="31776" x="1754188" y="1835150"/>
          <p14:tracePt t="31784" x="1708150" y="1835150"/>
          <p14:tracePt t="31793" x="1671638" y="1835150"/>
          <p14:tracePt t="31800" x="1625600" y="1835150"/>
          <p14:tracePt t="31809" x="1589088" y="1835150"/>
          <p14:tracePt t="31816" x="1562100" y="1835150"/>
          <p14:tracePt t="31824" x="1506538" y="1835150"/>
          <p14:tracePt t="31831" x="1470025" y="1835150"/>
          <p14:tracePt t="31840" x="1433513" y="1835150"/>
          <p14:tracePt t="31848" x="1387475" y="1835150"/>
          <p14:tracePt t="31856" x="1360488" y="1835150"/>
          <p14:tracePt t="31864" x="1343025" y="1835150"/>
          <p14:tracePt t="31872" x="1314450" y="1835150"/>
          <p14:tracePt t="31880" x="1287463" y="1835150"/>
          <p14:tracePt t="31888" x="1270000" y="1835150"/>
          <p14:tracePt t="31897" x="1260475" y="1835150"/>
          <p14:tracePt t="31907" x="1241425" y="1835150"/>
          <p14:tracePt t="31912" x="1223963" y="1835150"/>
          <p14:tracePt t="31921" x="1214438" y="1835150"/>
          <p14:tracePt t="31936" x="1204913" y="1835150"/>
          <p14:tracePt t="32172" x="1196975" y="1835150"/>
          <p14:tracePt t="32188" x="1196975" y="1854200"/>
          <p14:tracePt t="32196" x="1196975" y="1862138"/>
          <p14:tracePt t="32204" x="1196975" y="1881188"/>
          <p14:tracePt t="32209" x="1196975" y="1890713"/>
          <p14:tracePt t="32225" x="1196975" y="1917700"/>
          <p14:tracePt t="32232" x="1196975" y="1927225"/>
          <p14:tracePt t="32239" x="1196975" y="1944688"/>
          <p14:tracePt t="32248" x="1204913" y="1963738"/>
          <p14:tracePt t="32255" x="1204913" y="1981200"/>
          <p14:tracePt t="32264" x="1204913" y="2009775"/>
          <p14:tracePt t="32273" x="1204913" y="2027238"/>
          <p14:tracePt t="32280" x="1214438" y="2046288"/>
          <p14:tracePt t="32288" x="1214438" y="2073275"/>
          <p14:tracePt t="32296" x="1214438" y="2090738"/>
          <p14:tracePt t="32304" x="1214438" y="2119313"/>
          <p14:tracePt t="32312" x="1214438" y="2155825"/>
          <p14:tracePt t="32321" x="1214438" y="2173288"/>
          <p14:tracePt t="32328" x="1214438" y="2200275"/>
          <p14:tracePt t="32336" x="1214438" y="2219325"/>
          <p14:tracePt t="32344" x="1214438" y="2236788"/>
          <p14:tracePt t="32351" x="1214438" y="2255838"/>
          <p14:tracePt t="32359" x="1214438" y="2282825"/>
          <p14:tracePt t="32368" x="1214438" y="2292350"/>
          <p14:tracePt t="32375" x="1214438" y="2301875"/>
          <p14:tracePt t="32384" x="1214438" y="2319338"/>
          <p14:tracePt t="32392" x="1214438" y="2328863"/>
          <p14:tracePt t="32399" x="1214438" y="2355850"/>
          <p14:tracePt t="32409" x="1214438" y="2374900"/>
          <p14:tracePt t="32416" x="1214438" y="2382838"/>
          <p14:tracePt t="32425" x="1214438" y="2401888"/>
          <p14:tracePt t="32432" x="1214438" y="2419350"/>
          <p14:tracePt t="32440" x="1214438" y="2428875"/>
          <p14:tracePt t="32447" x="1204913" y="2428875"/>
          <p14:tracePt t="32456" x="1196975" y="2438400"/>
          <p14:tracePt t="32463" x="1187450" y="2455863"/>
          <p14:tracePt t="32480" x="1177925" y="2465388"/>
          <p14:tracePt t="32488" x="1177925" y="2474913"/>
          <p14:tracePt t="32496" x="1177925" y="2484438"/>
          <p14:tracePt t="32856" x="1177925" y="2492375"/>
          <p14:tracePt t="32871" x="1187450" y="2492375"/>
          <p14:tracePt t="32880" x="1196975" y="2492375"/>
          <p14:tracePt t="32888" x="1204913" y="2492375"/>
          <p14:tracePt t="32900" x="1214438" y="2484438"/>
          <p14:tracePt t="32921" x="1223963" y="2484438"/>
          <p14:tracePt t="32928" x="1233488" y="2484438"/>
          <p14:tracePt t="32944" x="1241425" y="2484438"/>
          <p14:tracePt t="32952" x="1250950" y="2484438"/>
          <p14:tracePt t="32960" x="1270000" y="2484438"/>
          <p14:tracePt t="32965" x="1287463" y="2484438"/>
          <p14:tracePt t="32972" x="1296988" y="2484438"/>
          <p14:tracePt t="32980" x="1314450" y="2484438"/>
          <p14:tracePt t="32996" x="1343025" y="2484438"/>
          <p14:tracePt t="33004" x="1350963" y="2484438"/>
          <p14:tracePt t="33012" x="1370013" y="2484438"/>
          <p14:tracePt t="33021" x="1397000" y="2484438"/>
          <p14:tracePt t="33032" x="1416050" y="2484438"/>
          <p14:tracePt t="33040" x="1443038" y="2484438"/>
          <p14:tracePt t="33048" x="1452563" y="2484438"/>
          <p14:tracePt t="33055" x="1460500" y="2484438"/>
          <p14:tracePt t="33063" x="1470025" y="2484438"/>
          <p14:tracePt t="33072" x="1489075" y="2484438"/>
          <p14:tracePt t="33079" x="1506538" y="2484438"/>
          <p14:tracePt t="33104" x="1525588" y="2484438"/>
          <p14:tracePt t="33112" x="1533525" y="2484438"/>
          <p14:tracePt t="33121" x="1552575" y="2484438"/>
          <p14:tracePt t="33128" x="1570038" y="2484438"/>
          <p14:tracePt t="33137" x="1589088" y="2484438"/>
          <p14:tracePt t="33144" x="1606550" y="2484438"/>
          <p14:tracePt t="33152" x="1635125" y="2484438"/>
          <p14:tracePt t="33159" x="1662113" y="2484438"/>
          <p14:tracePt t="33168" x="1681163" y="2484438"/>
          <p14:tracePt t="33176" x="1689100" y="2484438"/>
          <p14:tracePt t="33184" x="1698625" y="2484438"/>
          <p14:tracePt t="33192" x="1708150" y="2484438"/>
          <p14:tracePt t="33200" x="1717675" y="2484438"/>
          <p14:tracePt t="33209" x="1735138" y="2484438"/>
          <p14:tracePt t="33216" x="1754188" y="2484438"/>
          <p14:tracePt t="33224" x="1771650" y="2484438"/>
          <p14:tracePt t="33232" x="1790700" y="2484438"/>
          <p14:tracePt t="33240" x="1808163" y="2484438"/>
          <p14:tracePt t="33248" x="1835150" y="2484438"/>
          <p14:tracePt t="33256" x="1863725" y="2484438"/>
          <p14:tracePt t="33264" x="1927225" y="2484438"/>
          <p14:tracePt t="33272" x="1954213" y="2492375"/>
          <p14:tracePt t="33280" x="1981200" y="2501900"/>
          <p14:tracePt t="33288" x="2000250" y="2511425"/>
          <p14:tracePt t="33296" x="2027238" y="2511425"/>
          <p14:tracePt t="33304" x="2073275" y="2511425"/>
          <p14:tracePt t="33312" x="2100263" y="2520950"/>
          <p14:tracePt t="33320" x="2119313" y="2520950"/>
          <p14:tracePt t="33328" x="2136775" y="2528888"/>
          <p14:tracePt t="33337" x="2163763" y="2528888"/>
          <p14:tracePt t="33344" x="2182813" y="2528888"/>
          <p14:tracePt t="33352" x="2200275" y="2528888"/>
          <p14:tracePt t="33359" x="2228850" y="2528888"/>
          <p14:tracePt t="33368" x="2246313" y="2528888"/>
          <p14:tracePt t="33376" x="2255838" y="2528888"/>
          <p14:tracePt t="33384" x="2273300" y="2538413"/>
          <p14:tracePt t="33400" x="2292350" y="2538413"/>
          <p14:tracePt t="33409" x="2301875" y="2538413"/>
          <p14:tracePt t="33416" x="2319338" y="2538413"/>
          <p14:tracePt t="33425" x="2328863" y="2538413"/>
          <p14:tracePt t="33431" x="2338388" y="2538413"/>
          <p14:tracePt t="33441" x="2382838" y="2547938"/>
          <p14:tracePt t="33448" x="2401888" y="2547938"/>
          <p14:tracePt t="33455" x="2428875" y="2565400"/>
          <p14:tracePt t="33464" x="2447925" y="2565400"/>
          <p14:tracePt t="33472" x="2493963" y="2565400"/>
          <p14:tracePt t="33480" x="2501900" y="2565400"/>
          <p14:tracePt t="33489" x="2538413" y="2565400"/>
          <p14:tracePt t="33496" x="2557463" y="2565400"/>
          <p14:tracePt t="33505" x="2584450" y="2565400"/>
          <p14:tracePt t="33512" x="2603500" y="2565400"/>
          <p14:tracePt t="33520" x="2620963" y="2565400"/>
          <p14:tracePt t="33538" x="2647950" y="2565400"/>
          <p14:tracePt t="33544" x="2667000" y="2565400"/>
          <p14:tracePt t="33552" x="2684463" y="2565400"/>
          <p14:tracePt t="33559" x="2703513" y="2565400"/>
          <p14:tracePt t="33567" x="2713038" y="2565400"/>
          <p14:tracePt t="33576" x="2730500" y="2565400"/>
          <p14:tracePt t="33584" x="2749550" y="2565400"/>
          <p14:tracePt t="33593" x="2757488" y="2565400"/>
          <p14:tracePt t="33641" x="2767013" y="2565400"/>
          <p14:tracePt t="33648" x="2776538" y="2557463"/>
          <p14:tracePt t="43448" x="2830513" y="2528888"/>
          <p14:tracePt t="43456" x="2859088" y="2520950"/>
          <p14:tracePt t="43460" x="2876550" y="2511425"/>
          <p14:tracePt t="43464" x="2895600" y="2501900"/>
          <p14:tracePt t="43473" x="2913063" y="2484438"/>
          <p14:tracePt t="43480" x="2932113" y="2484438"/>
          <p14:tracePt t="43484" x="2949575" y="2465388"/>
          <p14:tracePt t="43492" x="2959100" y="2447925"/>
          <p14:tracePt t="43500" x="2968625" y="2438400"/>
          <p14:tracePt t="43508" x="2976563" y="2428875"/>
          <p14:tracePt t="43516" x="2986088" y="2411413"/>
          <p14:tracePt t="43525" x="2986088" y="2401888"/>
          <p14:tracePt t="43532" x="2986088" y="2392363"/>
          <p14:tracePt t="43541" x="2986088" y="2382838"/>
          <p14:tracePt t="43544" x="2995613" y="2355850"/>
          <p14:tracePt t="43559" x="2995613" y="2338388"/>
          <p14:tracePt t="43569" x="2995613" y="2328863"/>
          <p14:tracePt t="43576" x="2995613" y="2319338"/>
          <p14:tracePt t="43584" x="2995613" y="2309813"/>
          <p14:tracePt t="43600" x="2995613" y="2301875"/>
          <p14:tracePt t="43608" x="3005138" y="2292350"/>
          <p14:tracePt t="43617" x="3013075" y="2282825"/>
          <p14:tracePt t="43640" x="3013075" y="2273300"/>
          <p14:tracePt t="43648" x="3022600" y="2265363"/>
          <p14:tracePt t="43664" x="3032125" y="2255838"/>
          <p14:tracePt t="43672" x="3032125" y="2246313"/>
          <p14:tracePt t="43680" x="3041650" y="2236788"/>
          <p14:tracePt t="43687" x="3049588" y="2228850"/>
          <p14:tracePt t="43704" x="3068638" y="2219325"/>
          <p14:tracePt t="43720" x="3086100" y="2200275"/>
          <p14:tracePt t="43729" x="3095625" y="2192338"/>
          <p14:tracePt t="43736" x="3122613" y="2163763"/>
          <p14:tracePt t="43744" x="3141663" y="2146300"/>
          <p14:tracePt t="43753" x="3151188" y="2136775"/>
          <p14:tracePt t="43760" x="3178175" y="2119313"/>
          <p14:tracePt t="43768" x="3205163" y="2090738"/>
          <p14:tracePt t="43776" x="3214688" y="2082800"/>
          <p14:tracePt t="43784" x="3232150" y="2063750"/>
          <p14:tracePt t="43792" x="3241675" y="2054225"/>
          <p14:tracePt t="43800" x="3251200" y="2046288"/>
          <p14:tracePt t="43808" x="3251200" y="2036763"/>
          <p14:tracePt t="43816" x="3260725" y="2017713"/>
          <p14:tracePt t="43824" x="3260725" y="2009775"/>
          <p14:tracePt t="43841" x="3260725" y="2000250"/>
          <p14:tracePt t="43848" x="3260725" y="1981200"/>
          <p14:tracePt t="43856" x="3260725" y="1973263"/>
          <p14:tracePt t="43864" x="3260725" y="1963738"/>
          <p14:tracePt t="43872" x="3260725" y="1954213"/>
          <p14:tracePt t="43880" x="3260725" y="1944688"/>
          <p14:tracePt t="43888" x="3260725" y="1935163"/>
          <p14:tracePt t="43896" x="3260725" y="1917700"/>
          <p14:tracePt t="43904" x="3260725" y="1898650"/>
          <p14:tracePt t="43912" x="3260725" y="1890713"/>
          <p14:tracePt t="43922" x="3260725" y="1871663"/>
          <p14:tracePt t="43928" x="3260725" y="1854200"/>
          <p14:tracePt t="43944" x="3260725" y="1825625"/>
          <p14:tracePt t="43954" x="3260725" y="1808163"/>
          <p14:tracePt t="43960" x="3251200" y="1771650"/>
          <p14:tracePt t="43976" x="3251200" y="1744663"/>
          <p14:tracePt t="43992" x="3232150" y="1708150"/>
          <p14:tracePt t="44008" x="3224213" y="1698625"/>
          <p14:tracePt t="44016" x="3214688" y="1689100"/>
          <p14:tracePt t="44024" x="3205163" y="1679575"/>
          <p14:tracePt t="44041" x="3195638" y="1671638"/>
          <p14:tracePt t="44048" x="3187700" y="1662113"/>
          <p14:tracePt t="44073" x="3168650" y="1643063"/>
          <p14:tracePt t="44087" x="3151188" y="1635125"/>
          <p14:tracePt t="44096" x="3132138" y="1625600"/>
          <p14:tracePt t="44104" x="3114675" y="1625600"/>
          <p14:tracePt t="44112" x="3114675" y="1616075"/>
          <p14:tracePt t="44120" x="3095625" y="1616075"/>
          <p14:tracePt t="44128" x="3078163" y="1606550"/>
          <p14:tracePt t="44136" x="3068638" y="1606550"/>
          <p14:tracePt t="44144" x="3041650" y="1598613"/>
          <p14:tracePt t="44153" x="3022600" y="1598613"/>
          <p14:tracePt t="44160" x="3005138" y="1589088"/>
          <p14:tracePt t="44168" x="2986088" y="1589088"/>
          <p14:tracePt t="44176" x="2968625" y="1579563"/>
          <p14:tracePt t="44184" x="2959100" y="1579563"/>
          <p14:tracePt t="44192" x="2949575" y="1579563"/>
          <p14:tracePt t="44200" x="2922588" y="1570038"/>
          <p14:tracePt t="44208" x="2913063" y="1570038"/>
          <p14:tracePt t="44225" x="2876550" y="1562100"/>
          <p14:tracePt t="44232" x="2867025" y="1562100"/>
          <p14:tracePt t="44241" x="2849563" y="1552575"/>
          <p14:tracePt t="44248" x="2840038" y="1552575"/>
          <p14:tracePt t="44257" x="2822575" y="1552575"/>
          <p14:tracePt t="44264" x="2794000" y="1552575"/>
          <p14:tracePt t="44271" x="2767013" y="1552575"/>
          <p14:tracePt t="44280" x="2720975" y="1552575"/>
          <p14:tracePt t="44288" x="2684463" y="1543050"/>
          <p14:tracePt t="44296" x="2647950" y="1533525"/>
          <p14:tracePt t="44304" x="2593975" y="1533525"/>
          <p14:tracePt t="44312" x="2557463" y="1525588"/>
          <p14:tracePt t="44320" x="2511425" y="1525588"/>
          <p14:tracePt t="44328" x="2457450" y="1525588"/>
          <p14:tracePt t="44337" x="2401888" y="1516063"/>
          <p14:tracePt t="44344" x="2346325" y="1516063"/>
          <p14:tracePt t="44353" x="2265363" y="1497013"/>
          <p14:tracePt t="44359" x="2209800" y="1497013"/>
          <p14:tracePt t="44370" x="2173288" y="1497013"/>
          <p14:tracePt t="44376" x="2109788" y="1489075"/>
          <p14:tracePt t="44384" x="2054225" y="1489075"/>
          <p14:tracePt t="44392" x="2017713" y="1479550"/>
          <p14:tracePt t="44400" x="1981200" y="1479550"/>
          <p14:tracePt t="44408" x="1954213" y="1479550"/>
          <p14:tracePt t="44416" x="1936750" y="1479550"/>
          <p14:tracePt t="44424" x="1908175" y="1479550"/>
          <p14:tracePt t="44432" x="1871663" y="1479550"/>
          <p14:tracePt t="44441" x="1835150" y="1479550"/>
          <p14:tracePt t="44448" x="1817688" y="1479550"/>
          <p14:tracePt t="44457" x="1781175" y="1479550"/>
          <p14:tracePt t="44464" x="1735138" y="1489075"/>
          <p14:tracePt t="44473" x="1708150" y="1489075"/>
          <p14:tracePt t="44479" x="1652588" y="1497013"/>
          <p14:tracePt t="44487" x="1606550" y="1497013"/>
          <p14:tracePt t="44496" x="1570038" y="1497013"/>
          <p14:tracePt t="44504" x="1525588" y="1516063"/>
          <p14:tracePt t="44512" x="1470025" y="1516063"/>
          <p14:tracePt t="44520" x="1443038" y="1525588"/>
          <p14:tracePt t="44528" x="1397000" y="1533525"/>
          <p14:tracePt t="44536" x="1343025" y="1533525"/>
          <p14:tracePt t="44544" x="1314450" y="1533525"/>
          <p14:tracePt t="44553" x="1287463" y="1533525"/>
          <p14:tracePt t="44560" x="1250950" y="1533525"/>
          <p14:tracePt t="44569" x="1223963" y="1533525"/>
          <p14:tracePt t="44576" x="1187450" y="1533525"/>
          <p14:tracePt t="44584" x="1168400" y="1533525"/>
          <p14:tracePt t="44592" x="1114425" y="1533525"/>
          <p14:tracePt t="44600" x="1087438" y="1533525"/>
          <p14:tracePt t="44608" x="1068388" y="1533525"/>
          <p14:tracePt t="44616" x="1031875" y="1533525"/>
          <p14:tracePt t="44624" x="1022350" y="1533525"/>
          <p14:tracePt t="44632" x="985838" y="1533525"/>
          <p14:tracePt t="44641" x="949325" y="1533525"/>
          <p14:tracePt t="44647" x="931863" y="1533525"/>
          <p14:tracePt t="44657" x="904875" y="1533525"/>
          <p14:tracePt t="44664" x="868363" y="1533525"/>
          <p14:tracePt t="44672" x="849313" y="1533525"/>
          <p14:tracePt t="44680" x="812800" y="1533525"/>
          <p14:tracePt t="44688" x="803275" y="1533525"/>
          <p14:tracePt t="44696" x="785813" y="1533525"/>
          <p14:tracePt t="44704" x="766763" y="1533525"/>
          <p14:tracePt t="44720" x="749300" y="1543050"/>
          <p14:tracePt t="44736" x="739775" y="1552575"/>
          <p14:tracePt t="44848" x="730250" y="1552575"/>
          <p14:tracePt t="44864" x="730250" y="1562100"/>
          <p14:tracePt t="44872" x="730250" y="1570038"/>
          <p14:tracePt t="44880" x="730250" y="1579563"/>
          <p14:tracePt t="44888" x="730250" y="1606550"/>
          <p14:tracePt t="44896" x="730250" y="1625600"/>
          <p14:tracePt t="44905" x="730250" y="1652588"/>
          <p14:tracePt t="44912" x="730250" y="1679575"/>
          <p14:tracePt t="44920" x="720725" y="1708150"/>
          <p14:tracePt t="44928" x="703263" y="1752600"/>
          <p14:tracePt t="44936" x="703263" y="1798638"/>
          <p14:tracePt t="44944" x="693738" y="1825625"/>
          <p14:tracePt t="44953" x="693738" y="1862138"/>
          <p14:tracePt t="44960" x="684213" y="1908175"/>
          <p14:tracePt t="44970" x="684213" y="1944688"/>
          <p14:tracePt t="44976" x="676275" y="1963738"/>
          <p14:tracePt t="44985" x="676275" y="2000250"/>
          <p14:tracePt t="44992" x="676275" y="2027238"/>
          <p14:tracePt t="45000" x="676275" y="2046288"/>
          <p14:tracePt t="45008" x="676275" y="2073275"/>
          <p14:tracePt t="45016" x="666750" y="2090738"/>
          <p14:tracePt t="45024" x="666750" y="2109788"/>
          <p14:tracePt t="45032" x="666750" y="2136775"/>
          <p14:tracePt t="45041" x="666750" y="2163763"/>
          <p14:tracePt t="45048" x="666750" y="2209800"/>
          <p14:tracePt t="45056" x="666750" y="2236788"/>
          <p14:tracePt t="45064" x="666750" y="2265363"/>
          <p14:tracePt t="45071" x="666750" y="2292350"/>
          <p14:tracePt t="45080" x="666750" y="2338388"/>
          <p14:tracePt t="45088" x="666750" y="2346325"/>
          <p14:tracePt t="45096" x="666750" y="2365375"/>
          <p14:tracePt t="45104" x="666750" y="2392363"/>
          <p14:tracePt t="45112" x="666750" y="2401888"/>
          <p14:tracePt t="45120" x="666750" y="2419350"/>
          <p14:tracePt t="45128" x="666750" y="2438400"/>
          <p14:tracePt t="45136" x="666750" y="2447925"/>
          <p14:tracePt t="45143" x="666750" y="2465388"/>
          <p14:tracePt t="45152" x="666750" y="2484438"/>
          <p14:tracePt t="45160" x="666750" y="2492375"/>
          <p14:tracePt t="45169" x="666750" y="2511425"/>
          <p14:tracePt t="45232" x="666750" y="2520950"/>
          <p14:tracePt t="45248" x="666750" y="2538413"/>
          <p14:tracePt t="45256" x="676275" y="2538413"/>
          <p14:tracePt t="45264" x="693738" y="2557463"/>
          <p14:tracePt t="45272" x="739775" y="2557463"/>
          <p14:tracePt t="45280" x="766763" y="2565400"/>
          <p14:tracePt t="45288" x="822325" y="2584450"/>
          <p14:tracePt t="45296" x="868363" y="2593975"/>
          <p14:tracePt t="45304" x="904875" y="2593975"/>
          <p14:tracePt t="45312" x="958850" y="2593975"/>
          <p14:tracePt t="45320" x="1014413" y="2593975"/>
          <p14:tracePt t="45328" x="1041400" y="2593975"/>
          <p14:tracePt t="45336" x="1095375" y="2593975"/>
          <p14:tracePt t="45344" x="1131888" y="2593975"/>
          <p14:tracePt t="45353" x="1168400" y="2593975"/>
          <p14:tracePt t="45360" x="1187450" y="2593975"/>
          <p14:tracePt t="45369" x="1214438" y="2593975"/>
          <p14:tracePt t="45376" x="1233488" y="2593975"/>
          <p14:tracePt t="45384" x="1250950" y="2593975"/>
          <p14:tracePt t="45392" x="1277938" y="2611438"/>
          <p14:tracePt t="45400" x="1296988" y="2611438"/>
          <p14:tracePt t="45408" x="1333500" y="2611438"/>
          <p14:tracePt t="45416" x="1350963" y="2620963"/>
          <p14:tracePt t="45424" x="1379538" y="2630488"/>
          <p14:tracePt t="45432" x="1433513" y="2638425"/>
          <p14:tracePt t="45441" x="1460500" y="2638425"/>
          <p14:tracePt t="45448" x="1506538" y="2638425"/>
          <p14:tracePt t="45456" x="1562100" y="2638425"/>
          <p14:tracePt t="45464" x="1598613" y="2657475"/>
          <p14:tracePt t="45472" x="1662113" y="2657475"/>
          <p14:tracePt t="45480" x="1689100" y="2657475"/>
          <p14:tracePt t="45487" x="1717675" y="2667000"/>
          <p14:tracePt t="45496" x="1762125" y="2667000"/>
          <p14:tracePt t="45504" x="1790700" y="2667000"/>
          <p14:tracePt t="45512" x="1817688" y="2674938"/>
          <p14:tracePt t="45521" x="1835150" y="2674938"/>
          <p14:tracePt t="45528" x="1863725" y="2684463"/>
          <p14:tracePt t="45536" x="1871663" y="2684463"/>
          <p14:tracePt t="45544" x="1908175" y="2684463"/>
          <p14:tracePt t="45553" x="1927225" y="2693988"/>
          <p14:tracePt t="45560" x="1981200" y="2703513"/>
          <p14:tracePt t="45570" x="2017713" y="2711450"/>
          <p14:tracePt t="45576" x="2082800" y="2730500"/>
          <p14:tracePt t="45584" x="2163763" y="2747963"/>
          <p14:tracePt t="45591" x="2228850" y="2776538"/>
          <p14:tracePt t="45599" x="2265363" y="2784475"/>
          <p14:tracePt t="45607" x="2346325" y="2803525"/>
          <p14:tracePt t="45615" x="2382838" y="2813050"/>
          <p14:tracePt t="45624" x="2447925" y="2820988"/>
          <p14:tracePt t="45632" x="2520950" y="2840038"/>
          <p14:tracePt t="45640" x="2603500" y="2849563"/>
          <p14:tracePt t="45648" x="2676525" y="2849563"/>
          <p14:tracePt t="45656" x="2749550" y="2857500"/>
          <p14:tracePt t="45664" x="2813050" y="2857500"/>
          <p14:tracePt t="45673" x="2886075" y="2857500"/>
          <p14:tracePt t="45680" x="2940050" y="2857500"/>
          <p14:tracePt t="45688" x="2976563" y="2857500"/>
          <p14:tracePt t="45696" x="3013075" y="2857500"/>
          <p14:tracePt t="45705" x="3041650" y="2857500"/>
          <p14:tracePt t="45712" x="3059113" y="2857500"/>
          <p14:tracePt t="45720" x="3086100" y="2857500"/>
          <p14:tracePt t="45728" x="3105150" y="2857500"/>
          <p14:tracePt t="45735" x="3122613" y="2857500"/>
          <p14:tracePt t="45743" x="3132138" y="2857500"/>
          <p14:tracePt t="45752" x="3141663" y="2857500"/>
          <p14:tracePt t="45759" x="3159125" y="2857500"/>
          <p14:tracePt t="45776" x="3178175" y="2857500"/>
          <p14:tracePt t="45784" x="3187700" y="2857500"/>
          <p14:tracePt t="45792" x="3195638" y="2857500"/>
          <p14:tracePt t="45800" x="3214688" y="2849563"/>
          <p14:tracePt t="45816" x="3232150" y="2840038"/>
          <p14:tracePt t="45825" x="3241675" y="2830513"/>
          <p14:tracePt t="45832" x="3251200" y="2820988"/>
          <p14:tracePt t="45840" x="3270250" y="2803525"/>
          <p14:tracePt t="45848" x="3278188" y="2776538"/>
          <p14:tracePt t="45857" x="3287713" y="2730500"/>
          <p14:tracePt t="45863" x="3287713" y="2703513"/>
          <p14:tracePt t="45873" x="3287713" y="2667000"/>
          <p14:tracePt t="45879" x="3287713" y="2620963"/>
          <p14:tracePt t="45889" x="3287713" y="2584450"/>
          <p14:tracePt t="45896" x="3287713" y="2538413"/>
          <p14:tracePt t="45904" x="3287713" y="2501900"/>
          <p14:tracePt t="45922" x="3287713" y="2428875"/>
          <p14:tracePt t="45928" x="3287713" y="2374900"/>
          <p14:tracePt t="45937" x="3287713" y="2319338"/>
          <p14:tracePt t="45944" x="3287713" y="2265363"/>
          <p14:tracePt t="45953" x="3287713" y="2200275"/>
          <p14:tracePt t="45959" x="3278188" y="2146300"/>
          <p14:tracePt t="45969" x="3278188" y="2119313"/>
          <p14:tracePt t="45976" x="3278188" y="2073275"/>
          <p14:tracePt t="45984" x="3278188" y="2046288"/>
          <p14:tracePt t="45991" x="3278188" y="2017713"/>
          <p14:tracePt t="45999" x="3278188" y="1990725"/>
          <p14:tracePt t="46008" x="3278188" y="1973263"/>
          <p14:tracePt t="46016" x="3278188" y="1927225"/>
          <p14:tracePt t="46024" x="3278188" y="1908175"/>
          <p14:tracePt t="46032" x="3278188" y="1890713"/>
          <p14:tracePt t="46040" x="3297238" y="1862138"/>
          <p14:tracePt t="46048" x="3306763" y="1844675"/>
          <p14:tracePt t="46057" x="3306763" y="1825625"/>
          <p14:tracePt t="46064" x="3314700" y="1808163"/>
          <p14:tracePt t="46072" x="3324225" y="1789113"/>
          <p14:tracePt t="46087" x="3333750" y="1781175"/>
          <p14:tracePt t="46104" x="3333750" y="1771650"/>
          <p14:tracePt t="46112" x="3333750" y="1762125"/>
          <p14:tracePt t="46120" x="3333750" y="1752600"/>
          <p14:tracePt t="46312" x="3343275" y="1752600"/>
          <p14:tracePt t="46328" x="3343275" y="1744663"/>
          <p14:tracePt t="46348" x="3351213" y="1735138"/>
          <p14:tracePt t="68188" x="2073275" y="1095375"/>
          <p14:tracePt t="68212" x="831850" y="447675"/>
          <p14:tracePt t="68221" x="173038" y="63500"/>
          <p14:tracePt t="69292" x="1306513" y="146050"/>
          <p14:tracePt t="69295" x="1598613" y="311150"/>
          <p14:tracePt t="69304" x="1900238" y="530225"/>
          <p14:tracePt t="69312" x="2209800" y="793750"/>
          <p14:tracePt t="69321" x="2566988" y="1095375"/>
          <p14:tracePt t="69328" x="2840038" y="1360488"/>
          <p14:tracePt t="69336" x="3059113" y="1570038"/>
          <p14:tracePt t="69344" x="3232150" y="1798638"/>
          <p14:tracePt t="69353" x="3333750" y="1954213"/>
          <p14:tracePt t="69355" x="3424238" y="2073275"/>
          <p14:tracePt t="69364" x="3479800" y="2155825"/>
          <p14:tracePt t="69372" x="3525838" y="2236788"/>
          <p14:tracePt t="69380" x="3543300" y="2301875"/>
          <p14:tracePt t="69388" x="3570288" y="2365375"/>
          <p14:tracePt t="69396" x="3579813" y="2392363"/>
          <p14:tracePt t="69404" x="3606800" y="2447925"/>
          <p14:tracePt t="69411" x="3625850" y="2484438"/>
          <p14:tracePt t="69423" x="3635375" y="2511425"/>
          <p14:tracePt t="69433" x="3643313" y="2557463"/>
          <p14:tracePt t="69439" x="3679825" y="2601913"/>
          <p14:tracePt t="69448" x="3698875" y="2630488"/>
          <p14:tracePt t="69456" x="3698875" y="2638425"/>
          <p14:tracePt t="69464" x="3735388" y="2693988"/>
          <p14:tracePt t="69471" x="3771900" y="2757488"/>
          <p14:tracePt t="69480" x="3808413" y="2820988"/>
          <p14:tracePt t="69485" x="3854450" y="2894013"/>
          <p14:tracePt t="69492" x="3890963" y="2976563"/>
          <p14:tracePt t="69501" x="3898900" y="3013075"/>
          <p14:tracePt t="69508" x="3927475" y="3068638"/>
          <p14:tracePt t="69516" x="3944938" y="3132138"/>
          <p14:tracePt t="69524" x="3971925" y="3195638"/>
          <p14:tracePt t="69533" x="4000500" y="3268663"/>
          <p14:tracePt t="69539" x="4027488" y="3333750"/>
          <p14:tracePt t="69548" x="4037013" y="3406775"/>
          <p14:tracePt t="69555" x="4044950" y="3487738"/>
          <p14:tracePt t="69568" x="4064000" y="3560763"/>
          <p14:tracePt t="69576" x="4073525" y="3643313"/>
          <p14:tracePt t="69583" x="4073525" y="3716338"/>
          <p14:tracePt t="69592" x="4073525" y="3789363"/>
          <p14:tracePt t="69600" x="4073525" y="3862388"/>
          <p14:tracePt t="69608" x="4073525" y="3954463"/>
          <p14:tracePt t="69613" x="4073525" y="4027488"/>
          <p14:tracePt t="69620" x="4073525" y="4100513"/>
          <p14:tracePt t="69628" x="4073525" y="4183063"/>
          <p14:tracePt t="69637" x="4073525" y="4237038"/>
          <p14:tracePt t="69644" x="4073525" y="4264025"/>
          <p14:tracePt t="69652" x="4073525" y="4283075"/>
          <p14:tracePt t="69660" x="4073525" y="4292600"/>
          <p14:tracePt t="69668" x="4073525" y="4300538"/>
          <p14:tracePt t="70104" x="4064000" y="4319588"/>
          <p14:tracePt t="70112" x="4037013" y="4346575"/>
          <p14:tracePt t="70121" x="3944938" y="4410075"/>
          <p14:tracePt t="70128" x="3825875" y="4492625"/>
          <p14:tracePt t="70136" x="3662363" y="4638675"/>
          <p14:tracePt t="70144" x="3525838" y="4775200"/>
          <p14:tracePt t="70152" x="3333750" y="4949825"/>
          <p14:tracePt t="70160" x="3141663" y="5113338"/>
          <p14:tracePt t="70169" x="2968625" y="5268913"/>
          <p14:tracePt t="70176" x="2830513" y="5387975"/>
          <p14:tracePt t="70184" x="2730500" y="5478463"/>
          <p14:tracePt t="70188" x="2720975" y="5487988"/>
          <p14:tracePt t="70244" x="2720975" y="5514975"/>
          <p14:tracePt t="70252" x="2720975" y="5551488"/>
          <p14:tracePt t="70259" x="2720975" y="5624513"/>
          <p14:tracePt t="70269" x="2720975" y="5697538"/>
          <p14:tracePt t="70276" x="2720975" y="5726113"/>
          <p14:tracePt t="70283" x="2720975" y="5799138"/>
          <p14:tracePt t="70296" x="2720975" y="5889625"/>
          <p14:tracePt t="70304" x="2720975" y="5981700"/>
          <p14:tracePt t="70312" x="2720975" y="6091238"/>
          <p14:tracePt t="70321" x="2720975" y="6218238"/>
          <p14:tracePt t="70328" x="2713038" y="6310313"/>
          <p14:tracePt t="70336" x="2713038" y="6383338"/>
          <p14:tracePt t="70339" x="2693988" y="6446838"/>
          <p14:tracePt t="70350" x="2676525" y="6473825"/>
          <p14:tracePt t="70356" x="2657475" y="6502400"/>
          <p14:tracePt t="70364" x="2611438" y="6538913"/>
          <p14:tracePt t="70372" x="2574925" y="6556375"/>
          <p14:tracePt t="70380" x="2538413" y="6575425"/>
          <p14:tracePt t="70388" x="2493963" y="6592888"/>
          <p14:tracePt t="70396" x="2447925" y="6611938"/>
          <p14:tracePt t="70404" x="2419350" y="6629400"/>
          <p14:tracePt t="70412" x="2382838" y="6638925"/>
          <p14:tracePt t="70420" x="2346325" y="6648450"/>
          <p14:tracePt t="70428" x="2328863" y="6648450"/>
          <p14:tracePt t="70436" x="2282825" y="6665913"/>
          <p14:tracePt t="70444" x="2236788" y="6675438"/>
          <p14:tracePt t="70452" x="2209800" y="6702425"/>
          <p14:tracePt t="70464" x="2163763" y="6721475"/>
          <p14:tracePt t="70471" x="2136775" y="6729413"/>
          <p14:tracePt t="70480" x="2090738" y="6757988"/>
          <p14:tracePt t="70488" x="2063750" y="6765925"/>
          <p14:tracePt t="70496" x="2017713" y="6775450"/>
          <p14:tracePt t="70504" x="2000250" y="6794500"/>
          <p14:tracePt t="70512" x="1990725" y="6802438"/>
          <p14:tracePt t="70520" x="1981200" y="6821488"/>
          <p14:tracePt t="70527" x="1963738" y="6831013"/>
          <p14:tracePt t="70532" x="1963738" y="6838950"/>
          <p14:tracePt t="70997" x="0" y="0"/>
        </p14:tracePtLst>
        <p14:tracePtLst>
          <p14:tracePt t="78050" x="3302000" y="6057900"/>
          <p14:tracePt t="78076" x="2082800" y="6456363"/>
          <p14:tracePt t="78084" x="2082800" y="6081713"/>
          <p14:tracePt t="78092" x="2082800" y="5707063"/>
          <p14:tracePt t="78100" x="2082800" y="5259388"/>
          <p14:tracePt t="78108" x="2036763" y="4794250"/>
          <p14:tracePt t="78116" x="2017713" y="4383088"/>
          <p14:tracePt t="78124" x="1990725" y="4000500"/>
          <p14:tracePt t="78132" x="1973263" y="3689350"/>
          <p14:tracePt t="78140" x="1936750" y="3406775"/>
          <p14:tracePt t="78149" x="1908175" y="3241675"/>
          <p14:tracePt t="78156" x="1871663" y="3114675"/>
          <p14:tracePt t="78165" x="1854200" y="3032125"/>
          <p14:tracePt t="78172" x="1827213" y="2976563"/>
          <p14:tracePt t="78180" x="1798638" y="2913063"/>
          <p14:tracePt t="78188" x="1771650" y="2849563"/>
          <p14:tracePt t="78196" x="1754188" y="2784475"/>
          <p14:tracePt t="78204" x="1725613" y="2740025"/>
          <p14:tracePt t="78211" x="1689100" y="2674938"/>
          <p14:tracePt t="78220" x="1652588" y="2611438"/>
          <p14:tracePt t="78228" x="1598613" y="2547938"/>
          <p14:tracePt t="78236" x="1552575" y="2501900"/>
          <p14:tracePt t="78244" x="1497013" y="2447925"/>
          <p14:tracePt t="78252" x="1470025" y="2419350"/>
          <p14:tracePt t="78260" x="1433513" y="2392363"/>
          <p14:tracePt t="78269" x="1406525" y="2365375"/>
          <p14:tracePt t="78276" x="1370013" y="2338388"/>
          <p14:tracePt t="78284" x="1350963" y="2309813"/>
          <p14:tracePt t="78292" x="1306513" y="2265363"/>
          <p14:tracePt t="78300" x="1277938" y="2236788"/>
          <p14:tracePt t="78308" x="1223963" y="2182813"/>
          <p14:tracePt t="78315" x="1204913" y="2163763"/>
          <p14:tracePt t="78323" x="1177925" y="2136775"/>
          <p14:tracePt t="78332" x="1141413" y="2100263"/>
          <p14:tracePt t="78340" x="1131888" y="2090738"/>
          <p14:tracePt t="78349" x="1114425" y="2082800"/>
          <p14:tracePt t="78356" x="1077913" y="2054225"/>
          <p14:tracePt t="78366" x="1068388" y="2054225"/>
          <p14:tracePt t="78372" x="1050925" y="2046288"/>
          <p14:tracePt t="78380" x="1031875" y="2036763"/>
          <p14:tracePt t="78388" x="1014413" y="2017713"/>
          <p14:tracePt t="78396" x="985838" y="1990725"/>
          <p14:tracePt t="78404" x="968375" y="1954213"/>
          <p14:tracePt t="78412" x="941388" y="1917700"/>
          <p14:tracePt t="78421" x="904875" y="1854200"/>
          <p14:tracePt t="78428" x="885825" y="1817688"/>
          <p14:tracePt t="78436" x="858838" y="1771650"/>
          <p14:tracePt t="78444" x="849313" y="1744663"/>
          <p14:tracePt t="78453" x="831850" y="1725613"/>
          <p14:tracePt t="78459" x="822325" y="1708150"/>
          <p14:tracePt t="78469" x="803275" y="1689100"/>
          <p14:tracePt t="78483" x="793750" y="1689100"/>
          <p14:tracePt t="78492" x="776288" y="1679575"/>
          <p14:tracePt t="78500" x="766763" y="1679575"/>
          <p14:tracePt t="78508" x="757238" y="1679575"/>
          <p14:tracePt t="78516" x="749300" y="1679575"/>
          <p14:tracePt t="78524" x="720725" y="1679575"/>
          <p14:tracePt t="78532" x="712788" y="1679575"/>
          <p14:tracePt t="78540" x="703263" y="1679575"/>
          <p14:tracePt t="78549" x="676275" y="1662113"/>
          <p14:tracePt t="78556" x="666750" y="1662113"/>
          <p14:tracePt t="78566" x="639763" y="1662113"/>
          <p14:tracePt t="78571" x="611188" y="1643063"/>
          <p14:tracePt t="78580" x="593725" y="1635125"/>
          <p14:tracePt t="78587" x="566738" y="1625600"/>
          <p14:tracePt t="78596" x="530225" y="1589088"/>
          <p14:tracePt t="78603" x="511175" y="1570038"/>
          <p14:tracePt t="78612" x="493713" y="1543050"/>
          <p14:tracePt t="78620" x="484188" y="1533525"/>
          <p14:tracePt t="78628" x="474663" y="1525588"/>
          <p14:tracePt t="78872" x="474663" y="1506538"/>
          <p14:tracePt t="78880" x="484188" y="1506538"/>
          <p14:tracePt t="78888" x="493713" y="1506538"/>
          <p14:tracePt t="78892" x="511175" y="1497013"/>
          <p14:tracePt t="78900" x="538163" y="1497013"/>
          <p14:tracePt t="78918" x="593725" y="1497013"/>
          <p14:tracePt t="78924" x="603250" y="1497013"/>
          <p14:tracePt t="78932" x="611188" y="1497013"/>
          <p14:tracePt t="78939" x="639763" y="1497013"/>
          <p14:tracePt t="78949" x="647700" y="1497013"/>
          <p14:tracePt t="78969" x="666750" y="1497013"/>
          <p14:tracePt t="78976" x="676275" y="1497013"/>
          <p14:tracePt t="79000" x="684213" y="1497013"/>
          <p14:tracePt t="79008" x="703263" y="1497013"/>
          <p14:tracePt t="79016" x="712788" y="1497013"/>
          <p14:tracePt t="79028" x="739775" y="1497013"/>
          <p14:tracePt t="79036" x="749300" y="1497013"/>
          <p14:tracePt t="79044" x="757238" y="1497013"/>
          <p14:tracePt t="79053" x="785813" y="1497013"/>
          <p14:tracePt t="79059" x="822325" y="1489075"/>
          <p14:tracePt t="79069" x="849313" y="1489075"/>
          <p14:tracePt t="79075" x="885825" y="1489075"/>
          <p14:tracePt t="79085" x="922338" y="1489075"/>
          <p14:tracePt t="79091" x="949325" y="1489075"/>
          <p14:tracePt t="79099" x="977900" y="1489075"/>
          <p14:tracePt t="79108" x="1022350" y="1489075"/>
          <p14:tracePt t="79116" x="1050925" y="1489075"/>
          <p14:tracePt t="79123" x="1077913" y="1489075"/>
          <p14:tracePt t="79132" x="1104900" y="1489075"/>
          <p14:tracePt t="79140" x="1131888" y="1489075"/>
          <p14:tracePt t="79149" x="1150938" y="1489075"/>
          <p14:tracePt t="79156" x="1187450" y="1489075"/>
          <p14:tracePt t="79165" x="1214438" y="1489075"/>
          <p14:tracePt t="79171" x="1233488" y="1489075"/>
          <p14:tracePt t="79180" x="1260475" y="1489075"/>
          <p14:tracePt t="79187" x="1277938" y="1489075"/>
          <p14:tracePt t="79195" x="1306513" y="1489075"/>
          <p14:tracePt t="79204" x="1323975" y="1489075"/>
          <p14:tracePt t="79212" x="1350963" y="1489075"/>
          <p14:tracePt t="79220" x="1370013" y="1489075"/>
          <p14:tracePt t="79228" x="1397000" y="1489075"/>
          <p14:tracePt t="79236" x="1423988" y="1489075"/>
          <p14:tracePt t="79244" x="1470025" y="1489075"/>
          <p14:tracePt t="79253" x="1497013" y="1489075"/>
          <p14:tracePt t="79259" x="1552575" y="1489075"/>
          <p14:tracePt t="79269" x="1616075" y="1497013"/>
          <p14:tracePt t="79276" x="1671638" y="1497013"/>
          <p14:tracePt t="79284" x="1708150" y="1497013"/>
          <p14:tracePt t="79292" x="1771650" y="1516063"/>
          <p14:tracePt t="79300" x="1827213" y="1525588"/>
          <p14:tracePt t="79308" x="1871663" y="1525588"/>
          <p14:tracePt t="79316" x="1881188" y="1525588"/>
          <p14:tracePt t="79323" x="1917700" y="1525588"/>
          <p14:tracePt t="79332" x="1973263" y="1543050"/>
          <p14:tracePt t="79340" x="1990725" y="1543050"/>
          <p14:tracePt t="79349" x="2017713" y="1543050"/>
          <p14:tracePt t="79356" x="2036763" y="1543050"/>
          <p14:tracePt t="79365" x="2063750" y="1562100"/>
          <p14:tracePt t="79371" x="2082800" y="1562100"/>
          <p14:tracePt t="79380" x="2109788" y="1562100"/>
          <p14:tracePt t="79388" x="2155825" y="1570038"/>
          <p14:tracePt t="79396" x="2173288" y="1570038"/>
          <p14:tracePt t="79405" x="2200275" y="1570038"/>
          <p14:tracePt t="79412" x="2228850" y="1570038"/>
          <p14:tracePt t="79420" x="2246313" y="1570038"/>
          <p14:tracePt t="79428" x="2273300" y="1570038"/>
          <p14:tracePt t="79436" x="2309813" y="1570038"/>
          <p14:tracePt t="79444" x="2338388" y="1570038"/>
          <p14:tracePt t="79453" x="2365375" y="1570038"/>
          <p14:tracePt t="79459" x="2411413" y="1570038"/>
          <p14:tracePt t="79468" x="2447925" y="1579563"/>
          <p14:tracePt t="79476" x="2474913" y="1579563"/>
          <p14:tracePt t="79484" x="2511425" y="1579563"/>
          <p14:tracePt t="79492" x="2547938" y="1579563"/>
          <p14:tracePt t="79500" x="2603500" y="1579563"/>
          <p14:tracePt t="79508" x="2647950" y="1579563"/>
          <p14:tracePt t="79516" x="2703513" y="1598613"/>
          <p14:tracePt t="79524" x="2720975" y="1598613"/>
          <p14:tracePt t="79532" x="2776538" y="1598613"/>
          <p14:tracePt t="79540" x="2813050" y="1616075"/>
          <p14:tracePt t="79548" x="2849563" y="1616075"/>
          <p14:tracePt t="79556" x="2886075" y="1616075"/>
          <p14:tracePt t="79565" x="2913063" y="1616075"/>
          <p14:tracePt t="79572" x="2922588" y="1616075"/>
          <p14:tracePt t="79580" x="2940050" y="1616075"/>
          <p14:tracePt t="79588" x="2959100" y="1616075"/>
          <p14:tracePt t="79596" x="2976563" y="1616075"/>
          <p14:tracePt t="79604" x="2986088" y="1616075"/>
          <p14:tracePt t="79612" x="3013075" y="1616075"/>
          <p14:tracePt t="79620" x="3041650" y="1616075"/>
          <p14:tracePt t="79628" x="3059113" y="1616075"/>
          <p14:tracePt t="79636" x="3086100" y="1616075"/>
          <p14:tracePt t="79644" x="3105150" y="1616075"/>
          <p14:tracePt t="79653" x="3132138" y="1616075"/>
          <p14:tracePt t="79659" x="3151188" y="1616075"/>
          <p14:tracePt t="79669" x="3178175" y="1616075"/>
          <p14:tracePt t="79675" x="3205163" y="1616075"/>
          <p14:tracePt t="79684" x="3224213" y="1616075"/>
          <p14:tracePt t="79692" x="3241675" y="1616075"/>
          <p14:tracePt t="79699" x="3251200" y="1616075"/>
          <p14:tracePt t="79708" x="3260725" y="1616075"/>
          <p14:tracePt t="79716" x="3278188" y="1616075"/>
          <p14:tracePt t="79724" x="3287713" y="1616075"/>
          <p14:tracePt t="79740" x="3297238" y="1606550"/>
          <p14:tracePt t="79749" x="3306763" y="1606550"/>
          <p14:tracePt t="79756" x="3314700" y="1606550"/>
          <p14:tracePt t="79765" x="3324225" y="1598613"/>
          <p14:tracePt t="79772" x="3333750" y="1589088"/>
          <p14:tracePt t="79788" x="3343275" y="1589088"/>
          <p14:tracePt t="79796" x="3343275" y="1579563"/>
          <p14:tracePt t="79804" x="3351213" y="1579563"/>
          <p14:tracePt t="79812" x="3360738" y="1570038"/>
          <p14:tracePt t="79828" x="3370263" y="1562100"/>
          <p14:tracePt t="79844" x="3370263" y="1552575"/>
          <p14:tracePt t="79869" x="3379788" y="1543050"/>
          <p14:tracePt t="79876" x="3387725" y="1533525"/>
          <p14:tracePt t="80696" x="3387725" y="1525588"/>
          <p14:tracePt t="81192" x="3387725" y="1533525"/>
          <p14:tracePt t="81196" x="3387725" y="1543050"/>
          <p14:tracePt t="81204" x="3387725" y="1562100"/>
          <p14:tracePt t="81212" x="3397250" y="1579563"/>
          <p14:tracePt t="81224" x="3406775" y="1598613"/>
          <p14:tracePt t="81228" x="3406775" y="1606550"/>
          <p14:tracePt t="81236" x="3406775" y="1616075"/>
          <p14:tracePt t="81244" x="3406775" y="1625600"/>
          <p14:tracePt t="81253" x="3416300" y="1643063"/>
          <p14:tracePt t="81260" x="3416300" y="1652588"/>
          <p14:tracePt t="81269" x="3424238" y="1679575"/>
          <p14:tracePt t="81276" x="3424238" y="1689100"/>
          <p14:tracePt t="81284" x="3424238" y="1698625"/>
          <p14:tracePt t="81288" x="3433763" y="1725613"/>
          <p14:tracePt t="81304" x="3433763" y="1735138"/>
          <p14:tracePt t="81312" x="3433763" y="1752600"/>
          <p14:tracePt t="81328" x="3433763" y="1771650"/>
          <p14:tracePt t="81336" x="3433763" y="1781175"/>
          <p14:tracePt t="81344" x="3433763" y="1808163"/>
          <p14:tracePt t="81348" x="3433763" y="1817688"/>
          <p14:tracePt t="81356" x="3433763" y="1835150"/>
          <p14:tracePt t="81371" x="3452813" y="1881188"/>
          <p14:tracePt t="81380" x="3452813" y="1898650"/>
          <p14:tracePt t="81387" x="3452813" y="1908175"/>
          <p14:tracePt t="81396" x="3460750" y="1927225"/>
          <p14:tracePt t="81403" x="3460750" y="1944688"/>
          <p14:tracePt t="81412" x="3460750" y="1981200"/>
          <p14:tracePt t="81419" x="3460750" y="2000250"/>
          <p14:tracePt t="81436" x="3470275" y="2027238"/>
          <p14:tracePt t="81444" x="3470275" y="2036763"/>
          <p14:tracePt t="81452" x="3470275" y="2054225"/>
          <p14:tracePt t="81459" x="3470275" y="2063750"/>
          <p14:tracePt t="81469" x="3470275" y="2082800"/>
          <p14:tracePt t="81484" x="3470275" y="2090738"/>
          <p14:tracePt t="81508" x="3470275" y="2100263"/>
          <p14:tracePt t="81516" x="3470275" y="2109788"/>
          <p14:tracePt t="81532" x="3470275" y="2127250"/>
          <p14:tracePt t="81540" x="3470275" y="2136775"/>
          <p14:tracePt t="81548" x="3470275" y="2146300"/>
          <p14:tracePt t="81556" x="3470275" y="2155825"/>
          <p14:tracePt t="81565" x="3470275" y="2173288"/>
          <p14:tracePt t="81572" x="3470275" y="2192338"/>
          <p14:tracePt t="81580" x="3470275" y="2209800"/>
          <p14:tracePt t="81588" x="3470275" y="2255838"/>
          <p14:tracePt t="81596" x="3470275" y="2273300"/>
          <p14:tracePt t="81604" x="3470275" y="2282825"/>
          <p14:tracePt t="81612" x="3470275" y="2328863"/>
          <p14:tracePt t="81620" x="3470275" y="2346325"/>
          <p14:tracePt t="81627" x="3470275" y="2355850"/>
          <p14:tracePt t="81636" x="3470275" y="2392363"/>
          <p14:tracePt t="81644" x="3470275" y="2411413"/>
          <p14:tracePt t="81652" x="3470275" y="2438400"/>
          <p14:tracePt t="81659" x="3470275" y="2465388"/>
          <p14:tracePt t="81669" x="3470275" y="2474913"/>
          <p14:tracePt t="81676" x="3470275" y="2492375"/>
          <p14:tracePt t="81691" x="3470275" y="2511425"/>
          <p14:tracePt t="81700" x="3470275" y="2528888"/>
          <p14:tracePt t="81715" x="3470275" y="2538413"/>
          <p14:tracePt t="81724" x="3470275" y="2547938"/>
          <p14:tracePt t="81732" x="3470275" y="2574925"/>
          <p14:tracePt t="81740" x="3470275" y="2593975"/>
          <p14:tracePt t="81749" x="3470275" y="2620963"/>
          <p14:tracePt t="81756" x="3470275" y="2667000"/>
          <p14:tracePt t="81765" x="3470275" y="2703513"/>
          <p14:tracePt t="81772" x="3470275" y="2720975"/>
          <p14:tracePt t="81780" x="3470275" y="2747963"/>
          <p14:tracePt t="81788" x="3470275" y="2784475"/>
          <p14:tracePt t="81804" x="3470275" y="2803525"/>
          <p14:tracePt t="81813" x="3470275" y="2813050"/>
          <p14:tracePt t="81820" x="3470275" y="2820988"/>
          <p14:tracePt t="81869" x="3470275" y="2830513"/>
          <p14:tracePt t="81932" x="3479800" y="2849563"/>
          <p14:tracePt t="81948" x="3479800" y="2857500"/>
          <p14:tracePt t="81965" x="3489325" y="2867025"/>
          <p14:tracePt t="81972" x="3489325" y="2876550"/>
          <p14:tracePt t="81980" x="3489325" y="2886075"/>
          <p14:tracePt t="81988" x="3489325" y="2894013"/>
          <p14:tracePt t="81996" x="3489325" y="2903538"/>
          <p14:tracePt t="82036" x="3489325" y="2913063"/>
          <p14:tracePt t="82060" x="3489325" y="2922588"/>
          <p14:tracePt t="82076" x="3497263" y="2930525"/>
          <p14:tracePt t="82092" x="3497263" y="2940050"/>
          <p14:tracePt t="82108" x="3506788" y="2949575"/>
          <p14:tracePt t="84307" x="3497263" y="2949575"/>
          <p14:tracePt t="84324" x="3489325" y="2976563"/>
          <p14:tracePt t="84331" x="3489325" y="2986088"/>
          <p14:tracePt t="84339" x="3489325" y="3022600"/>
          <p14:tracePt t="84347" x="3489325" y="3059113"/>
          <p14:tracePt t="84356" x="3489325" y="3105150"/>
          <p14:tracePt t="84365" x="3489325" y="3151188"/>
          <p14:tracePt t="84369" x="3489325" y="3232150"/>
          <p14:tracePt t="84375" x="3489325" y="3305175"/>
          <p14:tracePt t="84384" x="3489325" y="3333750"/>
          <p14:tracePt t="84392" x="3489325" y="3406775"/>
          <p14:tracePt t="84400" x="3479800" y="3497263"/>
          <p14:tracePt t="84408" x="3452813" y="3625850"/>
          <p14:tracePt t="84416" x="3433763" y="3771900"/>
          <p14:tracePt t="84424" x="3424238" y="3935413"/>
          <p14:tracePt t="84427" x="3406775" y="4117975"/>
          <p14:tracePt t="84436" x="3379788" y="4292600"/>
          <p14:tracePt t="84444" x="3343275" y="4475163"/>
          <p14:tracePt t="84452" x="3314700" y="4675188"/>
          <p14:tracePt t="84460" x="3278188" y="4884738"/>
          <p14:tracePt t="84469" x="3205163" y="5149850"/>
          <p14:tracePt t="84476" x="3122613" y="5441950"/>
          <p14:tracePt t="84484" x="3049588" y="5707063"/>
          <p14:tracePt t="84492" x="2968625" y="6008688"/>
          <p14:tracePt t="84500" x="2903538" y="6237288"/>
          <p14:tracePt t="84508" x="2840038" y="6400800"/>
          <p14:tracePt t="84517" x="2776538" y="6556375"/>
          <p14:tracePt t="84524" x="2740025" y="6684963"/>
          <p14:tracePt t="84533" x="2713038" y="6784975"/>
          <p14:tracePt t="85276" x="0" y="0"/>
        </p14:tracePtLst>
        <p14:tracePtLst>
          <p14:tracePt t="88189" x="3244850" y="6159500"/>
          <p14:tracePt t="88300" x="2036763" y="6811963"/>
          <p14:tracePt t="88308" x="2036763" y="6738938"/>
          <p14:tracePt t="88316" x="2036763" y="6648450"/>
          <p14:tracePt t="88324" x="2036763" y="6538913"/>
          <p14:tracePt t="88332" x="2036763" y="6446838"/>
          <p14:tracePt t="88340" x="2036763" y="6356350"/>
          <p14:tracePt t="88347" x="2036763" y="6246813"/>
          <p14:tracePt t="88356" x="2036763" y="6137275"/>
          <p14:tracePt t="88364" x="2027238" y="6008688"/>
          <p14:tracePt t="88372" x="2009775" y="5881688"/>
          <p14:tracePt t="88381" x="2000250" y="5743575"/>
          <p14:tracePt t="88388" x="1981200" y="5634038"/>
          <p14:tracePt t="88397" x="1954213" y="5543550"/>
          <p14:tracePt t="88404" x="1944688" y="5478463"/>
          <p14:tracePt t="88412" x="1936750" y="5451475"/>
          <p14:tracePt t="88419" x="1936750" y="5434013"/>
          <p14:tracePt t="88427" x="1927225" y="5414963"/>
          <p14:tracePt t="88435" x="1927225" y="5405438"/>
          <p14:tracePt t="88460" x="1927225" y="5387975"/>
          <p14:tracePt t="88476" x="1908175" y="5360988"/>
          <p14:tracePt t="88485" x="1908175" y="5351463"/>
          <p14:tracePt t="88492" x="1908175" y="5332413"/>
          <p14:tracePt t="88501" x="1900238" y="5314950"/>
          <p14:tracePt t="88508" x="1900238" y="5287963"/>
          <p14:tracePt t="88515" x="1890713" y="5259388"/>
          <p14:tracePt t="88524" x="1890713" y="5222875"/>
          <p14:tracePt t="88532" x="1871663" y="5168900"/>
          <p14:tracePt t="88540" x="1871663" y="5113338"/>
          <p14:tracePt t="88548" x="1871663" y="5076825"/>
          <p14:tracePt t="88556" x="1863725" y="5040313"/>
          <p14:tracePt t="88564" x="1854200" y="5003800"/>
          <p14:tracePt t="88572" x="1854200" y="4959350"/>
          <p14:tracePt t="88581" x="1844675" y="4922838"/>
          <p14:tracePt t="88588" x="1844675" y="4884738"/>
          <p14:tracePt t="88597" x="1827213" y="4848225"/>
          <p14:tracePt t="88604" x="1827213" y="4811713"/>
          <p14:tracePt t="88613" x="1827213" y="4803775"/>
          <p14:tracePt t="88620" x="1827213" y="4784725"/>
          <p14:tracePt t="88628" x="1798638" y="4757738"/>
          <p14:tracePt t="88636" x="1798638" y="4748213"/>
          <p14:tracePt t="88644" x="1790700" y="4711700"/>
          <p14:tracePt t="88660" x="1790700" y="4694238"/>
          <p14:tracePt t="88669" x="1781175" y="4675188"/>
          <p14:tracePt t="88675" x="1771650" y="4648200"/>
          <p14:tracePt t="88685" x="1771650" y="4611688"/>
          <p14:tracePt t="88691" x="1754188" y="4575175"/>
          <p14:tracePt t="88701" x="1754188" y="4556125"/>
          <p14:tracePt t="88707" x="1744663" y="4538663"/>
          <p14:tracePt t="88717" x="1735138" y="4511675"/>
          <p14:tracePt t="88724" x="1735138" y="4492625"/>
          <p14:tracePt t="88731" x="1725613" y="4475163"/>
          <p14:tracePt t="88740" x="1725613" y="4446588"/>
          <p14:tracePt t="88748" x="1708150" y="4429125"/>
          <p14:tracePt t="88756" x="1698625" y="4383088"/>
          <p14:tracePt t="88764" x="1698625" y="4365625"/>
          <p14:tracePt t="88772" x="1681163" y="4337050"/>
          <p14:tracePt t="88781" x="1671638" y="4319588"/>
          <p14:tracePt t="88788" x="1662113" y="4273550"/>
          <p14:tracePt t="88797" x="1652588" y="4227513"/>
          <p14:tracePt t="88804" x="1644650" y="4200525"/>
          <p14:tracePt t="88812" x="1635125" y="4173538"/>
          <p14:tracePt t="88820" x="1625600" y="4146550"/>
          <p14:tracePt t="88828" x="1616075" y="4100513"/>
          <p14:tracePt t="88836" x="1606550" y="4073525"/>
          <p14:tracePt t="88844" x="1606550" y="4037013"/>
          <p14:tracePt t="88853" x="1579563" y="4000500"/>
          <p14:tracePt t="88860" x="1562100" y="3963988"/>
          <p14:tracePt t="88869" x="1552575" y="3935413"/>
          <p14:tracePt t="88876" x="1543050" y="3908425"/>
          <p14:tracePt t="88884" x="1533525" y="3871913"/>
          <p14:tracePt t="88892" x="1506538" y="3852863"/>
          <p14:tracePt t="88900" x="1506538" y="3844925"/>
          <p14:tracePt t="88908" x="1497013" y="3808413"/>
          <p14:tracePt t="88932" x="1460500" y="3706813"/>
          <p14:tracePt t="88940" x="1452563" y="3689350"/>
          <p14:tracePt t="88948" x="1443038" y="3670300"/>
          <p14:tracePt t="88956" x="1443038" y="3652838"/>
          <p14:tracePt t="88964" x="1433513" y="3633788"/>
          <p14:tracePt t="89316" x="1433513" y="3625850"/>
          <p14:tracePt t="89324" x="1423988" y="3589338"/>
          <p14:tracePt t="89332" x="1416050" y="3533775"/>
          <p14:tracePt t="89340" x="1397000" y="3451225"/>
          <p14:tracePt t="89348" x="1387475" y="3414713"/>
          <p14:tracePt t="89356" x="1379538" y="3351213"/>
          <p14:tracePt t="89364" x="1370013" y="3314700"/>
          <p14:tracePt t="89372" x="1370013" y="3268663"/>
          <p14:tracePt t="89381" x="1370013" y="3241675"/>
          <p14:tracePt t="89388" x="1343025" y="3195638"/>
          <p14:tracePt t="89397" x="1333500" y="3141663"/>
          <p14:tracePt t="89404" x="1333500" y="3122613"/>
          <p14:tracePt t="89412" x="1333500" y="3086100"/>
          <p14:tracePt t="89419" x="1314450" y="3059113"/>
          <p14:tracePt t="89429" x="1314450" y="3032125"/>
          <p14:tracePt t="89436" x="1306513" y="3013075"/>
          <p14:tracePt t="89444" x="1296988" y="2986088"/>
          <p14:tracePt t="89453" x="1287463" y="2976563"/>
          <p14:tracePt t="89459" x="1287463" y="2968625"/>
          <p14:tracePt t="89469" x="1277938" y="2949575"/>
          <p14:tracePt t="89476" x="1277938" y="2940050"/>
          <p14:tracePt t="89484" x="1270000" y="2922588"/>
          <p14:tracePt t="89492" x="1270000" y="2913063"/>
          <p14:tracePt t="89508" x="1250950" y="2894013"/>
          <p14:tracePt t="89516" x="1241425" y="2894013"/>
          <p14:tracePt t="89531" x="1241425" y="2876550"/>
          <p14:tracePt t="89539" x="1233488" y="2867025"/>
          <p14:tracePt t="89547" x="1223963" y="2849563"/>
          <p14:tracePt t="89572" x="1204913" y="2830513"/>
          <p14:tracePt t="89588" x="1204913" y="2820988"/>
          <p14:tracePt t="89597" x="1196975" y="2803525"/>
          <p14:tracePt t="89603" x="1196975" y="2784475"/>
          <p14:tracePt t="89612" x="1196975" y="2776538"/>
          <p14:tracePt t="89619" x="1196975" y="2767013"/>
          <p14:tracePt t="89628" x="1187450" y="2747963"/>
          <p14:tracePt t="89636" x="1187450" y="2730500"/>
          <p14:tracePt t="89643" x="1177925" y="2693988"/>
          <p14:tracePt t="89653" x="1177925" y="2667000"/>
          <p14:tracePt t="89660" x="1177925" y="2630488"/>
          <p14:tracePt t="89667" x="1177925" y="2593975"/>
          <p14:tracePt t="89676" x="1177925" y="2538413"/>
          <p14:tracePt t="89684" x="1177925" y="2501900"/>
          <p14:tracePt t="89692" x="1177925" y="2455863"/>
          <p14:tracePt t="89701" x="1177925" y="2428875"/>
          <p14:tracePt t="89708" x="1177925" y="2401888"/>
          <p14:tracePt t="89716" x="1177925" y="2382838"/>
          <p14:tracePt t="89724" x="1177925" y="2365375"/>
          <p14:tracePt t="89731" x="1177925" y="2346325"/>
          <p14:tracePt t="89740" x="1177925" y="2319338"/>
          <p14:tracePt t="89748" x="1177925" y="2301875"/>
          <p14:tracePt t="89756" x="1177925" y="2282825"/>
          <p14:tracePt t="89764" x="1177925" y="2265363"/>
          <p14:tracePt t="89772" x="1177925" y="2236788"/>
          <p14:tracePt t="89780" x="1177925" y="2209800"/>
          <p14:tracePt t="89787" x="1177925" y="2182813"/>
          <p14:tracePt t="89796" x="1177925" y="2163763"/>
          <p14:tracePt t="89804" x="1177925" y="2136775"/>
          <p14:tracePt t="89812" x="1177925" y="2100263"/>
          <p14:tracePt t="89819" x="1177925" y="2082800"/>
          <p14:tracePt t="89827" x="1177925" y="2073275"/>
          <p14:tracePt t="89836" x="1168400" y="2054225"/>
          <p14:tracePt t="89844" x="1168400" y="2046288"/>
          <p14:tracePt t="89853" x="1168400" y="2036763"/>
          <p14:tracePt t="89867" x="1168400" y="2027238"/>
          <p14:tracePt t="89884" x="1168400" y="2017713"/>
          <p14:tracePt t="89892" x="1160463" y="2000250"/>
          <p14:tracePt t="89940" x="1150938" y="1981200"/>
          <p14:tracePt t="89947" x="1141413" y="1973263"/>
          <p14:tracePt t="89963" x="1141413" y="1963738"/>
          <p14:tracePt t="89972" x="1131888" y="1963738"/>
          <p14:tracePt t="90052" x="1131888" y="1954213"/>
          <p14:tracePt t="90108" x="1131888" y="1944688"/>
          <p14:tracePt t="90117" x="1131888" y="1927225"/>
          <p14:tracePt t="90131" x="1131888" y="1917700"/>
          <p14:tracePt t="90148" x="1131888" y="1908175"/>
          <p14:tracePt t="90172" x="1131888" y="1898650"/>
          <p14:tracePt t="90179" x="1131888" y="1890713"/>
          <p14:tracePt t="90204" x="1131888" y="1881188"/>
          <p14:tracePt t="90228" x="1131888" y="1862138"/>
          <p14:tracePt t="90244" x="1131888" y="1854200"/>
          <p14:tracePt t="90259" x="1131888" y="1844675"/>
          <p14:tracePt t="90480" x="1141413" y="1844675"/>
          <p14:tracePt t="90496" x="1150938" y="1844675"/>
          <p14:tracePt t="90508" x="1160463" y="1844675"/>
          <p14:tracePt t="90516" x="1168400" y="1844675"/>
          <p14:tracePt t="90524" x="1177925" y="1844675"/>
          <p14:tracePt t="90532" x="1187450" y="1844675"/>
          <p14:tracePt t="90547" x="1196975" y="1844675"/>
          <p14:tracePt t="90548" x="1204913" y="1844675"/>
          <p14:tracePt t="90556" x="1223963" y="1844675"/>
          <p14:tracePt t="90564" x="1250950" y="1844675"/>
          <p14:tracePt t="90569" x="1270000" y="1844675"/>
          <p14:tracePt t="90576" x="1277938" y="1844675"/>
          <p14:tracePt t="90584" x="1296988" y="1844675"/>
          <p14:tracePt t="90592" x="1323975" y="1844675"/>
          <p14:tracePt t="90601" x="1333500" y="1844675"/>
          <p14:tracePt t="90607" x="1343025" y="1844675"/>
          <p14:tracePt t="90616" x="1360488" y="1844675"/>
          <p14:tracePt t="90623" x="1379538" y="1844675"/>
          <p14:tracePt t="90628" x="1397000" y="1844675"/>
          <p14:tracePt t="90636" x="1423988" y="1844675"/>
          <p14:tracePt t="90644" x="1470025" y="1844675"/>
          <p14:tracePt t="90652" x="1497013" y="1844675"/>
          <p14:tracePt t="90660" x="1543050" y="1844675"/>
          <p14:tracePt t="90668" x="1552575" y="1844675"/>
          <p14:tracePt t="90676" x="1598613" y="1844675"/>
          <p14:tracePt t="90685" x="1625600" y="1844675"/>
          <p14:tracePt t="90692" x="1652588" y="1844675"/>
          <p14:tracePt t="90701" x="1671638" y="1844675"/>
          <p14:tracePt t="90708" x="1689100" y="1844675"/>
          <p14:tracePt t="90724" x="1698625" y="1844675"/>
          <p14:tracePt t="90731" x="1708150" y="1844675"/>
          <p14:tracePt t="90740" x="1725613" y="1844675"/>
          <p14:tracePt t="90747" x="1744663" y="1844675"/>
          <p14:tracePt t="90756" x="1762125" y="1844675"/>
          <p14:tracePt t="90764" x="1790700" y="1854200"/>
          <p14:tracePt t="90772" x="1827213" y="1854200"/>
          <p14:tracePt t="90781" x="1844675" y="1854200"/>
          <p14:tracePt t="90788" x="1890713" y="1862138"/>
          <p14:tracePt t="90797" x="1936750" y="1871663"/>
          <p14:tracePt t="90804" x="2009775" y="1881188"/>
          <p14:tracePt t="90813" x="2046288" y="1881188"/>
          <p14:tracePt t="90820" x="2090738" y="1881188"/>
          <p14:tracePt t="90828" x="2127250" y="1881188"/>
          <p14:tracePt t="90836" x="2163763" y="1890713"/>
          <p14:tracePt t="90844" x="2182813" y="1890713"/>
          <p14:tracePt t="90852" x="2219325" y="1890713"/>
          <p14:tracePt t="90860" x="2228850" y="1890713"/>
          <p14:tracePt t="90869" x="2255838" y="1890713"/>
          <p14:tracePt t="90876" x="2282825" y="1890713"/>
          <p14:tracePt t="90885" x="2301875" y="1890713"/>
          <p14:tracePt t="90892" x="2328863" y="1890713"/>
          <p14:tracePt t="90901" x="2374900" y="1890713"/>
          <p14:tracePt t="90915" x="2401888" y="1890713"/>
          <p14:tracePt t="90917" x="2438400" y="1890713"/>
          <p14:tracePt t="90924" x="2493963" y="1890713"/>
          <p14:tracePt t="90932" x="2557463" y="1908175"/>
          <p14:tracePt t="90940" x="2593975" y="1908175"/>
          <p14:tracePt t="90948" x="2640013" y="1917700"/>
          <p14:tracePt t="90956" x="2693988" y="1917700"/>
          <p14:tracePt t="90964" x="2740025" y="1917700"/>
          <p14:tracePt t="90972" x="2776538" y="1935163"/>
          <p14:tracePt t="90981" x="2822575" y="1935163"/>
          <p14:tracePt t="90988" x="2849563" y="1944688"/>
          <p14:tracePt t="90997" x="2867025" y="1944688"/>
          <p14:tracePt t="91004" x="2913063" y="1944688"/>
          <p14:tracePt t="91012" x="2949575" y="1944688"/>
          <p14:tracePt t="91020" x="2976563" y="1944688"/>
          <p14:tracePt t="91036" x="2986088" y="1944688"/>
          <p14:tracePt t="91044" x="2995613" y="1944688"/>
          <p14:tracePt t="91059" x="3013075" y="1944688"/>
          <p14:tracePt t="91101" x="3022600" y="1944688"/>
          <p14:tracePt t="91336" x="3022600" y="1935163"/>
          <p14:tracePt t="91369" x="3022600" y="1927225"/>
          <p14:tracePt t="91404" x="3022600" y="1917700"/>
          <p14:tracePt t="91656" x="3032125" y="1917700"/>
          <p14:tracePt t="91688" x="3032125" y="1935163"/>
          <p14:tracePt t="91692" x="3032125" y="1944688"/>
          <p14:tracePt t="91708" x="3032125" y="1954213"/>
          <p14:tracePt t="91724" x="3032125" y="1973263"/>
          <p14:tracePt t="91731" x="3041650" y="1981200"/>
          <p14:tracePt t="91739" x="3041650" y="2000250"/>
          <p14:tracePt t="91756" x="3041650" y="2009775"/>
          <p14:tracePt t="91764" x="3041650" y="2017713"/>
          <p14:tracePt t="91772" x="3041650" y="2027238"/>
          <p14:tracePt t="91788" x="3041650" y="2036763"/>
          <p14:tracePt t="91808" x="3041650" y="2054225"/>
          <p14:tracePt t="91825" x="3041650" y="2063750"/>
          <p14:tracePt t="91831" x="3041650" y="2073275"/>
          <p14:tracePt t="91840" x="3041650" y="2082800"/>
          <p14:tracePt t="91848" x="3041650" y="2090738"/>
          <p14:tracePt t="91856" x="3049588" y="2109788"/>
          <p14:tracePt t="91869" x="3049588" y="2119313"/>
          <p14:tracePt t="91876" x="3049588" y="2127250"/>
          <p14:tracePt t="91885" x="3049588" y="2136775"/>
          <p14:tracePt t="91892" x="3049588" y="2146300"/>
          <p14:tracePt t="91900" x="3059113" y="2163763"/>
          <p14:tracePt t="91908" x="3059113" y="2173288"/>
          <p14:tracePt t="91924" x="3059113" y="2192338"/>
          <p14:tracePt t="91931" x="3059113" y="2200275"/>
          <p14:tracePt t="91940" x="3059113" y="2219325"/>
          <p14:tracePt t="91948" x="3059113" y="2228850"/>
          <p14:tracePt t="91956" x="3059113" y="2236788"/>
          <p14:tracePt t="91972" x="3059113" y="2255838"/>
          <p14:tracePt t="91980" x="3059113" y="2265363"/>
          <p14:tracePt t="91988" x="3059113" y="2273300"/>
          <p14:tracePt t="91997" x="3059113" y="2282825"/>
          <p14:tracePt t="92004" x="3059113" y="2301875"/>
          <p14:tracePt t="92013" x="3059113" y="2309813"/>
          <p14:tracePt t="92019" x="3059113" y="2319338"/>
          <p14:tracePt t="92028" x="3059113" y="2338388"/>
          <p14:tracePt t="92036" x="3059113" y="2346325"/>
          <p14:tracePt t="92044" x="3059113" y="2355850"/>
          <p14:tracePt t="92052" x="3059113" y="2365375"/>
          <p14:tracePt t="92059" x="3059113" y="2382838"/>
          <p14:tracePt t="92068" x="3059113" y="2401888"/>
          <p14:tracePt t="92092" x="3059113" y="2419350"/>
          <p14:tracePt t="92108" x="3059113" y="2428875"/>
          <p14:tracePt t="92116" x="3059113" y="2438400"/>
          <p14:tracePt t="92131" x="3059113" y="2447925"/>
          <p14:tracePt t="92140" x="3059113" y="2455863"/>
          <p14:tracePt t="92156" x="3059113" y="2465388"/>
          <p14:tracePt t="92172" x="3059113" y="2474913"/>
          <p14:tracePt t="92181" x="3059113" y="2484438"/>
          <p14:tracePt t="92188" x="3059113" y="2501900"/>
          <p14:tracePt t="92198" x="3059113" y="2511425"/>
          <p14:tracePt t="92236" x="3059113" y="2520950"/>
          <p14:tracePt t="93108" x="3059113" y="2528888"/>
          <p14:tracePt t="93116" x="3059113" y="2538413"/>
          <p14:tracePt t="93124" x="3049588" y="2547938"/>
          <p14:tracePt t="93128" x="3041650" y="2574925"/>
          <p14:tracePt t="93132" x="3032125" y="2601913"/>
          <p14:tracePt t="93140" x="3022600" y="2638425"/>
          <p14:tracePt t="93149" x="3013075" y="2674938"/>
          <p14:tracePt t="93156" x="3013075" y="2693988"/>
          <p14:tracePt t="93164" x="3005138" y="2720975"/>
          <p14:tracePt t="93172" x="2995613" y="2740025"/>
          <p14:tracePt t="93180" x="2995613" y="2757488"/>
          <p14:tracePt t="93188" x="2995613" y="2776538"/>
          <p14:tracePt t="93191" x="2986088" y="2794000"/>
          <p14:tracePt t="93200" x="2986088" y="2820988"/>
          <p14:tracePt t="93208" x="2976563" y="2830513"/>
          <p14:tracePt t="93216" x="2976563" y="2840038"/>
          <p14:tracePt t="93224" x="2976563" y="2857500"/>
          <p14:tracePt t="93232" x="2976563" y="2876550"/>
          <p14:tracePt t="93239" x="2976563" y="2894013"/>
          <p14:tracePt t="93247" x="2968625" y="2930525"/>
          <p14:tracePt t="93252" x="2959100" y="2949575"/>
          <p14:tracePt t="93260" x="2959100" y="2995613"/>
          <p14:tracePt t="93268" x="2959100" y="3049588"/>
          <p14:tracePt t="93275" x="2949575" y="3078163"/>
          <p14:tracePt t="93284" x="2949575" y="3122613"/>
          <p14:tracePt t="93292" x="2949575" y="3159125"/>
          <p14:tracePt t="93301" x="2949575" y="3205163"/>
          <p14:tracePt t="93307" x="2949575" y="3241675"/>
          <p14:tracePt t="93317" x="2949575" y="3287713"/>
          <p14:tracePt t="93323" x="2949575" y="3341688"/>
          <p14:tracePt t="93332" x="2949575" y="3378200"/>
          <p14:tracePt t="93339" x="2949575" y="3433763"/>
          <p14:tracePt t="93348" x="2949575" y="3479800"/>
          <p14:tracePt t="93356" x="2949575" y="3543300"/>
          <p14:tracePt t="93364" x="2949575" y="3597275"/>
          <p14:tracePt t="93372" x="2949575" y="3633788"/>
          <p14:tracePt t="93380" x="2940050" y="3689350"/>
          <p14:tracePt t="93388" x="2922588" y="3762375"/>
          <p14:tracePt t="93397" x="2895600" y="3881438"/>
          <p14:tracePt t="93404" x="2867025" y="4008438"/>
          <p14:tracePt t="93413" x="2849563" y="4154488"/>
          <p14:tracePt t="93420" x="2822575" y="4283075"/>
          <p14:tracePt t="93428" x="2813050" y="4419600"/>
          <p14:tracePt t="93436" x="2794000" y="4548188"/>
          <p14:tracePt t="93444" x="2776538" y="4657725"/>
          <p14:tracePt t="93452" x="2767013" y="4748213"/>
          <p14:tracePt t="93460" x="2740025" y="4867275"/>
          <p14:tracePt t="93469" x="2720975" y="4940300"/>
          <p14:tracePt t="93476" x="2703513" y="4976813"/>
          <p14:tracePt t="93484" x="2667000" y="5032375"/>
          <p14:tracePt t="93492" x="2630488" y="5095875"/>
          <p14:tracePt t="93500" x="2611438" y="5141913"/>
          <p14:tracePt t="93508" x="2557463" y="5205413"/>
          <p14:tracePt t="93516" x="2501900" y="5268913"/>
          <p14:tracePt t="93524" x="2447925" y="5341938"/>
          <p14:tracePt t="93532" x="2401888" y="5405438"/>
          <p14:tracePt t="93539" x="2346325" y="5487988"/>
          <p14:tracePt t="93548" x="2292350" y="5551488"/>
          <p14:tracePt t="93555" x="2246313" y="5634038"/>
          <p14:tracePt t="93564" x="2209800" y="5716588"/>
          <p14:tracePt t="93572" x="2155825" y="5799138"/>
          <p14:tracePt t="93580" x="2146300" y="5853113"/>
          <p14:tracePt t="93588" x="2119313" y="5918200"/>
          <p14:tracePt t="93596" x="2119313" y="5972175"/>
          <p14:tracePt t="93604" x="2109788" y="6035675"/>
          <p14:tracePt t="93613" x="2100263" y="6064250"/>
          <p14:tracePt t="93620" x="2082800" y="6137275"/>
          <p14:tracePt t="93629" x="2073275" y="6173788"/>
          <p14:tracePt t="93636" x="2063750" y="6218238"/>
          <p14:tracePt t="93644" x="2063750" y="6264275"/>
          <p14:tracePt t="93652" x="2046288" y="6300788"/>
          <p14:tracePt t="93659" x="2046288" y="6337300"/>
          <p14:tracePt t="93669" x="2027238" y="6364288"/>
          <p14:tracePt t="93676" x="2027238" y="6383338"/>
          <p14:tracePt t="93684" x="2027238" y="6419850"/>
          <p14:tracePt t="93691" x="2017713" y="6456363"/>
          <p14:tracePt t="93700" x="2009775" y="6473825"/>
          <p14:tracePt t="93708" x="2000250" y="6502400"/>
          <p14:tracePt t="93716" x="1990725" y="6519863"/>
          <p14:tracePt t="93724" x="1981200" y="6565900"/>
          <p14:tracePt t="93732" x="1973263" y="6602413"/>
          <p14:tracePt t="93739" x="1963738" y="6665913"/>
          <p14:tracePt t="93747" x="1936750" y="6711950"/>
          <p14:tracePt t="93756" x="1927225" y="6765925"/>
          <p14:tracePt t="93764" x="1900238" y="6831013"/>
          <p14:tracePt t="94604" x="0" y="0"/>
        </p14:tracePtLst>
        <p14:tracePtLst>
          <p14:tracePt t="104637" x="3276600" y="6140450"/>
          <p14:tracePt t="104708" x="2082800" y="6784975"/>
          <p14:tracePt t="104716" x="2082800" y="6729413"/>
          <p14:tracePt t="104724" x="2082800" y="6675438"/>
          <p14:tracePt t="104733" x="2082800" y="6648450"/>
          <p14:tracePt t="104740" x="2082800" y="6592888"/>
          <p14:tracePt t="104750" x="2100263" y="6502400"/>
          <p14:tracePt t="104756" x="2109788" y="6400800"/>
          <p14:tracePt t="104763" x="2127250" y="6291263"/>
          <p14:tracePt t="104772" x="2146300" y="6164263"/>
          <p14:tracePt t="104779" x="2155825" y="5999163"/>
          <p14:tracePt t="104788" x="2173288" y="5835650"/>
          <p14:tracePt t="104795" x="2200275" y="5653088"/>
          <p14:tracePt t="104804" x="2219325" y="5470525"/>
          <p14:tracePt t="104812" x="2228850" y="5268913"/>
          <p14:tracePt t="104820" x="2246313" y="5105400"/>
          <p14:tracePt t="104829" x="2273300" y="4930775"/>
          <p14:tracePt t="104836" x="2292350" y="4784725"/>
          <p14:tracePt t="104845" x="2319338" y="4657725"/>
          <p14:tracePt t="104851" x="2346325" y="4548188"/>
          <p14:tracePt t="104860" x="2374900" y="4429125"/>
          <p14:tracePt t="104868" x="2419350" y="4329113"/>
          <p14:tracePt t="104876" x="2465388" y="4237038"/>
          <p14:tracePt t="104884" x="2501900" y="4137025"/>
          <p14:tracePt t="104892" x="2530475" y="4037013"/>
          <p14:tracePt t="104900" x="2557463" y="3944938"/>
          <p14:tracePt t="104907" x="2584450" y="3835400"/>
          <p14:tracePt t="104916" x="2611438" y="3735388"/>
          <p14:tracePt t="104924" x="2630488" y="3625850"/>
          <p14:tracePt t="104932" x="2657475" y="3524250"/>
          <p14:tracePt t="104940" x="2667000" y="3451225"/>
          <p14:tracePt t="104948" x="2684463" y="3370263"/>
          <p14:tracePt t="104956" x="2693988" y="3314700"/>
          <p14:tracePt t="104964" x="2703513" y="3251200"/>
          <p14:tracePt t="104972" x="2720975" y="3195638"/>
          <p14:tracePt t="104981" x="2720975" y="3151188"/>
          <p14:tracePt t="104988" x="2720975" y="3095625"/>
          <p14:tracePt t="104996" x="2720975" y="3068638"/>
          <p14:tracePt t="105004" x="2730500" y="3041650"/>
          <p14:tracePt t="105011" x="2730500" y="2995613"/>
          <p14:tracePt t="105020" x="2730500" y="2968625"/>
          <p14:tracePt t="105028" x="2740025" y="2940050"/>
          <p14:tracePt t="105036" x="2749550" y="2913063"/>
          <p14:tracePt t="105046" x="2749550" y="2876550"/>
          <p14:tracePt t="105052" x="2749550" y="2840038"/>
          <p14:tracePt t="105060" x="2757488" y="2820988"/>
          <p14:tracePt t="105068" x="2767013" y="2794000"/>
          <p14:tracePt t="105076" x="2776538" y="2757488"/>
          <p14:tracePt t="105084" x="2776538" y="2720975"/>
          <p14:tracePt t="105092" x="2776538" y="2703513"/>
          <p14:tracePt t="105100" x="2786063" y="2684463"/>
          <p14:tracePt t="105108" x="2786063" y="2638425"/>
          <p14:tracePt t="105116" x="2794000" y="2630488"/>
          <p14:tracePt t="105132" x="2794000" y="2620963"/>
          <p14:tracePt t="105140" x="2794000" y="2611438"/>
          <p14:tracePt t="105156" x="2794000" y="2601913"/>
          <p14:tracePt t="105165" x="2794000" y="2593975"/>
          <p14:tracePt t="105178" x="2803525" y="2584450"/>
          <p14:tracePt t="105188" x="2813050" y="2574925"/>
          <p14:tracePt t="105212" x="2822575" y="2565400"/>
          <p14:tracePt t="105220" x="2822575" y="2557463"/>
          <p14:tracePt t="105229" x="2830513" y="2547938"/>
          <p14:tracePt t="105236" x="2840038" y="2538413"/>
          <p14:tracePt t="105245" x="2859088" y="2528888"/>
          <p14:tracePt t="105252" x="2876550" y="2520950"/>
          <p14:tracePt t="105260" x="2895600" y="2511425"/>
          <p14:tracePt t="105268" x="2922588" y="2492375"/>
          <p14:tracePt t="105276" x="2949575" y="2484438"/>
          <p14:tracePt t="105284" x="2968625" y="2474913"/>
          <p14:tracePt t="105292" x="2968625" y="2465388"/>
          <p14:tracePt t="105300" x="2976563" y="2455863"/>
          <p14:tracePt t="105308" x="2995613" y="2438400"/>
          <p14:tracePt t="105317" x="2995613" y="2428875"/>
          <p14:tracePt t="105333" x="3005138" y="2411413"/>
          <p14:tracePt t="105339" x="3013075" y="2392363"/>
          <p14:tracePt t="105349" x="3013075" y="2382838"/>
          <p14:tracePt t="105356" x="3022600" y="2365375"/>
          <p14:tracePt t="105363" x="3022600" y="2355850"/>
          <p14:tracePt t="105372" x="3032125" y="2338388"/>
          <p14:tracePt t="105380" x="3041650" y="2328863"/>
          <p14:tracePt t="105388" x="3041650" y="2319338"/>
          <p14:tracePt t="105396" x="3049588" y="2292350"/>
          <p14:tracePt t="105404" x="3049588" y="2265363"/>
          <p14:tracePt t="105413" x="3049588" y="2255838"/>
          <p14:tracePt t="105420" x="3059113" y="2246313"/>
          <p14:tracePt t="105429" x="3059113" y="2228850"/>
          <p14:tracePt t="105436" x="3059113" y="2209800"/>
          <p14:tracePt t="105445" x="3059113" y="2200275"/>
          <p14:tracePt t="105452" x="3059113" y="2182813"/>
          <p14:tracePt t="105460" x="3059113" y="2163763"/>
          <p14:tracePt t="105468" x="3059113" y="2155825"/>
          <p14:tracePt t="105476" x="3059113" y="2127250"/>
          <p14:tracePt t="105484" x="3059113" y="2109788"/>
          <p14:tracePt t="105493" x="3059113" y="2082800"/>
          <p14:tracePt t="105500" x="3059113" y="2063750"/>
          <p14:tracePt t="105508" x="3059113" y="2027238"/>
          <p14:tracePt t="105516" x="3032125" y="1990725"/>
          <p14:tracePt t="105524" x="3022600" y="1954213"/>
          <p14:tracePt t="105533" x="3013075" y="1917700"/>
          <p14:tracePt t="105540" x="3005138" y="1898650"/>
          <p14:tracePt t="105549" x="2995613" y="1862138"/>
          <p14:tracePt t="105565" x="2986088" y="1835150"/>
          <p14:tracePt t="105571" x="2976563" y="1825625"/>
          <p14:tracePt t="105580" x="2968625" y="1817688"/>
          <p14:tracePt t="105588" x="2959100" y="1808163"/>
          <p14:tracePt t="105620" x="2932113" y="1798638"/>
          <p14:tracePt t="105628" x="2922588" y="1789113"/>
          <p14:tracePt t="105636" x="2895600" y="1789113"/>
          <p14:tracePt t="105645" x="2867025" y="1789113"/>
          <p14:tracePt t="105651" x="2803525" y="1781175"/>
          <p14:tracePt t="105660" x="2749550" y="1771650"/>
          <p14:tracePt t="105668" x="2684463" y="1752600"/>
          <p14:tracePt t="105676" x="2611438" y="1752600"/>
          <p14:tracePt t="105684" x="2538413" y="1725613"/>
          <p14:tracePt t="105692" x="2493963" y="1725613"/>
          <p14:tracePt t="105700" x="2457450" y="1716088"/>
          <p14:tracePt t="105708" x="2419350" y="1716088"/>
          <p14:tracePt t="105716" x="2382838" y="1716088"/>
          <p14:tracePt t="105724" x="2355850" y="1716088"/>
          <p14:tracePt t="105733" x="2328863" y="1716088"/>
          <p14:tracePt t="105739" x="2309813" y="1716088"/>
          <p14:tracePt t="105748" x="2292350" y="1716088"/>
          <p14:tracePt t="105756" x="2273300" y="1716088"/>
          <p14:tracePt t="105765" x="2255838" y="1716088"/>
          <p14:tracePt t="105772" x="2236788" y="1716088"/>
          <p14:tracePt t="105779" x="2209800" y="1716088"/>
          <p14:tracePt t="105788" x="2192338" y="1716088"/>
          <p14:tracePt t="105796" x="2146300" y="1716088"/>
          <p14:tracePt t="105804" x="2136775" y="1716088"/>
          <p14:tracePt t="105812" x="2127250" y="1716088"/>
          <p14:tracePt t="105820" x="2090738" y="1716088"/>
          <p14:tracePt t="105828" x="2082800" y="1716088"/>
          <p14:tracePt t="105836" x="2063750" y="1716088"/>
          <p14:tracePt t="105845" x="2017713" y="1716088"/>
          <p14:tracePt t="105852" x="1981200" y="1716088"/>
          <p14:tracePt t="105860" x="1944688" y="1735138"/>
          <p14:tracePt t="105868" x="1908175" y="1735138"/>
          <p14:tracePt t="105876" x="1835150" y="1744663"/>
          <p14:tracePt t="105884" x="1790700" y="1752600"/>
          <p14:tracePt t="105892" x="1754188" y="1752600"/>
          <p14:tracePt t="105900" x="1698625" y="1752600"/>
          <p14:tracePt t="105914" x="1652588" y="1762125"/>
          <p14:tracePt t="105916" x="1635125" y="1771650"/>
          <p14:tracePt t="105924" x="1598613" y="1781175"/>
          <p14:tracePt t="105932" x="1579563" y="1789113"/>
          <p14:tracePt t="105939" x="1570038" y="1798638"/>
          <p14:tracePt t="105948" x="1562100" y="1808163"/>
          <p14:tracePt t="105964" x="1552575" y="1808163"/>
          <p14:tracePt t="105972" x="1533525" y="1817688"/>
          <p14:tracePt t="105989" x="1506538" y="1817688"/>
          <p14:tracePt t="105995" x="1489075" y="1825625"/>
          <p14:tracePt t="106004" x="1460500" y="1835150"/>
          <p14:tracePt t="106012" x="1443038" y="1835150"/>
          <p14:tracePt t="106020" x="1423988" y="1835150"/>
          <p14:tracePt t="106028" x="1397000" y="1835150"/>
          <p14:tracePt t="106035" x="1370013" y="1844675"/>
          <p14:tracePt t="106045" x="1343025" y="1844675"/>
          <p14:tracePt t="106052" x="1323975" y="1844675"/>
          <p14:tracePt t="106061" x="1296988" y="1854200"/>
          <p14:tracePt t="106076" x="1277938" y="1854200"/>
          <p14:tracePt t="106084" x="1260475" y="1854200"/>
          <p14:tracePt t="106092" x="1241425" y="1862138"/>
          <p14:tracePt t="106108" x="1233488" y="1871663"/>
          <p14:tracePt t="106149" x="1223963" y="1871663"/>
          <p14:tracePt t="106156" x="1214438" y="1871663"/>
          <p14:tracePt t="106164" x="1204913" y="1881188"/>
          <p14:tracePt t="106172" x="1196975" y="1881188"/>
          <p14:tracePt t="106179" x="1177925" y="1881188"/>
          <p14:tracePt t="106189" x="1168400" y="1881188"/>
          <p14:tracePt t="106195" x="1141413" y="1890713"/>
          <p14:tracePt t="106260" x="1131888" y="1898650"/>
          <p14:tracePt t="106284" x="1131888" y="1908175"/>
          <p14:tracePt t="106292" x="1131888" y="1917700"/>
          <p14:tracePt t="106300" x="1131888" y="1927225"/>
          <p14:tracePt t="106308" x="1131888" y="1935163"/>
          <p14:tracePt t="106316" x="1131888" y="1954213"/>
          <p14:tracePt t="106324" x="1131888" y="1973263"/>
          <p14:tracePt t="106332" x="1131888" y="1981200"/>
          <p14:tracePt t="106340" x="1131888" y="1990725"/>
          <p14:tracePt t="106349" x="1131888" y="2009775"/>
          <p14:tracePt t="106356" x="1131888" y="2027238"/>
          <p14:tracePt t="106364" x="1131888" y="2046288"/>
          <p14:tracePt t="106372" x="1131888" y="2054225"/>
          <p14:tracePt t="106379" x="1131888" y="2090738"/>
          <p14:tracePt t="106388" x="1131888" y="2100263"/>
          <p14:tracePt t="106395" x="1131888" y="2119313"/>
          <p14:tracePt t="106404" x="1131888" y="2136775"/>
          <p14:tracePt t="106412" x="1131888" y="2155825"/>
          <p14:tracePt t="106420" x="1131888" y="2173288"/>
          <p14:tracePt t="106429" x="1131888" y="2182813"/>
          <p14:tracePt t="106436" x="1131888" y="2219325"/>
          <p14:tracePt t="106445" x="1131888" y="2236788"/>
          <p14:tracePt t="106452" x="1131888" y="2255838"/>
          <p14:tracePt t="106460" x="1131888" y="2282825"/>
          <p14:tracePt t="106468" x="1131888" y="2319338"/>
          <p14:tracePt t="106476" x="1131888" y="2346325"/>
          <p14:tracePt t="106484" x="1131888" y="2365375"/>
          <p14:tracePt t="106492" x="1131888" y="2374900"/>
          <p14:tracePt t="106500" x="1131888" y="2392363"/>
          <p14:tracePt t="106508" x="1131888" y="2411413"/>
          <p14:tracePt t="106516" x="1123950" y="2419350"/>
          <p14:tracePt t="106524" x="1123950" y="2428875"/>
          <p14:tracePt t="106540" x="1114425" y="2428875"/>
          <p14:tracePt t="106556" x="1114425" y="2438400"/>
          <p14:tracePt t="106564" x="1104900" y="2447925"/>
          <p14:tracePt t="106595" x="1104900" y="2455863"/>
          <p14:tracePt t="106604" x="1095375" y="2465388"/>
          <p14:tracePt t="106612" x="1095375" y="2474913"/>
          <p14:tracePt t="106628" x="1087438" y="2484438"/>
          <p14:tracePt t="106708" x="1095375" y="2484438"/>
          <p14:tracePt t="106716" x="1123950" y="2484438"/>
          <p14:tracePt t="106724" x="1141413" y="2484438"/>
          <p14:tracePt t="106733" x="1168400" y="2484438"/>
          <p14:tracePt t="106740" x="1214438" y="2484438"/>
          <p14:tracePt t="106749" x="1270000" y="2484438"/>
          <p14:tracePt t="106756" x="1306513" y="2484438"/>
          <p14:tracePt t="106765" x="1350963" y="2484438"/>
          <p14:tracePt t="106771" x="1387475" y="2484438"/>
          <p14:tracePt t="106779" x="1433513" y="2484438"/>
          <p14:tracePt t="106788" x="1460500" y="2484438"/>
          <p14:tracePt t="106796" x="1497013" y="2484438"/>
          <p14:tracePt t="106804" x="1525588" y="2484438"/>
          <p14:tracePt t="106812" x="1579563" y="2484438"/>
          <p14:tracePt t="106820" x="1616075" y="2484438"/>
          <p14:tracePt t="106828" x="1652588" y="2484438"/>
          <p14:tracePt t="106836" x="1698625" y="2484438"/>
          <p14:tracePt t="106845" x="1725613" y="2484438"/>
          <p14:tracePt t="106852" x="1754188" y="2484438"/>
          <p14:tracePt t="106860" x="1808163" y="2474913"/>
          <p14:tracePt t="106868" x="1844675" y="2474913"/>
          <p14:tracePt t="106876" x="1881188" y="2474913"/>
          <p14:tracePt t="106884" x="1908175" y="2474913"/>
          <p14:tracePt t="106892" x="1954213" y="2474913"/>
          <p14:tracePt t="106899" x="1990725" y="2474913"/>
          <p14:tracePt t="106912" x="2063750" y="2501900"/>
          <p14:tracePt t="106916" x="2090738" y="2501900"/>
          <p14:tracePt t="106923" x="2136775" y="2501900"/>
          <p14:tracePt t="106932" x="2192338" y="2511425"/>
          <p14:tracePt t="106940" x="2236788" y="2511425"/>
          <p14:tracePt t="106949" x="2265363" y="2511425"/>
          <p14:tracePt t="106956" x="2292350" y="2511425"/>
          <p14:tracePt t="106964" x="2319338" y="2520950"/>
          <p14:tracePt t="106972" x="2338388" y="2528888"/>
          <p14:tracePt t="106979" x="2346325" y="2528888"/>
          <p14:tracePt t="106988" x="2365375" y="2528888"/>
          <p14:tracePt t="106996" x="2374900" y="2528888"/>
          <p14:tracePt t="107004" x="2401888" y="2528888"/>
          <p14:tracePt t="107012" x="2419350" y="2528888"/>
          <p14:tracePt t="107020" x="2457450" y="2528888"/>
          <p14:tracePt t="107028" x="2501900" y="2528888"/>
          <p14:tracePt t="107036" x="2557463" y="2538413"/>
          <p14:tracePt t="107044" x="2611438" y="2557463"/>
          <p14:tracePt t="107051" x="2657475" y="2557463"/>
          <p14:tracePt t="107060" x="2720975" y="2557463"/>
          <p14:tracePt t="107068" x="2757488" y="2565400"/>
          <p14:tracePt t="107076" x="2794000" y="2565400"/>
          <p14:tracePt t="107083" x="2813050" y="2574925"/>
          <p14:tracePt t="107092" x="2822575" y="2574925"/>
          <p14:tracePt t="107108" x="2830513" y="2574925"/>
          <p14:tracePt t="107508" x="2840038" y="2574925"/>
          <p14:tracePt t="107892" x="2849563" y="2593975"/>
          <p14:tracePt t="107910" x="2867025" y="2611438"/>
          <p14:tracePt t="107917" x="2886075" y="2630488"/>
          <p14:tracePt t="107924" x="2913063" y="2647950"/>
          <p14:tracePt t="107932" x="2959100" y="2684463"/>
          <p14:tracePt t="107940" x="3022600" y="2693988"/>
          <p14:tracePt t="107949" x="3078163" y="2703513"/>
          <p14:tracePt t="107952" x="3159125" y="2720975"/>
          <p14:tracePt t="107956" x="3195638" y="2720975"/>
          <p14:tracePt t="107964" x="3224213" y="2720975"/>
          <p14:tracePt t="107972" x="3297238" y="2730500"/>
          <p14:tracePt t="107980" x="3370263" y="2730500"/>
          <p14:tracePt t="107989" x="3470275" y="2747963"/>
          <p14:tracePt t="107997" x="3579813" y="2747963"/>
          <p14:tracePt t="108004" x="3671888" y="2757488"/>
          <p14:tracePt t="108012" x="3762375" y="2757488"/>
          <p14:tracePt t="108016" x="3854450" y="2757488"/>
          <p14:tracePt t="108023" x="3944938" y="2776538"/>
          <p14:tracePt t="108032" x="4027488" y="2784475"/>
          <p14:tracePt t="108040" x="4110038" y="2813050"/>
          <p14:tracePt t="108049" x="4183063" y="2820988"/>
          <p14:tracePt t="108056" x="4265613" y="2849563"/>
          <p14:tracePt t="108065" x="4319588" y="2876550"/>
          <p14:tracePt t="108071" x="4383088" y="2903538"/>
          <p14:tracePt t="108077" x="4465638" y="2940050"/>
          <p14:tracePt t="108083" x="4548188" y="2968625"/>
          <p14:tracePt t="108092" x="4621213" y="3005138"/>
          <p14:tracePt t="108099" x="4703763" y="3049588"/>
          <p14:tracePt t="108108" x="4784725" y="3086100"/>
          <p14:tracePt t="108116" x="4867275" y="3141663"/>
          <p14:tracePt t="108124" x="4968875" y="3214688"/>
          <p14:tracePt t="108133" x="5049838" y="3268663"/>
          <p14:tracePt t="108139" x="5151438" y="3324225"/>
          <p14:tracePt t="108148" x="5251450" y="3378200"/>
          <p14:tracePt t="108155" x="5351463" y="3443288"/>
          <p14:tracePt t="108164" x="5451475" y="3497263"/>
          <p14:tracePt t="108172" x="5553075" y="3552825"/>
          <p14:tracePt t="108180" x="5653088" y="3606800"/>
          <p14:tracePt t="108187" x="5745163" y="3652838"/>
          <p14:tracePt t="108195" x="5808663" y="3689350"/>
          <p14:tracePt t="108204" x="5891213" y="3735388"/>
          <p14:tracePt t="108211" x="5954713" y="3771900"/>
          <p14:tracePt t="108220" x="6018213" y="3808413"/>
          <p14:tracePt t="108228" x="6081713" y="3835400"/>
          <p14:tracePt t="108236" x="6110288" y="3852863"/>
          <p14:tracePt t="108245" x="6154738" y="3871913"/>
          <p14:tracePt t="108252" x="6173788" y="3881438"/>
          <p14:tracePt t="108260" x="6227763" y="3908425"/>
          <p14:tracePt t="108268" x="6246813" y="3917950"/>
          <p14:tracePt t="108276" x="6310313" y="3927475"/>
          <p14:tracePt t="108284" x="6346825" y="3935413"/>
          <p14:tracePt t="108292" x="6392863" y="3935413"/>
          <p14:tracePt t="108300" x="6446838" y="3963988"/>
          <p14:tracePt t="108308" x="6475413" y="3963988"/>
          <p14:tracePt t="108316" x="6521450" y="3963988"/>
          <p14:tracePt t="108325" x="6584950" y="3963988"/>
          <p14:tracePt t="108333" x="6621463" y="3971925"/>
          <p14:tracePt t="108340" x="6675438" y="3981450"/>
          <p14:tracePt t="108349" x="6731000" y="3981450"/>
          <p14:tracePt t="108356" x="6757988" y="3981450"/>
          <p14:tracePt t="108364" x="6794500" y="3990975"/>
          <p14:tracePt t="108372" x="6831013" y="3990975"/>
          <p14:tracePt t="108379" x="6858000" y="4008438"/>
          <p14:tracePt t="108387" x="6923088" y="4027488"/>
          <p14:tracePt t="108395" x="6977063" y="4027488"/>
          <p14:tracePt t="108403" x="7023100" y="4044950"/>
          <p14:tracePt t="108412" x="7059613" y="4054475"/>
          <p14:tracePt t="108419" x="7105650" y="4081463"/>
          <p14:tracePt t="108428" x="7150100" y="4090988"/>
          <p14:tracePt t="108436" x="7196138" y="4100513"/>
          <p14:tracePt t="108444" x="7223125" y="4110038"/>
          <p14:tracePt t="108452" x="7269163" y="4137025"/>
          <p14:tracePt t="108461" x="7269163" y="4146550"/>
          <p14:tracePt t="108468" x="7288213" y="4146550"/>
          <p14:tracePt t="108477" x="7305675" y="4154488"/>
          <p14:tracePt t="108484" x="7315200" y="4164013"/>
          <p14:tracePt t="108492" x="7334250" y="4173538"/>
          <p14:tracePt t="108500" x="7342188" y="4173538"/>
          <p14:tracePt t="108508" x="7361238" y="4183063"/>
          <p14:tracePt t="108524" x="7378700" y="4191000"/>
          <p14:tracePt t="108532" x="7388225" y="4200525"/>
          <p14:tracePt t="108540" x="7397750" y="4200525"/>
          <p14:tracePt t="108552" x="7415213" y="4219575"/>
          <p14:tracePt t="108581" x="7434263" y="4227513"/>
          <p14:tracePt t="108596" x="7451725" y="4246563"/>
          <p14:tracePt t="108635" x="7461250" y="4256088"/>
          <p14:tracePt t="108756" x="7470775" y="4264025"/>
          <p14:tracePt t="108772" x="7470775" y="4273550"/>
          <p14:tracePt t="108788" x="7488238" y="4292600"/>
          <p14:tracePt t="108795" x="7497763" y="4310063"/>
          <p14:tracePt t="108812" x="7497763" y="4329113"/>
          <p14:tracePt t="108828" x="7507288" y="4346575"/>
          <p14:tracePt t="108836" x="7516813" y="4346575"/>
          <p14:tracePt t="108943" x="7524750" y="4356100"/>
          <p14:tracePt t="109348" x="7534275" y="4356100"/>
          <p14:tracePt t="109372" x="7543800" y="4356100"/>
          <p14:tracePt t="109492" x="7553325" y="4365625"/>
          <p14:tracePt t="109515" x="7561263" y="4373563"/>
          <p14:tracePt t="109572" x="7570788" y="4383088"/>
          <p14:tracePt t="110676" x="7580313" y="4392613"/>
          <p14:tracePt t="110688" x="7589838" y="4392613"/>
          <p14:tracePt t="110700" x="7597775" y="4392613"/>
          <p14:tracePt t="110715" x="7607300" y="4392613"/>
          <p14:tracePt t="110719" x="7626350" y="4392613"/>
          <p14:tracePt t="110724" x="7634288" y="4392613"/>
          <p14:tracePt t="110731" x="7653338" y="4383088"/>
          <p14:tracePt t="110739" x="7670800" y="4365625"/>
          <p14:tracePt t="110749" x="7680325" y="4356100"/>
          <p14:tracePt t="110765" x="7689850" y="4356100"/>
          <p14:tracePt t="110772" x="7699375" y="4346575"/>
          <p14:tracePt t="110792" x="7735888" y="4337050"/>
          <p14:tracePt t="110800" x="7743825" y="4329113"/>
          <p14:tracePt t="110808" x="7743825" y="4319588"/>
          <p14:tracePt t="110816" x="7772400" y="4300538"/>
          <p14:tracePt t="110824" x="7799388" y="4283075"/>
          <p14:tracePt t="110833" x="7816850" y="4264025"/>
          <p14:tracePt t="110839" x="7835900" y="4256088"/>
          <p14:tracePt t="110844" x="7881938" y="4219575"/>
          <p14:tracePt t="110852" x="7889875" y="4210050"/>
          <p14:tracePt t="110861" x="7899400" y="4191000"/>
          <p14:tracePt t="110868" x="7926388" y="4173538"/>
          <p14:tracePt t="110877" x="7926388" y="4164013"/>
          <p14:tracePt t="110884" x="7935913" y="4164013"/>
          <p14:tracePt t="110892" x="7945438" y="4146550"/>
          <p14:tracePt t="110900" x="7945438" y="4137025"/>
          <p14:tracePt t="110908" x="7945438" y="4127500"/>
          <p14:tracePt t="110929" x="7954963" y="4110038"/>
          <p14:tracePt t="110933" x="7954963" y="4100513"/>
          <p14:tracePt t="110939" x="7962900" y="4100513"/>
          <p14:tracePt t="110949" x="7962900" y="4090988"/>
          <p14:tracePt t="110956" x="7972425" y="4081463"/>
          <p14:tracePt t="110965" x="7972425" y="4054475"/>
          <p14:tracePt t="110972" x="7981950" y="4044950"/>
          <p14:tracePt t="110979" x="7991475" y="4027488"/>
          <p14:tracePt t="110988" x="7991475" y="4000500"/>
          <p14:tracePt t="110996" x="7999413" y="3981450"/>
          <p14:tracePt t="111004" x="8008938" y="3954463"/>
          <p14:tracePt t="111013" x="8018463" y="3944938"/>
          <p14:tracePt t="111020" x="8018463" y="3935413"/>
          <p14:tracePt t="111029" x="8018463" y="3917950"/>
          <p14:tracePt t="111036" x="8018463" y="3908425"/>
          <p14:tracePt t="111045" x="8018463" y="3898900"/>
          <p14:tracePt t="111061" x="8018463" y="3889375"/>
          <p14:tracePt t="111068" x="8018463" y="3881438"/>
          <p14:tracePt t="111076" x="8018463" y="3871913"/>
          <p14:tracePt t="111084" x="8018463" y="3862388"/>
          <p14:tracePt t="111116" x="8018463" y="3852863"/>
          <p14:tracePt t="111180" x="7999413" y="3835400"/>
          <p14:tracePt t="111260" x="7999413" y="3825875"/>
          <p14:tracePt t="111316" x="7999413" y="3816350"/>
          <p14:tracePt t="111324" x="7999413" y="3808413"/>
          <p14:tracePt t="111340" x="8008938" y="3798888"/>
          <p14:tracePt t="111349" x="8018463" y="3798888"/>
          <p14:tracePt t="111356" x="8027988" y="3789363"/>
          <p14:tracePt t="111365" x="8054975" y="3789363"/>
          <p14:tracePt t="111372" x="8081963" y="3789363"/>
          <p14:tracePt t="111380" x="8108950" y="3789363"/>
          <p14:tracePt t="111388" x="8147050" y="3789363"/>
          <p14:tracePt t="111396" x="8174038" y="3789363"/>
          <p14:tracePt t="111404" x="8201025" y="3779838"/>
          <p14:tracePt t="111412" x="8247063" y="3779838"/>
          <p14:tracePt t="111420" x="8256588" y="3779838"/>
          <p14:tracePt t="111428" x="8274050" y="3771900"/>
          <p14:tracePt t="111436" x="8283575" y="3771900"/>
          <p14:tracePt t="111445" x="8301038" y="3762375"/>
          <p14:tracePt t="111452" x="8310563" y="3762375"/>
          <p14:tracePt t="111461" x="8337550" y="3752850"/>
          <p14:tracePt t="111468" x="8347075" y="3743325"/>
          <p14:tracePt t="111477" x="8356600" y="3743325"/>
          <p14:tracePt t="111484" x="8366125" y="3743325"/>
          <p14:tracePt t="111500" x="8374063" y="3743325"/>
          <p14:tracePt t="111508" x="8393113" y="3735388"/>
          <p14:tracePt t="111524" x="8410575" y="3735388"/>
          <p14:tracePt t="111533" x="8420100" y="3735388"/>
          <p14:tracePt t="111540" x="8429625" y="3735388"/>
          <p14:tracePt t="111549" x="8439150" y="3735388"/>
          <p14:tracePt t="111564" x="8447088" y="3735388"/>
          <p14:tracePt t="111572" x="8456613" y="3735388"/>
          <p14:tracePt t="111588" x="8475663" y="3735388"/>
          <p14:tracePt t="111595" x="8483600" y="3735388"/>
          <p14:tracePt t="111612" x="8493125" y="3735388"/>
          <p14:tracePt t="111619" x="8502650" y="3735388"/>
          <p14:tracePt t="111659" x="8502650" y="3743325"/>
          <p14:tracePt t="112224" x="8512175" y="3743325"/>
          <p14:tracePt t="112243" x="8539163" y="3743325"/>
          <p14:tracePt t="112249" x="8548688" y="3743325"/>
          <p14:tracePt t="112256" x="8566150" y="3743325"/>
          <p14:tracePt t="112265" x="8585200" y="3743325"/>
          <p14:tracePt t="112272" x="8621713" y="3743325"/>
          <p14:tracePt t="112279" x="8648700" y="3743325"/>
          <p14:tracePt t="112288" x="8666163" y="3743325"/>
          <p14:tracePt t="112304" x="8675688" y="3743325"/>
          <p14:tracePt t="112380" x="8685213" y="3743325"/>
          <p14:tracePt t="112388" x="8694738" y="3743325"/>
          <p14:tracePt t="112397" x="8712200" y="3752850"/>
          <p14:tracePt t="112404" x="8731250" y="3762375"/>
          <p14:tracePt t="112412" x="8739188" y="3762375"/>
          <p14:tracePt t="112420" x="8767763" y="3771900"/>
          <p14:tracePt t="112428" x="8785225" y="3779838"/>
          <p14:tracePt t="112436" x="8804275" y="3779838"/>
          <p14:tracePt t="112444" x="8821738" y="3789363"/>
          <p14:tracePt t="112452" x="8848725" y="3789363"/>
          <p14:tracePt t="112461" x="8877300" y="3798888"/>
          <p14:tracePt t="112468" x="8894763" y="3808413"/>
          <p14:tracePt t="112478" x="8940800" y="3816350"/>
          <p14:tracePt t="112484" x="8950325" y="3825875"/>
          <p14:tracePt t="112493" x="8959850" y="3825875"/>
          <p14:tracePt t="112508" x="8977313" y="3825875"/>
          <p14:tracePt t="112524" x="8986838" y="3825875"/>
          <p14:tracePt t="112540" x="8996363" y="3835400"/>
          <p14:tracePt t="112596" x="9004300" y="3844925"/>
          <p14:tracePt t="112628" x="9004300" y="3852863"/>
          <p14:tracePt t="112676" x="9004300" y="3862388"/>
          <p14:tracePt t="112684" x="9004300" y="3871913"/>
          <p14:tracePt t="112788" x="9004300" y="3881438"/>
          <p14:tracePt t="112804" x="9004300" y="3898900"/>
          <p14:tracePt t="112856" x="9004300" y="3908425"/>
          <p14:tracePt t="112865" x="9004300" y="3917950"/>
          <p14:tracePt t="112883" x="9004300" y="3944938"/>
          <p14:tracePt t="112892" x="8996363" y="3944938"/>
          <p14:tracePt t="112899" x="8986838" y="3954463"/>
          <p14:tracePt t="112911" x="8959850" y="3963988"/>
          <p14:tracePt t="112924" x="8931275" y="3963988"/>
          <p14:tracePt t="112933" x="8913813" y="3963988"/>
          <p14:tracePt t="112939" x="8894763" y="3963988"/>
          <p14:tracePt t="112949" x="8885238" y="3963988"/>
          <p14:tracePt t="112956" x="8858250" y="3963988"/>
          <p14:tracePt t="112972" x="8848725" y="3963988"/>
          <p14:tracePt t="112980" x="8831263" y="3963988"/>
          <p14:tracePt t="112988" x="8812213" y="3963988"/>
          <p14:tracePt t="112996" x="8804275" y="3963988"/>
          <p14:tracePt t="113003" x="8785225" y="3963988"/>
          <p14:tracePt t="113012" x="8767763" y="3963988"/>
          <p14:tracePt t="113020" x="8712200" y="3954463"/>
          <p14:tracePt t="113029" x="8685213" y="3954463"/>
          <p14:tracePt t="113036" x="8629650" y="3954463"/>
          <p14:tracePt t="113044" x="8575675" y="3944938"/>
          <p14:tracePt t="113052" x="8512175" y="3944938"/>
          <p14:tracePt t="113061" x="8475663" y="3944938"/>
          <p14:tracePt t="113068" x="8429625" y="3944938"/>
          <p14:tracePt t="113077" x="8420100" y="3944938"/>
          <p14:tracePt t="113084" x="8383588" y="3944938"/>
          <p14:tracePt t="113092" x="8374063" y="3944938"/>
          <p14:tracePt t="113108" x="8356600" y="3944938"/>
          <p14:tracePt t="113124" x="8337550" y="3944938"/>
          <p14:tracePt t="113140" x="8310563" y="3944938"/>
          <p14:tracePt t="113148" x="8293100" y="3944938"/>
          <p14:tracePt t="113156" x="8256588" y="3954463"/>
          <p14:tracePt t="113164" x="8228013" y="3971925"/>
          <p14:tracePt t="113172" x="8174038" y="4000500"/>
          <p14:tracePt t="113179" x="8137525" y="4000500"/>
          <p14:tracePt t="113188" x="8081963" y="4000500"/>
          <p14:tracePt t="113195" x="8072438" y="4000500"/>
          <p14:tracePt t="113204" x="8054975" y="4000500"/>
          <p14:tracePt t="113212" x="8035925" y="4008438"/>
          <p14:tracePt t="113220" x="8018463" y="4008438"/>
          <p14:tracePt t="113228" x="7999413" y="4017963"/>
          <p14:tracePt t="113236" x="7981950" y="4017963"/>
          <p14:tracePt t="113244" x="7945438" y="4017963"/>
          <p14:tracePt t="113251" x="7918450" y="4017963"/>
          <p14:tracePt t="113260" x="7881938" y="4027488"/>
          <p14:tracePt t="113267" x="7808913" y="4027488"/>
          <p14:tracePt t="113277" x="7726363" y="4027488"/>
          <p14:tracePt t="113284" x="7699375" y="4027488"/>
          <p14:tracePt t="113293" x="7643813" y="4027488"/>
          <p14:tracePt t="113300" x="7553325" y="4027488"/>
          <p14:tracePt t="113308" x="7461250" y="4027488"/>
          <p14:tracePt t="113316" x="7370763" y="4027488"/>
          <p14:tracePt t="113324" x="7259638" y="4027488"/>
          <p14:tracePt t="113333" x="7150100" y="4027488"/>
          <p14:tracePt t="113339" x="7059613" y="4027488"/>
          <p14:tracePt t="113349" x="6986588" y="4027488"/>
          <p14:tracePt t="113356" x="6877050" y="4027488"/>
          <p14:tracePt t="113364" x="6767513" y="4027488"/>
          <p14:tracePt t="113372" x="6657975" y="4027488"/>
          <p14:tracePt t="113379" x="6538913" y="4027488"/>
          <p14:tracePt t="113388" x="6429375" y="4027488"/>
          <p14:tracePt t="113396" x="6300788" y="4008438"/>
          <p14:tracePt t="113403" x="6173788" y="3990975"/>
          <p14:tracePt t="113412" x="6045200" y="3990975"/>
          <p14:tracePt t="113420" x="5918200" y="3981450"/>
          <p14:tracePt t="113428" x="5799138" y="3954463"/>
          <p14:tracePt t="113436" x="5708650" y="3927475"/>
          <p14:tracePt t="113444" x="5607050" y="3881438"/>
          <p14:tracePt t="113452" x="5507038" y="3825875"/>
          <p14:tracePt t="113460" x="5407025" y="3771900"/>
          <p14:tracePt t="113468" x="5324475" y="3725863"/>
          <p14:tracePt t="113478" x="5241925" y="3670300"/>
          <p14:tracePt t="113484" x="5159375" y="3616325"/>
          <p14:tracePt t="113493" x="5068888" y="3579813"/>
          <p14:tracePt t="113500" x="4968875" y="3533775"/>
          <p14:tracePt t="113508" x="4886325" y="3497263"/>
          <p14:tracePt t="113515" x="4794250" y="3470275"/>
          <p14:tracePt t="113524" x="4675188" y="3424238"/>
          <p14:tracePt t="113531" x="4575175" y="3397250"/>
          <p14:tracePt t="113540" x="4502150" y="3351213"/>
          <p14:tracePt t="113549" x="4419600" y="3314700"/>
          <p14:tracePt t="113556" x="4319588" y="3268663"/>
          <p14:tracePt t="113565" x="4219575" y="3232150"/>
          <p14:tracePt t="113572" x="4137025" y="3187700"/>
          <p14:tracePt t="113580" x="4044950" y="3132138"/>
          <p14:tracePt t="113588" x="3963988" y="3078163"/>
          <p14:tracePt t="113596" x="3881438" y="3041650"/>
          <p14:tracePt t="113604" x="3798888" y="3013075"/>
          <p14:tracePt t="113612" x="3716338" y="2968625"/>
          <p14:tracePt t="113620" x="3652838" y="2930525"/>
          <p14:tracePt t="113629" x="3625850" y="2922588"/>
          <p14:tracePt t="113636" x="3598863" y="2903538"/>
          <p14:tracePt t="113644" x="3562350" y="2886075"/>
          <p14:tracePt t="113652" x="3533775" y="2857500"/>
          <p14:tracePt t="113661" x="3497263" y="2830513"/>
          <p14:tracePt t="113677" x="3479800" y="2813050"/>
          <p14:tracePt t="113684" x="3470275" y="2803525"/>
          <p14:tracePt t="113692" x="3452813" y="2784475"/>
          <p14:tracePt t="113699" x="3443288" y="2767013"/>
          <p14:tracePt t="113708" x="3443288" y="2720975"/>
          <p14:tracePt t="113716" x="3424238" y="2693988"/>
          <p14:tracePt t="113724" x="3424238" y="2638425"/>
          <p14:tracePt t="113732" x="3416300" y="2611438"/>
          <p14:tracePt t="113740" x="3406775" y="2538413"/>
          <p14:tracePt t="113749" x="3406775" y="2484438"/>
          <p14:tracePt t="113756" x="3406775" y="2438400"/>
          <p14:tracePt t="113765" x="3397250" y="2382838"/>
          <p14:tracePt t="113772" x="3397250" y="2355850"/>
          <p14:tracePt t="113781" x="3397250" y="2319338"/>
          <p14:tracePt t="113788" x="3379788" y="2282825"/>
          <p14:tracePt t="113796" x="3379788" y="2255838"/>
          <p14:tracePt t="113804" x="3379788" y="2219325"/>
          <p14:tracePt t="113812" x="3379788" y="2163763"/>
          <p14:tracePt t="113820" x="3379788" y="2127250"/>
          <p14:tracePt t="113828" x="3379788" y="2100263"/>
          <p14:tracePt t="113836" x="3379788" y="2063750"/>
          <p14:tracePt t="113844" x="3379788" y="2017713"/>
          <p14:tracePt t="113852" x="3379788" y="2000250"/>
          <p14:tracePt t="113861" x="3379788" y="1981200"/>
          <p14:tracePt t="113867" x="3370263" y="1963738"/>
          <p14:tracePt t="113877" x="3360738" y="1944688"/>
          <p14:tracePt t="113883" x="3360738" y="1935163"/>
          <p14:tracePt t="113892" x="3343275" y="1908175"/>
          <p14:tracePt t="113908" x="3324225" y="1881188"/>
          <p14:tracePt t="113930" x="3297238" y="1854200"/>
          <p14:tracePt t="113933" x="3287713" y="1835150"/>
          <p14:tracePt t="113939" x="3278188" y="1817688"/>
          <p14:tracePt t="113948" x="3224213" y="1771650"/>
          <p14:tracePt t="113956" x="3195638" y="1744663"/>
          <p14:tracePt t="113965" x="3141663" y="1708150"/>
          <p14:tracePt t="113972" x="3105150" y="1689100"/>
          <p14:tracePt t="113981" x="3032125" y="1643063"/>
          <p14:tracePt t="113988" x="2986088" y="1616075"/>
          <p14:tracePt t="113997" x="2922588" y="1579563"/>
          <p14:tracePt t="114004" x="2886075" y="1570038"/>
          <p14:tracePt t="114012" x="2803525" y="1533525"/>
          <p14:tracePt t="114020" x="2740025" y="1516063"/>
          <p14:tracePt t="114028" x="2693988" y="1479550"/>
          <p14:tracePt t="114036" x="2667000" y="1470025"/>
          <p14:tracePt t="114044" x="2620963" y="1460500"/>
          <p14:tracePt t="114052" x="2574925" y="1452563"/>
          <p14:tracePt t="114060" x="2520950" y="1443038"/>
          <p14:tracePt t="114068" x="2465388" y="1443038"/>
          <p14:tracePt t="114077" x="2419350" y="1443038"/>
          <p14:tracePt t="114084" x="2365375" y="1443038"/>
          <p14:tracePt t="114092" x="2292350" y="1423988"/>
          <p14:tracePt t="114100" x="2228850" y="1416050"/>
          <p14:tracePt t="114108" x="2155825" y="1416050"/>
          <p14:tracePt t="114116" x="2063750" y="1397000"/>
          <p14:tracePt t="114124" x="1973263" y="1387475"/>
          <p14:tracePt t="114133" x="1871663" y="1387475"/>
          <p14:tracePt t="114139" x="1744663" y="1387475"/>
          <p14:tracePt t="114149" x="1625600" y="1387475"/>
          <p14:tracePt t="114156" x="1489075" y="1370013"/>
          <p14:tracePt t="114164" x="1360488" y="1370013"/>
          <p14:tracePt t="114172" x="1233488" y="1370013"/>
          <p14:tracePt t="114180" x="1104900" y="1370013"/>
          <p14:tracePt t="114188" x="1014413" y="1370013"/>
          <p14:tracePt t="114195" x="941388" y="1370013"/>
          <p14:tracePt t="114204" x="868363" y="1370013"/>
          <p14:tracePt t="114212" x="839788" y="1370013"/>
          <p14:tracePt t="114220" x="812800" y="1370013"/>
          <p14:tracePt t="114228" x="776288" y="1370013"/>
          <p14:tracePt t="114236" x="749300" y="1379538"/>
          <p14:tracePt t="114244" x="730250" y="1387475"/>
          <p14:tracePt t="114252" x="720725" y="1387475"/>
          <p14:tracePt t="114261" x="703263" y="1397000"/>
          <p14:tracePt t="114268" x="684213" y="1406525"/>
          <p14:tracePt t="114276" x="666750" y="1416050"/>
          <p14:tracePt t="114284" x="647700" y="1443038"/>
          <p14:tracePt t="114293" x="630238" y="1452563"/>
          <p14:tracePt t="114299" x="584200" y="1470025"/>
          <p14:tracePt t="114308" x="557213" y="1497013"/>
          <p14:tracePt t="114316" x="538163" y="1506538"/>
          <p14:tracePt t="114324" x="501650" y="1543050"/>
          <p14:tracePt t="114333" x="474663" y="1570038"/>
          <p14:tracePt t="114340" x="420688" y="1625600"/>
          <p14:tracePt t="114349" x="401638" y="1671638"/>
          <p14:tracePt t="114356" x="347663" y="1716088"/>
          <p14:tracePt t="114364" x="338138" y="1744663"/>
          <p14:tracePt t="114372" x="311150" y="1808163"/>
          <p14:tracePt t="114380" x="274638" y="1854200"/>
          <p14:tracePt t="114388" x="255588" y="1898650"/>
          <p14:tracePt t="114395" x="246063" y="1935163"/>
          <p14:tracePt t="114403" x="246063" y="1981200"/>
          <p14:tracePt t="114413" x="246063" y="2017713"/>
          <p14:tracePt t="114420" x="246063" y="2054225"/>
          <p14:tracePt t="114427" x="265113" y="2109788"/>
          <p14:tracePt t="114436" x="282575" y="2155825"/>
          <p14:tracePt t="114444" x="319088" y="2219325"/>
          <p14:tracePt t="114452" x="355600" y="2265363"/>
          <p14:tracePt t="114461" x="392113" y="2309813"/>
          <p14:tracePt t="114468" x="411163" y="2328863"/>
          <p14:tracePt t="114477" x="474663" y="2382838"/>
          <p14:tracePt t="114484" x="501650" y="2401888"/>
          <p14:tracePt t="114493" x="547688" y="2438400"/>
          <p14:tracePt t="114499" x="603250" y="2474913"/>
          <p14:tracePt t="114508" x="639763" y="2492375"/>
          <p14:tracePt t="114516" x="676275" y="2511425"/>
          <p14:tracePt t="114524" x="720725" y="2538413"/>
          <p14:tracePt t="114533" x="766763" y="2557463"/>
          <p14:tracePt t="114539" x="812800" y="2593975"/>
          <p14:tracePt t="114549" x="849313" y="2601913"/>
          <p14:tracePt t="114556" x="931863" y="2630488"/>
          <p14:tracePt t="114565" x="977900" y="2638425"/>
          <p14:tracePt t="114572" x="1050925" y="2667000"/>
          <p14:tracePt t="114581" x="1131888" y="2693988"/>
          <p14:tracePt t="114588" x="1160463" y="2703513"/>
          <p14:tracePt t="114596" x="1214438" y="2711450"/>
          <p14:tracePt t="114604" x="1296988" y="2730500"/>
          <p14:tracePt t="114612" x="1370013" y="2740025"/>
          <p14:tracePt t="114620" x="1470025" y="2757488"/>
          <p14:tracePt t="114628" x="1562100" y="2757488"/>
          <p14:tracePt t="114636" x="1671638" y="2767013"/>
          <p14:tracePt t="114644" x="1762125" y="2784475"/>
          <p14:tracePt t="114651" x="1863725" y="2794000"/>
          <p14:tracePt t="114660" x="1954213" y="2813050"/>
          <p14:tracePt t="114668" x="2027238" y="2820988"/>
          <p14:tracePt t="114676" x="2090738" y="2830513"/>
          <p14:tracePt t="114684" x="2146300" y="2830513"/>
          <p14:tracePt t="114692" x="2209800" y="2849563"/>
          <p14:tracePt t="114699" x="2265363" y="2857500"/>
          <p14:tracePt t="114707" x="2319338" y="2857500"/>
          <p14:tracePt t="114716" x="2374900" y="2857500"/>
          <p14:tracePt t="114724" x="2438400" y="2857500"/>
          <p14:tracePt t="114732" x="2493963" y="2867025"/>
          <p14:tracePt t="114740" x="2574925" y="2886075"/>
          <p14:tracePt t="114749" x="2647950" y="2894013"/>
          <p14:tracePt t="114756" x="2740025" y="2903538"/>
          <p14:tracePt t="114765" x="2813050" y="2903538"/>
          <p14:tracePt t="114772" x="2895600" y="2922588"/>
          <p14:tracePt t="114781" x="2986088" y="2930525"/>
          <p14:tracePt t="114787" x="3068638" y="2949575"/>
          <p14:tracePt t="114796" x="3122613" y="2949575"/>
          <p14:tracePt t="114805" x="3178175" y="2949575"/>
          <p14:tracePt t="114811" x="3214688" y="2949575"/>
          <p14:tracePt t="114820" x="3251200" y="2949575"/>
          <p14:tracePt t="114828" x="3278188" y="2930525"/>
          <p14:tracePt t="114836" x="3306763" y="2913063"/>
          <p14:tracePt t="114844" x="3333750" y="2886075"/>
          <p14:tracePt t="114852" x="3351213" y="2857500"/>
          <p14:tracePt t="114861" x="3360738" y="2830513"/>
          <p14:tracePt t="114868" x="3360738" y="2776538"/>
          <p14:tracePt t="114878" x="3360738" y="2740025"/>
          <p14:tracePt t="114884" x="3360738" y="2684463"/>
          <p14:tracePt t="114892" x="3360738" y="2657475"/>
          <p14:tracePt t="114899" x="3360738" y="2630488"/>
          <p14:tracePt t="114908" x="3360738" y="2565400"/>
          <p14:tracePt t="114928" x="3351213" y="2501900"/>
          <p14:tracePt t="114932" x="3333750" y="2455863"/>
          <p14:tracePt t="114939" x="3324225" y="2411413"/>
          <p14:tracePt t="114949" x="3314700" y="2382838"/>
          <p14:tracePt t="114955" x="3306763" y="2355850"/>
          <p14:tracePt t="114964" x="3287713" y="2319338"/>
          <p14:tracePt t="114972" x="3260725" y="2282825"/>
          <p14:tracePt t="114981" x="3251200" y="2265363"/>
          <p14:tracePt t="114988" x="3224213" y="2228850"/>
          <p14:tracePt t="114996" x="3187700" y="2182813"/>
          <p14:tracePt t="115004" x="3168650" y="2163763"/>
          <p14:tracePt t="115014" x="3105150" y="2127250"/>
          <p14:tracePt t="115019" x="3049588" y="2100263"/>
          <p14:tracePt t="115028" x="2968625" y="2090738"/>
          <p14:tracePt t="115036" x="2932113" y="2082800"/>
          <p14:tracePt t="115044" x="2867025" y="2082800"/>
          <p14:tracePt t="115052" x="2794000" y="2063750"/>
          <p14:tracePt t="115060" x="2703513" y="2054225"/>
          <p14:tracePt t="115068" x="2584450" y="2027238"/>
          <p14:tracePt t="115077" x="2474913" y="2009775"/>
          <p14:tracePt t="115084" x="2365375" y="2000250"/>
          <p14:tracePt t="115092" x="2246313" y="1981200"/>
          <p14:tracePt t="115099" x="2155825" y="1973263"/>
          <p14:tracePt t="115108" x="2082800" y="1954213"/>
          <p14:tracePt t="115116" x="2017713" y="1944688"/>
          <p14:tracePt t="115124" x="1963738" y="1944688"/>
          <p14:tracePt t="115133" x="1927225" y="1944688"/>
          <p14:tracePt t="115139" x="1890713" y="1944688"/>
          <p14:tracePt t="115148" x="1854200" y="1935163"/>
          <p14:tracePt t="115156" x="1808163" y="1935163"/>
          <p14:tracePt t="115165" x="1781175" y="1935163"/>
          <p14:tracePt t="115172" x="1744663" y="1935163"/>
          <p14:tracePt t="115181" x="1671638" y="1935163"/>
          <p14:tracePt t="115188" x="1598613" y="1935163"/>
          <p14:tracePt t="115196" x="1525588" y="1935163"/>
          <p14:tracePt t="115204" x="1470025" y="1935163"/>
          <p14:tracePt t="115212" x="1406525" y="1935163"/>
          <p14:tracePt t="115220" x="1350963" y="1935163"/>
          <p14:tracePt t="115228" x="1296988" y="1935163"/>
          <p14:tracePt t="115236" x="1250950" y="1935163"/>
          <p14:tracePt t="115245" x="1241425" y="1935163"/>
          <p14:tracePt t="115252" x="1177925" y="1935163"/>
          <p14:tracePt t="115260" x="1160463" y="1944688"/>
          <p14:tracePt t="115267" x="1141413" y="1963738"/>
          <p14:tracePt t="115276" x="1131888" y="1973263"/>
          <p14:tracePt t="115283" x="1123950" y="1990725"/>
          <p14:tracePt t="115292" x="1123950" y="2000250"/>
          <p14:tracePt t="115299" x="1114425" y="2027238"/>
          <p14:tracePt t="115308" x="1114425" y="2046288"/>
          <p14:tracePt t="115316" x="1114425" y="2073275"/>
          <p14:tracePt t="115324" x="1114425" y="2100263"/>
          <p14:tracePt t="115331" x="1114425" y="2119313"/>
          <p14:tracePt t="115339" x="1131888" y="2163763"/>
          <p14:tracePt t="115349" x="1160463" y="2192338"/>
          <p14:tracePt t="115356" x="1223963" y="2273300"/>
          <p14:tracePt t="115365" x="1250950" y="2309813"/>
          <p14:tracePt t="115372" x="1296988" y="2346325"/>
          <p14:tracePt t="115381" x="1360488" y="2365375"/>
          <p14:tracePt t="115387" x="1443038" y="2392363"/>
          <p14:tracePt t="115396" x="1470025" y="2401888"/>
          <p14:tracePt t="115403" x="1516063" y="2419350"/>
          <p14:tracePt t="115412" x="1589088" y="2428875"/>
          <p14:tracePt t="115419" x="1662113" y="2438400"/>
          <p14:tracePt t="115429" x="1725613" y="2455863"/>
          <p14:tracePt t="115436" x="1798638" y="2465388"/>
          <p14:tracePt t="115444" x="1881188" y="2474913"/>
          <p14:tracePt t="115452" x="1954213" y="2474913"/>
          <p14:tracePt t="115461" x="2027238" y="2474913"/>
          <p14:tracePt t="115469" x="2100263" y="2474913"/>
          <p14:tracePt t="115478" x="2192338" y="2474913"/>
          <p14:tracePt t="115484" x="2282825" y="2474913"/>
          <p14:tracePt t="115492" x="2355850" y="2474913"/>
          <p14:tracePt t="115500" x="2447925" y="2474913"/>
          <p14:tracePt t="115508" x="2530475" y="2474913"/>
          <p14:tracePt t="115516" x="2584450" y="2474913"/>
          <p14:tracePt t="115524" x="2611438" y="2465388"/>
          <p14:tracePt t="115532" x="2647950" y="2447925"/>
          <p14:tracePt t="115540" x="2657475" y="2447925"/>
          <p14:tracePt t="115549" x="2657475" y="2438400"/>
          <p14:tracePt t="115556" x="2667000" y="2419350"/>
          <p14:tracePt t="115572" x="2667000" y="2411413"/>
          <p14:tracePt t="115580" x="2667000" y="2392363"/>
          <p14:tracePt t="115604" x="2667000" y="2365375"/>
          <p14:tracePt t="115611" x="2647950" y="2346325"/>
          <p14:tracePt t="115620" x="2603500" y="2328863"/>
          <p14:tracePt t="115628" x="2547938" y="2301875"/>
          <p14:tracePt t="115636" x="2511425" y="2292350"/>
          <p14:tracePt t="115644" x="2447925" y="2282825"/>
          <p14:tracePt t="115652" x="2309813" y="2265363"/>
          <p14:tracePt t="115661" x="2163763" y="2236788"/>
          <p14:tracePt t="115668" x="2017713" y="2200275"/>
          <p14:tracePt t="115678" x="1871663" y="2192338"/>
          <p14:tracePt t="115684" x="1725613" y="2163763"/>
          <p14:tracePt t="115693" x="1606550" y="2146300"/>
          <p14:tracePt t="115699" x="1516063" y="2146300"/>
          <p14:tracePt t="115708" x="1443038" y="2146300"/>
          <p14:tracePt t="115716" x="1433513" y="2146300"/>
          <p14:tracePt t="115724" x="1423988" y="2146300"/>
          <p14:tracePt t="115732" x="1406525" y="2155825"/>
          <p14:tracePt t="115740" x="1406525" y="2163763"/>
          <p14:tracePt t="115748" x="1406525" y="2173288"/>
          <p14:tracePt t="115756" x="1406525" y="2182813"/>
          <p14:tracePt t="115765" x="1397000" y="2182813"/>
          <p14:tracePt t="115771" x="1397000" y="2209800"/>
          <p14:tracePt t="115781" x="1397000" y="2219325"/>
          <p14:tracePt t="115788" x="1397000" y="2236788"/>
          <p14:tracePt t="115796" x="1397000" y="2255838"/>
          <p14:tracePt t="115804" x="1397000" y="2265363"/>
          <p14:tracePt t="115820" x="1397000" y="2282825"/>
          <p14:tracePt t="115836" x="1397000" y="2292350"/>
          <p14:tracePt t="115852" x="1397000" y="2301875"/>
          <p14:tracePt t="115892" x="1397000" y="2309813"/>
          <p14:tracePt t="116428" x="1387475" y="2319338"/>
          <p14:tracePt t="116443" x="1379538" y="2328863"/>
          <p14:tracePt t="116460" x="1370013" y="2346325"/>
          <p14:tracePt t="116467" x="1360488" y="2346325"/>
          <p14:tracePt t="116476" x="1360488" y="2355850"/>
          <p14:tracePt t="116484" x="1360488" y="2365375"/>
          <p14:tracePt t="116492" x="1360488" y="2382838"/>
          <p14:tracePt t="116500" x="1360488" y="2401888"/>
          <p14:tracePt t="116508" x="1360488" y="2411413"/>
          <p14:tracePt t="116516" x="1360488" y="2419350"/>
          <p14:tracePt t="116524" x="1360488" y="2428875"/>
          <p14:tracePt t="116532" x="1360488" y="2438400"/>
          <p14:tracePt t="116548" x="1360488" y="2465388"/>
          <p14:tracePt t="116556" x="1370013" y="2474913"/>
          <p14:tracePt t="116565" x="1379538" y="2484438"/>
          <p14:tracePt t="116572" x="1387475" y="2501900"/>
          <p14:tracePt t="116581" x="1397000" y="2511425"/>
          <p14:tracePt t="116587" x="1406525" y="2511425"/>
          <p14:tracePt t="116604" x="1416050" y="2528888"/>
          <p14:tracePt t="116620" x="1423988" y="2538413"/>
          <p14:tracePt t="116644" x="1433513" y="2547938"/>
          <p14:tracePt t="116660" x="1433513" y="2557463"/>
          <p14:tracePt t="116692" x="1433513" y="2565400"/>
          <p14:tracePt t="116700" x="1433513" y="2574925"/>
          <p14:tracePt t="116936" x="1433513" y="2593975"/>
          <p14:tracePt t="116944" x="1423988" y="2593975"/>
          <p14:tracePt t="116951" x="1397000" y="2601913"/>
          <p14:tracePt t="116960" x="1360488" y="2611438"/>
          <p14:tracePt t="116968" x="1333500" y="2611438"/>
          <p14:tracePt t="116977" x="1296988" y="2630488"/>
          <p14:tracePt t="116984" x="1270000" y="2638425"/>
          <p14:tracePt t="116992" x="1223963" y="2647950"/>
          <p14:tracePt t="116999" x="1196975" y="2647950"/>
          <p14:tracePt t="117008" x="1160463" y="2657475"/>
          <p14:tracePt t="117013" x="1150938" y="2657475"/>
          <p14:tracePt t="117020" x="1131888" y="2657475"/>
          <p14:tracePt t="117084" x="1123950" y="2657475"/>
          <p14:tracePt t="117092" x="1123950" y="2647950"/>
          <p14:tracePt t="117099" x="1123950" y="2630488"/>
          <p14:tracePt t="117116" x="1123950" y="2620963"/>
          <p14:tracePt t="117124" x="1131888" y="2611438"/>
          <p14:tracePt t="117132" x="1141413" y="2593975"/>
          <p14:tracePt t="117139" x="1168400" y="2574925"/>
          <p14:tracePt t="117148" x="1187450" y="2557463"/>
          <p14:tracePt t="117156" x="1223963" y="2520950"/>
          <p14:tracePt t="117164" x="1270000" y="2474913"/>
          <p14:tracePt t="117172" x="1350963" y="2428875"/>
          <p14:tracePt t="117181" x="1433513" y="2392363"/>
          <p14:tracePt t="117188" x="1497013" y="2365375"/>
          <p14:tracePt t="117196" x="1543050" y="2328863"/>
          <p14:tracePt t="117204" x="1562100" y="2319338"/>
          <p14:tracePt t="117211" x="1589088" y="2301875"/>
          <p14:tracePt t="117220" x="1598613" y="2292350"/>
          <p14:tracePt t="117228" x="1598613" y="2282825"/>
          <p14:tracePt t="117236" x="1606550" y="2273300"/>
          <p14:tracePt t="117276" x="1606550" y="2265363"/>
          <p14:tracePt t="117292" x="1606550" y="2246313"/>
          <p14:tracePt t="117309" x="1606550" y="2236788"/>
          <p14:tracePt t="117316" x="1606550" y="2219325"/>
          <p14:tracePt t="117332" x="1606550" y="2200275"/>
          <p14:tracePt t="117348" x="1606550" y="2182813"/>
          <p14:tracePt t="117356" x="1606550" y="2163763"/>
          <p14:tracePt t="117365" x="1606550" y="2155825"/>
          <p14:tracePt t="117372" x="1606550" y="2146300"/>
          <p14:tracePt t="117381" x="1606550" y="2127250"/>
          <p14:tracePt t="117388" x="1606550" y="2119313"/>
          <p14:tracePt t="117397" x="1606550" y="2109788"/>
          <p14:tracePt t="117404" x="1606550" y="2090738"/>
          <p14:tracePt t="117420" x="1598613" y="2073275"/>
          <p14:tracePt t="117444" x="1589088" y="2063750"/>
          <p14:tracePt t="117460" x="1579563" y="2063750"/>
          <p14:tracePt t="117468" x="1562100" y="2046288"/>
          <p14:tracePt t="117483" x="1543050" y="2036763"/>
          <p14:tracePt t="117492" x="1533525" y="2027238"/>
          <p14:tracePt t="117499" x="1516063" y="2017713"/>
          <p14:tracePt t="117508" x="1497013" y="2017713"/>
          <p14:tracePt t="117516" x="1460500" y="2017713"/>
          <p14:tracePt t="117524" x="1452563" y="2017713"/>
          <p14:tracePt t="117532" x="1416050" y="2017713"/>
          <p14:tracePt t="117540" x="1379538" y="2017713"/>
          <p14:tracePt t="117549" x="1350963" y="2017713"/>
          <p14:tracePt t="117556" x="1314450" y="2017713"/>
          <p14:tracePt t="117565" x="1277938" y="2017713"/>
          <p14:tracePt t="117572" x="1233488" y="2027238"/>
          <p14:tracePt t="117582" x="1204913" y="2046288"/>
          <p14:tracePt t="117588" x="1168400" y="2073275"/>
          <p14:tracePt t="117596" x="1141413" y="2100263"/>
          <p14:tracePt t="117603" x="1123950" y="2119313"/>
          <p14:tracePt t="117612" x="1087438" y="2155825"/>
          <p14:tracePt t="117620" x="1068388" y="2173288"/>
          <p14:tracePt t="117627" x="1050925" y="2219325"/>
          <p14:tracePt t="117636" x="1031875" y="2246313"/>
          <p14:tracePt t="117644" x="995363" y="2292350"/>
          <p14:tracePt t="117652" x="977900" y="2319338"/>
          <p14:tracePt t="117660" x="949325" y="2365375"/>
          <p14:tracePt t="117668" x="941388" y="2382838"/>
          <p14:tracePt t="117677" x="922338" y="2411413"/>
          <p14:tracePt t="117683" x="912813" y="2428875"/>
          <p14:tracePt t="117693" x="912813" y="2465388"/>
          <p14:tracePt t="117716" x="912813" y="2474913"/>
          <p14:tracePt t="117756" x="922338" y="2474913"/>
          <p14:tracePt t="117765" x="977900" y="2419350"/>
          <p14:tracePt t="117772" x="1058863" y="2365375"/>
          <p14:tracePt t="117781" x="1095375" y="2346325"/>
          <p14:tracePt t="117788" x="1177925" y="2309813"/>
          <p14:tracePt t="117797" x="1296988" y="2265363"/>
          <p14:tracePt t="117804" x="1443038" y="2219325"/>
          <p14:tracePt t="117812" x="1616075" y="2192338"/>
          <p14:tracePt t="117820" x="1798638" y="2173288"/>
          <p14:tracePt t="117829" x="1963738" y="2163763"/>
          <p14:tracePt t="117836" x="2109788" y="2163763"/>
          <p14:tracePt t="117844" x="2255838" y="2163763"/>
          <p14:tracePt t="117852" x="2382838" y="2163763"/>
          <p14:tracePt t="117860" x="2493963" y="2163763"/>
          <p14:tracePt t="117868" x="2566988" y="2163763"/>
          <p14:tracePt t="117877" x="2640013" y="2146300"/>
          <p14:tracePt t="117883" x="2720975" y="2136775"/>
          <p14:tracePt t="117893" x="2776538" y="2127250"/>
          <p14:tracePt t="117899" x="2803525" y="2109788"/>
          <p14:tracePt t="117908" x="2822575" y="2100263"/>
          <p14:tracePt t="117930" x="2840038" y="2090738"/>
          <p14:tracePt t="117932" x="2849563" y="2090738"/>
          <p14:tracePt t="118012" x="2840038" y="2082800"/>
          <p14:tracePt t="118019" x="2813050" y="2082800"/>
          <p14:tracePt t="118028" x="2757488" y="2082800"/>
          <p14:tracePt t="118036" x="2684463" y="2082800"/>
          <p14:tracePt t="118044" x="2603500" y="2090738"/>
          <p14:tracePt t="118052" x="2547938" y="2119313"/>
          <p14:tracePt t="118061" x="2511425" y="2119313"/>
          <p14:tracePt t="118067" x="2447925" y="2146300"/>
          <p14:tracePt t="118077" x="2365375" y="2173288"/>
          <p14:tracePt t="118084" x="2265363" y="2209800"/>
          <p14:tracePt t="118092" x="2155825" y="2236788"/>
          <p14:tracePt t="118099" x="2054225" y="2265363"/>
          <p14:tracePt t="118108" x="1954213" y="2309813"/>
          <p14:tracePt t="118116" x="1863725" y="2338388"/>
          <p14:tracePt t="118124" x="1781175" y="2365375"/>
          <p14:tracePt t="118132" x="1762125" y="2374900"/>
          <p14:tracePt t="118139" x="1735138" y="2382838"/>
          <p14:tracePt t="118148" x="1725613" y="2392363"/>
          <p14:tracePt t="118260" x="1744663" y="2392363"/>
          <p14:tracePt t="118268" x="1790700" y="2374900"/>
          <p14:tracePt t="118276" x="1863725" y="2355850"/>
          <p14:tracePt t="118284" x="1944688" y="2309813"/>
          <p14:tracePt t="118293" x="2009775" y="2282825"/>
          <p14:tracePt t="118299" x="2119313" y="2273300"/>
          <p14:tracePt t="118309" x="2273300" y="2246313"/>
          <p14:tracePt t="118316" x="2438400" y="2209800"/>
          <p14:tracePt t="118324" x="2603500" y="2182813"/>
          <p14:tracePt t="118332" x="2803525" y="2155825"/>
          <p14:tracePt t="118339" x="2995613" y="2119313"/>
          <p14:tracePt t="118348" x="3178175" y="2109788"/>
          <p14:tracePt t="118356" x="3314700" y="2109788"/>
          <p14:tracePt t="118365" x="3443288" y="2109788"/>
          <p14:tracePt t="118372" x="3543300" y="2109788"/>
          <p14:tracePt t="118381" x="3616325" y="2109788"/>
          <p14:tracePt t="118396" x="3625850" y="2109788"/>
          <p14:tracePt t="118428" x="3598863" y="2119313"/>
          <p14:tracePt t="118436" x="3533775" y="2146300"/>
          <p14:tracePt t="118445" x="3470275" y="2200275"/>
          <p14:tracePt t="118452" x="3397250" y="2200275"/>
          <p14:tracePt t="118460" x="3314700" y="2228850"/>
          <p14:tracePt t="118468" x="3278188" y="2236788"/>
          <p14:tracePt t="118476" x="3214688" y="2246313"/>
          <p14:tracePt t="118483" x="3159125" y="2246313"/>
          <p14:tracePt t="118493" x="3086100" y="2246313"/>
          <p14:tracePt t="118500" x="2995613" y="2246313"/>
          <p14:tracePt t="118508" x="2913063" y="2255838"/>
          <p14:tracePt t="118516" x="2859088" y="2273300"/>
          <p14:tracePt t="118524" x="2840038" y="2273300"/>
          <p14:tracePt t="118532" x="2830513" y="2282825"/>
          <p14:tracePt t="118548" x="2822575" y="2282825"/>
          <p14:tracePt t="118628" x="2830513" y="2282825"/>
          <p14:tracePt t="118636" x="2876550" y="2273300"/>
          <p14:tracePt t="118643" x="2932113" y="2273300"/>
          <p14:tracePt t="118652" x="2959100" y="2273300"/>
          <p14:tracePt t="118660" x="2986088" y="2273300"/>
          <p14:tracePt t="118668" x="3013075" y="2273300"/>
          <p14:tracePt t="118677" x="3049588" y="2273300"/>
          <p14:tracePt t="118684" x="3078163" y="2282825"/>
          <p14:tracePt t="118699" x="3086100" y="2282825"/>
          <p14:tracePt t="118708" x="3095625" y="2292350"/>
          <p14:tracePt t="118716" x="3105150" y="2309813"/>
          <p14:tracePt t="118724" x="3105150" y="2319338"/>
          <p14:tracePt t="118731" x="3105150" y="2355850"/>
          <p14:tracePt t="118739" x="3095625" y="2382838"/>
          <p14:tracePt t="118748" x="3041650" y="2447925"/>
          <p14:tracePt t="118756" x="3022600" y="2474913"/>
          <p14:tracePt t="118765" x="2976563" y="2520950"/>
          <p14:tracePt t="118772" x="2913063" y="2557463"/>
          <p14:tracePt t="118781" x="2830513" y="2584450"/>
          <p14:tracePt t="118788" x="2786063" y="2620963"/>
          <p14:tracePt t="118797" x="2713038" y="2638425"/>
          <p14:tracePt t="118804" x="2640013" y="2638425"/>
          <p14:tracePt t="118812" x="2593975" y="2647950"/>
          <p14:tracePt t="118819" x="2547938" y="2657475"/>
          <p14:tracePt t="118828" x="2520950" y="2657475"/>
          <p14:tracePt t="118835" x="2511425" y="2657475"/>
          <p14:tracePt t="118852" x="2501900" y="2657475"/>
          <p14:tracePt t="118892" x="2501900" y="2638425"/>
          <p14:tracePt t="118900" x="2511425" y="2638425"/>
          <p14:tracePt t="118908" x="2547938" y="2620963"/>
          <p14:tracePt t="118928" x="2676525" y="2584450"/>
          <p14:tracePt t="118933" x="2730500" y="2584450"/>
          <p14:tracePt t="118940" x="2786063" y="2574925"/>
          <p14:tracePt t="118949" x="2822575" y="2574925"/>
          <p14:tracePt t="118956" x="2876550" y="2574925"/>
          <p14:tracePt t="118965" x="2932113" y="2574925"/>
          <p14:tracePt t="118972" x="2968625" y="2574925"/>
          <p14:tracePt t="118981" x="2986088" y="2574925"/>
          <p14:tracePt t="118988" x="2995613" y="2584450"/>
          <p14:tracePt t="119020" x="3005138" y="2593975"/>
          <p14:tracePt t="119028" x="3005138" y="2601913"/>
          <p14:tracePt t="119036" x="2995613" y="2620963"/>
          <p14:tracePt t="119044" x="2976563" y="2630488"/>
          <p14:tracePt t="119052" x="2959100" y="2647950"/>
          <p14:tracePt t="119060" x="2940050" y="2657475"/>
          <p14:tracePt t="119068" x="2913063" y="2657475"/>
          <p14:tracePt t="119076" x="2895600" y="2657475"/>
          <p14:tracePt t="119084" x="2867025" y="2667000"/>
          <p14:tracePt t="119093" x="2859088" y="2667000"/>
          <p14:tracePt t="119100" x="2830513" y="2667000"/>
          <p14:tracePt t="119116" x="2822575" y="2667000"/>
          <p14:tracePt t="119268" x="2813050" y="2674938"/>
          <p14:tracePt t="119340" x="2813050" y="2684463"/>
          <p14:tracePt t="119348" x="2803525" y="2693988"/>
          <p14:tracePt t="119356" x="2794000" y="2711450"/>
          <p14:tracePt t="119365" x="2776538" y="2740025"/>
          <p14:tracePt t="119372" x="2757488" y="2776538"/>
          <p14:tracePt t="119381" x="2720975" y="2803525"/>
          <p14:tracePt t="119387" x="2703513" y="2830513"/>
          <p14:tracePt t="119396" x="2676525" y="2857500"/>
          <p14:tracePt t="119404" x="2640013" y="2886075"/>
          <p14:tracePt t="119412" x="2611438" y="2894013"/>
          <p14:tracePt t="119420" x="2593975" y="2913063"/>
          <p14:tracePt t="119429" x="2574925" y="2940050"/>
          <p14:tracePt t="119436" x="2566988" y="2940050"/>
          <p14:tracePt t="119443" x="2547938" y="2949575"/>
          <p14:tracePt t="119460" x="2538413" y="2959100"/>
          <p14:tracePt t="119688" x="2538413" y="2949575"/>
          <p14:tracePt t="120068" x="2538413" y="2940050"/>
          <p14:tracePt t="120072" x="2538413" y="2930525"/>
          <p14:tracePt t="120088" x="2547938" y="2922588"/>
          <p14:tracePt t="121488" x="2547938" y="2930525"/>
          <p14:tracePt t="121499" x="2547938" y="2940050"/>
          <p14:tracePt t="121519" x="2547938" y="2959100"/>
          <p14:tracePt t="121528" x="2547938" y="2968625"/>
          <p14:tracePt t="121535" x="2547938" y="2976563"/>
          <p14:tracePt t="121543" x="2547938" y="2995613"/>
          <p14:tracePt t="121551" x="2547938" y="3013075"/>
          <p14:tracePt t="121560" x="2547938" y="3041650"/>
          <p14:tracePt t="121564" x="2547938" y="3068638"/>
          <p14:tracePt t="121572" x="2547938" y="3095625"/>
          <p14:tracePt t="121581" x="2547938" y="3132138"/>
          <p14:tracePt t="121588" x="2547938" y="3159125"/>
          <p14:tracePt t="121597" x="2557463" y="3214688"/>
          <p14:tracePt t="121604" x="2557463" y="3241675"/>
          <p14:tracePt t="121611" x="2557463" y="3268663"/>
          <p14:tracePt t="121619" x="2557463" y="3305175"/>
          <p14:tracePt t="121627" x="2557463" y="3314700"/>
          <p14:tracePt t="121635" x="2557463" y="3360738"/>
          <p14:tracePt t="121643" x="2557463" y="3378200"/>
          <p14:tracePt t="121652" x="2557463" y="3414713"/>
          <p14:tracePt t="121660" x="2547938" y="3443288"/>
          <p14:tracePt t="121667" x="2530475" y="3470275"/>
          <p14:tracePt t="121676" x="2501900" y="3524250"/>
          <p14:tracePt t="121684" x="2484438" y="3543300"/>
          <p14:tracePt t="121693" x="2465388" y="3579813"/>
          <p14:tracePt t="121699" x="2447925" y="3597275"/>
          <p14:tracePt t="121708" x="2428875" y="3606800"/>
          <p14:tracePt t="121716" x="2411413" y="3625850"/>
          <p14:tracePt t="121725" x="2401888" y="3633788"/>
          <p14:tracePt t="121732" x="2392363" y="3633788"/>
          <p14:tracePt t="121740" x="2374900" y="3652838"/>
          <p14:tracePt t="121747" x="2374900" y="3662363"/>
          <p14:tracePt t="121756" x="2365375" y="3662363"/>
          <p14:tracePt t="121764" x="2355850" y="3670300"/>
          <p14:tracePt t="121772" x="2346325" y="3670300"/>
          <p14:tracePt t="121781" x="2328863" y="3689350"/>
          <p14:tracePt t="121797" x="2319338" y="3698875"/>
          <p14:tracePt t="121804" x="2309813" y="3706813"/>
          <p14:tracePt t="121813" x="2301875" y="3716338"/>
          <p14:tracePt t="121819" x="2282825" y="3716338"/>
          <p14:tracePt t="121827" x="2273300" y="3725863"/>
          <p14:tracePt t="121835" x="2273300" y="3735388"/>
          <p14:tracePt t="121843" x="2265363" y="3735388"/>
          <p14:tracePt t="121852" x="2246313" y="3743325"/>
          <p14:tracePt t="121860" x="2228850" y="3752850"/>
          <p14:tracePt t="121868" x="2219325" y="3762375"/>
          <p14:tracePt t="121876" x="2192338" y="3771900"/>
          <p14:tracePt t="121883" x="2173288" y="3789363"/>
          <p14:tracePt t="121893" x="2136775" y="3816350"/>
          <p14:tracePt t="121913" x="2100263" y="3844925"/>
          <p14:tracePt t="121915" x="2073275" y="3852863"/>
          <p14:tracePt t="121924" x="2054225" y="3862388"/>
          <p14:tracePt t="121940" x="2046288" y="3862388"/>
          <p14:tracePt t="121948" x="2027238" y="3871913"/>
          <p14:tracePt t="122004" x="2017713" y="3881438"/>
          <p14:tracePt t="122020" x="2009775" y="3881438"/>
          <p14:tracePt t="122036" x="2009775" y="3889375"/>
          <p14:tracePt t="122043" x="1990725" y="3898900"/>
          <p14:tracePt t="122051" x="1981200" y="3908425"/>
          <p14:tracePt t="122059" x="1973263" y="3917950"/>
          <p14:tracePt t="122068" x="1963738" y="3927475"/>
          <p14:tracePt t="122083" x="1954213" y="3935413"/>
          <p14:tracePt t="122099" x="1944688" y="3944938"/>
          <p14:tracePt t="122140" x="1936750" y="3954463"/>
          <p14:tracePt t="122148" x="1927225" y="3963988"/>
          <p14:tracePt t="122181" x="1917700" y="3971925"/>
          <p14:tracePt t="122212" x="1908175" y="3981450"/>
          <p14:tracePt t="122300" x="1908175" y="3990975"/>
          <p14:tracePt t="122309" x="1900238" y="4008438"/>
          <p14:tracePt t="122380" x="1890713" y="4008438"/>
          <p14:tracePt t="122444" x="1881188" y="4008438"/>
          <p14:tracePt t="122476" x="1871663" y="4017963"/>
          <p14:tracePt t="122508" x="1854200" y="4017963"/>
          <p14:tracePt t="122524" x="1844675" y="4027488"/>
          <p14:tracePt t="122556" x="1835150" y="4037013"/>
          <p14:tracePt t="122564" x="1835150" y="4044950"/>
          <p14:tracePt t="122708" x="1827213" y="4054475"/>
          <p14:tracePt t="122716" x="1817688" y="4054475"/>
          <p14:tracePt t="122772" x="1808163" y="4054475"/>
          <p14:tracePt t="123284" x="1798638" y="4054475"/>
          <p14:tracePt t="123364" x="1790700" y="4054475"/>
          <p14:tracePt t="123404" x="1781175" y="4044950"/>
          <p14:tracePt t="123428" x="1781175" y="4037013"/>
          <p14:tracePt t="123436" x="1762125" y="4017963"/>
          <p14:tracePt t="123443" x="1754188" y="4017963"/>
          <p14:tracePt t="123452" x="1717675" y="4008438"/>
          <p14:tracePt t="123460" x="1681163" y="4000500"/>
          <p14:tracePt t="123468" x="1662113" y="4000500"/>
          <p14:tracePt t="123476" x="1644650" y="4000500"/>
          <p14:tracePt t="123484" x="1598613" y="4000500"/>
          <p14:tracePt t="123492" x="1589088" y="4000500"/>
          <p14:tracePt t="123499" x="1570038" y="3990975"/>
          <p14:tracePt t="123509" x="1533525" y="3981450"/>
          <p14:tracePt t="123516" x="1516063" y="3981450"/>
          <p14:tracePt t="123524" x="1497013" y="3981450"/>
          <p14:tracePt t="123532" x="1470025" y="3981450"/>
          <p14:tracePt t="123539" x="1460500" y="3981450"/>
          <p14:tracePt t="123548" x="1452563" y="3981450"/>
          <p14:tracePt t="123556" x="1416050" y="3981450"/>
          <p14:tracePt t="123564" x="1379538" y="3981450"/>
          <p14:tracePt t="123571" x="1350963" y="3981450"/>
          <p14:tracePt t="123581" x="1296988" y="3981450"/>
          <p14:tracePt t="123587" x="1233488" y="3981450"/>
          <p14:tracePt t="123596" x="1204913" y="3981450"/>
          <p14:tracePt t="123603" x="1150938" y="3981450"/>
          <p14:tracePt t="123613" x="1077913" y="3963988"/>
          <p14:tracePt t="123619" x="1004888" y="3963988"/>
          <p14:tracePt t="123628" x="922338" y="3954463"/>
          <p14:tracePt t="123635" x="831850" y="3944938"/>
          <p14:tracePt t="123643" x="739775" y="3927475"/>
          <p14:tracePt t="123652" x="639763" y="3917950"/>
          <p14:tracePt t="123659" x="547688" y="3898900"/>
          <p14:tracePt t="123668" x="465138" y="3871913"/>
          <p14:tracePt t="123676" x="392113" y="3844925"/>
          <p14:tracePt t="123684" x="328613" y="3825875"/>
          <p14:tracePt t="123693" x="265113" y="3798888"/>
          <p14:tracePt t="123699" x="201613" y="3762375"/>
          <p14:tracePt t="123708" x="155575" y="3725863"/>
          <p14:tracePt t="123715" x="92075" y="3689350"/>
          <p14:tracePt t="123723" x="46038" y="36528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3A3E31-998B-4146-9EA0-192202DC3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04" y="219456"/>
            <a:ext cx="4277347" cy="60899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4204CC-428A-44A0-AD62-8A3FC0F34C9F}"/>
              </a:ext>
            </a:extLst>
          </p:cNvPr>
          <p:cNvSpPr txBox="1"/>
          <p:nvPr/>
        </p:nvSpPr>
        <p:spPr>
          <a:xfrm>
            <a:off x="2984205" y="297712"/>
            <a:ext cx="239161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Πήγαινε στη σελίδα 60.</a:t>
            </a:r>
            <a:endParaRPr lang="en-US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A5E880D-A418-4F2E-935B-2138FC6764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3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5"/>
    </mc:Choice>
    <mc:Fallback xmlns="">
      <p:transition spd="slow" advTm="53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12" x="3187700" y="6210300"/>
          <p14:tracePt t="11640" x="1497013" y="6838950"/>
          <p14:tracePt t="11648" x="1497013" y="6821488"/>
          <p14:tracePt t="11657" x="1489075" y="6794500"/>
          <p14:tracePt t="11664" x="1489075" y="6757988"/>
          <p14:tracePt t="11672" x="1479550" y="6729413"/>
          <p14:tracePt t="11680" x="1479550" y="6702425"/>
          <p14:tracePt t="11688" x="1479550" y="6675438"/>
          <p14:tracePt t="11696" x="1479550" y="6638925"/>
          <p14:tracePt t="11703" x="1479550" y="6602413"/>
          <p14:tracePt t="11712" x="1470025" y="6546850"/>
          <p14:tracePt t="11720" x="1470025" y="6502400"/>
          <p14:tracePt t="11728" x="1443038" y="6446838"/>
          <p14:tracePt t="11736" x="1433513" y="6383338"/>
          <p14:tracePt t="11744" x="1433513" y="6310313"/>
          <p14:tracePt t="11753" x="1423988" y="6283325"/>
          <p14:tracePt t="11760" x="1423988" y="6246813"/>
          <p14:tracePt t="11770" x="1416050" y="6173788"/>
          <p14:tracePt t="11776" x="1406525" y="6127750"/>
          <p14:tracePt t="11785" x="1406525" y="6091238"/>
          <p14:tracePt t="11792" x="1387475" y="6054725"/>
          <p14:tracePt t="11800" x="1387475" y="6027738"/>
          <p14:tracePt t="11808" x="1387475" y="5999163"/>
          <p14:tracePt t="11816" x="1387475" y="5972175"/>
          <p14:tracePt t="11825" x="1387475" y="5954713"/>
          <p14:tracePt t="11832" x="1397000" y="5926138"/>
          <p14:tracePt t="11841" x="1406525" y="5889625"/>
          <p14:tracePt t="11848" x="1406525" y="5853113"/>
          <p14:tracePt t="11857" x="1406525" y="5807075"/>
          <p14:tracePt t="11863" x="1416050" y="5770563"/>
          <p14:tracePt t="11873" x="1416050" y="5716588"/>
          <p14:tracePt t="11880" x="1416050" y="5680075"/>
          <p14:tracePt t="11888" x="1416050" y="5643563"/>
          <p14:tracePt t="11904" x="1416050" y="5580063"/>
          <p14:tracePt t="11912" x="1416050" y="5570538"/>
          <p14:tracePt t="11920" x="1416050" y="5551488"/>
          <p14:tracePt t="11928" x="1416050" y="5543550"/>
          <p14:tracePt t="11936" x="1416050" y="5524500"/>
          <p14:tracePt t="11944" x="1416050" y="5507038"/>
          <p14:tracePt t="11952" x="1416050" y="5487988"/>
          <p14:tracePt t="11960" x="1416050" y="5470525"/>
          <p14:tracePt t="11970" x="1416050" y="5451475"/>
          <p14:tracePt t="11976" x="1416050" y="5441950"/>
          <p14:tracePt t="11985" x="1416050" y="5434013"/>
          <p14:tracePt t="11992" x="1416050" y="5424488"/>
          <p14:tracePt t="12000" x="1423988" y="5405438"/>
          <p14:tracePt t="12008" x="1423988" y="5397500"/>
          <p14:tracePt t="12016" x="1423988" y="5378450"/>
          <p14:tracePt t="12024" x="1423988" y="5360988"/>
          <p14:tracePt t="12032" x="1423988" y="5351463"/>
          <p14:tracePt t="12041" x="1423988" y="5341938"/>
          <p14:tracePt t="12048" x="1423988" y="5305425"/>
          <p14:tracePt t="12057" x="1423988" y="5287963"/>
          <p14:tracePt t="12064" x="1423988" y="5278438"/>
          <p14:tracePt t="12072" x="1423988" y="5241925"/>
          <p14:tracePt t="12080" x="1423988" y="5214938"/>
          <p14:tracePt t="12087" x="1423988" y="5178425"/>
          <p14:tracePt t="12096" x="1423988" y="5141913"/>
          <p14:tracePt t="12103" x="1423988" y="5105400"/>
          <p14:tracePt t="12112" x="1423988" y="5076825"/>
          <p14:tracePt t="12120" x="1423988" y="5032375"/>
          <p14:tracePt t="12128" x="1423988" y="4995863"/>
          <p14:tracePt t="12136" x="1423988" y="4967288"/>
          <p14:tracePt t="12143" x="1423988" y="4930775"/>
          <p14:tracePt t="12153" x="1423988" y="4903788"/>
          <p14:tracePt t="12160" x="1423988" y="4884738"/>
          <p14:tracePt t="12169" x="1423988" y="4867275"/>
          <p14:tracePt t="12176" x="1423988" y="4848225"/>
          <p14:tracePt t="12185" x="1423988" y="4830763"/>
          <p14:tracePt t="12192" x="1423988" y="4803775"/>
          <p14:tracePt t="12200" x="1423988" y="4775200"/>
          <p14:tracePt t="12209" x="1423988" y="4757738"/>
          <p14:tracePt t="12216" x="1423988" y="4730750"/>
          <p14:tracePt t="12224" x="1423988" y="4702175"/>
          <p14:tracePt t="12232" x="1423988" y="4657725"/>
          <p14:tracePt t="12241" x="1423988" y="4638675"/>
          <p14:tracePt t="12248" x="1423988" y="4611688"/>
          <p14:tracePt t="12256" x="1423988" y="4584700"/>
          <p14:tracePt t="12264" x="1423988" y="4565650"/>
          <p14:tracePt t="12272" x="1423988" y="4556125"/>
          <p14:tracePt t="12280" x="1423988" y="4538663"/>
          <p14:tracePt t="12304" x="1423988" y="4529138"/>
          <p14:tracePt t="12320" x="1423988" y="4519613"/>
          <p14:tracePt t="12328" x="1423988" y="4511675"/>
          <p14:tracePt t="12336" x="1423988" y="4502150"/>
          <p14:tracePt t="12353" x="1423988" y="4483100"/>
          <p14:tracePt t="12359" x="1423988" y="4475163"/>
          <p14:tracePt t="12376" x="1423988" y="4465638"/>
          <p14:tracePt t="12392" x="1433513" y="4446588"/>
          <p14:tracePt t="12408" x="1443038" y="4429125"/>
          <p14:tracePt t="12432" x="1443038" y="4419600"/>
          <p14:tracePt t="13616" x="1443038" y="4402138"/>
          <p14:tracePt t="13624" x="1443038" y="4392613"/>
          <p14:tracePt t="13628" x="1443038" y="4356100"/>
          <p14:tracePt t="13632" x="1443038" y="4346575"/>
          <p14:tracePt t="13641" x="1443038" y="4329113"/>
          <p14:tracePt t="13648" x="1443038" y="4300538"/>
          <p14:tracePt t="13656" x="1423988" y="4283075"/>
          <p14:tracePt t="13659" x="1416050" y="4264025"/>
          <p14:tracePt t="13664" x="1387475" y="4237038"/>
          <p14:tracePt t="13672" x="1379538" y="4200525"/>
          <p14:tracePt t="13680" x="1360488" y="4173538"/>
          <p14:tracePt t="13689" x="1360488" y="4154488"/>
          <p14:tracePt t="13696" x="1350963" y="4110038"/>
          <p14:tracePt t="13703" x="1343025" y="4081463"/>
          <p14:tracePt t="13712" x="1343025" y="4044950"/>
          <p14:tracePt t="13720" x="1314450" y="4000500"/>
          <p14:tracePt t="13724" x="1306513" y="3935413"/>
          <p14:tracePt t="13732" x="1296988" y="3881438"/>
          <p14:tracePt t="13741" x="1287463" y="3835400"/>
          <p14:tracePt t="13748" x="1260475" y="3771900"/>
          <p14:tracePt t="13757" x="1250950" y="3716338"/>
          <p14:tracePt t="13764" x="1233488" y="3633788"/>
          <p14:tracePt t="13772" x="1223963" y="3606800"/>
          <p14:tracePt t="13780" x="1214438" y="3552825"/>
          <p14:tracePt t="13784" x="1187450" y="3470275"/>
          <p14:tracePt t="13792" x="1160463" y="3397250"/>
          <p14:tracePt t="13800" x="1123950" y="3333750"/>
          <p14:tracePt t="13808" x="1095375" y="3268663"/>
          <p14:tracePt t="13816" x="1058863" y="3205163"/>
          <p14:tracePt t="13824" x="1031875" y="3159125"/>
          <p14:tracePt t="13832" x="1014413" y="3114675"/>
          <p14:tracePt t="13840" x="1004888" y="3068638"/>
          <p14:tracePt t="13848" x="985838" y="3049588"/>
          <p14:tracePt t="13856" x="985838" y="3022600"/>
          <p14:tracePt t="13864" x="977900" y="3005138"/>
          <p14:tracePt t="13872" x="977900" y="2976563"/>
          <p14:tracePt t="13880" x="977900" y="2968625"/>
          <p14:tracePt t="13888" x="977900" y="2949575"/>
          <p14:tracePt t="13896" x="968375" y="2903538"/>
          <p14:tracePt t="13905" x="949325" y="2876550"/>
          <p14:tracePt t="13912" x="949325" y="2857500"/>
          <p14:tracePt t="13921" x="941388" y="2830513"/>
          <p14:tracePt t="13929" x="941388" y="2803525"/>
          <p14:tracePt t="13937" x="931863" y="2784475"/>
          <p14:tracePt t="13944" x="922338" y="2747963"/>
          <p14:tracePt t="13952" x="912813" y="2720975"/>
          <p14:tracePt t="13960" x="904875" y="2703513"/>
          <p14:tracePt t="13969" x="904875" y="2693988"/>
          <p14:tracePt t="13976" x="904875" y="2674938"/>
          <p14:tracePt t="13985" x="904875" y="2647950"/>
          <p14:tracePt t="13992" x="904875" y="2638425"/>
          <p14:tracePt t="14000" x="904875" y="2630488"/>
          <p14:tracePt t="14007" x="904875" y="2611438"/>
          <p14:tracePt t="14016" x="904875" y="2593975"/>
          <p14:tracePt t="14024" x="904875" y="2584450"/>
          <p14:tracePt t="14032" x="904875" y="2574925"/>
          <p14:tracePt t="14040" x="904875" y="2565400"/>
          <p14:tracePt t="14048" x="904875" y="2557463"/>
          <p14:tracePt t="14057" x="904875" y="2538413"/>
          <p14:tracePt t="14073" x="895350" y="2520950"/>
          <p14:tracePt t="14080" x="895350" y="2501900"/>
          <p14:tracePt t="14088" x="895350" y="2474913"/>
          <p14:tracePt t="14096" x="895350" y="2465388"/>
          <p14:tracePt t="14104" x="885825" y="2447925"/>
          <p14:tracePt t="14112" x="876300" y="2419350"/>
          <p14:tracePt t="14128" x="876300" y="2401888"/>
          <p14:tracePt t="14136" x="868363" y="2382838"/>
          <p14:tracePt t="14144" x="858838" y="2346325"/>
          <p14:tracePt t="14153" x="858838" y="2338388"/>
          <p14:tracePt t="14160" x="858838" y="2319338"/>
          <p14:tracePt t="14169" x="858838" y="2282825"/>
          <p14:tracePt t="14176" x="849313" y="2255838"/>
          <p14:tracePt t="14184" x="849313" y="2228850"/>
          <p14:tracePt t="14192" x="849313" y="2200275"/>
          <p14:tracePt t="14200" x="849313" y="2155825"/>
          <p14:tracePt t="14208" x="849313" y="2119313"/>
          <p14:tracePt t="14216" x="839788" y="2063750"/>
          <p14:tracePt t="14224" x="839788" y="2017713"/>
          <p14:tracePt t="14232" x="839788" y="1981200"/>
          <p14:tracePt t="14240" x="822325" y="1917700"/>
          <p14:tracePt t="14248" x="822325" y="1881188"/>
          <p14:tracePt t="14256" x="822325" y="1835150"/>
          <p14:tracePt t="14264" x="822325" y="1798638"/>
          <p14:tracePt t="14273" x="822325" y="1771650"/>
          <p14:tracePt t="14280" x="822325" y="1752600"/>
          <p14:tracePt t="14288" x="812800" y="1725613"/>
          <p14:tracePt t="14297" x="812800" y="1689100"/>
          <p14:tracePt t="14303" x="812800" y="1671638"/>
          <p14:tracePt t="14320" x="812800" y="1652588"/>
          <p14:tracePt t="14328" x="812800" y="1635125"/>
          <p14:tracePt t="14336" x="812800" y="1616075"/>
          <p14:tracePt t="14344" x="822325" y="1598613"/>
          <p14:tracePt t="14352" x="831850" y="1579563"/>
          <p14:tracePt t="14360" x="831850" y="1562100"/>
          <p14:tracePt t="14369" x="839788" y="1543050"/>
          <p14:tracePt t="14376" x="839788" y="1525588"/>
          <p14:tracePt t="14385" x="849313" y="1516063"/>
          <p14:tracePt t="14392" x="849313" y="1506538"/>
          <p14:tracePt t="14400" x="849313" y="1489075"/>
          <p14:tracePt t="14408" x="858838" y="1470025"/>
          <p14:tracePt t="14440" x="858838" y="1452563"/>
          <p14:tracePt t="14473" x="868363" y="1443038"/>
          <p14:tracePt t="14848" x="876300" y="1443038"/>
          <p14:tracePt t="14856" x="885825" y="1423988"/>
          <p14:tracePt t="14873" x="904875" y="1423988"/>
          <p14:tracePt t="14880" x="922338" y="1416050"/>
          <p14:tracePt t="14884" x="931863" y="1406525"/>
          <p14:tracePt t="14896" x="941388" y="1406525"/>
          <p14:tracePt t="14912" x="949325" y="1406525"/>
          <p14:tracePt t="14929" x="968375" y="1387475"/>
          <p14:tracePt t="14948" x="977900" y="1379538"/>
          <p14:tracePt t="14957" x="985838" y="1379538"/>
          <p14:tracePt t="14964" x="995363" y="1370013"/>
          <p14:tracePt t="14980" x="1004888" y="1370013"/>
          <p14:tracePt t="15040" x="1004888" y="1360488"/>
          <p14:tracePt t="16012" x="1014413" y="1360488"/>
          <p14:tracePt t="16019" x="1022350" y="1350963"/>
          <p14:tracePt t="16028" x="1031875" y="1350963"/>
          <p14:tracePt t="16036" x="1058863" y="1343025"/>
          <p14:tracePt t="16044" x="1068388" y="1333500"/>
          <p14:tracePt t="16052" x="1077913" y="1323975"/>
          <p14:tracePt t="16060" x="1087438" y="1323975"/>
          <p14:tracePt t="16069" x="1095375" y="1314450"/>
          <p14:tracePt t="16076" x="1104900" y="1296988"/>
          <p14:tracePt t="16085" x="1131888" y="1277938"/>
          <p14:tracePt t="16092" x="1131888" y="1270000"/>
          <p14:tracePt t="16100" x="1141413" y="1260475"/>
          <p14:tracePt t="16111" x="1150938" y="1250950"/>
          <p14:tracePt t="16119" x="1160463" y="1241425"/>
          <p14:tracePt t="16128" x="1168400" y="1241425"/>
          <p14:tracePt t="16144" x="1177925" y="1241425"/>
          <p14:tracePt t="16160" x="1196975" y="1241425"/>
          <p14:tracePt t="16176" x="1214438" y="1233488"/>
          <p14:tracePt t="16185" x="1233488" y="1233488"/>
          <p14:tracePt t="16192" x="1260475" y="1233488"/>
          <p14:tracePt t="16200" x="1333500" y="1214438"/>
          <p14:tracePt t="16208" x="1387475" y="1214438"/>
          <p14:tracePt t="16216" x="1443038" y="1214438"/>
          <p14:tracePt t="16224" x="1489075" y="1214438"/>
          <p14:tracePt t="16232" x="1543050" y="1214438"/>
          <p14:tracePt t="16241" x="1598613" y="1214438"/>
          <p14:tracePt t="16248" x="1644650" y="1214438"/>
          <p14:tracePt t="16256" x="1671638" y="1214438"/>
          <p14:tracePt t="16264" x="1689100" y="1204913"/>
          <p14:tracePt t="16273" x="1717675" y="1204913"/>
          <p14:tracePt t="16280" x="1744663" y="1204913"/>
          <p14:tracePt t="16289" x="1781175" y="1204913"/>
          <p14:tracePt t="16296" x="1790700" y="1204913"/>
          <p14:tracePt t="16304" x="1808163" y="1204913"/>
          <p14:tracePt t="16312" x="1844675" y="1204913"/>
          <p14:tracePt t="16328" x="1854200" y="1204913"/>
          <p14:tracePt t="16336" x="1871663" y="1204913"/>
          <p14:tracePt t="16344" x="1881188" y="1204913"/>
          <p14:tracePt t="16352" x="1890713" y="1204913"/>
          <p14:tracePt t="16360" x="1900238" y="1204913"/>
          <p14:tracePt t="16369" x="1908175" y="1204913"/>
          <p14:tracePt t="16376" x="1927225" y="1204913"/>
          <p14:tracePt t="16392" x="1944688" y="1204913"/>
          <p14:tracePt t="16400" x="1963738" y="1204913"/>
          <p14:tracePt t="16408" x="1990725" y="1204913"/>
          <p14:tracePt t="16416" x="2009775" y="1204913"/>
          <p14:tracePt t="16424" x="2054225" y="1204913"/>
          <p14:tracePt t="16432" x="2073275" y="1204913"/>
          <p14:tracePt t="16440" x="2100263" y="1204913"/>
          <p14:tracePt t="16448" x="2127250" y="1204913"/>
          <p14:tracePt t="16457" x="2155825" y="1196975"/>
          <p14:tracePt t="16464" x="2173288" y="1196975"/>
          <p14:tracePt t="16473" x="2192338" y="1196975"/>
          <p14:tracePt t="16480" x="2209800" y="1196975"/>
          <p14:tracePt t="16489" x="2228850" y="1196975"/>
          <p14:tracePt t="16503" x="2236788" y="1196975"/>
          <p14:tracePt t="16512" x="2246313" y="1204913"/>
          <p14:tracePt t="16528" x="2255838" y="1204913"/>
          <p14:tracePt t="16544" x="2265363" y="1204913"/>
          <p14:tracePt t="16640" x="2273300" y="1214438"/>
          <p14:tracePt t="16680" x="2273300" y="1223963"/>
          <p14:tracePt t="16712" x="2292350" y="1233488"/>
          <p14:tracePt t="16792" x="2309813" y="1250950"/>
          <p14:tracePt t="16824" x="2319338" y="1260475"/>
          <p14:tracePt t="16880" x="2328863" y="1270000"/>
          <p14:tracePt t="16968" x="2328863" y="1277938"/>
          <p14:tracePt t="16985" x="2338388" y="1287463"/>
          <p14:tracePt t="16992" x="2338388" y="1296988"/>
          <p14:tracePt t="17000" x="2346325" y="1306513"/>
          <p14:tracePt t="17032" x="2346325" y="1314450"/>
          <p14:tracePt t="17048" x="2355850" y="1323975"/>
          <p14:tracePt t="17073" x="2365375" y="1323975"/>
          <p14:tracePt t="17080" x="2382838" y="1323975"/>
          <p14:tracePt t="17089" x="2392363" y="1323975"/>
          <p14:tracePt t="17096" x="2428875" y="1323975"/>
          <p14:tracePt t="17104" x="2457450" y="1323975"/>
          <p14:tracePt t="17112" x="2484438" y="1323975"/>
          <p14:tracePt t="17119" x="2530475" y="1323975"/>
          <p14:tracePt t="17128" x="2584450" y="1323975"/>
          <p14:tracePt t="17135" x="2611438" y="1323975"/>
          <p14:tracePt t="17144" x="2640013" y="1323975"/>
          <p14:tracePt t="17152" x="2693988" y="1323975"/>
          <p14:tracePt t="17160" x="2740025" y="1323975"/>
          <p14:tracePt t="17169" x="2794000" y="1323975"/>
          <p14:tracePt t="17176" x="2822575" y="1323975"/>
          <p14:tracePt t="17184" x="2859088" y="1323975"/>
          <p14:tracePt t="17192" x="2895600" y="1323975"/>
          <p14:tracePt t="17200" x="2922588" y="1323975"/>
          <p14:tracePt t="17208" x="2949575" y="1323975"/>
          <p14:tracePt t="17216" x="2968625" y="1323975"/>
          <p14:tracePt t="17224" x="2995613" y="1323975"/>
          <p14:tracePt t="17232" x="3013075" y="1323975"/>
          <p14:tracePt t="17240" x="3032125" y="1323975"/>
          <p14:tracePt t="17248" x="3059113" y="1323975"/>
          <p14:tracePt t="17257" x="3078163" y="1323975"/>
          <p14:tracePt t="17264" x="3095625" y="1323975"/>
          <p14:tracePt t="17273" x="3114675" y="1323975"/>
          <p14:tracePt t="17279" x="3132138" y="1323975"/>
          <p14:tracePt t="17289" x="3151188" y="1323975"/>
          <p14:tracePt t="17296" x="3178175" y="1323975"/>
          <p14:tracePt t="17304" x="3205163" y="1323975"/>
          <p14:tracePt t="17312" x="3232150" y="1323975"/>
          <p14:tracePt t="17319" x="3270250" y="1323975"/>
          <p14:tracePt t="17327" x="3287713" y="1323975"/>
          <p14:tracePt t="17336" x="3314700" y="1323975"/>
          <p14:tracePt t="17344" x="3333750" y="1323975"/>
          <p14:tracePt t="17352" x="3351213" y="1323975"/>
          <p14:tracePt t="17360" x="3370263" y="1314450"/>
          <p14:tracePt t="17369" x="3397250" y="1306513"/>
          <p14:tracePt t="17376" x="3406775" y="1306513"/>
          <p14:tracePt t="17385" x="3416300" y="1306513"/>
          <p14:tracePt t="17392" x="3433763" y="1296988"/>
          <p14:tracePt t="17400" x="3433763" y="1287463"/>
          <p14:tracePt t="17408" x="3443288" y="1287463"/>
          <p14:tracePt t="17416" x="3452813" y="1287463"/>
          <p14:tracePt t="17448" x="3460750" y="1277938"/>
          <p14:tracePt t="17473" x="3470275" y="1270000"/>
          <p14:tracePt t="17489" x="3479800" y="1270000"/>
          <p14:tracePt t="17504" x="3489325" y="1260475"/>
          <p14:tracePt t="17536" x="3516313" y="1250950"/>
          <p14:tracePt t="17552" x="3533775" y="1241425"/>
          <p14:tracePt t="17560" x="3543300" y="1241425"/>
          <p14:tracePt t="17568" x="3570288" y="1241425"/>
          <p14:tracePt t="17575" x="3579813" y="1241425"/>
          <p14:tracePt t="17585" x="3606800" y="1241425"/>
          <p14:tracePt t="17592" x="3625850" y="1241425"/>
          <p14:tracePt t="17600" x="3662363" y="1241425"/>
          <p14:tracePt t="17608" x="3708400" y="1233488"/>
          <p14:tracePt t="17616" x="3716338" y="1223963"/>
          <p14:tracePt t="17624" x="3744913" y="1223963"/>
          <p14:tracePt t="17632" x="3771900" y="1223963"/>
          <p14:tracePt t="17640" x="3798888" y="1223963"/>
          <p14:tracePt t="17648" x="3817938" y="1223963"/>
          <p14:tracePt t="17657" x="3835400" y="1204913"/>
          <p14:tracePt t="17663" x="3862388" y="1204913"/>
          <p14:tracePt t="17673" x="3871913" y="1204913"/>
          <p14:tracePt t="17680" x="3890963" y="1204913"/>
          <p14:tracePt t="17689" x="3898900" y="1204913"/>
          <p14:tracePt t="17695" x="3908425" y="1204913"/>
          <p14:tracePt t="17705" x="3908425" y="1196975"/>
          <p14:tracePt t="17719" x="3917950" y="1196975"/>
          <p14:tracePt t="17728" x="3927475" y="1196975"/>
          <p14:tracePt t="17744" x="3935413" y="1196975"/>
          <p14:tracePt t="17760" x="3944938" y="1187450"/>
          <p14:tracePt t="17776" x="3954463" y="1187450"/>
          <p14:tracePt t="17785" x="3971925" y="1187450"/>
          <p14:tracePt t="17792" x="3971925" y="1177925"/>
          <p14:tracePt t="17800" x="3981450" y="1177925"/>
          <p14:tracePt t="17808" x="3990975" y="1177925"/>
          <p14:tracePt t="17816" x="4008438" y="1177925"/>
          <p14:tracePt t="17824" x="4027488" y="1168400"/>
          <p14:tracePt t="17832" x="4037013" y="1160463"/>
          <p14:tracePt t="17840" x="4054475" y="1150938"/>
          <p14:tracePt t="17848" x="4064000" y="1150938"/>
          <p14:tracePt t="17856" x="4083050" y="1150938"/>
          <p14:tracePt t="17864" x="4100513" y="1150938"/>
          <p14:tracePt t="17872" x="4119563" y="1150938"/>
          <p14:tracePt t="17880" x="4137025" y="1150938"/>
          <p14:tracePt t="17888" x="4146550" y="1150938"/>
          <p14:tracePt t="17905" x="4164013" y="1150938"/>
          <p14:tracePt t="17912" x="4173538" y="1150938"/>
          <p14:tracePt t="17992" x="4183063" y="1150938"/>
          <p14:tracePt t="18008" x="4192588" y="1150938"/>
          <p14:tracePt t="18016" x="4200525" y="1141413"/>
          <p14:tracePt t="18040" x="4210050" y="1141413"/>
          <p14:tracePt t="18276" x="4229100" y="1141413"/>
          <p14:tracePt t="18285" x="4256088" y="1141413"/>
          <p14:tracePt t="18292" x="4273550" y="1141413"/>
          <p14:tracePt t="18300" x="4302125" y="1141413"/>
          <p14:tracePt t="18308" x="4356100" y="1141413"/>
          <p14:tracePt t="18316" x="4383088" y="1141413"/>
          <p14:tracePt t="18324" x="4438650" y="1141413"/>
          <p14:tracePt t="18332" x="4502150" y="1141413"/>
          <p14:tracePt t="18336" x="4529138" y="1141413"/>
          <p14:tracePt t="18343" x="4557713" y="1141413"/>
          <p14:tracePt t="18352" x="4611688" y="1141413"/>
          <p14:tracePt t="18360" x="4684713" y="1141413"/>
          <p14:tracePt t="18368" x="4711700" y="1141413"/>
          <p14:tracePt t="18376" x="4721225" y="1141413"/>
          <p14:tracePt t="19972" x="4730750" y="1150938"/>
          <p14:tracePt t="19980" x="4730750" y="1160463"/>
          <p14:tracePt t="19989" x="4740275" y="1168400"/>
          <p14:tracePt t="19996" x="4740275" y="1187450"/>
          <p14:tracePt t="20004" x="4748213" y="1204913"/>
          <p14:tracePt t="20011" x="4748213" y="1241425"/>
          <p14:tracePt t="20019" x="4748213" y="1260475"/>
          <p14:tracePt t="20037" x="4757738" y="1277938"/>
          <p14:tracePt t="20044" x="4757738" y="1287463"/>
          <p14:tracePt t="20052" x="4757738" y="1306513"/>
          <p14:tracePt t="20069" x="4757738" y="1314450"/>
          <p14:tracePt t="20080" x="4757738" y="1323975"/>
          <p14:tracePt t="20128" x="4757738" y="1333500"/>
          <p14:tracePt t="20136" x="4757738" y="1343025"/>
          <p14:tracePt t="20151" x="4757738" y="1360488"/>
          <p14:tracePt t="20160" x="4757738" y="1370013"/>
          <p14:tracePt t="20167" x="4757738" y="1387475"/>
          <p14:tracePt t="20176" x="4757738" y="1397000"/>
          <p14:tracePt t="20192" x="4757738" y="1406525"/>
          <p14:tracePt t="20200" x="4757738" y="1416050"/>
          <p14:tracePt t="20208" x="4757738" y="1433513"/>
          <p14:tracePt t="20216" x="4757738" y="1443038"/>
          <p14:tracePt t="20224" x="4767263" y="1452563"/>
          <p14:tracePt t="20232" x="4767263" y="1460500"/>
          <p14:tracePt t="20248" x="4767263" y="1479550"/>
          <p14:tracePt t="20256" x="4776788" y="1489075"/>
          <p14:tracePt t="20264" x="4776788" y="1497013"/>
          <p14:tracePt t="20273" x="4776788" y="1506538"/>
          <p14:tracePt t="20288" x="4776788" y="1516063"/>
          <p14:tracePt t="20296" x="4776788" y="1525588"/>
          <p14:tracePt t="20516" x="4776788" y="1533525"/>
          <p14:tracePt t="20524" x="4767263" y="1543050"/>
          <p14:tracePt t="20532" x="4740275" y="1562100"/>
          <p14:tracePt t="20540" x="4711700" y="1570038"/>
          <p14:tracePt t="20548" x="4648200" y="1579563"/>
          <p14:tracePt t="20557" x="4594225" y="1606550"/>
          <p14:tracePt t="20560" x="4511675" y="1635125"/>
          <p14:tracePt t="20568" x="4438650" y="1643063"/>
          <p14:tracePt t="20576" x="4375150" y="1671638"/>
          <p14:tracePt t="20584" x="4329113" y="1679575"/>
          <p14:tracePt t="20592" x="4265613" y="1725613"/>
          <p14:tracePt t="20601" x="4164013" y="1762125"/>
          <p14:tracePt t="20608" x="4054475" y="1789113"/>
          <p14:tracePt t="20616" x="3890963" y="1835150"/>
          <p14:tracePt t="20624" x="3725863" y="1854200"/>
          <p14:tracePt t="20632" x="3579813" y="1862138"/>
          <p14:tracePt t="20640" x="3452813" y="1862138"/>
          <p14:tracePt t="20648" x="3306763" y="1862138"/>
          <p14:tracePt t="20656" x="3159125" y="1862138"/>
          <p14:tracePt t="20664" x="3032125" y="1862138"/>
          <p14:tracePt t="20672" x="2922588" y="1862138"/>
          <p14:tracePt t="20680" x="2830513" y="1862138"/>
          <p14:tracePt t="20688" x="2749550" y="1862138"/>
          <p14:tracePt t="20695" x="2693988" y="1862138"/>
          <p14:tracePt t="20704" x="2667000" y="1890713"/>
          <p14:tracePt t="20712" x="2647950" y="1890713"/>
          <p14:tracePt t="20720" x="2620963" y="1890713"/>
          <p14:tracePt t="20728" x="2603500" y="1890713"/>
          <p14:tracePt t="20735" x="2584450" y="1890713"/>
          <p14:tracePt t="20744" x="2566988" y="1898650"/>
          <p14:tracePt t="20752" x="2557463" y="1898650"/>
          <p14:tracePt t="20760" x="2538413" y="1908175"/>
          <p14:tracePt t="20768" x="2520950" y="1908175"/>
          <p14:tracePt t="20776" x="2501900" y="1908175"/>
          <p14:tracePt t="20785" x="2465388" y="1908175"/>
          <p14:tracePt t="20792" x="2411413" y="1908175"/>
          <p14:tracePt t="20800" x="2365375" y="1908175"/>
          <p14:tracePt t="20808" x="2338388" y="1908175"/>
          <p14:tracePt t="20815" x="2301875" y="1908175"/>
          <p14:tracePt t="20823" x="2228850" y="1908175"/>
          <p14:tracePt t="20832" x="2155825" y="1908175"/>
          <p14:tracePt t="20839" x="2100263" y="1908175"/>
          <p14:tracePt t="20847" x="2036763" y="1898650"/>
          <p14:tracePt t="20855" x="1973263" y="1881188"/>
          <p14:tracePt t="20865" x="1944688" y="1871663"/>
          <p14:tracePt t="20872" x="1917700" y="1844675"/>
          <p14:tracePt t="20879" x="1908175" y="1835150"/>
          <p14:tracePt t="20889" x="1900238" y="1835150"/>
          <p14:tracePt t="20903" x="1900238" y="1825625"/>
          <p14:tracePt t="20904" x="1900238" y="1817688"/>
          <p14:tracePt t="20919" x="1900238" y="1808163"/>
          <p14:tracePt t="20928" x="1890713" y="1789113"/>
          <p14:tracePt t="20944" x="1881188" y="1771650"/>
          <p14:tracePt t="20959" x="1871663" y="1762125"/>
          <p14:tracePt t="20968" x="1854200" y="1744663"/>
          <p14:tracePt t="21008" x="1827213" y="1725613"/>
          <p14:tracePt t="21024" x="1817688" y="1725613"/>
          <p14:tracePt t="21032" x="1798638" y="1725613"/>
          <p14:tracePt t="21039" x="1781175" y="1725613"/>
          <p14:tracePt t="21048" x="1771650" y="1725613"/>
          <p14:tracePt t="21056" x="1744663" y="1716088"/>
          <p14:tracePt t="21064" x="1725613" y="1708150"/>
          <p14:tracePt t="21073" x="1717675" y="1708150"/>
          <p14:tracePt t="21080" x="1708150" y="1708150"/>
          <p14:tracePt t="21089" x="1689100" y="1708150"/>
          <p14:tracePt t="21096" x="1671638" y="1708150"/>
          <p14:tracePt t="21104" x="1662113" y="1708150"/>
          <p14:tracePt t="21112" x="1644650" y="1708150"/>
          <p14:tracePt t="21119" x="1625600" y="1708150"/>
          <p14:tracePt t="21128" x="1606550" y="1708150"/>
          <p14:tracePt t="21135" x="1598613" y="1708150"/>
          <p14:tracePt t="21144" x="1589088" y="1708150"/>
          <p14:tracePt t="21160" x="1570038" y="1708150"/>
          <p14:tracePt t="21168" x="1562100" y="1708150"/>
          <p14:tracePt t="21176" x="1543050" y="1698625"/>
          <p14:tracePt t="21184" x="1533525" y="1698625"/>
          <p14:tracePt t="21192" x="1525588" y="1689100"/>
          <p14:tracePt t="21200" x="1516063" y="1689100"/>
          <p14:tracePt t="21208" x="1506538" y="1671638"/>
          <p14:tracePt t="21216" x="1497013" y="1662113"/>
          <p14:tracePt t="21232" x="1489075" y="1643063"/>
          <p14:tracePt t="21239" x="1489075" y="1625600"/>
          <p14:tracePt t="21248" x="1489075" y="1598613"/>
          <p14:tracePt t="21256" x="1489075" y="1570038"/>
          <p14:tracePt t="21264" x="1489075" y="1525588"/>
          <p14:tracePt t="21273" x="1497013" y="1497013"/>
          <p14:tracePt t="21280" x="1516063" y="1470025"/>
          <p14:tracePt t="21289" x="1543050" y="1423988"/>
          <p14:tracePt t="21296" x="1562100" y="1387475"/>
          <p14:tracePt t="21305" x="1570038" y="1370013"/>
          <p14:tracePt t="21312" x="1579563" y="1360488"/>
          <p14:tracePt t="21320" x="1589088" y="1350963"/>
          <p14:tracePt t="21404" x="1598613" y="1343025"/>
          <p14:tracePt t="21419" x="1606550" y="1350963"/>
          <p14:tracePt t="21428" x="1625600" y="1379538"/>
          <p14:tracePt t="21435" x="1635125" y="1406525"/>
          <p14:tracePt t="21439" x="1652588" y="1423988"/>
          <p14:tracePt t="21449" x="1671638" y="1470025"/>
          <p14:tracePt t="21456" x="1708150" y="1516063"/>
          <p14:tracePt t="21464" x="1744663" y="1570038"/>
          <p14:tracePt t="21473" x="1781175" y="1616075"/>
          <p14:tracePt t="21480" x="1817688" y="1662113"/>
          <p14:tracePt t="21489" x="1854200" y="1708150"/>
          <p14:tracePt t="21496" x="1871663" y="1744663"/>
          <p14:tracePt t="21504" x="1890713" y="1771650"/>
          <p14:tracePt t="21512" x="1908175" y="1798638"/>
          <p14:tracePt t="21519" x="1936750" y="1835150"/>
          <p14:tracePt t="21528" x="1936750" y="1871663"/>
          <p14:tracePt t="21537" x="1944688" y="1917700"/>
          <p14:tracePt t="21544" x="1944688" y="1954213"/>
          <p14:tracePt t="21553" x="1954213" y="1990725"/>
          <p14:tracePt t="21559" x="1954213" y="2000250"/>
          <p14:tracePt t="21568" x="1973263" y="2063750"/>
          <p14:tracePt t="21576" x="1973263" y="2082800"/>
          <p14:tracePt t="21584" x="2000250" y="2109788"/>
          <p14:tracePt t="21592" x="2000250" y="2119313"/>
          <p14:tracePt t="21600" x="2009775" y="2136775"/>
          <p14:tracePt t="21608" x="2027238" y="2155825"/>
          <p14:tracePt t="21616" x="2027238" y="2163763"/>
          <p14:tracePt t="21624" x="2046288" y="2182813"/>
          <p14:tracePt t="21632" x="2054225" y="2192338"/>
          <p14:tracePt t="21688" x="2063750" y="2192338"/>
          <p14:tracePt t="21696" x="2100263" y="2192338"/>
          <p14:tracePt t="21704" x="2136775" y="2200275"/>
          <p14:tracePt t="21712" x="2146300" y="2200275"/>
          <p14:tracePt t="21719" x="2182813" y="2200275"/>
          <p14:tracePt t="21727" x="2219325" y="2200275"/>
          <p14:tracePt t="21736" x="2265363" y="2200275"/>
          <p14:tracePt t="21744" x="2309813" y="2173288"/>
          <p14:tracePt t="21752" x="2355850" y="2127250"/>
          <p14:tracePt t="21760" x="2382838" y="2082800"/>
          <p14:tracePt t="21768" x="2411413" y="2046288"/>
          <p14:tracePt t="21776" x="2428875" y="2017713"/>
          <p14:tracePt t="21785" x="2457450" y="1981200"/>
          <p14:tracePt t="21792" x="2465388" y="1954213"/>
          <p14:tracePt t="21800" x="2484438" y="1908175"/>
          <p14:tracePt t="21808" x="2484438" y="1890713"/>
          <p14:tracePt t="21816" x="2484438" y="1862138"/>
          <p14:tracePt t="21824" x="2493963" y="1808163"/>
          <p14:tracePt t="21832" x="2501900" y="1789113"/>
          <p14:tracePt t="21840" x="2511425" y="1762125"/>
          <p14:tracePt t="21848" x="2538413" y="1716088"/>
          <p14:tracePt t="21856" x="2566988" y="1689100"/>
          <p14:tracePt t="21865" x="2593975" y="1652588"/>
          <p14:tracePt t="21873" x="2611438" y="1635125"/>
          <p14:tracePt t="21880" x="2630488" y="1606550"/>
          <p14:tracePt t="21889" x="2676525" y="1570038"/>
          <p14:tracePt t="21903" x="2703513" y="1552575"/>
          <p14:tracePt t="21905" x="2749550" y="1525588"/>
          <p14:tracePt t="21912" x="2776538" y="1516063"/>
          <p14:tracePt t="21919" x="2822575" y="1497013"/>
          <p14:tracePt t="21928" x="2867025" y="1497013"/>
          <p14:tracePt t="21937" x="2922588" y="1489075"/>
          <p14:tracePt t="21943" x="2959100" y="1489075"/>
          <p14:tracePt t="21952" x="3005138" y="1489075"/>
          <p14:tracePt t="21960" x="3059113" y="1489075"/>
          <p14:tracePt t="21968" x="3095625" y="1489075"/>
          <p14:tracePt t="21976" x="3141663" y="1489075"/>
          <p14:tracePt t="21985" x="3195638" y="1489075"/>
          <p14:tracePt t="21992" x="3224213" y="1489075"/>
          <p14:tracePt t="22001" x="3260725" y="1489075"/>
          <p14:tracePt t="22008" x="3314700" y="1489075"/>
          <p14:tracePt t="22015" x="3387725" y="1489075"/>
          <p14:tracePt t="22024" x="3489325" y="1506538"/>
          <p14:tracePt t="22032" x="3579813" y="1516063"/>
          <p14:tracePt t="22039" x="3679825" y="1533525"/>
          <p14:tracePt t="22048" x="3771900" y="1543050"/>
          <p14:tracePt t="22056" x="3881438" y="1570038"/>
          <p14:tracePt t="22064" x="3981450" y="1589088"/>
          <p14:tracePt t="22073" x="4054475" y="1598613"/>
          <p14:tracePt t="22079" x="4119563" y="1606550"/>
          <p14:tracePt t="22088" x="4164013" y="1635125"/>
          <p14:tracePt t="22096" x="4210050" y="1652588"/>
          <p14:tracePt t="22105" x="4210050" y="1662113"/>
          <p14:tracePt t="22112" x="4229100" y="1679575"/>
          <p14:tracePt t="22120" x="4237038" y="1698625"/>
          <p14:tracePt t="22128" x="4246563" y="1716088"/>
          <p14:tracePt t="22136" x="4246563" y="1735138"/>
          <p14:tracePt t="22144" x="4256088" y="1781175"/>
          <p14:tracePt t="22152" x="4273550" y="1808163"/>
          <p14:tracePt t="22160" x="4283075" y="1835150"/>
          <p14:tracePt t="22168" x="4292600" y="1871663"/>
          <p14:tracePt t="22176" x="4302125" y="1890713"/>
          <p14:tracePt t="22185" x="4310063" y="1917700"/>
          <p14:tracePt t="22192" x="4310063" y="1935163"/>
          <p14:tracePt t="22208" x="4310063" y="1944688"/>
          <p14:tracePt t="22248" x="4319588" y="1954213"/>
          <p14:tracePt t="22312" x="4329113" y="1963738"/>
          <p14:tracePt t="22344" x="4338638" y="1944688"/>
          <p14:tracePt t="22352" x="4346575" y="1927225"/>
          <p14:tracePt t="22360" x="4346575" y="1898650"/>
          <p14:tracePt t="22368" x="4356100" y="1881188"/>
          <p14:tracePt t="22376" x="4365625" y="1854200"/>
          <p14:tracePt t="22385" x="4375150" y="1835150"/>
          <p14:tracePt t="22392" x="4392613" y="1789113"/>
          <p14:tracePt t="22400" x="4392613" y="1781175"/>
          <p14:tracePt t="22408" x="4402138" y="1735138"/>
          <p14:tracePt t="22416" x="4411663" y="1716088"/>
          <p14:tracePt t="22424" x="4419600" y="1679575"/>
          <p14:tracePt t="22432" x="4438650" y="1662113"/>
          <p14:tracePt t="22439" x="4465638" y="1643063"/>
          <p14:tracePt t="22448" x="4475163" y="1616075"/>
          <p14:tracePt t="22456" x="4492625" y="1589088"/>
          <p14:tracePt t="22464" x="4502150" y="1562100"/>
          <p14:tracePt t="22473" x="4521200" y="1533525"/>
          <p14:tracePt t="22480" x="4529138" y="1525588"/>
          <p14:tracePt t="22488" x="4548188" y="1506538"/>
          <p14:tracePt t="22496" x="4565650" y="1489075"/>
          <p14:tracePt t="22504" x="4575175" y="1479550"/>
          <p14:tracePt t="22512" x="4584700" y="1470025"/>
          <p14:tracePt t="22520" x="4594225" y="1470025"/>
          <p14:tracePt t="22528" x="4602163" y="1460500"/>
          <p14:tracePt t="22536" x="4611688" y="1452563"/>
          <p14:tracePt t="22544" x="4621213" y="1443038"/>
          <p14:tracePt t="22551" x="4630738" y="1433513"/>
          <p14:tracePt t="22560" x="4648200" y="1423988"/>
          <p14:tracePt t="22568" x="4667250" y="1423988"/>
          <p14:tracePt t="22576" x="4684713" y="1416050"/>
          <p14:tracePt t="22585" x="4694238" y="1406525"/>
          <p14:tracePt t="22592" x="4711700" y="1397000"/>
          <p14:tracePt t="22601" x="4721225" y="1397000"/>
          <p14:tracePt t="22608" x="4748213" y="1379538"/>
          <p14:tracePt t="22617" x="4776788" y="1379538"/>
          <p14:tracePt t="22624" x="4794250" y="1370013"/>
          <p14:tracePt t="22632" x="4821238" y="1370013"/>
          <p14:tracePt t="22640" x="4840288" y="1370013"/>
          <p14:tracePt t="22648" x="4857750" y="1370013"/>
          <p14:tracePt t="22656" x="4867275" y="1370013"/>
          <p14:tracePt t="22673" x="4876800" y="1370013"/>
          <p14:tracePt t="22752" x="4886325" y="1370013"/>
          <p14:tracePt t="22769" x="4903788" y="1370013"/>
          <p14:tracePt t="22776" x="4922838" y="1379538"/>
          <p14:tracePt t="22792" x="4932363" y="1387475"/>
          <p14:tracePt t="22800" x="4940300" y="1387475"/>
          <p14:tracePt t="22808" x="4949825" y="1397000"/>
          <p14:tracePt t="22816" x="4959350" y="1406525"/>
          <p14:tracePt t="22832" x="4968875" y="1423988"/>
          <p14:tracePt t="22840" x="4976813" y="1433513"/>
          <p14:tracePt t="22848" x="4976813" y="1443038"/>
          <p14:tracePt t="22856" x="4995863" y="1470025"/>
          <p14:tracePt t="22864" x="5005388" y="1479550"/>
          <p14:tracePt t="22874" x="5013325" y="1497013"/>
          <p14:tracePt t="22879" x="5022850" y="1516063"/>
          <p14:tracePt t="22888" x="5041900" y="1552575"/>
          <p14:tracePt t="22896" x="5041900" y="1570038"/>
          <p14:tracePt t="22904" x="5068888" y="1616075"/>
          <p14:tracePt t="22912" x="5078413" y="1643063"/>
          <p14:tracePt t="22921" x="5086350" y="1662113"/>
          <p14:tracePt t="22937" x="5105400" y="1735138"/>
          <p14:tracePt t="22943" x="5122863" y="1752600"/>
          <p14:tracePt t="22952" x="5141913" y="1798638"/>
          <p14:tracePt t="22968" x="5141913" y="1817688"/>
          <p14:tracePt t="22976" x="5151438" y="1835150"/>
          <p14:tracePt t="22985" x="5159375" y="1844675"/>
          <p14:tracePt t="23001" x="5159375" y="1862138"/>
          <p14:tracePt t="23008" x="5159375" y="1881188"/>
          <p14:tracePt t="23016" x="5159375" y="1890713"/>
          <p14:tracePt t="23024" x="5168900" y="1908175"/>
          <p14:tracePt t="23033" x="5168900" y="1927225"/>
          <p14:tracePt t="23040" x="5168900" y="1954213"/>
          <p14:tracePt t="23048" x="5168900" y="1981200"/>
          <p14:tracePt t="23056" x="5178425" y="2000250"/>
          <p14:tracePt t="23064" x="5178425" y="2027238"/>
          <p14:tracePt t="23072" x="5178425" y="2046288"/>
          <p14:tracePt t="23080" x="5178425" y="2073275"/>
          <p14:tracePt t="23089" x="5178425" y="2090738"/>
          <p14:tracePt t="23096" x="5178425" y="2109788"/>
          <p14:tracePt t="23105" x="5178425" y="2127250"/>
          <p14:tracePt t="23112" x="5178425" y="2146300"/>
          <p14:tracePt t="23120" x="5178425" y="2163763"/>
          <p14:tracePt t="23128" x="5178425" y="2182813"/>
          <p14:tracePt t="23135" x="5178425" y="2192338"/>
          <p14:tracePt t="23144" x="5178425" y="2209800"/>
          <p14:tracePt t="23152" x="5178425" y="2219325"/>
          <p14:tracePt t="23160" x="5178425" y="2236788"/>
          <p14:tracePt t="23169" x="5178425" y="2246313"/>
          <p14:tracePt t="23176" x="5178425" y="2265363"/>
          <p14:tracePt t="23185" x="5178425" y="2273300"/>
          <p14:tracePt t="23192" x="5178425" y="2282825"/>
          <p14:tracePt t="23208" x="5168900" y="2292350"/>
          <p14:tracePt t="23216" x="5159375" y="2301875"/>
          <p14:tracePt t="23224" x="5151438" y="2328863"/>
          <p14:tracePt t="23232" x="5141913" y="2328863"/>
          <p14:tracePt t="23240" x="5132388" y="2338388"/>
          <p14:tracePt t="23248" x="5132388" y="2346325"/>
          <p14:tracePt t="23256" x="5122863" y="2355850"/>
          <p14:tracePt t="23264" x="5114925" y="2365375"/>
          <p14:tracePt t="23273" x="5114925" y="2374900"/>
          <p14:tracePt t="23305" x="5114925" y="2382838"/>
          <p14:tracePt t="23321" x="5105400" y="2392363"/>
          <p14:tracePt t="23336" x="5095875" y="2401888"/>
          <p14:tracePt t="23360" x="5086350" y="2411413"/>
          <p14:tracePt t="23376" x="5078413" y="2419350"/>
          <p14:tracePt t="23400" x="5068888" y="2428875"/>
          <p14:tracePt t="23416" x="5068888" y="2438400"/>
          <p14:tracePt t="24328" x="5068888" y="2428875"/>
          <p14:tracePt t="24344" x="5068888" y="2419350"/>
          <p14:tracePt t="24352" x="5068888" y="2411413"/>
          <p14:tracePt t="24408" x="5068888" y="2401888"/>
          <p14:tracePt t="25136" x="5068888" y="2392363"/>
          <p14:tracePt t="25160" x="5059363" y="2392363"/>
          <p14:tracePt t="25176" x="5022850" y="2392363"/>
          <p14:tracePt t="25179" x="4959350" y="2392363"/>
          <p14:tracePt t="25188" x="4886325" y="2411413"/>
          <p14:tracePt t="25196" x="4830763" y="2411413"/>
          <p14:tracePt t="25205" x="4730750" y="2419350"/>
          <p14:tracePt t="25212" x="4621213" y="2419350"/>
          <p14:tracePt t="25220" x="4475163" y="2438400"/>
          <p14:tracePt t="25228" x="4329113" y="2438400"/>
          <p14:tracePt t="25236" x="4183063" y="2438400"/>
          <p14:tracePt t="25240" x="4027488" y="2438400"/>
          <p14:tracePt t="25248" x="3898900" y="2438400"/>
          <p14:tracePt t="25256" x="3762375" y="2455863"/>
          <p14:tracePt t="25264" x="3652838" y="2455863"/>
          <p14:tracePt t="25273" x="3579813" y="2465388"/>
          <p14:tracePt t="25279" x="3497263" y="2501900"/>
          <p14:tracePt t="25289" x="3397250" y="2565400"/>
          <p14:tracePt t="25296" x="3297238" y="2601913"/>
          <p14:tracePt t="25304" x="3214688" y="2657475"/>
          <p14:tracePt t="25312" x="3151188" y="2693988"/>
          <p14:tracePt t="25320" x="3086100" y="2740025"/>
          <p14:tracePt t="25328" x="3068638" y="2747963"/>
          <p14:tracePt t="25335" x="3022600" y="2776538"/>
          <p14:tracePt t="25352" x="2995613" y="2803525"/>
          <p14:tracePt t="25360" x="2959100" y="2830513"/>
          <p14:tracePt t="25368" x="2903538" y="2849563"/>
          <p14:tracePt t="25375" x="2867025" y="2886075"/>
          <p14:tracePt t="25384" x="2840038" y="2894013"/>
          <p14:tracePt t="25391" x="2813050" y="2913063"/>
          <p14:tracePt t="25400" x="2803525" y="2940050"/>
          <p14:tracePt t="25407" x="2786063" y="2940050"/>
          <p14:tracePt t="25416" x="2720975" y="2995613"/>
          <p14:tracePt t="25424" x="2713038" y="3013075"/>
          <p14:tracePt t="25432" x="2684463" y="3041650"/>
          <p14:tracePt t="25439" x="2647950" y="3068638"/>
          <p14:tracePt t="25448" x="2620963" y="3095625"/>
          <p14:tracePt t="25457" x="2574925" y="3122613"/>
          <p14:tracePt t="25464" x="2557463" y="3151188"/>
          <p14:tracePt t="25472" x="2520950" y="3159125"/>
          <p14:tracePt t="25480" x="2474913" y="3187700"/>
          <p14:tracePt t="25489" x="2447925" y="3214688"/>
          <p14:tracePt t="25496" x="2419350" y="3224213"/>
          <p14:tracePt t="25504" x="2392363" y="3232150"/>
          <p14:tracePt t="25511" x="2374900" y="3232150"/>
          <p14:tracePt t="25520" x="2355850" y="3241675"/>
          <p14:tracePt t="25535" x="2319338" y="3241675"/>
          <p14:tracePt t="25544" x="2292350" y="3241675"/>
          <p14:tracePt t="25552" x="2265363" y="3241675"/>
          <p14:tracePt t="25560" x="2219325" y="3241675"/>
          <p14:tracePt t="25568" x="2163763" y="3241675"/>
          <p14:tracePt t="25576" x="2136775" y="3241675"/>
          <p14:tracePt t="25584" x="2082800" y="3241675"/>
          <p14:tracePt t="25592" x="2027238" y="3241675"/>
          <p14:tracePt t="25601" x="2000250" y="3241675"/>
          <p14:tracePt t="25608" x="1944688" y="3241675"/>
          <p14:tracePt t="25617" x="1890713" y="3241675"/>
          <p14:tracePt t="25624" x="1817688" y="3241675"/>
          <p14:tracePt t="25632" x="1735138" y="3241675"/>
          <p14:tracePt t="25640" x="1662113" y="3241675"/>
          <p14:tracePt t="25649" x="1570038" y="3241675"/>
          <p14:tracePt t="25656" x="1497013" y="3232150"/>
          <p14:tracePt t="25664" x="1423988" y="3232150"/>
          <p14:tracePt t="25673" x="1387475" y="3224213"/>
          <p14:tracePt t="25680" x="1360488" y="3224213"/>
          <p14:tracePt t="25689" x="1343025" y="3214688"/>
          <p14:tracePt t="25696" x="1323975" y="3214688"/>
          <p14:tracePt t="25704" x="1296988" y="3214688"/>
          <p14:tracePt t="25720" x="1287463" y="3205163"/>
          <p14:tracePt t="25744" x="1277938" y="3205163"/>
          <p14:tracePt t="25752" x="1270000" y="3205163"/>
          <p14:tracePt t="25768" x="1260475" y="3205163"/>
          <p14:tracePt t="25776" x="1241425" y="3205163"/>
          <p14:tracePt t="25784" x="1233488" y="3205163"/>
          <p14:tracePt t="25792" x="1214438" y="3205163"/>
          <p14:tracePt t="25801" x="1187450" y="3205163"/>
          <p14:tracePt t="25808" x="1168400" y="3205163"/>
          <p14:tracePt t="25817" x="1160463" y="3205163"/>
          <p14:tracePt t="25824" x="1150938" y="3205163"/>
          <p14:tracePt t="25840" x="1123950" y="3195638"/>
          <p14:tracePt t="25905" x="1114425" y="3187700"/>
          <p14:tracePt t="25968" x="1114425" y="3178175"/>
          <p14:tracePt t="25992" x="1114425" y="3168650"/>
          <p14:tracePt t="26032" x="1114425" y="3159125"/>
          <p14:tracePt t="26188" x="1114425" y="3151188"/>
          <p14:tracePt t="26248" x="1123950" y="3151188"/>
          <p14:tracePt t="26256" x="1131888" y="3141663"/>
          <p14:tracePt t="27040" x="1141413" y="3141663"/>
          <p14:tracePt t="27048" x="1150938" y="3141663"/>
          <p14:tracePt t="27056" x="1168400" y="3141663"/>
          <p14:tracePt t="27063" x="1177925" y="3141663"/>
          <p14:tracePt t="27073" x="1204913" y="3122613"/>
          <p14:tracePt t="27089" x="1214438" y="3122613"/>
          <p14:tracePt t="27137" x="1223963" y="3114675"/>
          <p14:tracePt t="27152" x="1233488" y="3114675"/>
          <p14:tracePt t="27167" x="1250950" y="3114675"/>
          <p14:tracePt t="27184" x="1260475" y="3114675"/>
          <p14:tracePt t="27192" x="1270000" y="3114675"/>
          <p14:tracePt t="27208" x="1277938" y="3114675"/>
          <p14:tracePt t="27217" x="1296988" y="3114675"/>
          <p14:tracePt t="27224" x="1306513" y="3114675"/>
          <p14:tracePt t="27240" x="1333500" y="3114675"/>
          <p14:tracePt t="27249" x="1343025" y="3114675"/>
          <p14:tracePt t="27256" x="1360488" y="3114675"/>
          <p14:tracePt t="27264" x="1370013" y="3114675"/>
          <p14:tracePt t="27273" x="1406525" y="3114675"/>
          <p14:tracePt t="27280" x="1416050" y="3114675"/>
          <p14:tracePt t="27296" x="1423988" y="3114675"/>
          <p14:tracePt t="27304" x="1433513" y="3114675"/>
          <p14:tracePt t="27312" x="1443038" y="3114675"/>
          <p14:tracePt t="27320" x="1460500" y="3114675"/>
          <p14:tracePt t="27328" x="1470025" y="3114675"/>
          <p14:tracePt t="27344" x="1479550" y="3114675"/>
          <p14:tracePt t="27360" x="1489075" y="3114675"/>
          <p14:tracePt t="27368" x="1497013" y="3114675"/>
          <p14:tracePt t="27876" x="1506538" y="3114675"/>
          <p14:tracePt t="27884" x="1516063" y="3105150"/>
          <p14:tracePt t="27889" x="1525588" y="3095625"/>
          <p14:tracePt t="27904" x="1543050" y="3086100"/>
          <p14:tracePt t="27920" x="1543050" y="3078163"/>
          <p14:tracePt t="27928" x="1562100" y="3068638"/>
          <p14:tracePt t="27932" x="1579563" y="3059113"/>
          <p14:tracePt t="27936" x="1598613" y="3049588"/>
          <p14:tracePt t="27944" x="1635125" y="3041650"/>
          <p14:tracePt t="27952" x="1662113" y="3041650"/>
          <p14:tracePt t="27960" x="1689100" y="3022600"/>
          <p14:tracePt t="27968" x="1725613" y="3005138"/>
          <p14:tracePt t="27976" x="1744663" y="3005138"/>
          <p14:tracePt t="27984" x="1781175" y="2995613"/>
          <p14:tracePt t="27992" x="1798638" y="2995613"/>
          <p14:tracePt t="27996" x="1827213" y="2986088"/>
          <p14:tracePt t="28004" x="1844675" y="2968625"/>
          <p14:tracePt t="28013" x="1863725" y="2968625"/>
          <p14:tracePt t="28020" x="1881188" y="2968625"/>
          <p14:tracePt t="28028" x="1917700" y="2959100"/>
          <p14:tracePt t="28036" x="1936750" y="2949575"/>
          <p14:tracePt t="28044" x="1944688" y="2949575"/>
          <p14:tracePt t="28051" x="1981200" y="2949575"/>
          <p14:tracePt t="28056" x="2036763" y="2949575"/>
          <p14:tracePt t="28064" x="2073275" y="2949575"/>
          <p14:tracePt t="28072" x="2119313" y="2949575"/>
          <p14:tracePt t="28080" x="2173288" y="2949575"/>
          <p14:tracePt t="28088" x="2209800" y="2949575"/>
          <p14:tracePt t="28096" x="2265363" y="2949575"/>
          <p14:tracePt t="28105" x="2292350" y="2949575"/>
          <p14:tracePt t="28112" x="2338388" y="2949575"/>
          <p14:tracePt t="28121" x="2355850" y="2949575"/>
          <p14:tracePt t="28137" x="2365375" y="2949575"/>
          <p14:tracePt t="28200" x="2382838" y="2949575"/>
          <p14:tracePt t="28208" x="2401888" y="2968625"/>
          <p14:tracePt t="28223" x="2438400" y="2976563"/>
          <p14:tracePt t="28232" x="2457450" y="2976563"/>
          <p14:tracePt t="28239" x="2493963" y="3005138"/>
          <p14:tracePt t="28248" x="2511425" y="3005138"/>
          <p14:tracePt t="28256" x="2530475" y="3005138"/>
          <p14:tracePt t="28264" x="2574925" y="3022600"/>
          <p14:tracePt t="28272" x="2593975" y="3022600"/>
          <p14:tracePt t="28280" x="2620963" y="3022600"/>
          <p14:tracePt t="28289" x="2647950" y="3032125"/>
          <p14:tracePt t="28295" x="2684463" y="3041650"/>
          <p14:tracePt t="28305" x="2720975" y="3041650"/>
          <p14:tracePt t="28312" x="2749550" y="3041650"/>
          <p14:tracePt t="28322" x="2767013" y="3041650"/>
          <p14:tracePt t="28328" x="2786063" y="3041650"/>
          <p14:tracePt t="28337" x="2794000" y="3041650"/>
          <p14:tracePt t="28344" x="2813050" y="3041650"/>
          <p14:tracePt t="28352" x="2822575" y="3041650"/>
          <p14:tracePt t="28369" x="2840038" y="3041650"/>
          <p14:tracePt t="28416" x="2849563" y="3041650"/>
          <p14:tracePt t="28464" x="2859088" y="3041650"/>
          <p14:tracePt t="28544" x="2876550" y="3041650"/>
          <p14:tracePt t="28568" x="2895600" y="3041650"/>
          <p14:tracePt t="28576" x="2903538" y="3041650"/>
          <p14:tracePt t="28584" x="2913063" y="3041650"/>
          <p14:tracePt t="28600" x="2932113" y="3041650"/>
          <p14:tracePt t="28608" x="2940050" y="3041650"/>
          <p14:tracePt t="28618" x="2959100" y="3041650"/>
          <p14:tracePt t="28624" x="2968625" y="3041650"/>
          <p14:tracePt t="28633" x="2986088" y="3041650"/>
          <p14:tracePt t="28640" x="3022600" y="3041650"/>
          <p14:tracePt t="28649" x="3032125" y="3041650"/>
          <p14:tracePt t="28656" x="3059113" y="3041650"/>
          <p14:tracePt t="28665" x="3068638" y="3041650"/>
          <p14:tracePt t="28672" x="3078163" y="3041650"/>
          <p14:tracePt t="28680" x="3086100" y="3041650"/>
          <p14:tracePt t="28689" x="3095625" y="3041650"/>
          <p14:tracePt t="28696" x="3114675" y="3041650"/>
          <p14:tracePt t="28800" x="3122613" y="3032125"/>
          <p14:tracePt t="28848" x="3132138" y="3032125"/>
          <p14:tracePt t="29484" x="3151188" y="3032125"/>
          <p14:tracePt t="29496" x="3151188" y="3022600"/>
          <p14:tracePt t="29512" x="3159125" y="3013075"/>
          <p14:tracePt t="29528" x="3168650" y="3013075"/>
          <p14:tracePt t="29536" x="3178175" y="3013075"/>
          <p14:tracePt t="29544" x="3195638" y="3013075"/>
          <p14:tracePt t="29551" x="3205163" y="3005138"/>
          <p14:tracePt t="29560" x="3214688" y="3005138"/>
          <p14:tracePt t="29567" x="3224213" y="3005138"/>
          <p14:tracePt t="29576" x="3232150" y="3005138"/>
          <p14:tracePt t="29584" x="3241675" y="3005138"/>
          <p14:tracePt t="29592" x="3251200" y="3005138"/>
          <p14:tracePt t="29601" x="3270250" y="3005138"/>
          <p14:tracePt t="29617" x="3278188" y="3005138"/>
          <p14:tracePt t="29632" x="3287713" y="3005138"/>
          <p14:tracePt t="29640" x="3324225" y="3005138"/>
          <p14:tracePt t="29649" x="3343275" y="3005138"/>
          <p14:tracePt t="29656" x="3351213" y="3005138"/>
          <p14:tracePt t="29664" x="3397250" y="3005138"/>
          <p14:tracePt t="29672" x="3416300" y="3005138"/>
          <p14:tracePt t="29680" x="3452813" y="3005138"/>
          <p14:tracePt t="29688" x="3489325" y="3005138"/>
          <p14:tracePt t="29696" x="3543300" y="3005138"/>
          <p14:tracePt t="29705" x="3579813" y="3005138"/>
          <p14:tracePt t="29712" x="3635375" y="3005138"/>
          <p14:tracePt t="29720" x="3679825" y="3005138"/>
          <p14:tracePt t="29728" x="3716338" y="3013075"/>
          <p14:tracePt t="29736" x="3744913" y="3013075"/>
          <p14:tracePt t="29744" x="3781425" y="3013075"/>
          <p14:tracePt t="29752" x="3817938" y="3013075"/>
          <p14:tracePt t="29760" x="3825875" y="3013075"/>
          <p14:tracePt t="29768" x="3844925" y="3013075"/>
          <p14:tracePt t="29776" x="3862388" y="3013075"/>
          <p14:tracePt t="29792" x="3871913" y="3013075"/>
          <p14:tracePt t="29800" x="3881438" y="3013075"/>
          <p14:tracePt t="29808" x="3890963" y="3022600"/>
          <p14:tracePt t="29816" x="3898900" y="3022600"/>
          <p14:tracePt t="29824" x="3908425" y="3022600"/>
          <p14:tracePt t="29833" x="3944938" y="3032125"/>
          <p14:tracePt t="29839" x="3971925" y="3032125"/>
          <p14:tracePt t="29848" x="4000500" y="3041650"/>
          <p14:tracePt t="29856" x="4037013" y="3041650"/>
          <p14:tracePt t="29864" x="4073525" y="3041650"/>
          <p14:tracePt t="29872" x="4100513" y="3059113"/>
          <p14:tracePt t="29880" x="4146550" y="3059113"/>
          <p14:tracePt t="29889" x="4183063" y="3059113"/>
          <p14:tracePt t="29896" x="4219575" y="3059113"/>
          <p14:tracePt t="29904" x="4256088" y="3068638"/>
          <p14:tracePt t="29912" x="4273550" y="3068638"/>
          <p14:tracePt t="29921" x="4329113" y="3068638"/>
          <p14:tracePt t="29927" x="4338638" y="3068638"/>
          <p14:tracePt t="29938" x="4365625" y="3068638"/>
          <p14:tracePt t="29943" x="4375150" y="3068638"/>
          <p14:tracePt t="29951" x="4383088" y="3068638"/>
          <p14:tracePt t="30024" x="4392613" y="3068638"/>
          <p14:tracePt t="30040" x="4402138" y="3068638"/>
          <p14:tracePt t="30056" x="4411663" y="3068638"/>
          <p14:tracePt t="30072" x="4419600" y="3068638"/>
          <p14:tracePt t="30080" x="4429125" y="3068638"/>
          <p14:tracePt t="30104" x="4438650" y="3068638"/>
          <p14:tracePt t="30420" x="4448175" y="3068638"/>
          <p14:tracePt t="30444" x="4465638" y="3068638"/>
          <p14:tracePt t="30448" x="4475163" y="3068638"/>
          <p14:tracePt t="30456" x="4484688" y="3068638"/>
          <p14:tracePt t="30464" x="4502150" y="3068638"/>
          <p14:tracePt t="30472" x="4521200" y="3068638"/>
          <p14:tracePt t="30479" x="4529138" y="3068638"/>
          <p14:tracePt t="30488" x="4565650" y="3068638"/>
          <p14:tracePt t="30496" x="4584700" y="3068638"/>
          <p14:tracePt t="30505" x="4594225" y="3068638"/>
          <p14:tracePt t="30512" x="4602163" y="3068638"/>
          <p14:tracePt t="30521" x="4621213" y="3068638"/>
          <p14:tracePt t="30544" x="4630738" y="3068638"/>
          <p14:tracePt t="30552" x="4638675" y="3078163"/>
          <p14:tracePt t="30600" x="4657725" y="3078163"/>
          <p14:tracePt t="30608" x="4675188" y="3078163"/>
          <p14:tracePt t="30624" x="4684713" y="3078163"/>
          <p14:tracePt t="30633" x="4703763" y="3078163"/>
          <p14:tracePt t="30639" x="4721225" y="3078163"/>
          <p14:tracePt t="30648" x="4730750" y="3078163"/>
          <p14:tracePt t="30656" x="4740275" y="3078163"/>
          <p14:tracePt t="30664" x="4748213" y="3078163"/>
          <p14:tracePt t="30680" x="4757738" y="3078163"/>
          <p14:tracePt t="31180" x="4767263" y="3078163"/>
          <p14:tracePt t="31220" x="4784725" y="3078163"/>
          <p14:tracePt t="31247" x="4803775" y="3078163"/>
          <p14:tracePt t="31255" x="4813300" y="3078163"/>
          <p14:tracePt t="31264" x="4830763" y="3078163"/>
          <p14:tracePt t="31272" x="4840288" y="3078163"/>
          <p14:tracePt t="31280" x="4876800" y="3078163"/>
          <p14:tracePt t="31287" x="4886325" y="3078163"/>
          <p14:tracePt t="31296" x="4903788" y="3078163"/>
          <p14:tracePt t="31304" x="4940300" y="3078163"/>
          <p14:tracePt t="31312" x="4968875" y="3078163"/>
          <p14:tracePt t="31321" x="4986338" y="3078163"/>
          <p14:tracePt t="31328" x="5013325" y="3078163"/>
          <p14:tracePt t="31337" x="5022850" y="3078163"/>
          <p14:tracePt t="31344" x="5032375" y="3078163"/>
          <p14:tracePt t="31368" x="5041900" y="3078163"/>
          <p14:tracePt t="31376" x="5049838" y="3086100"/>
          <p14:tracePt t="33200" x="5059363" y="3086100"/>
          <p14:tracePt t="33208" x="5068888" y="3086100"/>
          <p14:tracePt t="33223" x="5078413" y="3086100"/>
          <p14:tracePt t="33236" x="5095875" y="3086100"/>
          <p14:tracePt t="33272" x="5114925" y="3078163"/>
          <p14:tracePt t="33280" x="5122863" y="3068638"/>
          <p14:tracePt t="33288" x="5132388" y="3068638"/>
          <p14:tracePt t="33296" x="5159375" y="3049588"/>
          <p14:tracePt t="33300" x="5168900" y="3032125"/>
          <p14:tracePt t="33308" x="5187950" y="3022600"/>
          <p14:tracePt t="33316" x="5205413" y="3005138"/>
          <p14:tracePt t="33324" x="5224463" y="2986088"/>
          <p14:tracePt t="33333" x="5260975" y="2968625"/>
          <p14:tracePt t="33340" x="5278438" y="2959100"/>
          <p14:tracePt t="33348" x="5297488" y="2959100"/>
          <p14:tracePt t="33356" x="5297488" y="2949575"/>
          <p14:tracePt t="33368" x="5305425" y="2949575"/>
          <p14:tracePt t="33376" x="5324475" y="2940050"/>
          <p14:tracePt t="33384" x="5351463" y="2894013"/>
          <p14:tracePt t="33392" x="5387975" y="2813050"/>
          <p14:tracePt t="33400" x="5414963" y="2730500"/>
          <p14:tracePt t="33408" x="5434013" y="2703513"/>
          <p14:tracePt t="33417" x="5461000" y="2647950"/>
          <p14:tracePt t="33424" x="5497513" y="2584450"/>
          <p14:tracePt t="33433" x="5516563" y="2547938"/>
          <p14:tracePt t="33707" x="5497513" y="2547938"/>
          <p14:tracePt t="33715" x="5470525" y="2547938"/>
          <p14:tracePt t="33721" x="5461000" y="2547938"/>
          <p14:tracePt t="33728" x="5451475" y="2547938"/>
          <p14:tracePt t="33760" x="5434013" y="2557463"/>
          <p14:tracePt t="33776" x="5424488" y="2557463"/>
          <p14:tracePt t="33796" x="5414963" y="2557463"/>
          <p14:tracePt t="33812" x="5414963" y="2538413"/>
          <p14:tracePt t="33820" x="5407025" y="2511425"/>
          <p14:tracePt t="33828" x="5407025" y="2492375"/>
          <p14:tracePt t="33837" x="5407025" y="2474913"/>
          <p14:tracePt t="33839" x="5397500" y="2447925"/>
          <p14:tracePt t="33848" x="5387975" y="2401888"/>
          <p14:tracePt t="33856" x="5387975" y="2374900"/>
          <p14:tracePt t="33864" x="5360988" y="2346325"/>
          <p14:tracePt t="33872" x="5351463" y="2319338"/>
          <p14:tracePt t="33880" x="5341938" y="2301875"/>
          <p14:tracePt t="33889" x="5324475" y="2255838"/>
          <p14:tracePt t="33896" x="5314950" y="2236788"/>
          <p14:tracePt t="33904" x="5287963" y="2192338"/>
          <p14:tracePt t="33912" x="5287963" y="2182813"/>
          <p14:tracePt t="33921" x="5268913" y="2146300"/>
          <p14:tracePt t="33927" x="5260975" y="2127250"/>
          <p14:tracePt t="33937" x="5251450" y="2109788"/>
          <p14:tracePt t="33943" x="5214938" y="2046288"/>
          <p14:tracePt t="33953" x="5205413" y="2017713"/>
          <p14:tracePt t="33959" x="5178425" y="1990725"/>
          <p14:tracePt t="33968" x="5178425" y="1981200"/>
          <p14:tracePt t="33975" x="5168900" y="1963738"/>
          <p14:tracePt t="33983" x="5151438" y="1917700"/>
          <p14:tracePt t="33991" x="5151438" y="1908175"/>
          <p14:tracePt t="34000" x="5151438" y="1881188"/>
          <p14:tracePt t="34008" x="5141913" y="1854200"/>
          <p14:tracePt t="34016" x="5122863" y="1808163"/>
          <p14:tracePt t="34024" x="5105400" y="1752600"/>
          <p14:tracePt t="34032" x="5086350" y="1708150"/>
          <p14:tracePt t="34039" x="5078413" y="1679575"/>
          <p14:tracePt t="34048" x="5068888" y="1643063"/>
          <p14:tracePt t="34056" x="5068888" y="1616075"/>
          <p14:tracePt t="34064" x="5059363" y="1598613"/>
          <p14:tracePt t="34072" x="5059363" y="1579563"/>
          <p14:tracePt t="34096" x="5049838" y="1570038"/>
          <p14:tracePt t="34112" x="5049838" y="1562100"/>
          <p14:tracePt t="34340" x="5041900" y="1543050"/>
          <p14:tracePt t="34348" x="5022850" y="1525588"/>
          <p14:tracePt t="34356" x="5005388" y="1489075"/>
          <p14:tracePt t="34364" x="4995863" y="1470025"/>
          <p14:tracePt t="34371" x="4995863" y="1460500"/>
          <p14:tracePt t="34379" x="4968875" y="1416050"/>
          <p14:tracePt t="34388" x="4940300" y="1379538"/>
          <p14:tracePt t="34396" x="4922838" y="1350963"/>
          <p14:tracePt t="34405" x="4903788" y="1306513"/>
          <p14:tracePt t="34412" x="4895850" y="1277938"/>
          <p14:tracePt t="34416" x="4886325" y="1250950"/>
          <p14:tracePt t="34424" x="4876800" y="1214438"/>
          <p14:tracePt t="34433" x="4849813" y="1196975"/>
          <p14:tracePt t="34440" x="4849813" y="1187450"/>
          <p14:tracePt t="34448" x="4849813" y="1177925"/>
          <p14:tracePt t="34456" x="4830763" y="1141413"/>
          <p14:tracePt t="34464" x="4821238" y="1123950"/>
          <p14:tracePt t="34472" x="4821238" y="1114425"/>
          <p14:tracePt t="34480" x="4821238" y="1087438"/>
          <p14:tracePt t="34489" x="4803775" y="1058863"/>
          <p14:tracePt t="34496" x="4803775" y="1050925"/>
          <p14:tracePt t="34505" x="4794250" y="1014413"/>
          <p14:tracePt t="34512" x="4794250" y="1004888"/>
          <p14:tracePt t="34521" x="4784725" y="976313"/>
          <p14:tracePt t="34528" x="4776788" y="976313"/>
          <p14:tracePt t="34537" x="4776788" y="968375"/>
          <p14:tracePt t="34544" x="4767263" y="949325"/>
          <p14:tracePt t="34551" x="4757738" y="931863"/>
          <p14:tracePt t="34560" x="4757738" y="922338"/>
          <p14:tracePt t="34568" x="4748213" y="903288"/>
          <p14:tracePt t="34576" x="4748213" y="895350"/>
          <p14:tracePt t="34584" x="4740275" y="885825"/>
          <p14:tracePt t="34592" x="4740275" y="876300"/>
          <p14:tracePt t="34608" x="4730750" y="866775"/>
          <p14:tracePt t="34624" x="4730750" y="858838"/>
          <p14:tracePt t="34640" x="4730750" y="839788"/>
          <p14:tracePt t="34649" x="4730750" y="830263"/>
          <p14:tracePt t="34672" x="4730750" y="822325"/>
          <p14:tracePt t="34688" x="4721225" y="812800"/>
          <p14:tracePt t="34712" x="4711700" y="785813"/>
          <p14:tracePt t="34728" x="4684713" y="766763"/>
          <p14:tracePt t="34736" x="4684713" y="757238"/>
          <p14:tracePt t="34744" x="4675188" y="757238"/>
          <p14:tracePt t="34752" x="4667250" y="749300"/>
          <p14:tracePt t="34776" x="4648200" y="730250"/>
          <p14:tracePt t="34784" x="4638675" y="730250"/>
          <p14:tracePt t="34792" x="4630738" y="730250"/>
          <p14:tracePt t="34800" x="4621213" y="720725"/>
          <p14:tracePt t="34817" x="4602163" y="720725"/>
          <p14:tracePt t="34824" x="4594225" y="712788"/>
          <p14:tracePt t="34833" x="4584700" y="703263"/>
          <p14:tracePt t="34840" x="4565650" y="693738"/>
          <p14:tracePt t="34849" x="4557713" y="684213"/>
          <p14:tracePt t="34856" x="4548188" y="684213"/>
          <p14:tracePt t="34872" x="4529138" y="676275"/>
          <p14:tracePt t="34880" x="4521200" y="666750"/>
          <p14:tracePt t="34889" x="4511675" y="666750"/>
          <p14:tracePt t="34896" x="4484688" y="657225"/>
          <p14:tracePt t="34916" x="4475163" y="647700"/>
          <p14:tracePt t="34921" x="4456113" y="639763"/>
          <p14:tracePt t="34936" x="4438650" y="639763"/>
          <p14:tracePt t="34952" x="4402138" y="620713"/>
          <p14:tracePt t="34968" x="4383088" y="620713"/>
          <p14:tracePt t="34992" x="4365625" y="611188"/>
          <p14:tracePt t="35000" x="4356100" y="603250"/>
          <p14:tracePt t="35008" x="4346575" y="603250"/>
          <p14:tracePt t="35017" x="4329113" y="603250"/>
          <p14:tracePt t="35024" x="4319588" y="603250"/>
          <p14:tracePt t="35033" x="4302125" y="593725"/>
          <p14:tracePt t="35040" x="4292600" y="593725"/>
          <p14:tracePt t="35048" x="4273550" y="593725"/>
          <p14:tracePt t="35056" x="4229100" y="584200"/>
          <p14:tracePt t="35064" x="4219575" y="584200"/>
          <p14:tracePt t="35072" x="4200525" y="574675"/>
          <p14:tracePt t="35080" x="4173538" y="574675"/>
          <p14:tracePt t="35088" x="4156075" y="566738"/>
          <p14:tracePt t="35096" x="4127500" y="557213"/>
          <p14:tracePt t="35105" x="4110038" y="557213"/>
          <p14:tracePt t="35112" x="4090988" y="557213"/>
          <p14:tracePt t="35121" x="4073525" y="547688"/>
          <p14:tracePt t="35128" x="4064000" y="547688"/>
          <p14:tracePt t="35138" x="4037013" y="538163"/>
          <p14:tracePt t="35144" x="4017963" y="530225"/>
          <p14:tracePt t="35152" x="4008438" y="530225"/>
          <p14:tracePt t="35160" x="4000500" y="530225"/>
          <p14:tracePt t="35168" x="3981450" y="530225"/>
          <p14:tracePt t="35176" x="3954463" y="520700"/>
          <p14:tracePt t="35184" x="3935413" y="520700"/>
          <p14:tracePt t="35192" x="3927475" y="520700"/>
          <p14:tracePt t="35200" x="3917950" y="520700"/>
          <p14:tracePt t="35208" x="3898900" y="520700"/>
          <p14:tracePt t="35217" x="3862388" y="520700"/>
          <p14:tracePt t="35224" x="3854450" y="520700"/>
          <p14:tracePt t="35233" x="3844925" y="520700"/>
          <p14:tracePt t="35240" x="3835400" y="520700"/>
          <p14:tracePt t="35249" x="3825875" y="520700"/>
          <p14:tracePt t="35256" x="3808413" y="520700"/>
          <p14:tracePt t="35264" x="3798888" y="520700"/>
          <p14:tracePt t="35288" x="3789363" y="520700"/>
          <p14:tracePt t="35305" x="3781425" y="520700"/>
          <p14:tracePt t="35312" x="3771900" y="520700"/>
          <p14:tracePt t="35321" x="3762375" y="520700"/>
          <p14:tracePt t="35328" x="3744913" y="520700"/>
          <p14:tracePt t="35337" x="3725863" y="520700"/>
          <p14:tracePt t="35344" x="3716338" y="520700"/>
          <p14:tracePt t="35351" x="3708400" y="520700"/>
          <p14:tracePt t="35360" x="3689350" y="520700"/>
          <p14:tracePt t="35368" x="3679825" y="530225"/>
          <p14:tracePt t="35400" x="3662363" y="538163"/>
          <p14:tracePt t="35408" x="3643313" y="547688"/>
          <p14:tracePt t="35424" x="3635375" y="547688"/>
          <p14:tracePt t="35439" x="3606800" y="566738"/>
          <p14:tracePt t="35456" x="3589338" y="593725"/>
          <p14:tracePt t="35464" x="3579813" y="593725"/>
          <p14:tracePt t="35472" x="3570288" y="593725"/>
          <p14:tracePt t="35479" x="3562350" y="603250"/>
          <p14:tracePt t="35488" x="3552825" y="611188"/>
          <p14:tracePt t="35504" x="3533775" y="620713"/>
          <p14:tracePt t="35512" x="3525838" y="630238"/>
          <p14:tracePt t="35521" x="3516313" y="639763"/>
          <p14:tracePt t="35536" x="3506788" y="647700"/>
          <p14:tracePt t="35552" x="3497263" y="647700"/>
          <p14:tracePt t="35568" x="3489325" y="657225"/>
          <p14:tracePt t="35576" x="3489325" y="666750"/>
          <p14:tracePt t="35584" x="3479800" y="676275"/>
          <p14:tracePt t="35592" x="3470275" y="684213"/>
          <p14:tracePt t="35600" x="3460750" y="693738"/>
          <p14:tracePt t="35608" x="3460750" y="703263"/>
          <p14:tracePt t="35616" x="3443288" y="730250"/>
          <p14:tracePt t="35624" x="3433763" y="730250"/>
          <p14:tracePt t="35634" x="3424238" y="739775"/>
          <p14:tracePt t="35639" x="3424238" y="749300"/>
          <p14:tracePt t="35648" x="3424238" y="776288"/>
          <p14:tracePt t="35664" x="3424238" y="785813"/>
          <p14:tracePt t="35696" x="3424238" y="793750"/>
          <p14:tracePt t="35721" x="3424238" y="812800"/>
          <p14:tracePt t="35744" x="3424238" y="822325"/>
          <p14:tracePt t="35760" x="3424238" y="830263"/>
          <p14:tracePt t="35768" x="3433763" y="839788"/>
          <p14:tracePt t="35776" x="3452813" y="858838"/>
          <p14:tracePt t="35783" x="3460750" y="866775"/>
          <p14:tracePt t="35791" x="3470275" y="876300"/>
          <p14:tracePt t="35801" x="3479800" y="876300"/>
          <p14:tracePt t="35816" x="3506788" y="895350"/>
          <p14:tracePt t="35832" x="3525838" y="922338"/>
          <p14:tracePt t="35848" x="3533775" y="922338"/>
          <p14:tracePt t="35872" x="3543300" y="922338"/>
          <p14:tracePt t="35901" x="3570288" y="922338"/>
          <p14:tracePt t="35904" x="3589338" y="931863"/>
          <p14:tracePt t="35912" x="3598863" y="939800"/>
          <p14:tracePt t="35921" x="3606800" y="939800"/>
          <p14:tracePt t="35928" x="3616325" y="949325"/>
          <p14:tracePt t="35937" x="3625850" y="958850"/>
          <p14:tracePt t="35944" x="3652838" y="968375"/>
          <p14:tracePt t="35952" x="3662363" y="968375"/>
          <p14:tracePt t="35959" x="3671888" y="968375"/>
          <p14:tracePt t="35967" x="3689350" y="985838"/>
          <p14:tracePt t="35976" x="3716338" y="995363"/>
          <p14:tracePt t="35984" x="3725863" y="1004888"/>
          <p14:tracePt t="35992" x="3744913" y="1014413"/>
          <p14:tracePt t="36000" x="3771900" y="1022350"/>
          <p14:tracePt t="36008" x="3781425" y="1031875"/>
          <p14:tracePt t="36017" x="3798888" y="1050925"/>
          <p14:tracePt t="36024" x="3817938" y="1058863"/>
          <p14:tracePt t="36033" x="3844925" y="1068388"/>
          <p14:tracePt t="36040" x="3854450" y="1068388"/>
          <p14:tracePt t="36048" x="3871913" y="1077913"/>
          <p14:tracePt t="36056" x="3890963" y="1077913"/>
          <p14:tracePt t="36064" x="3898900" y="1077913"/>
          <p14:tracePt t="36072" x="3927475" y="1095375"/>
          <p14:tracePt t="36080" x="3935413" y="1095375"/>
          <p14:tracePt t="36105" x="3954463" y="1104900"/>
          <p14:tracePt t="36112" x="3971925" y="1114425"/>
          <p14:tracePt t="36121" x="3990975" y="1131888"/>
          <p14:tracePt t="36128" x="4000500" y="1141413"/>
          <p14:tracePt t="36144" x="4017963" y="1150938"/>
          <p14:tracePt t="36152" x="4027488" y="1150938"/>
          <p14:tracePt t="36168" x="4054475" y="1168400"/>
          <p14:tracePt t="36184" x="4064000" y="1168400"/>
          <p14:tracePt t="36192" x="4073525" y="1168400"/>
          <p14:tracePt t="36200" x="4083050" y="1168400"/>
          <p14:tracePt t="36217" x="4100513" y="1168400"/>
          <p14:tracePt t="36224" x="4110038" y="1168400"/>
          <p14:tracePt t="36233" x="4119563" y="1168400"/>
          <p14:tracePt t="36240" x="4137025" y="1168400"/>
          <p14:tracePt t="36248" x="4156075" y="1168400"/>
          <p14:tracePt t="36256" x="4192588" y="1177925"/>
          <p14:tracePt t="36264" x="4200525" y="1177925"/>
          <p14:tracePt t="36272" x="4219575" y="1187450"/>
          <p14:tracePt t="36280" x="4246563" y="1187450"/>
          <p14:tracePt t="36288" x="4273550" y="1187450"/>
          <p14:tracePt t="36296" x="4292600" y="1187450"/>
          <p14:tracePt t="36305" x="4310063" y="1187450"/>
          <p14:tracePt t="36312" x="4329113" y="1187450"/>
          <p14:tracePt t="36321" x="4346575" y="1187450"/>
          <p14:tracePt t="36328" x="4356100" y="1187450"/>
          <p14:tracePt t="36336" x="4383088" y="1187450"/>
          <p14:tracePt t="36360" x="4392613" y="1187450"/>
          <p14:tracePt t="36367" x="4419600" y="1187450"/>
          <p14:tracePt t="36384" x="4429125" y="1187450"/>
          <p14:tracePt t="36392" x="4456113" y="1187450"/>
          <p14:tracePt t="36400" x="4465638" y="1187450"/>
          <p14:tracePt t="36408" x="4484688" y="1187450"/>
          <p14:tracePt t="36424" x="4502150" y="1187450"/>
          <p14:tracePt t="36433" x="4511675" y="1187450"/>
          <p14:tracePt t="36464" x="4529138" y="1187450"/>
          <p14:tracePt t="36472" x="4538663" y="1187450"/>
          <p14:tracePt t="36480" x="4548188" y="1187450"/>
          <p14:tracePt t="36496" x="4565650" y="1187450"/>
          <p14:tracePt t="36512" x="4575175" y="1187450"/>
          <p14:tracePt t="36521" x="4584700" y="1187450"/>
          <p14:tracePt t="36528" x="4594225" y="1177925"/>
          <p14:tracePt t="36537" x="4602163" y="1168400"/>
          <p14:tracePt t="36544" x="4621213" y="1168400"/>
          <p14:tracePt t="36551" x="4630738" y="1168400"/>
          <p14:tracePt t="36568" x="4648200" y="1150938"/>
          <p14:tracePt t="36576" x="4657725" y="1141413"/>
          <p14:tracePt t="36600" x="4667250" y="1131888"/>
          <p14:tracePt t="36608" x="4667250" y="1123950"/>
          <p14:tracePt t="36624" x="4684713" y="1104900"/>
          <p14:tracePt t="36640" x="4694238" y="1077913"/>
          <p14:tracePt t="36656" x="4703763" y="1068388"/>
          <p14:tracePt t="36664" x="4711700" y="1058863"/>
          <p14:tracePt t="36672" x="4711700" y="1050925"/>
          <p14:tracePt t="36680" x="4711700" y="1041400"/>
          <p14:tracePt t="36688" x="4721225" y="1031875"/>
          <p14:tracePt t="36696" x="4730750" y="1022350"/>
          <p14:tracePt t="36712" x="4740275" y="1014413"/>
          <p14:tracePt t="36721" x="4740275" y="1004888"/>
          <p14:tracePt t="36728" x="4748213" y="995363"/>
          <p14:tracePt t="36737" x="4748213" y="985838"/>
          <p14:tracePt t="36752" x="4757738" y="976313"/>
          <p14:tracePt t="36760" x="4757738" y="958850"/>
          <p14:tracePt t="36792" x="4757738" y="949325"/>
          <p14:tracePt t="36808" x="4757738" y="939800"/>
          <p14:tracePt t="36832" x="4757738" y="931863"/>
          <p14:tracePt t="36840" x="4757738" y="912813"/>
          <p14:tracePt t="36856" x="4757738" y="903288"/>
          <p14:tracePt t="36896" x="4757738" y="895350"/>
          <p14:tracePt t="36936" x="4757738" y="876300"/>
          <p14:tracePt t="36952" x="4757738" y="866775"/>
          <p14:tracePt t="36976" x="4757738" y="849313"/>
          <p14:tracePt t="37792" x="4757738" y="839788"/>
          <p14:tracePt t="37799" x="4757738" y="830263"/>
          <p14:tracePt t="37816" x="4767263" y="830263"/>
          <p14:tracePt t="37840" x="4776788" y="822325"/>
          <p14:tracePt t="37856" x="4784725" y="822325"/>
          <p14:tracePt t="38704" x="4794250" y="822325"/>
          <p14:tracePt t="38868" x="4803775" y="822325"/>
          <p14:tracePt t="39648" x="4813300" y="822325"/>
          <p14:tracePt t="39656" x="4821238" y="812800"/>
          <p14:tracePt t="39672" x="4830763" y="803275"/>
          <p14:tracePt t="39712" x="4840288" y="793750"/>
          <p14:tracePt t="39744" x="4849813" y="785813"/>
          <p14:tracePt t="39768" x="4857750" y="766763"/>
          <p14:tracePt t="39792" x="4867275" y="749300"/>
          <p14:tracePt t="40124" x="4867275" y="730250"/>
          <p14:tracePt t="40137" x="4867275" y="720725"/>
          <p14:tracePt t="40144" x="4867275" y="712788"/>
          <p14:tracePt t="40152" x="4876800" y="703263"/>
          <p14:tracePt t="40304" x="4886325" y="693738"/>
          <p14:tracePt t="40360" x="4895850" y="693738"/>
          <p14:tracePt t="40376" x="4903788" y="693738"/>
          <p14:tracePt t="40384" x="4922838" y="693738"/>
          <p14:tracePt t="40392" x="4940300" y="712788"/>
          <p14:tracePt t="40400" x="4959350" y="739775"/>
          <p14:tracePt t="40408" x="4968875" y="739775"/>
          <p14:tracePt t="40416" x="4995863" y="766763"/>
          <p14:tracePt t="40424" x="5005388" y="785813"/>
          <p14:tracePt t="40432" x="5032375" y="822325"/>
          <p14:tracePt t="40440" x="5068888" y="849313"/>
          <p14:tracePt t="40449" x="5086350" y="885825"/>
          <p14:tracePt t="40456" x="5105400" y="903288"/>
          <p14:tracePt t="40464" x="5132388" y="931863"/>
          <p14:tracePt t="40472" x="5141913" y="949325"/>
          <p14:tracePt t="40480" x="5159375" y="968375"/>
          <p14:tracePt t="40488" x="5168900" y="985838"/>
          <p14:tracePt t="40496" x="5168900" y="995363"/>
          <p14:tracePt t="40504" x="5187950" y="1014413"/>
          <p14:tracePt t="40512" x="5187950" y="1022350"/>
          <p14:tracePt t="40521" x="5187950" y="1031875"/>
          <p14:tracePt t="40528" x="5187950" y="1050925"/>
          <p14:tracePt t="40536" x="5195888" y="1068388"/>
          <p14:tracePt t="40544" x="5195888" y="1087438"/>
          <p14:tracePt t="40552" x="5195888" y="1095375"/>
          <p14:tracePt t="40560" x="5195888" y="1104900"/>
          <p14:tracePt t="40569" x="5195888" y="1141413"/>
          <p14:tracePt t="40576" x="5195888" y="1150938"/>
          <p14:tracePt t="40584" x="5195888" y="1187450"/>
          <p14:tracePt t="40592" x="5195888" y="1214438"/>
          <p14:tracePt t="40600" x="5195888" y="1233488"/>
          <p14:tracePt t="40608" x="5195888" y="1260475"/>
          <p14:tracePt t="40616" x="5195888" y="1287463"/>
          <p14:tracePt t="40624" x="5195888" y="1306513"/>
          <p14:tracePt t="40632" x="5195888" y="1350963"/>
          <p14:tracePt t="40640" x="5195888" y="1370013"/>
          <p14:tracePt t="40650" x="5195888" y="1379538"/>
          <p14:tracePt t="40656" x="5195888" y="1397000"/>
          <p14:tracePt t="40664" x="5195888" y="1416050"/>
          <p14:tracePt t="40672" x="5195888" y="1423988"/>
          <p14:tracePt t="40680" x="5195888" y="1433513"/>
          <p14:tracePt t="40688" x="5195888" y="1452563"/>
          <p14:tracePt t="40721" x="5187950" y="1460500"/>
          <p14:tracePt t="40736" x="5187950" y="1479550"/>
          <p14:tracePt t="40744" x="5178425" y="1479550"/>
          <p14:tracePt t="40753" x="5168900" y="1489075"/>
          <p14:tracePt t="40760" x="5151438" y="1516063"/>
          <p14:tracePt t="40769" x="5141913" y="1533525"/>
          <p14:tracePt t="40776" x="5114925" y="1570038"/>
          <p14:tracePt t="40783" x="5086350" y="1598613"/>
          <p14:tracePt t="40792" x="5068888" y="1625600"/>
          <p14:tracePt t="40800" x="5059363" y="1652588"/>
          <p14:tracePt t="40808" x="5049838" y="1671638"/>
          <p14:tracePt t="40817" x="5041900" y="1689100"/>
          <p14:tracePt t="40824" x="5041900" y="1708150"/>
          <p14:tracePt t="40832" x="5032375" y="1708150"/>
          <p14:tracePt t="40848" x="5022850" y="1716088"/>
          <p14:tracePt t="41356" x="5022850" y="1725613"/>
          <p14:tracePt t="41365" x="5022850" y="1735138"/>
          <p14:tracePt t="41371" x="5032375" y="1752600"/>
          <p14:tracePt t="41383" x="5041900" y="1762125"/>
          <p14:tracePt t="41392" x="5059363" y="1781175"/>
          <p14:tracePt t="41400" x="5078413" y="1798638"/>
          <p14:tracePt t="41408" x="5086350" y="1817688"/>
          <p14:tracePt t="41416" x="5105400" y="1835150"/>
          <p14:tracePt t="41432" x="5141913" y="1862138"/>
          <p14:tracePt t="41449" x="5151438" y="1871663"/>
          <p14:tracePt t="41456" x="5168900" y="1890713"/>
          <p14:tracePt t="41464" x="5168900" y="1898650"/>
          <p14:tracePt t="41472" x="5168900" y="1908175"/>
          <p14:tracePt t="41488" x="5178425" y="1917700"/>
          <p14:tracePt t="41496" x="5187950" y="1927225"/>
          <p14:tracePt t="41504" x="5195888" y="1935163"/>
          <p14:tracePt t="41512" x="5205413" y="1944688"/>
          <p14:tracePt t="41521" x="5214938" y="1954213"/>
          <p14:tracePt t="41536" x="5224463" y="1963738"/>
          <p14:tracePt t="41553" x="5232400" y="1990725"/>
          <p14:tracePt t="41568" x="5241925" y="2000250"/>
          <p14:tracePt t="41592" x="5241925" y="2017713"/>
          <p14:tracePt t="41696" x="5251450" y="2017713"/>
          <p14:tracePt t="41704" x="5278438" y="2027238"/>
          <p14:tracePt t="41712" x="5324475" y="2027238"/>
          <p14:tracePt t="41720" x="5351463" y="2027238"/>
          <p14:tracePt t="41728" x="5378450" y="2027238"/>
          <p14:tracePt t="41737" x="5434013" y="2027238"/>
          <p14:tracePt t="41744" x="5507038" y="2027238"/>
          <p14:tracePt t="41753" x="5607050" y="2036763"/>
          <p14:tracePt t="41760" x="5699125" y="2054225"/>
          <p14:tracePt t="41768" x="5808663" y="2054225"/>
          <p14:tracePt t="41776" x="5918200" y="2054225"/>
          <p14:tracePt t="41784" x="6008688" y="2063750"/>
          <p14:tracePt t="41792" x="6110288" y="2082800"/>
          <p14:tracePt t="41800" x="6137275" y="2082800"/>
          <p14:tracePt t="41808" x="6154738" y="2090738"/>
          <p14:tracePt t="41824" x="6164263" y="2090738"/>
          <p14:tracePt t="41856" x="6173788" y="2090738"/>
          <p14:tracePt t="41865" x="6173788" y="2109788"/>
          <p14:tracePt t="41872" x="6173788" y="2119313"/>
          <p14:tracePt t="41884" x="6173788" y="2127250"/>
          <p14:tracePt t="41887" x="6173788" y="2146300"/>
          <p14:tracePt t="41896" x="6173788" y="2163763"/>
          <p14:tracePt t="41904" x="6173788" y="2192338"/>
          <p14:tracePt t="41912" x="6173788" y="2219325"/>
          <p14:tracePt t="41921" x="6173788" y="2246313"/>
          <p14:tracePt t="41928" x="6164263" y="2282825"/>
          <p14:tracePt t="41937" x="6164263" y="2301875"/>
          <p14:tracePt t="41944" x="6146800" y="2338388"/>
          <p14:tracePt t="41953" x="6146800" y="2346325"/>
          <p14:tracePt t="41959" x="6127750" y="2382838"/>
          <p14:tracePt t="41969" x="6127750" y="2401888"/>
          <p14:tracePt t="41976" x="6118225" y="2419350"/>
          <p14:tracePt t="41983" x="6110288" y="2465388"/>
          <p14:tracePt t="41992" x="6100763" y="2511425"/>
          <p14:tracePt t="42000" x="6073775" y="2547938"/>
          <p14:tracePt t="42008" x="6064250" y="2574925"/>
          <p14:tracePt t="42017" x="6045200" y="2630488"/>
          <p14:tracePt t="42023" x="6027738" y="2674938"/>
          <p14:tracePt t="42032" x="6018213" y="2703513"/>
          <p14:tracePt t="42039" x="6008688" y="2740025"/>
          <p14:tracePt t="42048" x="5991225" y="2784475"/>
          <p14:tracePt t="42056" x="5991225" y="2820988"/>
          <p14:tracePt t="42065" x="5981700" y="2857500"/>
          <p14:tracePt t="42072" x="5981700" y="2886075"/>
          <p14:tracePt t="42080" x="5972175" y="2922588"/>
          <p14:tracePt t="42088" x="5964238" y="2930525"/>
          <p14:tracePt t="42096" x="5964238" y="2940050"/>
          <p14:tracePt t="42112" x="5964238" y="2949575"/>
          <p14:tracePt t="42144" x="5964238" y="2959100"/>
          <p14:tracePt t="42152" x="5954713" y="2968625"/>
          <p14:tracePt t="42169" x="5954713" y="2986088"/>
          <p14:tracePt t="42176" x="5954713" y="2995613"/>
          <p14:tracePt t="42192" x="5954713" y="3022600"/>
          <p14:tracePt t="42200" x="5945188" y="3032125"/>
          <p14:tracePt t="42208" x="5935663" y="3059113"/>
          <p14:tracePt t="42216" x="5935663" y="3068638"/>
          <p14:tracePt t="42224" x="5935663" y="3086100"/>
          <p14:tracePt t="42232" x="5935663" y="3095625"/>
          <p14:tracePt t="42240" x="5935663" y="3114675"/>
          <p14:tracePt t="42249" x="5935663" y="3132138"/>
          <p14:tracePt t="42256" x="5927725" y="3151188"/>
          <p14:tracePt t="42265" x="5927725" y="3168650"/>
          <p14:tracePt t="42272" x="5918200" y="3187700"/>
          <p14:tracePt t="42304" x="5918200" y="3195638"/>
          <p14:tracePt t="42321" x="5918200" y="3205163"/>
          <p14:tracePt t="42328" x="5918200" y="3214688"/>
          <p14:tracePt t="42336" x="5918200" y="3224213"/>
          <p14:tracePt t="42344" x="5918200" y="3232150"/>
          <p14:tracePt t="42352" x="5899150" y="3251200"/>
          <p14:tracePt t="42359" x="5899150" y="3268663"/>
          <p14:tracePt t="42369" x="5891213" y="3287713"/>
          <p14:tracePt t="42376" x="5881688" y="3305175"/>
          <p14:tracePt t="42384" x="5872163" y="3333750"/>
          <p14:tracePt t="42392" x="5862638" y="3351213"/>
          <p14:tracePt t="42400" x="5854700" y="3360738"/>
          <p14:tracePt t="42408" x="5835650" y="3378200"/>
          <p14:tracePt t="42416" x="5826125" y="3397250"/>
          <p14:tracePt t="42432" x="5826125" y="3406775"/>
          <p14:tracePt t="42440" x="5826125" y="3414713"/>
          <p14:tracePt t="42449" x="5826125" y="3424238"/>
          <p14:tracePt t="42456" x="5826125" y="3433763"/>
          <p14:tracePt t="42472" x="5826125" y="3443288"/>
          <p14:tracePt t="42480" x="5818188" y="3460750"/>
          <p14:tracePt t="42496" x="5818188" y="3479800"/>
          <p14:tracePt t="42504" x="5818188" y="3487738"/>
          <p14:tracePt t="42512" x="5818188" y="3497263"/>
          <p14:tracePt t="42520" x="5818188" y="3516313"/>
          <p14:tracePt t="42528" x="5818188" y="3524250"/>
          <p14:tracePt t="42536" x="5818188" y="3543300"/>
          <p14:tracePt t="42544" x="5818188" y="3560763"/>
          <p14:tracePt t="42552" x="5818188" y="3570288"/>
          <p14:tracePt t="42559" x="5818188" y="3579813"/>
          <p14:tracePt t="42568" x="5818188" y="3589338"/>
          <p14:tracePt t="42600" x="5818188" y="3597275"/>
          <p14:tracePt t="42632" x="5826125" y="3606800"/>
          <p14:tracePt t="42664" x="5835650" y="3625850"/>
          <p14:tracePt t="42680" x="5835650" y="3633788"/>
          <p14:tracePt t="42688" x="5835650" y="3643313"/>
          <p14:tracePt t="42696" x="5835650" y="3652838"/>
          <p14:tracePt t="42704" x="5845175" y="3670300"/>
          <p14:tracePt t="42720" x="5845175" y="3689350"/>
          <p14:tracePt t="42736" x="5854700" y="3689350"/>
          <p14:tracePt t="42776" x="5854700" y="3698875"/>
          <p14:tracePt t="43468" x="5854700" y="3725863"/>
          <p14:tracePt t="43480" x="5854700" y="3743325"/>
          <p14:tracePt t="43487" x="5826125" y="3779838"/>
          <p14:tracePt t="43505" x="5818188" y="3779838"/>
          <p14:tracePt t="43512" x="5818188" y="3798888"/>
          <p14:tracePt t="43524" x="5818188" y="3808413"/>
          <p14:tracePt t="43556" x="5818188" y="3816350"/>
          <p14:tracePt t="43592" x="5818188" y="3825875"/>
          <p14:tracePt t="43600" x="5808663" y="3835400"/>
          <p14:tracePt t="43632" x="5808663" y="3844925"/>
          <p14:tracePt t="43640" x="5799138" y="3862388"/>
          <p14:tracePt t="43688" x="5799138" y="3871913"/>
          <p14:tracePt t="43888" x="5789613" y="3881438"/>
          <p14:tracePt t="43928" x="5781675" y="3889375"/>
          <p14:tracePt t="43936" x="5781675" y="3898900"/>
          <p14:tracePt t="43953" x="5772150" y="3898900"/>
          <p14:tracePt t="44524" x="5762625" y="3898900"/>
          <p14:tracePt t="44568" x="5753100" y="3898900"/>
          <p14:tracePt t="44944" x="5745163" y="3898900"/>
          <p14:tracePt t="44976" x="5735638" y="3898900"/>
          <p14:tracePt t="45008" x="5726113" y="3898900"/>
          <p14:tracePt t="45040" x="5716588" y="3898900"/>
          <p14:tracePt t="45088" x="5708650" y="3898900"/>
          <p14:tracePt t="46100" x="5699125" y="3898900"/>
          <p14:tracePt t="47324" x="5708650" y="3898900"/>
          <p14:tracePt t="47336" x="5735638" y="3898900"/>
          <p14:tracePt t="47344" x="5789613" y="3898900"/>
          <p14:tracePt t="47353" x="5881688" y="3898900"/>
          <p14:tracePt t="47360" x="5991225" y="3935413"/>
          <p14:tracePt t="47368" x="6091238" y="3963988"/>
          <p14:tracePt t="47376" x="6164263" y="3971925"/>
          <p14:tracePt t="47384" x="6246813" y="4000500"/>
          <p14:tracePt t="47392" x="6264275" y="4000500"/>
          <p14:tracePt t="47480" x="6200775" y="3990975"/>
          <p14:tracePt t="47488" x="6127750" y="3971925"/>
          <p14:tracePt t="47497" x="5991225" y="3963988"/>
          <p14:tracePt t="47504" x="5845175" y="3944938"/>
          <p14:tracePt t="47512" x="5735638" y="3917950"/>
          <p14:tracePt t="47520" x="5708650" y="3908425"/>
          <p14:tracePt t="47527" x="5699125" y="3898900"/>
          <p14:tracePt t="47536" x="5680075" y="3881438"/>
          <p14:tracePt t="47544" x="5643563" y="3862388"/>
          <p14:tracePt t="47553" x="5607050" y="3852863"/>
          <p14:tracePt t="47560" x="5561013" y="3816350"/>
          <p14:tracePt t="47569" x="5516563" y="3789363"/>
          <p14:tracePt t="47576" x="5434013" y="3752850"/>
          <p14:tracePt t="47585" x="5407025" y="3743325"/>
          <p14:tracePt t="47592" x="5360988" y="3743325"/>
          <p14:tracePt t="47600" x="5305425" y="3725863"/>
          <p14:tracePt t="47608" x="5232400" y="3716338"/>
          <p14:tracePt t="47616" x="5151438" y="3706813"/>
          <p14:tracePt t="47624" x="5059363" y="3689350"/>
          <p14:tracePt t="47632" x="4976813" y="3662363"/>
          <p14:tracePt t="47640" x="4903788" y="3652838"/>
          <p14:tracePt t="47648" x="4803775" y="3625850"/>
          <p14:tracePt t="47656" x="4730750" y="3606800"/>
          <p14:tracePt t="47665" x="4667250" y="3597275"/>
          <p14:tracePt t="47672" x="4611688" y="3589338"/>
          <p14:tracePt t="47681" x="4565650" y="3579813"/>
          <p14:tracePt t="47688" x="4511675" y="3560763"/>
          <p14:tracePt t="47696" x="4448175" y="3552825"/>
          <p14:tracePt t="47704" x="4419600" y="3533775"/>
          <p14:tracePt t="47712" x="4346575" y="3506788"/>
          <p14:tracePt t="47720" x="4302125" y="3470275"/>
          <p14:tracePt t="47728" x="4237038" y="3451225"/>
          <p14:tracePt t="47736" x="4173538" y="3406775"/>
          <p14:tracePt t="47744" x="4090988" y="3387725"/>
          <p14:tracePt t="47753" x="4008438" y="3341688"/>
          <p14:tracePt t="47760" x="3981450" y="3333750"/>
          <p14:tracePt t="47769" x="3927475" y="3324225"/>
          <p14:tracePt t="47776" x="3844925" y="3297238"/>
          <p14:tracePt t="47784" x="3771900" y="3278188"/>
          <p14:tracePt t="47792" x="3671888" y="3268663"/>
          <p14:tracePt t="47801" x="3562350" y="3268663"/>
          <p14:tracePt t="47808" x="3470275" y="3268663"/>
          <p14:tracePt t="47816" x="3360738" y="3251200"/>
          <p14:tracePt t="47824" x="3287713" y="3251200"/>
          <p14:tracePt t="47833" x="3195638" y="3241675"/>
          <p14:tracePt t="47839" x="3122613" y="3241675"/>
          <p14:tracePt t="47848" x="3041650" y="3241675"/>
          <p14:tracePt t="47856" x="2949575" y="3241675"/>
          <p14:tracePt t="47865" x="2859088" y="3241675"/>
          <p14:tracePt t="47872" x="2767013" y="3241675"/>
          <p14:tracePt t="47881" x="2676525" y="3241675"/>
          <p14:tracePt t="47888" x="2584450" y="3232150"/>
          <p14:tracePt t="47896" x="2484438" y="3214688"/>
          <p14:tracePt t="47916" x="2319338" y="3205163"/>
          <p14:tracePt t="47921" x="2228850" y="3205163"/>
          <p14:tracePt t="47928" x="2173288" y="3205163"/>
          <p14:tracePt t="47937" x="2090738" y="3205163"/>
          <p14:tracePt t="47944" x="2017713" y="3187700"/>
          <p14:tracePt t="47953" x="1944688" y="3178175"/>
          <p14:tracePt t="47960" x="1871663" y="3178175"/>
          <p14:tracePt t="47969" x="1790700" y="3178175"/>
          <p14:tracePt t="47976" x="1717675" y="3159125"/>
          <p14:tracePt t="47984" x="1625600" y="3159125"/>
          <p14:tracePt t="47992" x="1543050" y="3151188"/>
          <p14:tracePt t="48000" x="1470025" y="3141663"/>
          <p14:tracePt t="48008" x="1397000" y="3141663"/>
          <p14:tracePt t="48016" x="1323975" y="3122613"/>
          <p14:tracePt t="48024" x="1260475" y="3114675"/>
          <p14:tracePt t="48031" x="1204913" y="3114675"/>
          <p14:tracePt t="48039" x="1177925" y="3114675"/>
          <p14:tracePt t="48048" x="1114425" y="3105150"/>
          <p14:tracePt t="48056" x="1104900" y="3105150"/>
          <p14:tracePt t="48065" x="1068388" y="3105150"/>
          <p14:tracePt t="48072" x="1041400" y="3105150"/>
          <p14:tracePt t="48080" x="1014413" y="3105150"/>
          <p14:tracePt t="48088" x="968375" y="3105150"/>
          <p14:tracePt t="48097" x="941388" y="3114675"/>
          <p14:tracePt t="48104" x="895350" y="3151188"/>
          <p14:tracePt t="48112" x="876300" y="3159125"/>
          <p14:tracePt t="48120" x="831850" y="3187700"/>
          <p14:tracePt t="48128" x="812800" y="3205163"/>
          <p14:tracePt t="48136" x="803275" y="3214688"/>
          <p14:tracePt t="48144" x="793750" y="3232150"/>
          <p14:tracePt t="48153" x="785813" y="3251200"/>
          <p14:tracePt t="48160" x="785813" y="3268663"/>
          <p14:tracePt t="48170" x="785813" y="3287713"/>
          <p14:tracePt t="48176" x="785813" y="3305175"/>
          <p14:tracePt t="48185" x="785813" y="3324225"/>
          <p14:tracePt t="48192" x="785813" y="3341688"/>
          <p14:tracePt t="48200" x="785813" y="3360738"/>
          <p14:tracePt t="48208" x="803275" y="3378200"/>
          <p14:tracePt t="48216" x="822325" y="3397250"/>
          <p14:tracePt t="48224" x="849313" y="3414713"/>
          <p14:tracePt t="48232" x="868363" y="3433763"/>
          <p14:tracePt t="48240" x="912813" y="3460750"/>
          <p14:tracePt t="48249" x="949325" y="3470275"/>
          <p14:tracePt t="48256" x="995363" y="3506788"/>
          <p14:tracePt t="48265" x="1031875" y="3506788"/>
          <p14:tracePt t="48273" x="1087438" y="3524250"/>
          <p14:tracePt t="48280" x="1131888" y="3543300"/>
          <p14:tracePt t="48288" x="1168400" y="3552825"/>
          <p14:tracePt t="48296" x="1250950" y="3560763"/>
          <p14:tracePt t="48304" x="1306513" y="3560763"/>
          <p14:tracePt t="48312" x="1370013" y="3589338"/>
          <p14:tracePt t="48320" x="1443038" y="3589338"/>
          <p14:tracePt t="48328" x="1497013" y="3589338"/>
          <p14:tracePt t="48336" x="1552575" y="3597275"/>
          <p14:tracePt t="48344" x="1635125" y="3616325"/>
          <p14:tracePt t="48353" x="1689100" y="3616325"/>
          <p14:tracePt t="48359" x="1744663" y="3616325"/>
          <p14:tracePt t="48369" x="1798638" y="3616325"/>
          <p14:tracePt t="48375" x="1863725" y="3616325"/>
          <p14:tracePt t="48385" x="1890713" y="3616325"/>
          <p14:tracePt t="48391" x="1927225" y="3616325"/>
          <p14:tracePt t="48400" x="2000250" y="3616325"/>
          <p14:tracePt t="48408" x="2054225" y="3625850"/>
          <p14:tracePt t="48415" x="2136775" y="3633788"/>
          <p14:tracePt t="48424" x="2209800" y="3633788"/>
          <p14:tracePt t="48432" x="2265363" y="3633788"/>
          <p14:tracePt t="48440" x="2338388" y="3652838"/>
          <p14:tracePt t="48448" x="2419350" y="3662363"/>
          <p14:tracePt t="48456" x="2493963" y="3670300"/>
          <p14:tracePt t="48465" x="2584450" y="3670300"/>
          <p14:tracePt t="48472" x="2676525" y="3670300"/>
          <p14:tracePt t="48480" x="2776538" y="3689350"/>
          <p14:tracePt t="48488" x="2867025" y="3689350"/>
          <p14:tracePt t="48496" x="2976563" y="3689350"/>
          <p14:tracePt t="48505" x="3086100" y="3689350"/>
          <p14:tracePt t="48512" x="3214688" y="3689350"/>
          <p14:tracePt t="48519" x="3343275" y="3689350"/>
          <p14:tracePt t="48527" x="3470275" y="3689350"/>
          <p14:tracePt t="48536" x="3616325" y="3689350"/>
          <p14:tracePt t="48544" x="3744913" y="3689350"/>
          <p14:tracePt t="48553" x="3890963" y="3689350"/>
          <p14:tracePt t="48559" x="4037013" y="3689350"/>
          <p14:tracePt t="48569" x="4164013" y="3689350"/>
          <p14:tracePt t="48576" x="4292600" y="3706813"/>
          <p14:tracePt t="48584" x="4402138" y="3706813"/>
          <p14:tracePt t="48592" x="4511675" y="3706813"/>
          <p14:tracePt t="48600" x="4602163" y="3706813"/>
          <p14:tracePt t="48608" x="4694238" y="3706813"/>
          <p14:tracePt t="48615" x="4767263" y="3706813"/>
          <p14:tracePt t="48623" x="4840288" y="3706813"/>
          <p14:tracePt t="48631" x="4932363" y="3706813"/>
          <p14:tracePt t="48639" x="5032375" y="3706813"/>
          <p14:tracePt t="48648" x="5105400" y="3706813"/>
          <p14:tracePt t="48656" x="5159375" y="3706813"/>
          <p14:tracePt t="48665" x="5214938" y="3706813"/>
          <p14:tracePt t="48672" x="5241925" y="3706813"/>
          <p14:tracePt t="48680" x="5260975" y="3706813"/>
          <p14:tracePt t="48688" x="5297488" y="3689350"/>
          <p14:tracePt t="48696" x="5305425" y="3689350"/>
          <p14:tracePt t="48704" x="5314950" y="3689350"/>
          <p14:tracePt t="48712" x="5324475" y="3679825"/>
          <p14:tracePt t="48720" x="5334000" y="3679825"/>
          <p14:tracePt t="48728" x="5341938" y="3670300"/>
          <p14:tracePt t="48752" x="5341938" y="3662363"/>
          <p14:tracePt t="48760" x="5341938" y="3643313"/>
          <p14:tracePt t="48769" x="5341938" y="3633788"/>
          <p14:tracePt t="48776" x="5341938" y="3625850"/>
          <p14:tracePt t="48785" x="5341938" y="3616325"/>
          <p14:tracePt t="48808" x="5341938" y="3606800"/>
          <p14:tracePt t="48832" x="5341938" y="3597275"/>
          <p14:tracePt t="48856" x="5341938" y="3589338"/>
          <p14:tracePt t="49340" x="5341938" y="3579813"/>
          <p14:tracePt t="49364" x="5341938" y="3570288"/>
          <p14:tracePt t="49392" x="5334000" y="3570288"/>
          <p14:tracePt t="49408" x="5324475" y="3570288"/>
          <p14:tracePt t="49415" x="5287963" y="3570288"/>
          <p14:tracePt t="49423" x="5251450" y="3570288"/>
          <p14:tracePt t="49431" x="5178425" y="3570288"/>
          <p14:tracePt t="49440" x="5151438" y="3570288"/>
          <p14:tracePt t="49448" x="5068888" y="3570288"/>
          <p14:tracePt t="49456" x="4959350" y="3570288"/>
          <p14:tracePt t="49464" x="4813300" y="3570288"/>
          <p14:tracePt t="49472" x="4648200" y="3570288"/>
          <p14:tracePt t="49480" x="4448175" y="3570288"/>
          <p14:tracePt t="49488" x="4246563" y="3560763"/>
          <p14:tracePt t="49497" x="4044950" y="3543300"/>
          <p14:tracePt t="49504" x="3844925" y="3524250"/>
          <p14:tracePt t="49512" x="3662363" y="3479800"/>
          <p14:tracePt t="49520" x="3452813" y="3433763"/>
          <p14:tracePt t="49528" x="3187700" y="3360738"/>
          <p14:tracePt t="49535" x="2895600" y="3278188"/>
          <p14:tracePt t="49544" x="2593975" y="3178175"/>
          <p14:tracePt t="49553" x="2355850" y="3086100"/>
          <p14:tracePt t="49560" x="2036763" y="2940050"/>
          <p14:tracePt t="49568" x="1790700" y="2803525"/>
          <p14:tracePt t="49575" x="1497013" y="2638425"/>
          <p14:tracePt t="49584" x="1241425" y="2474913"/>
          <p14:tracePt t="49591" x="985838" y="2346325"/>
          <p14:tracePt t="49600" x="766763" y="2219325"/>
          <p14:tracePt t="49608" x="584200" y="2100263"/>
          <p14:tracePt t="49617" x="411163" y="2000250"/>
          <p14:tracePt t="49623" x="255588" y="1908175"/>
          <p14:tracePt t="49632" x="119063" y="1808163"/>
          <p14:tracePt t="49640" x="0" y="1716088"/>
          <p14:tracePt t="50768" x="9525" y="839788"/>
          <p14:tracePt t="50776" x="26988" y="885825"/>
          <p14:tracePt t="50785" x="36513" y="922338"/>
          <p14:tracePt t="50793" x="73025" y="976313"/>
          <p14:tracePt t="50800" x="82550" y="1031875"/>
          <p14:tracePt t="50809" x="100013" y="1077913"/>
          <p14:tracePt t="50815" x="109538" y="1131888"/>
          <p14:tracePt t="50824" x="119063" y="1150938"/>
          <p14:tracePt t="50831" x="136525" y="1196975"/>
          <p14:tracePt t="50840" x="146050" y="1223963"/>
          <p14:tracePt t="50848" x="173038" y="1260475"/>
          <p14:tracePt t="50856" x="182563" y="1277938"/>
          <p14:tracePt t="50865" x="201613" y="1306513"/>
          <p14:tracePt t="50872" x="209550" y="1323975"/>
          <p14:tracePt t="50881" x="228600" y="1387475"/>
          <p14:tracePt t="50888" x="238125" y="1406525"/>
          <p14:tracePt t="50900" x="255588" y="1433513"/>
          <p14:tracePt t="50904" x="274638" y="1460500"/>
          <p14:tracePt t="50912" x="292100" y="1497013"/>
          <p14:tracePt t="50921" x="301625" y="1525588"/>
          <p14:tracePt t="50928" x="311150" y="1552575"/>
          <p14:tracePt t="50935" x="319088" y="1562100"/>
          <p14:tracePt t="50944" x="328613" y="1579563"/>
          <p14:tracePt t="50953" x="338138" y="1589088"/>
          <p14:tracePt t="50959" x="347663" y="1598613"/>
          <p14:tracePt t="51040" x="355600" y="1606550"/>
          <p14:tracePt t="51072" x="365125" y="1606550"/>
          <p14:tracePt t="51080" x="374650" y="1606550"/>
          <p14:tracePt t="51088" x="392113" y="1606550"/>
          <p14:tracePt t="51096" x="401638" y="1606550"/>
          <p14:tracePt t="51104" x="411163" y="1606550"/>
          <p14:tracePt t="52028" x="420688" y="1606550"/>
          <p14:tracePt t="52104" x="411163" y="1606550"/>
          <p14:tracePt t="52120" x="392113" y="1606550"/>
          <p14:tracePt t="52128" x="374650" y="1606550"/>
          <p14:tracePt t="52136" x="355600" y="1598613"/>
          <p14:tracePt t="52144" x="338138" y="1579563"/>
          <p14:tracePt t="52153" x="319088" y="1562100"/>
          <p14:tracePt t="52160" x="311150" y="1543050"/>
          <p14:tracePt t="52169" x="282575" y="1516063"/>
          <p14:tracePt t="52176" x="282575" y="1506538"/>
          <p14:tracePt t="52184" x="246063" y="1452563"/>
          <p14:tracePt t="52192" x="228600" y="1406525"/>
          <p14:tracePt t="52200" x="209550" y="1379538"/>
          <p14:tracePt t="52208" x="173038" y="1333500"/>
          <p14:tracePt t="52215" x="146050" y="1270000"/>
          <p14:tracePt t="52224" x="109538" y="1204913"/>
          <p14:tracePt t="52232" x="82550" y="1160463"/>
          <p14:tracePt t="52240" x="46038" y="1095375"/>
          <p14:tracePt t="52248" x="26988" y="1068388"/>
          <p14:tracePt t="52256" x="9525" y="10414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3029AD-7E59-43AB-AF68-73C003C94ACA}"/>
              </a:ext>
            </a:extLst>
          </p:cNvPr>
          <p:cNvSpPr txBox="1"/>
          <p:nvPr/>
        </p:nvSpPr>
        <p:spPr>
          <a:xfrm>
            <a:off x="2561950" y="2403454"/>
            <a:ext cx="69397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Τέλος για σήμερα παιδιά!</a:t>
            </a:r>
          </a:p>
          <a:p>
            <a:r>
              <a:rPr lang="el-GR" sz="2400" b="1" dirty="0"/>
              <a:t>Καλή συνέχεια!</a:t>
            </a:r>
          </a:p>
          <a:p>
            <a:r>
              <a:rPr lang="el-GR" sz="1600" b="1" dirty="0"/>
              <a:t>(Τις λύσεις για αυτά που κάναμε σήμερα θα τις βρείτε αύριο στην ιστοσελίδα.)</a:t>
            </a:r>
          </a:p>
          <a:p>
            <a:endParaRPr lang="el-GR" sz="24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D6C9E7-1DD5-4E3C-B85E-1D80639E6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6"/>
    </mc:Choice>
    <mc:Fallback xmlns="">
      <p:transition spd="slow" advTm="15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|46.8|23.2|32.7|1.6|55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5|14.3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124</Words>
  <Application>Microsoft Office PowerPoint</Application>
  <PresentationFormat>Widescreen</PresentationFormat>
  <Paragraphs>23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ΑΝΘΗ ΠΑΝΑΓΙΩΤΟΥ</dc:creator>
  <cp:lastModifiedBy>ΑΝΘΗ ΠΑΝΑΓΙΩΤΟΥ</cp:lastModifiedBy>
  <cp:revision>10</cp:revision>
  <dcterms:created xsi:type="dcterms:W3CDTF">2021-01-11T13:08:47Z</dcterms:created>
  <dcterms:modified xsi:type="dcterms:W3CDTF">2021-01-12T14:57:30Z</dcterms:modified>
</cp:coreProperties>
</file>