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ΝΘΗ ΠΑΝΑΓΙΩΤΟΥ" initials="ΑΠ" lastIdx="1" clrIdx="0">
    <p:extLst>
      <p:ext uri="{19B8F6BF-5375-455C-9EA6-DF929625EA0E}">
        <p15:presenceInfo xmlns:p15="http://schemas.microsoft.com/office/powerpoint/2012/main" userId="S::anthip30@te.schools.ac.cy::deeb17d8-379a-4aba-b994-b4dcac0c57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7296-A103-419B-BBC9-B309D0FE2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83C49-FA77-4EBE-A1A9-B9E8E987C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E7F45-13C0-4C3E-AECB-D9C243BC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8D922-A5F9-407F-920D-3F5A5D23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6239C-E97A-4FCC-91AB-857AE254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9CC4-79CC-44F3-88CD-FEDE376B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8340A-7FF0-4D2F-8CB1-88F65FAA0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CC44-F575-4151-BA01-416550D3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D0B0-0A30-43FA-AF29-F81905D0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9398-D866-4771-A5D4-C9AFDE73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D1AC6-8E9F-4A4C-ABAB-07EE608C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7D66-1F43-4D02-A0E1-A21A8577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B049-AAA4-4591-8276-E48C946F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BD845-B5CA-4A4E-956D-616929CE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83CE-42CB-44C9-9407-569B2ED7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2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4CC5-8A21-4EE3-9ACD-444AC5E7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4CF6-2032-4656-B30A-D8D3C28E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23A48-6E6A-42BB-B007-3F8886BB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2E94-96B6-462F-A044-7AE0BFCC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19D2E-E25E-4914-A791-9823F1B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C177-5A5B-4A71-AAE9-33A02692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A9DBE-74EA-4A36-9634-752854609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C43C9-AFED-4E2C-B7EC-4BE3A58C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DDD20-5E46-43DE-8EF4-D2D8479A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07D6-EDF8-492F-8FAC-A8C93EDC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A521-DC3D-43D7-9C73-1C7D4884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57B0-3E71-42CD-ABB8-DB7F81B53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0153F-7F4B-4456-B25C-278034BE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A0B89-F27C-4A65-AA72-E22B21B2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256D6-129B-4B2B-AC87-52671C2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95651-A802-41CF-A3A8-A563980E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3B00-56F8-4EB9-A16E-D706E0B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73355-202A-4016-B171-39225F8E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692-59CC-4295-82BE-E9C87FD69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D6956-ADCE-4B40-B3B8-039DA4533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44D9F-1623-4439-9C33-DAF2AAAFC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530B1-68AF-4B4D-BF39-9127298C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B5A02-B7B9-4DC0-BB04-034477A1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C2BAE-CE5C-409B-AA5B-04C343D5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C150-7EB9-4826-8317-F996AD36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4AC35-6A90-4C6B-BD16-0650D994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09019-A40F-4296-9A66-BDDC3652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E76C6-E0EC-4F00-B039-9FF37E0E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DC4F8-F6AF-42EE-8C0B-E510D45B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53B59-3C20-4C54-A8ED-C68EEDBA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2B849-7F45-4B17-838F-3300DC34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2027-835E-46BF-BD21-D3E711B4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F8D6-D23C-4D49-A6F8-92809081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4B4A2-12AB-486A-92B2-056295514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5D58A-E7F8-4037-88DB-2DA9EAAC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73CD6-828C-46CB-8BDA-82F7F51B0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B4591-DC34-445D-8E4C-FB25DB6B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AC6E-3055-426C-A459-0E9A8DA6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8319-D0FB-4412-8827-C2958AF14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51787-B679-4F7E-8CC0-BC7BFCB0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A121-6F9C-4574-ACE8-17C08705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63BE7-5AC1-4DAD-99AA-6400089D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4AA65-7B18-4981-A01F-6631AF2F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B0AB9-4F7A-4065-B3B3-C92E6CEF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14E8-57D4-48A3-BF04-0D8C648E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60A22-DC71-4543-B595-FCD2BFC8F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F7136-DE9B-4513-B678-E5FD450AD76F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0F84A-0AEA-4698-844F-6343FEA92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502A-AE37-4DF9-AA42-08E750734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6DFB-DE7A-4797-8D91-1BB58E6C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057E50-7E0C-4FC3-92D6-EDC29C0D3C24}"/>
              </a:ext>
            </a:extLst>
          </p:cNvPr>
          <p:cNvSpPr txBox="1"/>
          <p:nvPr/>
        </p:nvSpPr>
        <p:spPr>
          <a:xfrm>
            <a:off x="4210050" y="1984245"/>
            <a:ext cx="5648325" cy="2048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Μαθηματικά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.01.2021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Βιβλίο μαθητή σελ.64,65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3DE8AE-C12D-4673-B32D-C1EB018C4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1"/>
    </mc:Choice>
    <mc:Fallback xmlns="">
      <p:transition spd="slow" advTm="10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9BE93-A34F-4D2A-8C9A-BC36877B81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17" y="570865"/>
            <a:ext cx="4264343" cy="571627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24D3C62-6650-43D2-A0A0-5A257E174148}"/>
              </a:ext>
            </a:extLst>
          </p:cNvPr>
          <p:cNvSpPr txBox="1"/>
          <p:nvPr/>
        </p:nvSpPr>
        <p:spPr>
          <a:xfrm>
            <a:off x="6219189" y="971550"/>
            <a:ext cx="5144136" cy="28479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Χρησιμοποίησε τη ρίγα σου για να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μετρήσεις το μήκος και το πλάτος. Σημείωσέ τα στο σχήμα.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Προσοχή!! Από π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ιο</a:t>
            </a: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σημείο πρέπει να μετρήσεις,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φαίνεται ολόκληρη η φωτογραφία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Θα χρησιμοποιήσεις τα σημεία ΑΒΓΔ; Ή τα σημεία ΕΖΗΘ;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l-G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Γράψε μαθηματική πρόταση και ολοκληρωμένη απάντηση.</a:t>
            </a:r>
            <a:endParaRPr lang="el-GR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FEB38-C965-4B88-8240-C667F696B9E8}"/>
              </a:ext>
            </a:extLst>
          </p:cNvPr>
          <p:cNvSpPr txBox="1"/>
          <p:nvPr/>
        </p:nvSpPr>
        <p:spPr>
          <a:xfrm>
            <a:off x="609600" y="126870"/>
            <a:ext cx="6096000" cy="37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Πήγαινε στο βιβλίο σου στη σελίδα 6</a:t>
            </a: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l-GR" sz="18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E53D9-E501-462B-B844-F67DEDE503FB}"/>
              </a:ext>
            </a:extLst>
          </p:cNvPr>
          <p:cNvSpPr/>
          <p:nvPr/>
        </p:nvSpPr>
        <p:spPr>
          <a:xfrm>
            <a:off x="1831365" y="690860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1485A-9FC8-4284-81FD-88A078F7CC7C}"/>
              </a:ext>
            </a:extLst>
          </p:cNvPr>
          <p:cNvSpPr/>
          <p:nvPr/>
        </p:nvSpPr>
        <p:spPr>
          <a:xfrm>
            <a:off x="4650765" y="690860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Β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FE5E79-24F6-4FB5-B65E-88A4018BB5EF}"/>
              </a:ext>
            </a:extLst>
          </p:cNvPr>
          <p:cNvSpPr/>
          <p:nvPr/>
        </p:nvSpPr>
        <p:spPr>
          <a:xfrm>
            <a:off x="1831364" y="3059668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D7148-E016-42F9-8D3F-ABD31BDEF7C0}"/>
              </a:ext>
            </a:extLst>
          </p:cNvPr>
          <p:cNvSpPr/>
          <p:nvPr/>
        </p:nvSpPr>
        <p:spPr>
          <a:xfrm>
            <a:off x="4650765" y="3059668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Γ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6097AE-FB98-4E26-B5F8-F57FF1E9BC3B}"/>
              </a:ext>
            </a:extLst>
          </p:cNvPr>
          <p:cNvSpPr/>
          <p:nvPr/>
        </p:nvSpPr>
        <p:spPr>
          <a:xfrm>
            <a:off x="2336190" y="1116181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313EE-6507-4034-8C45-66B18CFA765A}"/>
              </a:ext>
            </a:extLst>
          </p:cNvPr>
          <p:cNvSpPr/>
          <p:nvPr/>
        </p:nvSpPr>
        <p:spPr>
          <a:xfrm>
            <a:off x="4107840" y="1116181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Ζ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53982-F49A-4DB7-A4B2-C2649EF77C64}"/>
              </a:ext>
            </a:extLst>
          </p:cNvPr>
          <p:cNvSpPr/>
          <p:nvPr/>
        </p:nvSpPr>
        <p:spPr>
          <a:xfrm>
            <a:off x="2368574" y="2670125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Θ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85FA2-B885-4E4D-810F-676612EEF56D}"/>
              </a:ext>
            </a:extLst>
          </p:cNvPr>
          <p:cNvSpPr/>
          <p:nvPr/>
        </p:nvSpPr>
        <p:spPr>
          <a:xfrm>
            <a:off x="4107839" y="2670125"/>
            <a:ext cx="4158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Η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F3228D-C95D-43E1-8123-A1B4CC93423E}"/>
              </a:ext>
            </a:extLst>
          </p:cNvPr>
          <p:cNvCxnSpPr/>
          <p:nvPr/>
        </p:nvCxnSpPr>
        <p:spPr>
          <a:xfrm>
            <a:off x="4438650" y="4314825"/>
            <a:ext cx="628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FF4A61-2C73-40A5-8A1A-53BDE3BBF436}"/>
              </a:ext>
            </a:extLst>
          </p:cNvPr>
          <p:cNvSpPr txBox="1"/>
          <p:nvPr/>
        </p:nvSpPr>
        <p:spPr>
          <a:xfrm>
            <a:off x="5598160" y="3991659"/>
            <a:ext cx="53565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Θα σε βοηθήσει,  αν φτιάξεις ένα πρόχειρο ορθογώνιο</a:t>
            </a:r>
          </a:p>
          <a:p>
            <a:r>
              <a:rPr lang="el-GR" dirty="0"/>
              <a:t> και σημειώσεις το μήκος και το πλάτος.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59666F-B68B-4E45-B414-76E162CC674C}"/>
              </a:ext>
            </a:extLst>
          </p:cNvPr>
          <p:cNvCxnSpPr/>
          <p:nvPr/>
        </p:nvCxnSpPr>
        <p:spPr>
          <a:xfrm>
            <a:off x="1831364" y="5305425"/>
            <a:ext cx="6280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896041-3CF2-4166-BF59-D77FE51C41DA}"/>
              </a:ext>
            </a:extLst>
          </p:cNvPr>
          <p:cNvSpPr/>
          <p:nvPr/>
        </p:nvSpPr>
        <p:spPr>
          <a:xfrm>
            <a:off x="5953125" y="5095875"/>
            <a:ext cx="962025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05162486-AACA-4E1F-BA69-D921B69D1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40"/>
    </mc:Choice>
    <mc:Fallback xmlns="">
      <p:transition spd="slow" advTm="122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336" x="36513" y="1606550"/>
          <p14:tracePt t="19344" x="100013" y="1598613"/>
          <p14:tracePt t="19353" x="128588" y="1598613"/>
          <p14:tracePt t="19360" x="182563" y="1589088"/>
          <p14:tracePt t="19369" x="255588" y="1589088"/>
          <p14:tracePt t="19372" x="328613" y="1589088"/>
          <p14:tracePt t="19380" x="428625" y="1570038"/>
          <p14:tracePt t="19388" x="501650" y="1570038"/>
          <p14:tracePt t="19396" x="557213" y="1562100"/>
          <p14:tracePt t="19404" x="620713" y="1552575"/>
          <p14:tracePt t="19412" x="630238" y="1552575"/>
          <p14:tracePt t="19420" x="639763" y="1543050"/>
          <p14:tracePt t="19440" x="666750" y="1533525"/>
          <p14:tracePt t="19451" x="676275" y="1533525"/>
          <p14:tracePt t="19456" x="703263" y="1516063"/>
          <p14:tracePt t="19465" x="720725" y="1506538"/>
          <p14:tracePt t="19472" x="766763" y="1497013"/>
          <p14:tracePt t="19480" x="793750" y="1489075"/>
          <p14:tracePt t="19488" x="849313" y="1470025"/>
          <p14:tracePt t="19496" x="895350" y="1470025"/>
          <p14:tracePt t="19500" x="931863" y="1460500"/>
          <p14:tracePt t="19508" x="995363" y="1460500"/>
          <p14:tracePt t="19516" x="1068388" y="1433513"/>
          <p14:tracePt t="19528" x="1114425" y="1423988"/>
          <p14:tracePt t="19536" x="1141413" y="1416050"/>
          <p14:tracePt t="19544" x="1168400" y="1416050"/>
          <p14:tracePt t="19552" x="1233488" y="1397000"/>
          <p14:tracePt t="19560" x="1270000" y="1379538"/>
          <p14:tracePt t="19565" x="1323975" y="1379538"/>
          <p14:tracePt t="19572" x="1370013" y="1360488"/>
          <p14:tracePt t="19580" x="1433513" y="1350963"/>
          <p14:tracePt t="19588" x="1479550" y="1323975"/>
          <p14:tracePt t="19596" x="1543050" y="1270000"/>
          <p14:tracePt t="19603" x="1606550" y="1250950"/>
          <p14:tracePt t="19612" x="1681163" y="1233488"/>
          <p14:tracePt t="19620" x="1717675" y="1223963"/>
          <p14:tracePt t="19632" x="1771650" y="1223963"/>
          <p14:tracePt t="19640" x="1844675" y="1214438"/>
          <p14:tracePt t="19648" x="1936750" y="1196975"/>
          <p14:tracePt t="19656" x="2036763" y="1187450"/>
          <p14:tracePt t="19664" x="2127250" y="1168400"/>
          <p14:tracePt t="19672" x="2219325" y="1160463"/>
          <p14:tracePt t="19680" x="2319338" y="1141413"/>
          <p14:tracePt t="19688" x="2392363" y="1141413"/>
          <p14:tracePt t="19692" x="2465388" y="1131888"/>
          <p14:tracePt t="19700" x="2530475" y="1123950"/>
          <p14:tracePt t="19708" x="2584450" y="1104900"/>
          <p14:tracePt t="19717" x="2620963" y="1087438"/>
          <p14:tracePt t="19728" x="2640013" y="1068388"/>
          <p14:tracePt t="19735" x="2657475" y="1050925"/>
          <p14:tracePt t="19752" x="2657475" y="1031875"/>
          <p14:tracePt t="19760" x="2657475" y="1022350"/>
          <p14:tracePt t="19768" x="2657475" y="1014413"/>
          <p14:tracePt t="19776" x="2657475" y="1004888"/>
          <p14:tracePt t="19808" x="2647950" y="1004888"/>
          <p14:tracePt t="19816" x="2630488" y="1004888"/>
          <p14:tracePt t="19824" x="2611438" y="1004888"/>
          <p14:tracePt t="19832" x="2574925" y="1014413"/>
          <p14:tracePt t="19840" x="2538413" y="1041400"/>
          <p14:tracePt t="19849" x="2501900" y="1095375"/>
          <p14:tracePt t="19855" x="2457450" y="1141413"/>
          <p14:tracePt t="19864" x="2419350" y="1204913"/>
          <p14:tracePt t="19872" x="2392363" y="1287463"/>
          <p14:tracePt t="19881" x="2382838" y="1314450"/>
          <p14:tracePt t="19885" x="2365375" y="1360488"/>
          <p14:tracePt t="19891" x="2346325" y="1433513"/>
          <p14:tracePt t="19900" x="2319338" y="1516063"/>
          <p14:tracePt t="19918" x="2301875" y="1589088"/>
          <p14:tracePt t="19920" x="2292350" y="1671638"/>
          <p14:tracePt t="19928" x="2273300" y="1744663"/>
          <p14:tracePt t="19936" x="2265363" y="1808163"/>
          <p14:tracePt t="19944" x="2255838" y="1862138"/>
          <p14:tracePt t="19948" x="2255838" y="1917700"/>
          <p14:tracePt t="19956" x="2255838" y="1981200"/>
          <p14:tracePt t="19965" x="2246313" y="2036763"/>
          <p14:tracePt t="19972" x="2246313" y="2109788"/>
          <p14:tracePt t="19980" x="2246313" y="2182813"/>
          <p14:tracePt t="19989" x="2246313" y="2255838"/>
          <p14:tracePt t="19996" x="2246313" y="2338388"/>
          <p14:tracePt t="20008" x="2246313" y="2411413"/>
          <p14:tracePt t="20016" x="2246313" y="2484438"/>
          <p14:tracePt t="20024" x="2255838" y="2547938"/>
          <p14:tracePt t="20032" x="2282825" y="2601913"/>
          <p14:tracePt t="20040" x="2301875" y="2638425"/>
          <p14:tracePt t="20049" x="2319338" y="2657475"/>
          <p14:tracePt t="20056" x="2328863" y="2667000"/>
          <p14:tracePt t="20065" x="2338388" y="2674938"/>
          <p14:tracePt t="20072" x="2346325" y="2684463"/>
          <p14:tracePt t="20076" x="2355850" y="2684463"/>
          <p14:tracePt t="20085" x="2374900" y="2693988"/>
          <p14:tracePt t="20092" x="2374900" y="2703513"/>
          <p14:tracePt t="20100" x="2382838" y="2711450"/>
          <p14:tracePt t="20112" x="2428875" y="2740025"/>
          <p14:tracePt t="20120" x="2474913" y="2776538"/>
          <p14:tracePt t="20128" x="2520950" y="2813050"/>
          <p14:tracePt t="20136" x="2603500" y="2849563"/>
          <p14:tracePt t="20144" x="2667000" y="2894013"/>
          <p14:tracePt t="20152" x="2730500" y="2913063"/>
          <p14:tracePt t="20160" x="2786063" y="2940050"/>
          <p14:tracePt t="20169" x="2867025" y="2968625"/>
          <p14:tracePt t="20176" x="2895600" y="2968625"/>
          <p14:tracePt t="20185" x="2940050" y="2976563"/>
          <p14:tracePt t="20191" x="2976563" y="2976563"/>
          <p14:tracePt t="20201" x="2995613" y="2976563"/>
          <p14:tracePt t="20204" x="3032125" y="2976563"/>
          <p14:tracePt t="20217" x="3041650" y="2976563"/>
          <p14:tracePt t="20232" x="3049588" y="2976563"/>
          <p14:tracePt t="20312" x="3059113" y="2976563"/>
          <p14:tracePt t="20336" x="3068638" y="2976563"/>
          <p14:tracePt t="20568" x="3059113" y="2986088"/>
          <p14:tracePt t="20572" x="3049588" y="2986088"/>
          <p14:tracePt t="20581" x="3049588" y="2995613"/>
          <p14:tracePt t="20589" x="3032125" y="2995613"/>
          <p14:tracePt t="20596" x="3022600" y="2995613"/>
          <p14:tracePt t="20604" x="2995613" y="2995613"/>
          <p14:tracePt t="20612" x="2976563" y="2995613"/>
          <p14:tracePt t="20620" x="2949575" y="3005138"/>
          <p14:tracePt t="20628" x="2932113" y="3005138"/>
          <p14:tracePt t="20632" x="2913063" y="3005138"/>
          <p14:tracePt t="20640" x="2886075" y="3013075"/>
          <p14:tracePt t="20650" x="2867025" y="3013075"/>
          <p14:tracePt t="20656" x="2849563" y="3013075"/>
          <p14:tracePt t="20665" x="2840038" y="3013075"/>
          <p14:tracePt t="20672" x="2822575" y="3013075"/>
          <p14:tracePt t="20680" x="2803525" y="3013075"/>
          <p14:tracePt t="20688" x="2786063" y="3013075"/>
          <p14:tracePt t="20692" x="2757488" y="3013075"/>
          <p14:tracePt t="20700" x="2740025" y="3013075"/>
          <p14:tracePt t="20708" x="2713038" y="3013075"/>
          <p14:tracePt t="20716" x="2684463" y="3013075"/>
          <p14:tracePt t="20724" x="2667000" y="3013075"/>
          <p14:tracePt t="20732" x="2657475" y="3013075"/>
          <p14:tracePt t="20744" x="2630488" y="3013075"/>
          <p14:tracePt t="20752" x="2603500" y="3013075"/>
          <p14:tracePt t="20760" x="2574925" y="3005138"/>
          <p14:tracePt t="20768" x="2538413" y="2995613"/>
          <p14:tracePt t="20776" x="2520950" y="2976563"/>
          <p14:tracePt t="20785" x="2501900" y="2968625"/>
          <p14:tracePt t="20792" x="2493963" y="2968625"/>
          <p14:tracePt t="20820" x="2484438" y="2959100"/>
          <p14:tracePt t="20828" x="2484438" y="2949575"/>
          <p14:tracePt t="20896" x="2484438" y="2940050"/>
          <p14:tracePt t="20905" x="2484438" y="2922588"/>
          <p14:tracePt t="20912" x="2484438" y="2894013"/>
          <p14:tracePt t="20916" x="2484438" y="2840038"/>
          <p14:tracePt t="20924" x="2484438" y="2794000"/>
          <p14:tracePt t="20932" x="2493963" y="2757488"/>
          <p14:tracePt t="20944" x="2493963" y="2730500"/>
          <p14:tracePt t="20952" x="2501900" y="2657475"/>
          <p14:tracePt t="20960" x="2511425" y="2593975"/>
          <p14:tracePt t="20968" x="2511425" y="2565400"/>
          <p14:tracePt t="20976" x="2511425" y="2492375"/>
          <p14:tracePt t="20981" x="2511425" y="2455863"/>
          <p14:tracePt t="20988" x="2511425" y="2419350"/>
          <p14:tracePt t="20996" x="2511425" y="2374900"/>
          <p14:tracePt t="21004" x="2511425" y="2346325"/>
          <p14:tracePt t="21012" x="2511425" y="2319338"/>
          <p14:tracePt t="21020" x="2501900" y="2273300"/>
          <p14:tracePt t="21028" x="2493963" y="2255838"/>
          <p14:tracePt t="21040" x="2484438" y="2209800"/>
          <p14:tracePt t="21048" x="2474913" y="2182813"/>
          <p14:tracePt t="21055" x="2474913" y="2155825"/>
          <p14:tracePt t="21064" x="2465388" y="2082800"/>
          <p14:tracePt t="21072" x="2465388" y="2054225"/>
          <p14:tracePt t="21081" x="2465388" y="2009775"/>
          <p14:tracePt t="21087" x="2465388" y="1973263"/>
          <p14:tracePt t="21096" x="2465388" y="1917700"/>
          <p14:tracePt t="21103" x="2465388" y="1862138"/>
          <p14:tracePt t="21108" x="2465388" y="1825625"/>
          <p14:tracePt t="21116" x="2465388" y="1789113"/>
          <p14:tracePt t="21124" x="2465388" y="1771650"/>
          <p14:tracePt t="21132" x="2465388" y="1744663"/>
          <p14:tracePt t="21144" x="2465388" y="1725613"/>
          <p14:tracePt t="21152" x="2465388" y="1698625"/>
          <p14:tracePt t="21160" x="2465388" y="1679575"/>
          <p14:tracePt t="21168" x="2465388" y="1662113"/>
          <p14:tracePt t="21171" x="2465388" y="1652588"/>
          <p14:tracePt t="21181" x="2465388" y="1635125"/>
          <p14:tracePt t="21188" x="2457450" y="1606550"/>
          <p14:tracePt t="21196" x="2457450" y="1562100"/>
          <p14:tracePt t="21204" x="2457450" y="1533525"/>
          <p14:tracePt t="21212" x="2457450" y="1516063"/>
          <p14:tracePt t="21220" x="2438400" y="1489075"/>
          <p14:tracePt t="21228" x="2438400" y="1470025"/>
          <p14:tracePt t="21236" x="2438400" y="1452563"/>
          <p14:tracePt t="21249" x="2438400" y="1443038"/>
          <p14:tracePt t="21255" x="2438400" y="1433513"/>
          <p14:tracePt t="21271" x="2438400" y="1423988"/>
          <p14:tracePt t="21281" x="2438400" y="1416050"/>
          <p14:tracePt t="21287" x="2438400" y="1406525"/>
          <p14:tracePt t="21296" x="2428875" y="1397000"/>
          <p14:tracePt t="21301" x="2428875" y="1387475"/>
          <p14:tracePt t="21307" x="2419350" y="1379538"/>
          <p14:tracePt t="21316" x="2419350" y="1370013"/>
          <p14:tracePt t="21324" x="2419350" y="1360488"/>
          <p14:tracePt t="21332" x="2419350" y="1350963"/>
          <p14:tracePt t="21340" x="2419350" y="1343025"/>
          <p14:tracePt t="21364" x="2419350" y="1333500"/>
          <p14:tracePt t="21412" x="2419350" y="1323975"/>
          <p14:tracePt t="21428" x="2428875" y="1323975"/>
          <p14:tracePt t="21440" x="2438400" y="1323975"/>
          <p14:tracePt t="21448" x="2447925" y="1323975"/>
          <p14:tracePt t="21456" x="2465388" y="1323975"/>
          <p14:tracePt t="21464" x="2484438" y="1323975"/>
          <p14:tracePt t="21472" x="2511425" y="1323975"/>
          <p14:tracePt t="21480" x="2530475" y="1323975"/>
          <p14:tracePt t="21488" x="2557463" y="1323975"/>
          <p14:tracePt t="21496" x="2603500" y="1323975"/>
          <p14:tracePt t="21504" x="2640013" y="1323975"/>
          <p14:tracePt t="21508" x="2693988" y="1323975"/>
          <p14:tracePt t="21520" x="2749550" y="1323975"/>
          <p14:tracePt t="21528" x="2786063" y="1314450"/>
          <p14:tracePt t="21536" x="2840038" y="1314450"/>
          <p14:tracePt t="21544" x="2867025" y="1314450"/>
          <p14:tracePt t="21552" x="2895600" y="1314450"/>
          <p14:tracePt t="21560" x="2922588" y="1314450"/>
          <p14:tracePt t="21568" x="2940050" y="1314450"/>
          <p14:tracePt t="21572" x="2959100" y="1314450"/>
          <p14:tracePt t="21580" x="2976563" y="1314450"/>
          <p14:tracePt t="21588" x="2995613" y="1314450"/>
          <p14:tracePt t="21596" x="3005138" y="1314450"/>
          <p14:tracePt t="21604" x="3013075" y="1314450"/>
          <p14:tracePt t="21616" x="3022600" y="1314450"/>
          <p14:tracePt t="21624" x="3032125" y="1314450"/>
          <p14:tracePt t="21648" x="3041650" y="1314450"/>
          <p14:tracePt t="21672" x="3059113" y="1314450"/>
          <p14:tracePt t="21681" x="3078163" y="1314450"/>
          <p14:tracePt t="21687" x="3086100" y="1314450"/>
          <p14:tracePt t="21696" x="3105150" y="1314450"/>
          <p14:tracePt t="21701" x="3132138" y="1314450"/>
          <p14:tracePt t="21708" x="3168650" y="1314450"/>
          <p14:tracePt t="21716" x="3195638" y="1314450"/>
          <p14:tracePt t="21728" x="3260725" y="1306513"/>
          <p14:tracePt t="21736" x="3287713" y="1306513"/>
          <p14:tracePt t="21744" x="3324225" y="1306513"/>
          <p14:tracePt t="21752" x="3370263" y="1306513"/>
          <p14:tracePt t="21760" x="3397250" y="1296988"/>
          <p14:tracePt t="21764" x="3443288" y="1296988"/>
          <p14:tracePt t="21772" x="3470275" y="1296988"/>
          <p14:tracePt t="21781" x="3506788" y="1296988"/>
          <p14:tracePt t="21788" x="3533775" y="1296988"/>
          <p14:tracePt t="21796" x="3579813" y="1296988"/>
          <p14:tracePt t="21804" x="3606800" y="1296988"/>
          <p14:tracePt t="21812" x="3662363" y="1296988"/>
          <p14:tracePt t="21819" x="3689350" y="1296988"/>
          <p14:tracePt t="21833" x="3735388" y="1296988"/>
          <p14:tracePt t="21839" x="3771900" y="1296988"/>
          <p14:tracePt t="21848" x="3789363" y="1296988"/>
          <p14:tracePt t="21855" x="3817938" y="1296988"/>
          <p14:tracePt t="21865" x="3835400" y="1296988"/>
          <p14:tracePt t="21872" x="3854450" y="1296988"/>
          <p14:tracePt t="21880" x="3871913" y="1296988"/>
          <p14:tracePt t="21888" x="3881438" y="1296988"/>
          <p14:tracePt t="21892" x="3898900" y="1296988"/>
          <p14:tracePt t="21901" x="3917950" y="1296988"/>
          <p14:tracePt t="21918" x="3935413" y="1296988"/>
          <p14:tracePt t="21923" x="3954463" y="1296988"/>
          <p14:tracePt t="21940" x="3963988" y="1296988"/>
          <p14:tracePt t="21952" x="3971925" y="1296988"/>
          <p14:tracePt t="21960" x="3981450" y="1296988"/>
          <p14:tracePt t="21976" x="4000500" y="1296988"/>
          <p14:tracePt t="21985" x="4017963" y="1296988"/>
          <p14:tracePt t="21992" x="4027488" y="1296988"/>
          <p14:tracePt t="22000" x="4044950" y="1296988"/>
          <p14:tracePt t="22016" x="4054475" y="1296988"/>
          <p14:tracePt t="22019" x="4064000" y="1296988"/>
          <p14:tracePt t="22028" x="4083050" y="1296988"/>
          <p14:tracePt t="22036" x="4090988" y="1296988"/>
          <p14:tracePt t="22044" x="4110038" y="1296988"/>
          <p14:tracePt t="22052" x="4119563" y="1296988"/>
          <p14:tracePt t="22072" x="4127500" y="1296988"/>
          <p14:tracePt t="22080" x="4137025" y="1296988"/>
          <p14:tracePt t="22088" x="4156075" y="1306513"/>
          <p14:tracePt t="22096" x="4164013" y="1314450"/>
          <p14:tracePt t="22120" x="4173538" y="1314450"/>
          <p14:tracePt t="22144" x="4183063" y="1323975"/>
          <p14:tracePt t="22164" x="4192588" y="1333500"/>
          <p14:tracePt t="22180" x="4210050" y="1343025"/>
          <p14:tracePt t="22204" x="4219575" y="1350963"/>
          <p14:tracePt t="22219" x="4229100" y="1350963"/>
          <p14:tracePt t="22248" x="4246563" y="1360488"/>
          <p14:tracePt t="22292" x="4256088" y="1360488"/>
          <p14:tracePt t="22301" x="4256088" y="1370013"/>
          <p14:tracePt t="22308" x="4265613" y="1370013"/>
          <p14:tracePt t="22316" x="4283075" y="1379538"/>
          <p14:tracePt t="22332" x="4292600" y="1379538"/>
          <p14:tracePt t="22340" x="4302125" y="1379538"/>
          <p14:tracePt t="22348" x="4310063" y="1387475"/>
          <p14:tracePt t="22480" x="4319588" y="1397000"/>
          <p14:tracePt t="22488" x="4319588" y="1406525"/>
          <p14:tracePt t="22496" x="4329113" y="1423988"/>
          <p14:tracePt t="22505" x="4338638" y="1443038"/>
          <p14:tracePt t="22512" x="4338638" y="1479550"/>
          <p14:tracePt t="22516" x="4346575" y="1506538"/>
          <p14:tracePt t="22528" x="4346575" y="1525588"/>
          <p14:tracePt t="22536" x="4346575" y="1552575"/>
          <p14:tracePt t="22544" x="4356100" y="1570038"/>
          <p14:tracePt t="22552" x="4365625" y="1616075"/>
          <p14:tracePt t="22560" x="4365625" y="1635125"/>
          <p14:tracePt t="22568" x="4375150" y="1662113"/>
          <p14:tracePt t="22576" x="4375150" y="1679575"/>
          <p14:tracePt t="22581" x="4375150" y="1708150"/>
          <p14:tracePt t="22588" x="4375150" y="1716088"/>
          <p14:tracePt t="22596" x="4375150" y="1744663"/>
          <p14:tracePt t="22604" x="4375150" y="1762125"/>
          <p14:tracePt t="22612" x="4375150" y="1789113"/>
          <p14:tracePt t="22620" x="4375150" y="1808163"/>
          <p14:tracePt t="22628" x="4375150" y="1835150"/>
          <p14:tracePt t="22636" x="4375150" y="1862138"/>
          <p14:tracePt t="22644" x="4375150" y="1917700"/>
          <p14:tracePt t="22656" x="4375150" y="1944688"/>
          <p14:tracePt t="22664" x="4365625" y="1990725"/>
          <p14:tracePt t="22671" x="4365625" y="2017713"/>
          <p14:tracePt t="22681" x="4365625" y="2036763"/>
          <p14:tracePt t="22687" x="4365625" y="2063750"/>
          <p14:tracePt t="22696" x="4356100" y="2082800"/>
          <p14:tracePt t="22704" x="4356100" y="2100263"/>
          <p14:tracePt t="22708" x="4346575" y="2119313"/>
          <p14:tracePt t="22724" x="4346575" y="2136775"/>
          <p14:tracePt t="22732" x="4346575" y="2155825"/>
          <p14:tracePt t="22739" x="4346575" y="2173288"/>
          <p14:tracePt t="22748" x="4346575" y="2200275"/>
          <p14:tracePt t="22755" x="4346575" y="2236788"/>
          <p14:tracePt t="22764" x="4346575" y="2265363"/>
          <p14:tracePt t="22776" x="4346575" y="2301875"/>
          <p14:tracePt t="22784" x="4346575" y="2355850"/>
          <p14:tracePt t="22791" x="4346575" y="2401888"/>
          <p14:tracePt t="22800" x="4346575" y="2438400"/>
          <p14:tracePt t="22808" x="4346575" y="2484438"/>
          <p14:tracePt t="22816" x="4346575" y="2511425"/>
          <p14:tracePt t="22824" x="4346575" y="2565400"/>
          <p14:tracePt t="22832" x="4346575" y="2593975"/>
          <p14:tracePt t="22835" x="4346575" y="2611438"/>
          <p14:tracePt t="22844" x="4346575" y="2657475"/>
          <p14:tracePt t="22852" x="4346575" y="2674938"/>
          <p14:tracePt t="22860" x="4346575" y="2684463"/>
          <p14:tracePt t="22868" x="4346575" y="2720975"/>
          <p14:tracePt t="22876" x="4346575" y="2740025"/>
          <p14:tracePt t="22885" x="4346575" y="2757488"/>
          <p14:tracePt t="22901" x="4346575" y="2776538"/>
          <p14:tracePt t="22903" x="4338638" y="2803525"/>
          <p14:tracePt t="22912" x="4338638" y="2820988"/>
          <p14:tracePt t="22920" x="4329113" y="2830513"/>
          <p14:tracePt t="22928" x="4319588" y="2849563"/>
          <p14:tracePt t="22944" x="4310063" y="2876550"/>
          <p14:tracePt t="22952" x="4302125" y="2886075"/>
          <p14:tracePt t="22960" x="4292600" y="2903538"/>
          <p14:tracePt t="22972" x="4292600" y="2913063"/>
          <p14:tracePt t="22980" x="4292600" y="2922588"/>
          <p14:tracePt t="22988" x="4283075" y="2940050"/>
          <p14:tracePt t="23004" x="4283075" y="2949575"/>
          <p14:tracePt t="23124" x="4273550" y="2959100"/>
          <p14:tracePt t="23156" x="4265613" y="2959100"/>
          <p14:tracePt t="23172" x="4246563" y="2959100"/>
          <p14:tracePt t="23176" x="4237038" y="2959100"/>
          <p14:tracePt t="23184" x="4219575" y="2959100"/>
          <p14:tracePt t="23192" x="4200525" y="2959100"/>
          <p14:tracePt t="23200" x="4173538" y="2959100"/>
          <p14:tracePt t="23208" x="4156075" y="2959100"/>
          <p14:tracePt t="23216" x="4127500" y="2959100"/>
          <p14:tracePt t="23224" x="4083050" y="2940050"/>
          <p14:tracePt t="23232" x="4054475" y="2940050"/>
          <p14:tracePt t="23236" x="4037013" y="2930525"/>
          <p14:tracePt t="23244" x="3990975" y="2930525"/>
          <p14:tracePt t="23252" x="3954463" y="2930525"/>
          <p14:tracePt t="23260" x="3927475" y="2930525"/>
          <p14:tracePt t="23268" x="3862388" y="2922588"/>
          <p14:tracePt t="23276" x="3825875" y="2922588"/>
          <p14:tracePt t="23285" x="3771900" y="2922588"/>
          <p14:tracePt t="23292" x="3735388" y="2922588"/>
          <p14:tracePt t="23300" x="3689350" y="2913063"/>
          <p14:tracePt t="23308" x="3662363" y="2913063"/>
          <p14:tracePt t="23320" x="3616325" y="2913063"/>
          <p14:tracePt t="23328" x="3589338" y="2903538"/>
          <p14:tracePt t="23335" x="3570288" y="2903538"/>
          <p14:tracePt t="23344" x="3543300" y="2903538"/>
          <p14:tracePt t="23352" x="3516313" y="2894013"/>
          <p14:tracePt t="23360" x="3497263" y="2894013"/>
          <p14:tracePt t="23366" x="3460750" y="2886075"/>
          <p14:tracePt t="23372" x="3443288" y="2886075"/>
          <p14:tracePt t="23381" x="3416300" y="2886075"/>
          <p14:tracePt t="23388" x="3379788" y="2876550"/>
          <p14:tracePt t="23396" x="3360738" y="2876550"/>
          <p14:tracePt t="23404" x="3314700" y="2876550"/>
          <p14:tracePt t="23412" x="3287713" y="2857500"/>
          <p14:tracePt t="23419" x="3241675" y="2857500"/>
          <p14:tracePt t="23428" x="3214688" y="2857500"/>
          <p14:tracePt t="23440" x="3159125" y="2849563"/>
          <p14:tracePt t="23447" x="3122613" y="2849563"/>
          <p14:tracePt t="23455" x="3068638" y="2849563"/>
          <p14:tracePt t="23465" x="3049588" y="2849563"/>
          <p14:tracePt t="23471" x="3005138" y="2849563"/>
          <p14:tracePt t="23481" x="2968625" y="2849563"/>
          <p14:tracePt t="23488" x="2949575" y="2849563"/>
          <p14:tracePt t="23491" x="2922588" y="2849563"/>
          <p14:tracePt t="23501" x="2886075" y="2849563"/>
          <p14:tracePt t="23508" x="2859088" y="2840038"/>
          <p14:tracePt t="23516" x="2840038" y="2840038"/>
          <p14:tracePt t="23524" x="2822575" y="2840038"/>
          <p14:tracePt t="23533" x="2803525" y="2840038"/>
          <p14:tracePt t="23540" x="2786063" y="2830513"/>
          <p14:tracePt t="23551" x="2749550" y="2830513"/>
          <p14:tracePt t="23560" x="2730500" y="2830513"/>
          <p14:tracePt t="23568" x="2703513" y="2830513"/>
          <p14:tracePt t="23576" x="2684463" y="2830513"/>
          <p14:tracePt t="23585" x="2667000" y="2830513"/>
          <p14:tracePt t="23592" x="2640013" y="2830513"/>
          <p14:tracePt t="23601" x="2630488" y="2830513"/>
          <p14:tracePt t="23608" x="2611438" y="2830513"/>
          <p14:tracePt t="23619" x="2603500" y="2830513"/>
          <p14:tracePt t="23636" x="2593975" y="2830513"/>
          <p14:tracePt t="23667" x="2584450" y="2830513"/>
          <p14:tracePt t="23712" x="2574925" y="2830513"/>
          <p14:tracePt t="23720" x="2566988" y="2830513"/>
          <p14:tracePt t="23728" x="2547938" y="2830513"/>
          <p14:tracePt t="23736" x="2538413" y="2830513"/>
          <p14:tracePt t="23744" x="2530475" y="2830513"/>
          <p14:tracePt t="23748" x="2511425" y="2830513"/>
          <p14:tracePt t="23816" x="2501900" y="2820988"/>
          <p14:tracePt t="23824" x="2501900" y="2803525"/>
          <p14:tracePt t="23827" x="2501900" y="2794000"/>
          <p14:tracePt t="23836" x="2501900" y="2776538"/>
          <p14:tracePt t="23844" x="2501900" y="2730500"/>
          <p14:tracePt t="23852" x="2501900" y="2693988"/>
          <p14:tracePt t="23865" x="2501900" y="2647950"/>
          <p14:tracePt t="23871" x="2501900" y="2620963"/>
          <p14:tracePt t="23881" x="2493963" y="2574925"/>
          <p14:tracePt t="23888" x="2493963" y="2547938"/>
          <p14:tracePt t="23892" x="2493963" y="2492375"/>
          <p14:tracePt t="23901" x="2474913" y="2419350"/>
          <p14:tracePt t="23908" x="2474913" y="2392363"/>
          <p14:tracePt t="23917" x="2474913" y="2338388"/>
          <p14:tracePt t="23924" x="2474913" y="2255838"/>
          <p14:tracePt t="23932" x="2474913" y="2182813"/>
          <p14:tracePt t="23940" x="2474913" y="2090738"/>
          <p14:tracePt t="23949" x="2474913" y="2017713"/>
          <p14:tracePt t="23956" x="2474913" y="1944688"/>
          <p14:tracePt t="23965" x="2474913" y="1890713"/>
          <p14:tracePt t="23972" x="2474913" y="1835150"/>
          <p14:tracePt t="23981" x="2474913" y="1798638"/>
          <p14:tracePt t="23988" x="2474913" y="1771650"/>
          <p14:tracePt t="23997" x="2474913" y="1744663"/>
          <p14:tracePt t="24004" x="2474913" y="1716088"/>
          <p14:tracePt t="24017" x="2474913" y="1671638"/>
          <p14:tracePt t="24024" x="2474913" y="1662113"/>
          <p14:tracePt t="24032" x="2474913" y="1643063"/>
          <p14:tracePt t="24039" x="2484438" y="1616075"/>
          <p14:tracePt t="24049" x="2484438" y="1606550"/>
          <p14:tracePt t="24055" x="2484438" y="1598613"/>
          <p14:tracePt t="24065" x="2484438" y="1562100"/>
          <p14:tracePt t="24072" x="2511425" y="1543050"/>
          <p14:tracePt t="24081" x="2511425" y="1525588"/>
          <p14:tracePt t="24084" x="2511425" y="1489075"/>
          <p14:tracePt t="24092" x="2520950" y="1470025"/>
          <p14:tracePt t="24101" x="2520950" y="1423988"/>
          <p14:tracePt t="24108" x="2520950" y="1397000"/>
          <p14:tracePt t="24116" x="2520950" y="1360488"/>
          <p14:tracePt t="24123" x="2520950" y="1314450"/>
          <p14:tracePt t="24133" x="2520950" y="1277938"/>
          <p14:tracePt t="24140" x="2520950" y="1241425"/>
          <p14:tracePt t="24149" x="2520950" y="1214438"/>
          <p14:tracePt t="24160" x="2520950" y="1196975"/>
          <p14:tracePt t="24168" x="2520950" y="1187450"/>
          <p14:tracePt t="24192" x="2520950" y="1177925"/>
          <p14:tracePt t="24336" x="2520950" y="1168400"/>
          <p14:tracePt t="24352" x="2530475" y="1168400"/>
          <p14:tracePt t="24360" x="2538413" y="1168400"/>
          <p14:tracePt t="24368" x="2547938" y="1168400"/>
          <p14:tracePt t="24376" x="2566988" y="1168400"/>
          <p14:tracePt t="24385" x="2584450" y="1168400"/>
          <p14:tracePt t="24388" x="2611438" y="1168400"/>
          <p14:tracePt t="24396" x="2630488" y="1168400"/>
          <p14:tracePt t="24404" x="2657475" y="1168400"/>
          <p14:tracePt t="24416" x="2684463" y="1168400"/>
          <p14:tracePt t="24424" x="2720975" y="1177925"/>
          <p14:tracePt t="24432" x="2749550" y="1177925"/>
          <p14:tracePt t="24440" x="2776538" y="1187450"/>
          <p14:tracePt t="24448" x="2803525" y="1187450"/>
          <p14:tracePt t="24452" x="2859088" y="1187450"/>
          <p14:tracePt t="24460" x="2903538" y="1196975"/>
          <p14:tracePt t="24468" x="2940050" y="1196975"/>
          <p14:tracePt t="24476" x="2995613" y="1196975"/>
          <p14:tracePt t="24484" x="3059113" y="1196975"/>
          <p14:tracePt t="24492" x="3132138" y="1214438"/>
          <p14:tracePt t="24501" x="3205163" y="1223963"/>
          <p14:tracePt t="24508" x="3287713" y="1223963"/>
          <p14:tracePt t="24516" x="3360738" y="1223963"/>
          <p14:tracePt t="24524" x="3397250" y="1223963"/>
          <p14:tracePt t="24536" x="3470275" y="1223963"/>
          <p14:tracePt t="24544" x="3506788" y="1223963"/>
          <p14:tracePt t="24552" x="3562350" y="1223963"/>
          <p14:tracePt t="24560" x="3635375" y="1223963"/>
          <p14:tracePt t="24568" x="3671888" y="1223963"/>
          <p14:tracePt t="24576" x="3725863" y="1223963"/>
          <p14:tracePt t="24580" x="3762375" y="1223963"/>
          <p14:tracePt t="24588" x="3808413" y="1223963"/>
          <p14:tracePt t="24596" x="3862388" y="1223963"/>
          <p14:tracePt t="24603" x="3898900" y="1223963"/>
          <p14:tracePt t="24612" x="3944938" y="1223963"/>
          <p14:tracePt t="24619" x="3981450" y="1223963"/>
          <p14:tracePt t="24628" x="4027488" y="1223963"/>
          <p14:tracePt t="24640" x="4064000" y="1223963"/>
          <p14:tracePt t="24649" x="4110038" y="1223963"/>
          <p14:tracePt t="24655" x="4164013" y="1223963"/>
          <p14:tracePt t="24665" x="4200525" y="1223963"/>
          <p14:tracePt t="24672" x="4237038" y="1214438"/>
          <p14:tracePt t="24681" x="4265613" y="1204913"/>
          <p14:tracePt t="24688" x="4292600" y="1204913"/>
          <p14:tracePt t="24696" x="4319588" y="1204913"/>
          <p14:tracePt t="24704" x="4365625" y="1204913"/>
          <p14:tracePt t="24708" x="4375150" y="1204913"/>
          <p14:tracePt t="24716" x="4392613" y="1204913"/>
          <p14:tracePt t="24724" x="4429125" y="1196975"/>
          <p14:tracePt t="24740" x="4438650" y="1196975"/>
          <p14:tracePt t="24824" x="4448175" y="1187450"/>
          <p14:tracePt t="25012" x="4448175" y="1196975"/>
          <p14:tracePt t="25020" x="4448175" y="1204913"/>
          <p14:tracePt t="25024" x="4448175" y="1223963"/>
          <p14:tracePt t="25032" x="4448175" y="1233488"/>
          <p14:tracePt t="25040" x="4448175" y="1250950"/>
          <p14:tracePt t="25048" x="4448175" y="1277938"/>
          <p14:tracePt t="25066" x="4448175" y="1296988"/>
          <p14:tracePt t="25072" x="4448175" y="1306513"/>
          <p14:tracePt t="25076" x="4448175" y="1333500"/>
          <p14:tracePt t="25088" x="4448175" y="1343025"/>
          <p14:tracePt t="25096" x="4448175" y="1350963"/>
          <p14:tracePt t="25104" x="4448175" y="1360488"/>
          <p14:tracePt t="25112" x="4448175" y="1379538"/>
          <p14:tracePt t="25120" x="4448175" y="1397000"/>
          <p14:tracePt t="25128" x="4448175" y="1416050"/>
          <p14:tracePt t="25136" x="4448175" y="1443038"/>
          <p14:tracePt t="25140" x="4448175" y="1460500"/>
          <p14:tracePt t="25148" x="4448175" y="1489075"/>
          <p14:tracePt t="25156" x="4448175" y="1516063"/>
          <p14:tracePt t="25165" x="4448175" y="1562100"/>
          <p14:tracePt t="25172" x="4448175" y="1598613"/>
          <p14:tracePt t="25185" x="4448175" y="1643063"/>
          <p14:tracePt t="25192" x="4448175" y="1679575"/>
          <p14:tracePt t="25201" x="4448175" y="1725613"/>
          <p14:tracePt t="25204" x="4448175" y="1762125"/>
          <p14:tracePt t="25212" x="4448175" y="1808163"/>
          <p14:tracePt t="25221" x="4448175" y="1862138"/>
          <p14:tracePt t="25228" x="4448175" y="1898650"/>
          <p14:tracePt t="25236" x="4448175" y="1944688"/>
          <p14:tracePt t="25244" x="4448175" y="1981200"/>
          <p14:tracePt t="25252" x="4448175" y="2054225"/>
          <p14:tracePt t="25260" x="4448175" y="2090738"/>
          <p14:tracePt t="25268" x="4448175" y="2146300"/>
          <p14:tracePt t="25276" x="4448175" y="2173288"/>
          <p14:tracePt t="25285" x="4448175" y="2228850"/>
          <p14:tracePt t="25292" x="4448175" y="2273300"/>
          <p14:tracePt t="25300" x="4448175" y="2328863"/>
          <p14:tracePt t="25308" x="4448175" y="2365375"/>
          <p14:tracePt t="25319" x="4448175" y="2411413"/>
          <p14:tracePt t="25328" x="4448175" y="2428875"/>
          <p14:tracePt t="25333" x="4448175" y="2455863"/>
          <p14:tracePt t="25339" x="4448175" y="2484438"/>
          <p14:tracePt t="25349" x="4448175" y="2501900"/>
          <p14:tracePt t="25355" x="4448175" y="2528888"/>
          <p14:tracePt t="25364" x="4448175" y="2557463"/>
          <p14:tracePt t="25371" x="4448175" y="2574925"/>
          <p14:tracePt t="25381" x="4448175" y="2593975"/>
          <p14:tracePt t="25388" x="4448175" y="2620963"/>
          <p14:tracePt t="25396" x="4448175" y="2630488"/>
          <p14:tracePt t="25404" x="4448175" y="2657475"/>
          <p14:tracePt t="25412" x="4448175" y="2684463"/>
          <p14:tracePt t="25420" x="4448175" y="2703513"/>
          <p14:tracePt t="25428" x="4448175" y="2720975"/>
          <p14:tracePt t="25439" x="4448175" y="2747963"/>
          <p14:tracePt t="25449" x="4448175" y="2757488"/>
          <p14:tracePt t="25455" x="4448175" y="2784475"/>
          <p14:tracePt t="25460" x="4448175" y="2803525"/>
          <p14:tracePt t="25468" x="4456113" y="2813050"/>
          <p14:tracePt t="25476" x="4456113" y="2820988"/>
          <p14:tracePt t="25500" x="4456113" y="2830513"/>
          <p14:tracePt t="25508" x="4456113" y="2840038"/>
          <p14:tracePt t="25524" x="4456113" y="2857500"/>
          <p14:tracePt t="25533" x="4456113" y="2867025"/>
          <p14:tracePt t="25568" x="4456113" y="2886075"/>
          <p14:tracePt t="25587" x="4456113" y="2894013"/>
          <p14:tracePt t="25620" x="4456113" y="2903538"/>
          <p14:tracePt t="25832" x="4448175" y="2913063"/>
          <p14:tracePt t="25840" x="4438650" y="2913063"/>
          <p14:tracePt t="25848" x="4419600" y="2922588"/>
          <p14:tracePt t="25856" x="4392613" y="2922588"/>
          <p14:tracePt t="25865" x="4365625" y="2922588"/>
          <p14:tracePt t="25872" x="4338638" y="2922588"/>
          <p14:tracePt t="25881" x="4292600" y="2922588"/>
          <p14:tracePt t="25885" x="4237038" y="2922588"/>
          <p14:tracePt t="25892" x="4164013" y="2940050"/>
          <p14:tracePt t="25901" x="4100513" y="2940050"/>
          <p14:tracePt t="25918" x="3971925" y="2940050"/>
          <p14:tracePt t="25924" x="3935413" y="2940050"/>
          <p14:tracePt t="25932" x="3862388" y="2940050"/>
          <p14:tracePt t="25940" x="3808413" y="2940050"/>
          <p14:tracePt t="25948" x="3752850" y="2940050"/>
          <p14:tracePt t="25956" x="3698875" y="2940050"/>
          <p14:tracePt t="25964" x="3635375" y="2940050"/>
          <p14:tracePt t="25971" x="3598863" y="2940050"/>
          <p14:tracePt t="25980" x="3552825" y="2940050"/>
          <p14:tracePt t="25988" x="3516313" y="2940050"/>
          <p14:tracePt t="25996" x="3489325" y="2940050"/>
          <p14:tracePt t="26003" x="3470275" y="2940050"/>
          <p14:tracePt t="26012" x="3443288" y="2940050"/>
          <p14:tracePt t="26019" x="3406775" y="2940050"/>
          <p14:tracePt t="26028" x="3379788" y="2959100"/>
          <p14:tracePt t="26035" x="3351213" y="2959100"/>
          <p14:tracePt t="26044" x="3306763" y="2959100"/>
          <p14:tracePt t="26052" x="3270250" y="2959100"/>
          <p14:tracePt t="26060" x="3224213" y="2959100"/>
          <p14:tracePt t="26068" x="3195638" y="2959100"/>
          <p14:tracePt t="26076" x="3159125" y="2959100"/>
          <p14:tracePt t="26084" x="3122613" y="2959100"/>
          <p14:tracePt t="26092" x="3095625" y="2959100"/>
          <p14:tracePt t="26100" x="3059113" y="2959100"/>
          <p14:tracePt t="26108" x="3041650" y="2959100"/>
          <p14:tracePt t="26120" x="2995613" y="2959100"/>
          <p14:tracePt t="26128" x="2976563" y="2959100"/>
          <p14:tracePt t="26136" x="2949575" y="2959100"/>
          <p14:tracePt t="26140" x="2913063" y="2959100"/>
          <p14:tracePt t="26149" x="2876550" y="2968625"/>
          <p14:tracePt t="26156" x="2849563" y="2968625"/>
          <p14:tracePt t="26164" x="2822575" y="2968625"/>
          <p14:tracePt t="26172" x="2786063" y="2968625"/>
          <p14:tracePt t="26180" x="2767013" y="2968625"/>
          <p14:tracePt t="26188" x="2730500" y="2968625"/>
          <p14:tracePt t="26196" x="2713038" y="2968625"/>
          <p14:tracePt t="26203" x="2684463" y="2968625"/>
          <p14:tracePt t="26212" x="2657475" y="2968625"/>
          <p14:tracePt t="26220" x="2640013" y="2968625"/>
          <p14:tracePt t="26228" x="2620963" y="2968625"/>
          <p14:tracePt t="26236" x="2593975" y="2968625"/>
          <p14:tracePt t="26244" x="2566988" y="2968625"/>
          <p14:tracePt t="26252" x="2520950" y="2968625"/>
          <p14:tracePt t="26260" x="2493963" y="2968625"/>
          <p14:tracePt t="26267" x="2465388" y="2968625"/>
          <p14:tracePt t="26276" x="2411413" y="2968625"/>
          <p14:tracePt t="26284" x="2365375" y="2968625"/>
          <p14:tracePt t="26301" x="2346325" y="2968625"/>
          <p14:tracePt t="26496" x="2338388" y="2968625"/>
          <p14:tracePt t="26504" x="2338388" y="2949575"/>
          <p14:tracePt t="26512" x="2338388" y="2940050"/>
          <p14:tracePt t="26520" x="2338388" y="2922588"/>
          <p14:tracePt t="26528" x="2338388" y="2903538"/>
          <p14:tracePt t="26536" x="2338388" y="2867025"/>
          <p14:tracePt t="26544" x="2338388" y="2849563"/>
          <p14:tracePt t="26552" x="2346325" y="2813050"/>
          <p14:tracePt t="26556" x="2346325" y="2794000"/>
          <p14:tracePt t="26564" x="2355850" y="2747963"/>
          <p14:tracePt t="26572" x="2365375" y="2730500"/>
          <p14:tracePt t="26580" x="2365375" y="2674938"/>
          <p14:tracePt t="26588" x="2374900" y="2638425"/>
          <p14:tracePt t="26597" x="2382838" y="2620963"/>
          <p14:tracePt t="26604" x="2382838" y="2574925"/>
          <p14:tracePt t="26612" x="2401888" y="2547938"/>
          <p14:tracePt t="26617" x="2401888" y="2501900"/>
          <p14:tracePt t="26624" x="2411413" y="2465388"/>
          <p14:tracePt t="26632" x="2411413" y="2428875"/>
          <p14:tracePt t="26640" x="2419350" y="2392363"/>
          <p14:tracePt t="26649" x="2419350" y="2346325"/>
          <p14:tracePt t="26656" x="2428875" y="2309813"/>
          <p14:tracePt t="26664" x="2438400" y="2265363"/>
          <p14:tracePt t="26672" x="2438400" y="2228850"/>
          <p14:tracePt t="26676" x="2447925" y="2173288"/>
          <p14:tracePt t="26684" x="2465388" y="2109788"/>
          <p14:tracePt t="26692" x="2465388" y="2073275"/>
          <p14:tracePt t="26701" x="2465388" y="2017713"/>
          <p14:tracePt t="26708" x="2465388" y="1954213"/>
          <p14:tracePt t="26717" x="2465388" y="1927225"/>
          <p14:tracePt t="26724" x="2465388" y="1898650"/>
          <p14:tracePt t="26733" x="2465388" y="1854200"/>
          <p14:tracePt t="26740" x="2465388" y="1825625"/>
          <p14:tracePt t="26749" x="2465388" y="1808163"/>
          <p14:tracePt t="26755" x="2465388" y="1789113"/>
          <p14:tracePt t="26764" x="2465388" y="1771650"/>
          <p14:tracePt t="26780" x="2465388" y="1752600"/>
          <p14:tracePt t="26788" x="2465388" y="1735138"/>
          <p14:tracePt t="26797" x="2465388" y="1716088"/>
          <p14:tracePt t="26803" x="2465388" y="1708150"/>
          <p14:tracePt t="26812" x="2465388" y="1689100"/>
          <p14:tracePt t="26820" x="2465388" y="1671638"/>
          <p14:tracePt t="26828" x="2465388" y="1643063"/>
          <p14:tracePt t="26835" x="2465388" y="1635125"/>
          <p14:tracePt t="26844" x="2465388" y="1625600"/>
          <p14:tracePt t="26851" x="2465388" y="1589088"/>
          <p14:tracePt t="26860" x="2465388" y="1570038"/>
          <p14:tracePt t="26867" x="2465388" y="1543050"/>
          <p14:tracePt t="26876" x="2465388" y="1516063"/>
          <p14:tracePt t="26884" x="2465388" y="1489075"/>
          <p14:tracePt t="26892" x="2465388" y="1460500"/>
          <p14:tracePt t="26900" x="2465388" y="1423988"/>
          <p14:tracePt t="26908" x="2474913" y="1406525"/>
          <p14:tracePt t="26934" x="2474913" y="1350963"/>
          <p14:tracePt t="26939" x="2474913" y="1343025"/>
          <p14:tracePt t="26948" x="2474913" y="1323975"/>
          <p14:tracePt t="26964" x="2474913" y="1314450"/>
          <p14:tracePt t="26987" x="2484438" y="1306513"/>
          <p14:tracePt t="27004" x="2484438" y="1296988"/>
          <p14:tracePt t="27035" x="2493963" y="1296988"/>
          <p14:tracePt t="27052" x="2501900" y="1287463"/>
          <p14:tracePt t="27067" x="2520950" y="1287463"/>
          <p14:tracePt t="27076" x="2538413" y="1287463"/>
          <p14:tracePt t="27084" x="2557463" y="1277938"/>
          <p14:tracePt t="27092" x="2574925" y="1270000"/>
          <p14:tracePt t="27101" x="2593975" y="1270000"/>
          <p14:tracePt t="27108" x="2620963" y="1270000"/>
          <p14:tracePt t="27117" x="2647950" y="1260475"/>
          <p14:tracePt t="27124" x="2693988" y="1260475"/>
          <p14:tracePt t="27133" x="2720975" y="1250950"/>
          <p14:tracePt t="27140" x="2767013" y="1241425"/>
          <p14:tracePt t="27149" x="2794000" y="1241425"/>
          <p14:tracePt t="27156" x="2813050" y="1241425"/>
          <p14:tracePt t="27164" x="2867025" y="1241425"/>
          <p14:tracePt t="27172" x="2895600" y="1241425"/>
          <p14:tracePt t="27180" x="2940050" y="1241425"/>
          <p14:tracePt t="27188" x="2968625" y="1241425"/>
          <p14:tracePt t="27196" x="3022600" y="1241425"/>
          <p14:tracePt t="27204" x="3049588" y="1241425"/>
          <p14:tracePt t="27212" x="3086100" y="1241425"/>
          <p14:tracePt t="27220" x="3122613" y="1241425"/>
          <p14:tracePt t="27228" x="3178175" y="1241425"/>
          <p14:tracePt t="27236" x="3214688" y="1241425"/>
          <p14:tracePt t="27244" x="3270250" y="1233488"/>
          <p14:tracePt t="27251" x="3314700" y="1233488"/>
          <p14:tracePt t="27260" x="3351213" y="1233488"/>
          <p14:tracePt t="27268" x="3406775" y="1233488"/>
          <p14:tracePt t="27276" x="3452813" y="1233488"/>
          <p14:tracePt t="27284" x="3516313" y="1233488"/>
          <p14:tracePt t="27292" x="3579813" y="1233488"/>
          <p14:tracePt t="27300" x="3635375" y="1233488"/>
          <p14:tracePt t="27308" x="3689350" y="1233488"/>
          <p14:tracePt t="27317" x="3762375" y="1233488"/>
          <p14:tracePt t="27324" x="3808413" y="1233488"/>
          <p14:tracePt t="27333" x="3854450" y="1233488"/>
          <p14:tracePt t="27340" x="3898900" y="1233488"/>
          <p14:tracePt t="27349" x="3927475" y="1214438"/>
          <p14:tracePt t="27356" x="3954463" y="1214438"/>
          <p14:tracePt t="27365" x="3990975" y="1214438"/>
          <p14:tracePt t="27371" x="4017963" y="1204913"/>
          <p14:tracePt t="27380" x="4037013" y="1204913"/>
          <p14:tracePt t="27388" x="4054475" y="1204913"/>
          <p14:tracePt t="27396" x="4083050" y="1196975"/>
          <p14:tracePt t="27403" x="4090988" y="1196975"/>
          <p14:tracePt t="27412" x="4119563" y="1196975"/>
          <p14:tracePt t="27420" x="4146550" y="1196975"/>
          <p14:tracePt t="27428" x="4173538" y="1196975"/>
          <p14:tracePt t="27436" x="4192588" y="1196975"/>
          <p14:tracePt t="27444" x="4219575" y="1196975"/>
          <p14:tracePt t="27451" x="4256088" y="1187450"/>
          <p14:tracePt t="27460" x="4273550" y="1187450"/>
          <p14:tracePt t="27468" x="4302125" y="1187450"/>
          <p14:tracePt t="27476" x="4319588" y="1187450"/>
          <p14:tracePt t="27484" x="4346575" y="1187450"/>
          <p14:tracePt t="27492" x="4365625" y="1187450"/>
          <p14:tracePt t="27501" x="4383088" y="1187450"/>
          <p14:tracePt t="27508" x="4392613" y="1187450"/>
          <p14:tracePt t="27704" x="4392613" y="1196975"/>
          <p14:tracePt t="27712" x="4402138" y="1204913"/>
          <p14:tracePt t="27720" x="4402138" y="1233488"/>
          <p14:tracePt t="27724" x="4402138" y="1250950"/>
          <p14:tracePt t="27732" x="4402138" y="1277938"/>
          <p14:tracePt t="27740" x="4402138" y="1296988"/>
          <p14:tracePt t="27748" x="4402138" y="1333500"/>
          <p14:tracePt t="27756" x="4402138" y="1360488"/>
          <p14:tracePt t="27764" x="4411663" y="1397000"/>
          <p14:tracePt t="27772" x="4411663" y="1423988"/>
          <p14:tracePt t="27780" x="4411663" y="1452563"/>
          <p14:tracePt t="27788" x="4411663" y="1479550"/>
          <p14:tracePt t="27797" x="4411663" y="1506538"/>
          <p14:tracePt t="27804" x="4411663" y="1543050"/>
          <p14:tracePt t="27812" x="4411663" y="1579563"/>
          <p14:tracePt t="27820" x="4411663" y="1589088"/>
          <p14:tracePt t="27828" x="4411663" y="1625600"/>
          <p14:tracePt t="27836" x="4411663" y="1635125"/>
          <p14:tracePt t="27844" x="4411663" y="1662113"/>
          <p14:tracePt t="27852" x="4429125" y="1689100"/>
          <p14:tracePt t="27860" x="4438650" y="1708150"/>
          <p14:tracePt t="27867" x="4438650" y="1725613"/>
          <p14:tracePt t="27876" x="4448175" y="1752600"/>
          <p14:tracePt t="27884" x="4448175" y="1762125"/>
          <p14:tracePt t="27892" x="4456113" y="1789113"/>
          <p14:tracePt t="27900" x="4456113" y="1808163"/>
          <p14:tracePt t="27909" x="4465638" y="1825625"/>
          <p14:tracePt t="27917" x="4465638" y="1854200"/>
          <p14:tracePt t="27924" x="4465638" y="1881188"/>
          <p14:tracePt t="27933" x="4475163" y="1927225"/>
          <p14:tracePt t="27940" x="4475163" y="1954213"/>
          <p14:tracePt t="27948" x="4475163" y="2009775"/>
          <p14:tracePt t="27955" x="4475163" y="2036763"/>
          <p14:tracePt t="27964" x="4475163" y="2073275"/>
          <p14:tracePt t="27972" x="4475163" y="2127250"/>
          <p14:tracePt t="27980" x="4475163" y="2163763"/>
          <p14:tracePt t="27988" x="4475163" y="2209800"/>
          <p14:tracePt t="27996" x="4475163" y="2265363"/>
          <p14:tracePt t="28004" x="4475163" y="2301875"/>
          <p14:tracePt t="28012" x="4475163" y="2355850"/>
          <p14:tracePt t="28019" x="4475163" y="2374900"/>
          <p14:tracePt t="28028" x="4484688" y="2419350"/>
          <p14:tracePt t="28035" x="4484688" y="2447925"/>
          <p14:tracePt t="28044" x="4484688" y="2474913"/>
          <p14:tracePt t="28051" x="4484688" y="2492375"/>
          <p14:tracePt t="28060" x="4484688" y="2520950"/>
          <p14:tracePt t="28068" x="4484688" y="2538413"/>
          <p14:tracePt t="28076" x="4484688" y="2557463"/>
          <p14:tracePt t="28084" x="4484688" y="2584450"/>
          <p14:tracePt t="28093" x="4484688" y="2601913"/>
          <p14:tracePt t="28101" x="4484688" y="2620963"/>
          <p14:tracePt t="28108" x="4484688" y="2638425"/>
          <p14:tracePt t="28116" x="4484688" y="2667000"/>
          <p14:tracePt t="28125" x="4484688" y="2684463"/>
          <p14:tracePt t="28132" x="4484688" y="2703513"/>
          <p14:tracePt t="28140" x="4484688" y="2720975"/>
          <p14:tracePt t="28148" x="4484688" y="2730500"/>
          <p14:tracePt t="28156" x="4484688" y="2757488"/>
          <p14:tracePt t="28171" x="4484688" y="2767013"/>
          <p14:tracePt t="28180" x="4484688" y="2784475"/>
          <p14:tracePt t="28196" x="4484688" y="2794000"/>
          <p14:tracePt t="28204" x="4484688" y="2813050"/>
          <p14:tracePt t="28220" x="4484688" y="2820988"/>
          <p14:tracePt t="28236" x="4484688" y="2830513"/>
          <p14:tracePt t="28260" x="4484688" y="2849563"/>
          <p14:tracePt t="28267" x="4484688" y="2857500"/>
          <p14:tracePt t="28276" x="4484688" y="2867025"/>
          <p14:tracePt t="28284" x="4484688" y="2876550"/>
          <p14:tracePt t="28292" x="4484688" y="2886075"/>
          <p14:tracePt t="28308" x="4475163" y="2894013"/>
          <p14:tracePt t="28316" x="4475163" y="2903538"/>
          <p14:tracePt t="28408" x="4465638" y="2913063"/>
          <p14:tracePt t="28419" x="4465638" y="2922588"/>
          <p14:tracePt t="28428" x="4456113" y="2922588"/>
          <p14:tracePt t="28436" x="4438650" y="2922588"/>
          <p14:tracePt t="28444" x="4411663" y="2922588"/>
          <p14:tracePt t="28452" x="4365625" y="2922588"/>
          <p14:tracePt t="28460" x="4338638" y="2922588"/>
          <p14:tracePt t="28468" x="4292600" y="2922588"/>
          <p14:tracePt t="28476" x="4256088" y="2930525"/>
          <p14:tracePt t="28484" x="4192588" y="2940050"/>
          <p14:tracePt t="28492" x="4156075" y="2940050"/>
          <p14:tracePt t="28501" x="4100513" y="2940050"/>
          <p14:tracePt t="28508" x="4037013" y="2968625"/>
          <p14:tracePt t="28516" x="3981450" y="2976563"/>
          <p14:tracePt t="28524" x="3917950" y="2976563"/>
          <p14:tracePt t="28533" x="3862388" y="2976563"/>
          <p14:tracePt t="28540" x="3808413" y="2976563"/>
          <p14:tracePt t="28549" x="3781425" y="2976563"/>
          <p14:tracePt t="28556" x="3725863" y="2976563"/>
          <p14:tracePt t="28565" x="3679825" y="2976563"/>
          <p14:tracePt t="28572" x="3625850" y="2976563"/>
          <p14:tracePt t="28581" x="3589338" y="2976563"/>
          <p14:tracePt t="28588" x="3562350" y="2976563"/>
          <p14:tracePt t="28597" x="3516313" y="2976563"/>
          <p14:tracePt t="28604" x="3460750" y="2976563"/>
          <p14:tracePt t="28612" x="3406775" y="2976563"/>
          <p14:tracePt t="28619" x="3351213" y="2976563"/>
          <p14:tracePt t="28628" x="3306763" y="2976563"/>
          <p14:tracePt t="28635" x="3241675" y="2976563"/>
          <p14:tracePt t="28644" x="3187700" y="2976563"/>
          <p14:tracePt t="28652" x="3122613" y="2976563"/>
          <p14:tracePt t="28660" x="3068638" y="2976563"/>
          <p14:tracePt t="28668" x="3032125" y="2976563"/>
          <p14:tracePt t="28676" x="2986088" y="2976563"/>
          <p14:tracePt t="28684" x="2932113" y="2976563"/>
          <p14:tracePt t="28692" x="2895600" y="2976563"/>
          <p14:tracePt t="28700" x="2859088" y="2976563"/>
          <p14:tracePt t="28708" x="2830513" y="2968625"/>
          <p14:tracePt t="28716" x="2803525" y="2968625"/>
          <p14:tracePt t="28724" x="2776538" y="2959100"/>
          <p14:tracePt t="28733" x="2757488" y="2959100"/>
          <p14:tracePt t="28740" x="2740025" y="2949575"/>
          <p14:tracePt t="28748" x="2720975" y="2949575"/>
          <p14:tracePt t="28756" x="2713038" y="2949575"/>
          <p14:tracePt t="28764" x="2693988" y="2940050"/>
          <p14:tracePt t="28781" x="2684463" y="2940050"/>
          <p14:tracePt t="28787" x="2676525" y="2930525"/>
          <p14:tracePt t="28812" x="2657475" y="2930525"/>
          <p14:tracePt t="28835" x="2640013" y="2930525"/>
          <p14:tracePt t="28844" x="2630488" y="2922588"/>
          <p14:tracePt t="28851" x="2620963" y="2922588"/>
          <p14:tracePt t="28868" x="2611438" y="2922588"/>
          <p14:tracePt t="28936" x="2603500" y="2913063"/>
          <p14:tracePt t="28960" x="2603500" y="2903538"/>
          <p14:tracePt t="28964" x="2603500" y="2894013"/>
          <p14:tracePt t="28971" x="2603500" y="2876550"/>
          <p14:tracePt t="28980" x="2603500" y="2849563"/>
          <p14:tracePt t="28988" x="2603500" y="2830513"/>
          <p14:tracePt t="28996" x="2593975" y="2794000"/>
          <p14:tracePt t="29003" x="2584450" y="2740025"/>
          <p14:tracePt t="29012" x="2584450" y="2703513"/>
          <p14:tracePt t="29020" x="2584450" y="2647950"/>
          <p14:tracePt t="29028" x="2574925" y="2601913"/>
          <p14:tracePt t="29035" x="2574925" y="2565400"/>
          <p14:tracePt t="29044" x="2574925" y="2520950"/>
          <p14:tracePt t="29052" x="2574925" y="2484438"/>
          <p14:tracePt t="29060" x="2574925" y="2455863"/>
          <p14:tracePt t="29068" x="2566988" y="2411413"/>
          <p14:tracePt t="29076" x="2566988" y="2392363"/>
          <p14:tracePt t="29084" x="2566988" y="2382838"/>
          <p14:tracePt t="29092" x="2566988" y="2365375"/>
          <p14:tracePt t="29100" x="2566988" y="2346325"/>
          <p14:tracePt t="29117" x="2566988" y="2319338"/>
          <p14:tracePt t="29124" x="2566988" y="2301875"/>
          <p14:tracePt t="29132" x="2566988" y="2292350"/>
          <p14:tracePt t="29140" x="2566988" y="2265363"/>
          <p14:tracePt t="29148" x="2566988" y="2255838"/>
          <p14:tracePt t="29156" x="2566988" y="2219325"/>
          <p14:tracePt t="29165" x="2566988" y="2200275"/>
          <p14:tracePt t="29172" x="2566988" y="2163763"/>
          <p14:tracePt t="29181" x="2566988" y="2119313"/>
          <p14:tracePt t="29188" x="2566988" y="2090738"/>
          <p14:tracePt t="29196" x="2566988" y="2063750"/>
          <p14:tracePt t="29203" x="2566988" y="2009775"/>
          <p14:tracePt t="29212" x="2566988" y="1963738"/>
          <p14:tracePt t="29219" x="2566988" y="1927225"/>
          <p14:tracePt t="29228" x="2566988" y="1917700"/>
          <p14:tracePt t="29235" x="2566988" y="1890713"/>
          <p14:tracePt t="29244" x="2566988" y="1854200"/>
          <p14:tracePt t="29252" x="2566988" y="1825625"/>
          <p14:tracePt t="29260" x="2566988" y="1789113"/>
          <p14:tracePt t="29267" x="2566988" y="1771650"/>
          <p14:tracePt t="29276" x="2557463" y="1752600"/>
          <p14:tracePt t="29292" x="2547938" y="1716088"/>
          <p14:tracePt t="29300" x="2547938" y="1708150"/>
          <p14:tracePt t="29308" x="2547938" y="1679575"/>
          <p14:tracePt t="29316" x="2547938" y="1662113"/>
          <p14:tracePt t="29324" x="2538413" y="1652588"/>
          <p14:tracePt t="29333" x="2520950" y="1616075"/>
          <p14:tracePt t="29348" x="2520950" y="1589088"/>
          <p14:tracePt t="29356" x="2520950" y="1570038"/>
          <p14:tracePt t="29365" x="2520950" y="1552575"/>
          <p14:tracePt t="29381" x="2520950" y="1543050"/>
          <p14:tracePt t="29412" x="2520950" y="1533525"/>
          <p14:tracePt t="29435" x="2520950" y="1525588"/>
          <p14:tracePt t="29500" x="2520950" y="1516063"/>
          <p14:tracePt t="29704" x="2520950" y="1506538"/>
          <p14:tracePt t="29716" x="2520950" y="1489075"/>
          <p14:tracePt t="29724" x="2520950" y="1479550"/>
          <p14:tracePt t="29733" x="2520950" y="1470025"/>
          <p14:tracePt t="29740" x="2520950" y="1460500"/>
          <p14:tracePt t="29757" x="2520950" y="1452563"/>
          <p14:tracePt t="29772" x="2520950" y="1443038"/>
          <p14:tracePt t="29784" x="2520950" y="1433513"/>
          <p14:tracePt t="29808" x="2520950" y="1423988"/>
          <p14:tracePt t="29980" x="2520950" y="1416050"/>
          <p14:tracePt t="30096" x="2520950" y="1406525"/>
          <p14:tracePt t="30132" x="2520950" y="1397000"/>
          <p14:tracePt t="31488" x="2530475" y="1397000"/>
          <p14:tracePt t="31528" x="2530475" y="1406525"/>
          <p14:tracePt t="31536" x="2538413" y="1416050"/>
          <p14:tracePt t="31560" x="2547938" y="1433513"/>
          <p14:tracePt t="31564" x="2547938" y="1443038"/>
          <p14:tracePt t="31572" x="2547938" y="1452563"/>
          <p14:tracePt t="31588" x="2547938" y="1460500"/>
          <p14:tracePt t="31628" x="2557463" y="1470025"/>
          <p14:tracePt t="31652" x="2557463" y="1489075"/>
          <p14:tracePt t="31660" x="2557463" y="1497013"/>
          <p14:tracePt t="31668" x="2557463" y="1516063"/>
          <p14:tracePt t="31676" x="2557463" y="1533525"/>
          <p14:tracePt t="31684" x="2557463" y="1562100"/>
          <p14:tracePt t="31692" x="2557463" y="1579563"/>
          <p14:tracePt t="31700" x="2557463" y="1589088"/>
          <p14:tracePt t="31708" x="2557463" y="1598613"/>
          <p14:tracePt t="31996" x="2557463" y="1579563"/>
          <p14:tracePt t="32012" x="2557463" y="1570038"/>
          <p14:tracePt t="32020" x="2557463" y="1562100"/>
          <p14:tracePt t="32028" x="2557463" y="1552575"/>
          <p14:tracePt t="32040" x="2557463" y="1543050"/>
          <p14:tracePt t="32051" x="2557463" y="1533525"/>
          <p14:tracePt t="32060" x="2557463" y="1525588"/>
          <p14:tracePt t="32068" x="2557463" y="1516063"/>
          <p14:tracePt t="32076" x="2557463" y="1506538"/>
          <p14:tracePt t="32084" x="2557463" y="1497013"/>
          <p14:tracePt t="32092" x="2557463" y="1479550"/>
          <p14:tracePt t="32104" x="2557463" y="1470025"/>
          <p14:tracePt t="32112" x="2557463" y="1460500"/>
          <p14:tracePt t="32120" x="2557463" y="1452563"/>
          <p14:tracePt t="32129" x="2557463" y="1443038"/>
          <p14:tracePt t="32136" x="2557463" y="1433513"/>
          <p14:tracePt t="32160" x="2557463" y="1423988"/>
          <p14:tracePt t="32180" x="2557463" y="1416050"/>
          <p14:tracePt t="32328" x="2557463" y="1406525"/>
          <p14:tracePt t="32335" x="2566988" y="1397000"/>
          <p14:tracePt t="32360" x="2574925" y="1397000"/>
          <p14:tracePt t="32368" x="2584450" y="1397000"/>
          <p14:tracePt t="32384" x="2603500" y="1397000"/>
          <p14:tracePt t="32392" x="2620963" y="1387475"/>
          <p14:tracePt t="32400" x="2647950" y="1387475"/>
          <p14:tracePt t="32404" x="2667000" y="1387475"/>
          <p14:tracePt t="32413" x="2684463" y="1387475"/>
          <p14:tracePt t="32420" x="2730500" y="1387475"/>
          <p14:tracePt t="32428" x="2757488" y="1387475"/>
          <p14:tracePt t="32436" x="2794000" y="1387475"/>
          <p14:tracePt t="32444" x="2830513" y="1387475"/>
          <p14:tracePt t="32451" x="2867025" y="1387475"/>
          <p14:tracePt t="32460" x="2895600" y="1387475"/>
          <p14:tracePt t="32468" x="2932113" y="1387475"/>
          <p14:tracePt t="32476" x="2949575" y="1387475"/>
          <p14:tracePt t="32484" x="2976563" y="1387475"/>
          <p14:tracePt t="32492" x="2995613" y="1387475"/>
          <p14:tracePt t="32500" x="3022600" y="1387475"/>
          <p14:tracePt t="32508" x="3032125" y="1387475"/>
          <p14:tracePt t="32516" x="3059113" y="1387475"/>
          <p14:tracePt t="32524" x="3068638" y="1387475"/>
          <p14:tracePt t="32533" x="3105150" y="1387475"/>
          <p14:tracePt t="32540" x="3141663" y="1387475"/>
          <p14:tracePt t="32549" x="3168650" y="1387475"/>
          <p14:tracePt t="32556" x="3214688" y="1387475"/>
          <p14:tracePt t="32564" x="3232150" y="1387475"/>
          <p14:tracePt t="32571" x="3287713" y="1387475"/>
          <p14:tracePt t="32580" x="3314700" y="1387475"/>
          <p14:tracePt t="32587" x="3351213" y="1387475"/>
          <p14:tracePt t="32596" x="3387725" y="1387475"/>
          <p14:tracePt t="32603" x="3406775" y="1387475"/>
          <p14:tracePt t="32613" x="3433763" y="1387475"/>
          <p14:tracePt t="32619" x="3460750" y="1387475"/>
          <p14:tracePt t="32628" x="3497263" y="1387475"/>
          <p14:tracePt t="32635" x="3516313" y="1387475"/>
          <p14:tracePt t="32644" x="3533775" y="1387475"/>
          <p14:tracePt t="32652" x="3552825" y="1387475"/>
          <p14:tracePt t="32660" x="3570288" y="1387475"/>
          <p14:tracePt t="32667" x="3589338" y="1387475"/>
          <p14:tracePt t="32676" x="3606800" y="1387475"/>
          <p14:tracePt t="32684" x="3616325" y="1387475"/>
          <p14:tracePt t="32692" x="3635375" y="1387475"/>
          <p14:tracePt t="32700" x="3643313" y="1387475"/>
          <p14:tracePt t="32708" x="3652838" y="1387475"/>
          <p14:tracePt t="32716" x="3662363" y="1387475"/>
          <p14:tracePt t="32724" x="3679825" y="1387475"/>
          <p14:tracePt t="32733" x="3698875" y="1387475"/>
          <p14:tracePt t="32740" x="3716338" y="1387475"/>
          <p14:tracePt t="32748" x="3744913" y="1387475"/>
          <p14:tracePt t="32756" x="3771900" y="1387475"/>
          <p14:tracePt t="32764" x="3817938" y="1387475"/>
          <p14:tracePt t="32772" x="3835400" y="1387475"/>
          <p14:tracePt t="32781" x="3890963" y="1387475"/>
          <p14:tracePt t="32788" x="3917950" y="1379538"/>
          <p14:tracePt t="32797" x="3954463" y="1379538"/>
          <p14:tracePt t="32804" x="3990975" y="1379538"/>
          <p14:tracePt t="32812" x="4017963" y="1379538"/>
          <p14:tracePt t="32820" x="4044950" y="1379538"/>
          <p14:tracePt t="32828" x="4064000" y="1379538"/>
          <p14:tracePt t="32836" x="4090988" y="1379538"/>
          <p14:tracePt t="32843" x="4119563" y="1370013"/>
          <p14:tracePt t="32852" x="4137025" y="1370013"/>
          <p14:tracePt t="32860" x="4192588" y="1370013"/>
          <p14:tracePt t="32868" x="4229100" y="1370013"/>
          <p14:tracePt t="32876" x="4283075" y="1370013"/>
          <p14:tracePt t="32884" x="4338638" y="1370013"/>
          <p14:tracePt t="32892" x="4375150" y="1370013"/>
          <p14:tracePt t="32901" x="4402138" y="1370013"/>
          <p14:tracePt t="32908" x="4438650" y="1370013"/>
          <p14:tracePt t="32916" x="4456113" y="1370013"/>
          <p14:tracePt t="32924" x="4484688" y="1370013"/>
          <p14:tracePt t="32933" x="4502150" y="1370013"/>
          <p14:tracePt t="32940" x="4511675" y="1370013"/>
          <p14:tracePt t="33120" x="4521200" y="1370013"/>
          <p14:tracePt t="33136" x="4521200" y="1379538"/>
          <p14:tracePt t="33152" x="4521200" y="1397000"/>
          <p14:tracePt t="33160" x="4521200" y="1416050"/>
          <p14:tracePt t="33168" x="4521200" y="1443038"/>
          <p14:tracePt t="33176" x="4521200" y="1460500"/>
          <p14:tracePt t="33180" x="4521200" y="1497013"/>
          <p14:tracePt t="33188" x="4521200" y="1525588"/>
          <p14:tracePt t="33197" x="4502150" y="1552575"/>
          <p14:tracePt t="33204" x="4502150" y="1598613"/>
          <p14:tracePt t="33212" x="4492625" y="1625600"/>
          <p14:tracePt t="33220" x="4492625" y="1662113"/>
          <p14:tracePt t="33228" x="4484688" y="1708150"/>
          <p14:tracePt t="33236" x="4484688" y="1752600"/>
          <p14:tracePt t="33244" x="4475163" y="1781175"/>
          <p14:tracePt t="33252" x="4475163" y="1817688"/>
          <p14:tracePt t="33260" x="4456113" y="1862138"/>
          <p14:tracePt t="33267" x="4448175" y="1890713"/>
          <p14:tracePt t="33276" x="4448175" y="1917700"/>
          <p14:tracePt t="33284" x="4448175" y="1963738"/>
          <p14:tracePt t="33292" x="4448175" y="2000250"/>
          <p14:tracePt t="33300" x="4448175" y="2036763"/>
          <p14:tracePt t="33308" x="4448175" y="2073275"/>
          <p14:tracePt t="33316" x="4448175" y="2100263"/>
          <p14:tracePt t="33324" x="4448175" y="2127250"/>
          <p14:tracePt t="33333" x="4448175" y="2163763"/>
          <p14:tracePt t="33340" x="4448175" y="2192338"/>
          <p14:tracePt t="33348" x="4438650" y="2219325"/>
          <p14:tracePt t="33356" x="4438650" y="2246313"/>
          <p14:tracePt t="33364" x="4438650" y="2282825"/>
          <p14:tracePt t="33372" x="4438650" y="2309813"/>
          <p14:tracePt t="33380" x="4438650" y="2338388"/>
          <p14:tracePt t="33388" x="4438650" y="2374900"/>
          <p14:tracePt t="33396" x="4438650" y="2392363"/>
          <p14:tracePt t="33403" x="4438650" y="2438400"/>
          <p14:tracePt t="33412" x="4438650" y="2455863"/>
          <p14:tracePt t="33419" x="4438650" y="2492375"/>
          <p14:tracePt t="33428" x="4438650" y="2528888"/>
          <p14:tracePt t="33435" x="4438650" y="2565400"/>
          <p14:tracePt t="33444" x="4429125" y="2593975"/>
          <p14:tracePt t="33452" x="4429125" y="2620963"/>
          <p14:tracePt t="33460" x="4429125" y="2657475"/>
          <p14:tracePt t="33467" x="4429125" y="2684463"/>
          <p14:tracePt t="33476" x="4429125" y="2703513"/>
          <p14:tracePt t="33484" x="4429125" y="2720975"/>
          <p14:tracePt t="33492" x="4429125" y="2730500"/>
          <p14:tracePt t="33604" x="4429125" y="2740025"/>
          <p14:tracePt t="33612" x="4429125" y="2747963"/>
          <p14:tracePt t="33624" x="4429125" y="2757488"/>
          <p14:tracePt t="33628" x="4429125" y="2767013"/>
          <p14:tracePt t="33636" x="4429125" y="2776538"/>
          <p14:tracePt t="33644" x="4429125" y="2784475"/>
          <p14:tracePt t="33776" x="4419600" y="2784475"/>
          <p14:tracePt t="33792" x="4411663" y="2784475"/>
          <p14:tracePt t="33800" x="4402138" y="2784475"/>
          <p14:tracePt t="33808" x="4383088" y="2794000"/>
          <p14:tracePt t="33816" x="4346575" y="2794000"/>
          <p14:tracePt t="33824" x="4319588" y="2813050"/>
          <p14:tracePt t="33833" x="4265613" y="2813050"/>
          <p14:tracePt t="33840" x="4219575" y="2820988"/>
          <p14:tracePt t="33849" x="4183063" y="2830513"/>
          <p14:tracePt t="33852" x="4100513" y="2840038"/>
          <p14:tracePt t="33860" x="4044950" y="2857500"/>
          <p14:tracePt t="33868" x="3990975" y="2857500"/>
          <p14:tracePt t="33876" x="3908425" y="2867025"/>
          <p14:tracePt t="33884" x="3854450" y="2867025"/>
          <p14:tracePt t="33892" x="3808413" y="2876550"/>
          <p14:tracePt t="33900" x="3735388" y="2894013"/>
          <p14:tracePt t="33908" x="3679825" y="2894013"/>
          <p14:tracePt t="33917" x="3635375" y="2894013"/>
          <p14:tracePt t="33924" x="3598863" y="2903538"/>
          <p14:tracePt t="33932" x="3552825" y="2903538"/>
          <p14:tracePt t="33939" x="3525838" y="2903538"/>
          <p14:tracePt t="33948" x="3497263" y="2913063"/>
          <p14:tracePt t="33956" x="3452813" y="2913063"/>
          <p14:tracePt t="33964" x="3424238" y="2913063"/>
          <p14:tracePt t="33971" x="3397250" y="2922588"/>
          <p14:tracePt t="33980" x="3370263" y="2922588"/>
          <p14:tracePt t="33987" x="3314700" y="2922588"/>
          <p14:tracePt t="33996" x="3251200" y="2930525"/>
          <p14:tracePt t="34004" x="3224213" y="2930525"/>
          <p14:tracePt t="34012" x="3178175" y="2940050"/>
          <p14:tracePt t="34019" x="3122613" y="2940050"/>
          <p14:tracePt t="34028" x="3086100" y="2940050"/>
          <p14:tracePt t="34036" x="3049588" y="2940050"/>
          <p14:tracePt t="34044" x="3022600" y="2940050"/>
          <p14:tracePt t="34051" x="2986088" y="2940050"/>
          <p14:tracePt t="34060" x="2968625" y="2940050"/>
          <p14:tracePt t="34068" x="2922588" y="2949575"/>
          <p14:tracePt t="34076" x="2903538" y="2949575"/>
          <p14:tracePt t="34084" x="2886075" y="2949575"/>
          <p14:tracePt t="34092" x="2867025" y="2949575"/>
          <p14:tracePt t="34100" x="2840038" y="2968625"/>
          <p14:tracePt t="34108" x="2803525" y="2968625"/>
          <p14:tracePt t="34117" x="2767013" y="2968625"/>
          <p14:tracePt t="34124" x="2740025" y="2968625"/>
          <p14:tracePt t="34133" x="2713038" y="2968625"/>
          <p14:tracePt t="34140" x="2693988" y="2968625"/>
          <p14:tracePt t="34148" x="2676525" y="2968625"/>
          <p14:tracePt t="34156" x="2667000" y="2968625"/>
          <p14:tracePt t="34164" x="2657475" y="2968625"/>
          <p14:tracePt t="37584" x="2647950" y="2968625"/>
          <p14:tracePt t="40352" x="2657475" y="2949575"/>
          <p14:tracePt t="40380" x="2667000" y="2940050"/>
          <p14:tracePt t="40412" x="2667000" y="2930525"/>
          <p14:tracePt t="40429" x="2657475" y="2930525"/>
          <p14:tracePt t="40440" x="2647950" y="2930525"/>
          <p14:tracePt t="40465" x="2640013" y="2930525"/>
          <p14:tracePt t="40480" x="2630488" y="2930525"/>
          <p14:tracePt t="40488" x="2620963" y="2930525"/>
          <p14:tracePt t="40500" x="2611438" y="2930525"/>
          <p14:tracePt t="40508" x="2603500" y="2930525"/>
          <p14:tracePt t="40516" x="2584450" y="2930525"/>
          <p14:tracePt t="40524" x="2566988" y="2922588"/>
          <p14:tracePt t="40533" x="2547938" y="2922588"/>
          <p14:tracePt t="40540" x="2530475" y="2922588"/>
          <p14:tracePt t="40549" x="2520950" y="2913063"/>
          <p14:tracePt t="40556" x="2501900" y="2913063"/>
          <p14:tracePt t="40564" x="2493963" y="2913063"/>
          <p14:tracePt t="40572" x="2484438" y="2913063"/>
          <p14:tracePt t="40580" x="2474913" y="2913063"/>
          <p14:tracePt t="40588" x="2465388" y="2913063"/>
          <p14:tracePt t="40596" x="2457450" y="2903538"/>
          <p14:tracePt t="40604" x="2447925" y="2903538"/>
          <p14:tracePt t="40612" x="2438400" y="2903538"/>
          <p14:tracePt t="40629" x="2428875" y="2903538"/>
          <p14:tracePt t="40636" x="2411413" y="2894013"/>
          <p14:tracePt t="40660" x="2401888" y="2894013"/>
          <p14:tracePt t="40740" x="2392363" y="2886075"/>
          <p14:tracePt t="46544" x="2392363" y="2876550"/>
          <p14:tracePt t="46552" x="2411413" y="2903538"/>
          <p14:tracePt t="46560" x="2419350" y="2913063"/>
          <p14:tracePt t="46568" x="2438400" y="2940050"/>
          <p14:tracePt t="46576" x="2447925" y="2959100"/>
          <p14:tracePt t="46592" x="2457450" y="2968625"/>
          <p14:tracePt t="46608" x="2465388" y="2976563"/>
          <p14:tracePt t="46644" x="2465388" y="2986088"/>
          <p14:tracePt t="46651" x="2465388" y="2995613"/>
          <p14:tracePt t="46668" x="2474913" y="3013075"/>
          <p14:tracePt t="46676" x="2484438" y="3032125"/>
          <p14:tracePt t="46684" x="2484438" y="3041650"/>
          <p14:tracePt t="46692" x="2484438" y="3059113"/>
          <p14:tracePt t="46699" x="2493963" y="3078163"/>
          <p14:tracePt t="46708" x="2501900" y="3095625"/>
          <p14:tracePt t="46715" x="2511425" y="3105150"/>
          <p14:tracePt t="46724" x="2520950" y="3141663"/>
          <p14:tracePt t="46732" x="2520950" y="3151188"/>
          <p14:tracePt t="46748" x="2530475" y="3151188"/>
          <p14:tracePt t="46756" x="2530475" y="3168650"/>
          <p14:tracePt t="46765" x="2538413" y="3187700"/>
          <p14:tracePt t="46896" x="2547938" y="3224213"/>
          <p14:tracePt t="46912" x="2547938" y="3232150"/>
          <p14:tracePt t="46996" x="2547938" y="3224213"/>
          <p14:tracePt t="47004" x="2547938" y="3195638"/>
          <p14:tracePt t="47020" x="2520950" y="3168650"/>
          <p14:tracePt t="47036" x="2501900" y="3151188"/>
          <p14:tracePt t="47044" x="2484438" y="3151188"/>
          <p14:tracePt t="47052" x="2457450" y="3141663"/>
          <p14:tracePt t="47060" x="2447925" y="3141663"/>
          <p14:tracePt t="47068" x="2438400" y="3141663"/>
          <p14:tracePt t="47076" x="2411413" y="3141663"/>
          <p14:tracePt t="47084" x="2365375" y="3141663"/>
          <p14:tracePt t="47092" x="2338388" y="3141663"/>
          <p14:tracePt t="47100" x="2309813" y="3141663"/>
          <p14:tracePt t="47108" x="2292350" y="3141663"/>
          <p14:tracePt t="47116" x="2282825" y="3141663"/>
          <p14:tracePt t="47124" x="2255838" y="3141663"/>
          <p14:tracePt t="47140" x="2236788" y="3141663"/>
          <p14:tracePt t="47149" x="2219325" y="3141663"/>
          <p14:tracePt t="47156" x="2209800" y="3141663"/>
          <p14:tracePt t="47165" x="2200275" y="3151188"/>
          <p14:tracePt t="47172" x="2192338" y="3159125"/>
          <p14:tracePt t="47180" x="2173288" y="3178175"/>
          <p14:tracePt t="47196" x="2163763" y="3195638"/>
          <p14:tracePt t="47204" x="2163763" y="3214688"/>
          <p14:tracePt t="47212" x="2155825" y="3224213"/>
          <p14:tracePt t="47219" x="2146300" y="3251200"/>
          <p14:tracePt t="47228" x="2136775" y="3268663"/>
          <p14:tracePt t="47244" x="2136775" y="3287713"/>
          <p14:tracePt t="47251" x="2127250" y="3297238"/>
          <p14:tracePt t="47260" x="2127250" y="3305175"/>
          <p14:tracePt t="47276" x="2127250" y="3314700"/>
          <p14:tracePt t="47284" x="2127250" y="3333750"/>
          <p14:tracePt t="47292" x="2127250" y="3341688"/>
          <p14:tracePt t="47299" x="2127250" y="3351213"/>
          <p14:tracePt t="47316" x="2127250" y="3370263"/>
          <p14:tracePt t="47332" x="2127250" y="3378200"/>
          <p14:tracePt t="47340" x="2127250" y="3397250"/>
          <p14:tracePt t="47348" x="2127250" y="3424238"/>
          <p14:tracePt t="47356" x="2127250" y="3433763"/>
          <p14:tracePt t="47365" x="2146300" y="3460750"/>
          <p14:tracePt t="47372" x="2155825" y="3487738"/>
          <p14:tracePt t="47381" x="2163763" y="3497263"/>
          <p14:tracePt t="47388" x="2173288" y="3524250"/>
          <p14:tracePt t="47397" x="2192338" y="3560763"/>
          <p14:tracePt t="47404" x="2209800" y="3579813"/>
          <p14:tracePt t="47412" x="2228850" y="3597275"/>
          <p14:tracePt t="47420" x="2246313" y="3616325"/>
          <p14:tracePt t="47428" x="2273300" y="3625850"/>
          <p14:tracePt t="47436" x="2309813" y="3633788"/>
          <p14:tracePt t="47444" x="2338388" y="3633788"/>
          <p14:tracePt t="47452" x="2365375" y="3643313"/>
          <p14:tracePt t="47460" x="2411413" y="3652838"/>
          <p14:tracePt t="47468" x="2457450" y="3670300"/>
          <p14:tracePt t="47476" x="2511425" y="3670300"/>
          <p14:tracePt t="47483" x="2538413" y="3679825"/>
          <p14:tracePt t="47492" x="2593975" y="3679825"/>
          <p14:tracePt t="47500" x="2630488" y="3679825"/>
          <p14:tracePt t="47508" x="2684463" y="3679825"/>
          <p14:tracePt t="47516" x="2730500" y="3689350"/>
          <p14:tracePt t="47524" x="2786063" y="3689350"/>
          <p14:tracePt t="47532" x="2830513" y="3689350"/>
          <p14:tracePt t="47540" x="2867025" y="3689350"/>
          <p14:tracePt t="47548" x="2913063" y="3698875"/>
          <p14:tracePt t="47556" x="2940050" y="3706813"/>
          <p14:tracePt t="47565" x="2986088" y="3706813"/>
          <p14:tracePt t="47572" x="3041650" y="3716338"/>
          <p14:tracePt t="47581" x="3095625" y="3735388"/>
          <p14:tracePt t="47588" x="3168650" y="3735388"/>
          <p14:tracePt t="47596" x="3232150" y="3735388"/>
          <p14:tracePt t="47604" x="3306763" y="3735388"/>
          <p14:tracePt t="47613" x="3379788" y="3743325"/>
          <p14:tracePt t="47619" x="3406775" y="3743325"/>
          <p14:tracePt t="47628" x="3452813" y="3743325"/>
          <p14:tracePt t="47635" x="3489325" y="3743325"/>
          <p14:tracePt t="47644" x="3533775" y="3743325"/>
          <p14:tracePt t="47652" x="3589338" y="3752850"/>
          <p14:tracePt t="47660" x="3616325" y="3752850"/>
          <p14:tracePt t="47667" x="3652838" y="3779838"/>
          <p14:tracePt t="47676" x="3662363" y="3779838"/>
          <p14:tracePt t="47683" x="3679825" y="3779838"/>
          <p14:tracePt t="47692" x="3698875" y="3779838"/>
          <p14:tracePt t="47700" x="3735388" y="3789363"/>
          <p14:tracePt t="47708" x="3762375" y="3789363"/>
          <p14:tracePt t="47715" x="3781425" y="3789363"/>
          <p14:tracePt t="47724" x="3817938" y="3798888"/>
          <p14:tracePt t="47731" x="3862388" y="3798888"/>
          <p14:tracePt t="47740" x="3898900" y="3798888"/>
          <p14:tracePt t="47748" x="3944938" y="3798888"/>
          <p14:tracePt t="47756" x="4000500" y="3798888"/>
          <p14:tracePt t="47765" x="4037013" y="3798888"/>
          <p14:tracePt t="47772" x="4064000" y="3798888"/>
          <p14:tracePt t="47781" x="4110038" y="3798888"/>
          <p14:tracePt t="47788" x="4127500" y="3798888"/>
          <p14:tracePt t="47796" x="4156075" y="3798888"/>
          <p14:tracePt t="47804" x="4173538" y="3798888"/>
          <p14:tracePt t="47812" x="4192588" y="3779838"/>
          <p14:tracePt t="47820" x="4210050" y="3779838"/>
          <p14:tracePt t="47828" x="4229100" y="3771900"/>
          <p14:tracePt t="47835" x="4265613" y="3743325"/>
          <p14:tracePt t="47844" x="4302125" y="3735388"/>
          <p14:tracePt t="47852" x="4338638" y="3725863"/>
          <p14:tracePt t="47861" x="4365625" y="3725863"/>
          <p14:tracePt t="47868" x="4392613" y="3706813"/>
          <p14:tracePt t="47876" x="4419600" y="3698875"/>
          <p14:tracePt t="47883" x="4438650" y="3689350"/>
          <p14:tracePt t="47892" x="4456113" y="3679825"/>
          <p14:tracePt t="47899" x="4475163" y="3679825"/>
          <p14:tracePt t="47908" x="4492625" y="3670300"/>
          <p14:tracePt t="47916" x="4502150" y="3670300"/>
          <p14:tracePt t="47931" x="4521200" y="3652838"/>
          <p14:tracePt t="47940" x="4529138" y="3643313"/>
          <p14:tracePt t="47956" x="4529138" y="3633788"/>
          <p14:tracePt t="47972" x="4529138" y="3625850"/>
          <p14:tracePt t="47981" x="4529138" y="3606800"/>
          <p14:tracePt t="47997" x="4529138" y="3589338"/>
          <p14:tracePt t="48013" x="4529138" y="3570288"/>
          <p14:tracePt t="48019" x="4529138" y="3560763"/>
          <p14:tracePt t="48028" x="4529138" y="3552825"/>
          <p14:tracePt t="48035" x="4529138" y="3543300"/>
          <p14:tracePt t="48044" x="4529138" y="3524250"/>
          <p14:tracePt t="48052" x="4511675" y="3506788"/>
          <p14:tracePt t="48068" x="4492625" y="3487738"/>
          <p14:tracePt t="48076" x="4465638" y="3479800"/>
          <p14:tracePt t="48084" x="4448175" y="3470275"/>
          <p14:tracePt t="48092" x="4419600" y="3460750"/>
          <p14:tracePt t="48099" x="4383088" y="3451225"/>
          <p14:tracePt t="48108" x="4346575" y="3433763"/>
          <p14:tracePt t="48116" x="4310063" y="3406775"/>
          <p14:tracePt t="48124" x="4292600" y="3397250"/>
          <p14:tracePt t="48132" x="4273550" y="3387725"/>
          <p14:tracePt t="48140" x="4246563" y="3370263"/>
          <p14:tracePt t="48148" x="4229100" y="3351213"/>
          <p14:tracePt t="48156" x="4210050" y="3333750"/>
          <p14:tracePt t="48165" x="4200525" y="3324225"/>
          <p14:tracePt t="48172" x="4200525" y="3314700"/>
          <p14:tracePt t="48188" x="4192588" y="3305175"/>
          <p14:tracePt t="48197" x="4183063" y="3297238"/>
          <p14:tracePt t="48203" x="4173538" y="3297238"/>
          <p14:tracePt t="48212" x="4164013" y="3297238"/>
          <p14:tracePt t="48219" x="4146550" y="3287713"/>
          <p14:tracePt t="48228" x="4137025" y="3287713"/>
          <p14:tracePt t="48244" x="4127500" y="3287713"/>
          <p14:tracePt t="48261" x="4119563" y="3287713"/>
          <p14:tracePt t="50220" x="4100513" y="3287713"/>
          <p14:tracePt t="50228" x="4083050" y="3287713"/>
          <p14:tracePt t="50236" x="4064000" y="3314700"/>
          <p14:tracePt t="50244" x="4044950" y="3333750"/>
          <p14:tracePt t="50252" x="4008438" y="3351213"/>
          <p14:tracePt t="50261" x="3990975" y="3370263"/>
          <p14:tracePt t="50268" x="3963988" y="3378200"/>
          <p14:tracePt t="50277" x="3927475" y="3414713"/>
          <p14:tracePt t="50284" x="3898900" y="3433763"/>
          <p14:tracePt t="50292" x="3835400" y="3479800"/>
          <p14:tracePt t="50300" x="3808413" y="3516313"/>
          <p14:tracePt t="50308" x="3781425" y="3533775"/>
          <p14:tracePt t="50316" x="3735388" y="3570288"/>
          <p14:tracePt t="50324" x="3662363" y="3616325"/>
          <p14:tracePt t="50332" x="3598863" y="3689350"/>
          <p14:tracePt t="50340" x="3516313" y="3752850"/>
          <p14:tracePt t="50348" x="3443288" y="3844925"/>
          <p14:tracePt t="50356" x="3379788" y="3927475"/>
          <p14:tracePt t="50365" x="3287713" y="4008438"/>
          <p14:tracePt t="50372" x="3224213" y="4073525"/>
          <p14:tracePt t="50381" x="3187700" y="4110038"/>
          <p14:tracePt t="50388" x="3159125" y="4137025"/>
          <p14:tracePt t="50396" x="3141663" y="4146550"/>
          <p14:tracePt t="50404" x="3132138" y="4154488"/>
          <p14:tracePt t="50413" x="3122613" y="4164013"/>
          <p14:tracePt t="50427" x="3114675" y="4173538"/>
          <p14:tracePt t="50436" x="3114675" y="4183063"/>
          <p14:tracePt t="50444" x="3114675" y="4191000"/>
          <p14:tracePt t="50452" x="3095625" y="4210050"/>
          <p14:tracePt t="50460" x="3068638" y="4227513"/>
          <p14:tracePt t="50468" x="3068638" y="4237038"/>
          <p14:tracePt t="50476" x="3032125" y="4273550"/>
          <p14:tracePt t="50483" x="2986088" y="4319588"/>
          <p14:tracePt t="50492" x="2949575" y="4356100"/>
          <p14:tracePt t="50499" x="2922588" y="4383088"/>
          <p14:tracePt t="50508" x="2876550" y="4438650"/>
          <p14:tracePt t="50516" x="2830513" y="4502150"/>
          <p14:tracePt t="50524" x="2803525" y="4529138"/>
          <p14:tracePt t="50532" x="2749550" y="4592638"/>
          <p14:tracePt t="50540" x="2720975" y="4629150"/>
          <p14:tracePt t="50548" x="2684463" y="4657725"/>
          <p14:tracePt t="50556" x="2657475" y="4694238"/>
          <p14:tracePt t="50564" x="2640013" y="4711700"/>
          <p14:tracePt t="50572" x="2611438" y="4730750"/>
          <p14:tracePt t="50581" x="2584450" y="4748213"/>
          <p14:tracePt t="50588" x="2574925" y="4757738"/>
          <p14:tracePt t="50597" x="2566988" y="4767263"/>
          <p14:tracePt t="50604" x="2547938" y="4784725"/>
          <p14:tracePt t="50612" x="2547938" y="4794250"/>
          <p14:tracePt t="50619" x="2538413" y="4803775"/>
          <p14:tracePt t="50628" x="2530475" y="4803775"/>
          <p14:tracePt t="50636" x="2520950" y="4811713"/>
          <p14:tracePt t="50644" x="2511425" y="4821238"/>
          <p14:tracePt t="50652" x="2501900" y="4830763"/>
          <p14:tracePt t="50661" x="2484438" y="4848225"/>
          <p14:tracePt t="50668" x="2465388" y="4867275"/>
          <p14:tracePt t="50676" x="2447925" y="4884738"/>
          <p14:tracePt t="50684" x="2428875" y="4903788"/>
          <p14:tracePt t="50692" x="2419350" y="4903788"/>
          <p14:tracePt t="50699" x="2401888" y="4922838"/>
          <p14:tracePt t="50716" x="2392363" y="4922838"/>
          <p14:tracePt t="50724" x="2374900" y="4930775"/>
          <p14:tracePt t="50740" x="2355850" y="4940300"/>
          <p14:tracePt t="50804" x="2346325" y="4940300"/>
          <p14:tracePt t="50813" x="2338388" y="4940300"/>
          <p14:tracePt t="50819" x="2309813" y="4940300"/>
          <p14:tracePt t="50828" x="2292350" y="4940300"/>
          <p14:tracePt t="50836" x="2273300" y="4940300"/>
          <p14:tracePt t="50844" x="2228850" y="4922838"/>
          <p14:tracePt t="50852" x="2200275" y="4922838"/>
          <p14:tracePt t="50861" x="2192338" y="4913313"/>
          <p14:tracePt t="50868" x="2155825" y="4913313"/>
          <p14:tracePt t="50876" x="2127250" y="4903788"/>
          <p14:tracePt t="50884" x="2109788" y="4894263"/>
          <p14:tracePt t="50892" x="2063750" y="4894263"/>
          <p14:tracePt t="50900" x="2046288" y="4884738"/>
          <p14:tracePt t="50915" x="2009775" y="4876800"/>
          <p14:tracePt t="50916" x="1973263" y="4867275"/>
          <p14:tracePt t="50924" x="1963738" y="4867275"/>
          <p14:tracePt t="50933" x="1927225" y="4848225"/>
          <p14:tracePt t="50940" x="1900238" y="4840288"/>
          <p14:tracePt t="50948" x="1890713" y="4840288"/>
          <p14:tracePt t="50956" x="1863725" y="4821238"/>
          <p14:tracePt t="50965" x="1854200" y="4821238"/>
          <p14:tracePt t="50972" x="1835150" y="4803775"/>
          <p14:tracePt t="50980" x="1827213" y="4794250"/>
          <p14:tracePt t="50988" x="1817688" y="4775200"/>
          <p14:tracePt t="50997" x="1808163" y="4767263"/>
          <p14:tracePt t="51005" x="1790700" y="4748213"/>
          <p14:tracePt t="51012" x="1781175" y="4730750"/>
          <p14:tracePt t="51019" x="1771650" y="4721225"/>
          <p14:tracePt t="51028" x="1762125" y="4711700"/>
          <p14:tracePt t="51035" x="1754188" y="4694238"/>
          <p14:tracePt t="51045" x="1744663" y="4694238"/>
          <p14:tracePt t="51052" x="1735138" y="4684713"/>
          <p14:tracePt t="51061" x="1725613" y="4665663"/>
          <p14:tracePt t="51067" x="1725613" y="4657725"/>
          <p14:tracePt t="51076" x="1717675" y="4638675"/>
          <p14:tracePt t="51084" x="1708150" y="4629150"/>
          <p14:tracePt t="51092" x="1708150" y="4621213"/>
          <p14:tracePt t="51099" x="1698625" y="4621213"/>
          <p14:tracePt t="51108" x="1689100" y="4602163"/>
          <p14:tracePt t="51115" x="1689100" y="4592638"/>
          <p14:tracePt t="51124" x="1689100" y="4584700"/>
          <p14:tracePt t="51140" x="1689100" y="4575175"/>
          <p14:tracePt t="51148" x="1689100" y="4565650"/>
          <p14:tracePt t="51172" x="1681163" y="4556125"/>
          <p14:tracePt t="51213" x="1681163" y="4548188"/>
          <p14:tracePt t="51312" x="1681163" y="4538663"/>
          <p14:tracePt t="51336" x="1681163" y="4529138"/>
          <p14:tracePt t="51708" x="1681163" y="4519613"/>
          <p14:tracePt t="51736" x="1681163" y="4511675"/>
          <p14:tracePt t="51768" x="1681163" y="4502150"/>
          <p14:tracePt t="52284" x="1681163" y="4492625"/>
          <p14:tracePt t="52316" x="1681163" y="4483100"/>
          <p14:tracePt t="52348" x="1681163" y="4475163"/>
          <p14:tracePt t="52421" x="1681163" y="4465638"/>
          <p14:tracePt t="60160" x="1616075" y="4465638"/>
          <p14:tracePt t="60164" x="1616075" y="4475163"/>
          <p14:tracePt t="60168" x="1589088" y="4483100"/>
          <p14:tracePt t="60177" x="1570038" y="4492625"/>
          <p14:tracePt t="60184" x="1562100" y="4492625"/>
          <p14:tracePt t="60192" x="1516063" y="4519613"/>
          <p14:tracePt t="60208" x="1497013" y="4529138"/>
          <p14:tracePt t="60216" x="1479550" y="4538663"/>
          <p14:tracePt t="60224" x="1433513" y="4565650"/>
          <p14:tracePt t="60228" x="1387475" y="4584700"/>
          <p14:tracePt t="60236" x="1360488" y="4584700"/>
          <p14:tracePt t="60245" x="1323975" y="4602163"/>
          <p14:tracePt t="60252" x="1306513" y="4621213"/>
          <p14:tracePt t="60261" x="1270000" y="4629150"/>
          <p14:tracePt t="60268" x="1250950" y="4629150"/>
          <p14:tracePt t="60277" x="1233488" y="4629150"/>
          <p14:tracePt t="60284" x="1223963" y="4638675"/>
          <p14:tracePt t="60292" x="1204913" y="4638675"/>
          <p14:tracePt t="60300" x="1196975" y="4638675"/>
          <p14:tracePt t="60308" x="1187450" y="4638675"/>
          <p14:tracePt t="60316" x="1187450" y="4648200"/>
          <p14:tracePt t="60332" x="1177925" y="4657725"/>
          <p14:tracePt t="62104" x="1168400" y="4657725"/>
          <p14:tracePt t="62124" x="1160463" y="4648200"/>
          <p14:tracePt t="62132" x="1150938" y="4648200"/>
          <p14:tracePt t="62164" x="1141413" y="4638675"/>
          <p14:tracePt t="62212" x="1131888" y="4629150"/>
          <p14:tracePt t="62220" x="1131888" y="4621213"/>
          <p14:tracePt t="62228" x="1131888" y="4611688"/>
          <p14:tracePt t="62244" x="1114425" y="4584700"/>
          <p14:tracePt t="62259" x="1114425" y="4575175"/>
          <p14:tracePt t="62300" x="1104900" y="4565650"/>
          <p14:tracePt t="62308" x="1104900" y="4556125"/>
          <p14:tracePt t="62316" x="1104900" y="4548188"/>
          <p14:tracePt t="62340" x="1104900" y="4538663"/>
          <p14:tracePt t="62364" x="1104900" y="4529138"/>
          <p14:tracePt t="62420" x="1104900" y="4519613"/>
          <p14:tracePt t="62460" x="1104900" y="4511675"/>
          <p14:tracePt t="69900" x="1104900" y="4483100"/>
          <p14:tracePt t="69914" x="1104900" y="4456113"/>
          <p14:tracePt t="69920" x="1104900" y="4419600"/>
          <p14:tracePt t="69988" x="1104900" y="4410075"/>
          <p14:tracePt t="70004" x="1104900" y="4402138"/>
          <p14:tracePt t="70036" x="1104900" y="4392613"/>
          <p14:tracePt t="70068" x="1104900" y="4383088"/>
          <p14:tracePt t="73716" x="1525588" y="4492625"/>
          <p14:tracePt t="73744" x="1890713" y="4584700"/>
          <p14:tracePt t="73756" x="2100263" y="4611688"/>
          <p14:tracePt t="73764" x="2246313" y="4629150"/>
          <p14:tracePt t="73772" x="2392363" y="4629150"/>
          <p14:tracePt t="73780" x="2557463" y="4648200"/>
          <p14:tracePt t="73784" x="2740025" y="4657725"/>
          <p14:tracePt t="73788" x="2940050" y="4675188"/>
          <p14:tracePt t="73796" x="3195638" y="4694238"/>
          <p14:tracePt t="73804" x="3460750" y="4694238"/>
          <p14:tracePt t="73812" x="3752850" y="4694238"/>
          <p14:tracePt t="73820" x="4073525" y="4730750"/>
          <p14:tracePt t="73828" x="4383088" y="4748213"/>
          <p14:tracePt t="73836" x="4684713" y="4748213"/>
          <p14:tracePt t="73845" x="4949825" y="4748213"/>
          <p14:tracePt t="73848" x="5122863" y="4748213"/>
          <p14:tracePt t="73856" x="5305425" y="4748213"/>
          <p14:tracePt t="73864" x="5451475" y="4748213"/>
          <p14:tracePt t="73872" x="5580063" y="4748213"/>
          <p14:tracePt t="73880" x="5680075" y="4730750"/>
          <p14:tracePt t="73888" x="5708650" y="4721225"/>
          <p14:tracePt t="73896" x="5716588" y="4711700"/>
          <p14:tracePt t="73924" x="5716588" y="4702175"/>
          <p14:tracePt t="73948" x="5716588" y="4694238"/>
          <p14:tracePt t="73956" x="5708650" y="4675188"/>
          <p14:tracePt t="73972" x="5689600" y="4657725"/>
          <p14:tracePt t="74004" x="5680075" y="4648200"/>
          <p14:tracePt t="74012" x="5680075" y="4638675"/>
          <p14:tracePt t="74028" x="5680075" y="4629150"/>
          <p14:tracePt t="74036" x="5680075" y="4621213"/>
          <p14:tracePt t="74052" x="5670550" y="4611688"/>
          <p14:tracePt t="74061" x="5662613" y="4611688"/>
          <p14:tracePt t="74068" x="5653088" y="4592638"/>
          <p14:tracePt t="74076" x="5626100" y="4565650"/>
          <p14:tracePt t="74084" x="5570538" y="4548188"/>
          <p14:tracePt t="74094" x="5524500" y="4519613"/>
          <p14:tracePt t="74099" x="5461000" y="4502150"/>
          <p14:tracePt t="74108" x="5414963" y="4475163"/>
          <p14:tracePt t="74115" x="5334000" y="4446588"/>
          <p14:tracePt t="74125" x="5278438" y="4446588"/>
          <p14:tracePt t="74131" x="5241925" y="4438650"/>
          <p14:tracePt t="74140" x="5195888" y="4438650"/>
          <p14:tracePt t="74148" x="5141913" y="4419600"/>
          <p14:tracePt t="74156" x="5105400" y="4419600"/>
          <p14:tracePt t="74164" x="5095875" y="4419600"/>
          <p14:tracePt t="74171" x="5078413" y="4419600"/>
          <p14:tracePt t="74180" x="5041900" y="4419600"/>
          <p14:tracePt t="74188" x="5032375" y="4419600"/>
          <p14:tracePt t="74196" x="5022850" y="4419600"/>
          <p14:tracePt t="74204" x="5013325" y="4419600"/>
          <p14:tracePt t="74212" x="4995863" y="4419600"/>
          <p14:tracePt t="74220" x="4976813" y="4438650"/>
          <p14:tracePt t="74236" x="4959350" y="4446588"/>
          <p14:tracePt t="74244" x="4949825" y="4446588"/>
          <p14:tracePt t="74261" x="4932363" y="4456113"/>
          <p14:tracePt t="74420" x="4932363" y="4483100"/>
          <p14:tracePt t="74428" x="4932363" y="4502150"/>
          <p14:tracePt t="74436" x="4940300" y="4556125"/>
          <p14:tracePt t="74445" x="4959350" y="4602163"/>
          <p14:tracePt t="74452" x="4968875" y="4638675"/>
          <p14:tracePt t="74460" x="4976813" y="4684713"/>
          <p14:tracePt t="74468" x="4986338" y="4738688"/>
          <p14:tracePt t="74476" x="4986338" y="4775200"/>
          <p14:tracePt t="74484" x="4986338" y="4794250"/>
          <p14:tracePt t="74492" x="4995863" y="4811713"/>
          <p14:tracePt t="74548" x="5005388" y="4821238"/>
          <p14:tracePt t="74564" x="5013325" y="4811713"/>
          <p14:tracePt t="74572" x="5022850" y="4794250"/>
          <p14:tracePt t="74580" x="5032375" y="4767263"/>
          <p14:tracePt t="74588" x="5041900" y="4738688"/>
          <p14:tracePt t="74596" x="5049838" y="4702175"/>
          <p14:tracePt t="74604" x="5049838" y="4694238"/>
          <p14:tracePt t="74612" x="5059363" y="4684713"/>
          <p14:tracePt t="74620" x="5068888" y="4675188"/>
          <p14:tracePt t="74683" x="5078413" y="4665663"/>
          <p14:tracePt t="74700" x="5095875" y="4665663"/>
          <p14:tracePt t="74707" x="5114925" y="4665663"/>
          <p14:tracePt t="74715" x="5168900" y="4665663"/>
          <p14:tracePt t="74724" x="5205413" y="4665663"/>
          <p14:tracePt t="74732" x="5260975" y="4665663"/>
          <p14:tracePt t="74740" x="5334000" y="4665663"/>
          <p14:tracePt t="74747" x="5370513" y="4665663"/>
          <p14:tracePt t="74756" x="5407025" y="4684713"/>
          <p14:tracePt t="74764" x="5487988" y="4694238"/>
          <p14:tracePt t="74771" x="5561013" y="4702175"/>
          <p14:tracePt t="74779" x="5626100" y="4721225"/>
          <p14:tracePt t="74787" x="5653088" y="4738688"/>
          <p14:tracePt t="74796" x="5662613" y="4738688"/>
          <p14:tracePt t="74884" x="5670550" y="4738688"/>
          <p14:tracePt t="74892" x="5670550" y="4730750"/>
          <p14:tracePt t="74900" x="5662613" y="4711700"/>
          <p14:tracePt t="74908" x="5653088" y="4675188"/>
          <p14:tracePt t="74916" x="5643563" y="4657725"/>
          <p14:tracePt t="74925" x="5616575" y="4621213"/>
          <p14:tracePt t="74932" x="5607050" y="4565650"/>
          <p14:tracePt t="74940" x="5589588" y="4538663"/>
          <p14:tracePt t="74948" x="5580063" y="4465638"/>
          <p14:tracePt t="74956" x="5553075" y="4402138"/>
          <p14:tracePt t="74964" x="5543550" y="4346575"/>
          <p14:tracePt t="74972" x="5543550" y="4300538"/>
          <p14:tracePt t="74980" x="5524500" y="4227513"/>
          <p14:tracePt t="74988" x="5524500" y="4200525"/>
          <p14:tracePt t="74996" x="5524500" y="4146550"/>
          <p14:tracePt t="75004" x="5524500" y="4117975"/>
          <p14:tracePt t="75012" x="5524500" y="4081463"/>
          <p14:tracePt t="75020" x="5524500" y="4044950"/>
          <p14:tracePt t="75028" x="5524500" y="4027488"/>
          <p14:tracePt t="75045" x="5524500" y="4017963"/>
          <p14:tracePt t="75052" x="5524500" y="4008438"/>
          <p14:tracePt t="75140" x="5516563" y="4000500"/>
          <p14:tracePt t="75172" x="5507038" y="4000500"/>
          <p14:tracePt t="75196" x="5497513" y="4000500"/>
          <p14:tracePt t="75204" x="5487988" y="4000500"/>
          <p14:tracePt t="75212" x="5470525" y="4000500"/>
          <p14:tracePt t="75220" x="5451475" y="4000500"/>
          <p14:tracePt t="75228" x="5424488" y="4000500"/>
          <p14:tracePt t="75236" x="5407025" y="4000500"/>
          <p14:tracePt t="75245" x="5378450" y="4008438"/>
          <p14:tracePt t="75252" x="5360988" y="4008438"/>
          <p14:tracePt t="75261" x="5314950" y="4008438"/>
          <p14:tracePt t="75268" x="5297488" y="4008438"/>
          <p14:tracePt t="75277" x="5260975" y="4008438"/>
          <p14:tracePt t="75284" x="5205413" y="4008438"/>
          <p14:tracePt t="75292" x="5168900" y="4008438"/>
          <p14:tracePt t="75300" x="5122863" y="4008438"/>
          <p14:tracePt t="75308" x="5068888" y="4008438"/>
          <p14:tracePt t="75316" x="5041900" y="4008438"/>
          <p14:tracePt t="75325" x="4986338" y="4008438"/>
          <p14:tracePt t="75332" x="4940300" y="4008438"/>
          <p14:tracePt t="75340" x="4913313" y="4008438"/>
          <p14:tracePt t="75347" x="4886325" y="4008438"/>
          <p14:tracePt t="75460" x="4876800" y="4008438"/>
          <p14:tracePt t="75468" x="4876800" y="4027488"/>
          <p14:tracePt t="75477" x="4876800" y="4054475"/>
          <p14:tracePt t="75484" x="4876800" y="4081463"/>
          <p14:tracePt t="75493" x="4876800" y="4137025"/>
          <p14:tracePt t="75499" x="4876800" y="4164013"/>
          <p14:tracePt t="75508" x="4886325" y="4210050"/>
          <p14:tracePt t="75516" x="4886325" y="4227513"/>
          <p14:tracePt t="75525" x="4886325" y="4256088"/>
          <p14:tracePt t="75532" x="4886325" y="4264025"/>
          <p14:tracePt t="75541" x="4886325" y="4283075"/>
          <p14:tracePt t="75548" x="4886325" y="4300538"/>
          <p14:tracePt t="75556" x="4886325" y="4329113"/>
          <p14:tracePt t="75564" x="4886325" y="4346575"/>
          <p14:tracePt t="75572" x="4886325" y="4356100"/>
          <p14:tracePt t="75588" x="4886325" y="4365625"/>
          <p14:tracePt t="76108" x="4886325" y="4392613"/>
          <p14:tracePt t="76116" x="4886325" y="4446588"/>
          <p14:tracePt t="76124" x="4886325" y="4475163"/>
          <p14:tracePt t="76132" x="4903788" y="4519613"/>
          <p14:tracePt t="76140" x="4913313" y="4584700"/>
          <p14:tracePt t="76148" x="4913313" y="4621213"/>
          <p14:tracePt t="76156" x="4922838" y="4648200"/>
          <p14:tracePt t="76160" x="4932363" y="4684713"/>
          <p14:tracePt t="76164" x="4940300" y="4702175"/>
          <p14:tracePt t="76172" x="4949825" y="4702175"/>
          <p14:tracePt t="76180" x="4959350" y="4711700"/>
          <p14:tracePt t="76284" x="4959350" y="4721225"/>
          <p14:tracePt t="76300" x="4949825" y="4730750"/>
          <p14:tracePt t="76484" x="4959350" y="4721225"/>
          <p14:tracePt t="76492" x="4976813" y="4711700"/>
          <p14:tracePt t="76509" x="4986338" y="4711700"/>
          <p14:tracePt t="76525" x="4995863" y="4702175"/>
          <p14:tracePt t="76532" x="5013325" y="4694238"/>
          <p14:tracePt t="76541" x="5022850" y="4694238"/>
          <p14:tracePt t="76548" x="5032375" y="4694238"/>
          <p14:tracePt t="76556" x="5059363" y="4675188"/>
          <p14:tracePt t="77352" x="5068888" y="4675188"/>
          <p14:tracePt t="77360" x="5068888" y="4665663"/>
          <p14:tracePt t="77368" x="5059363" y="4657725"/>
          <p14:tracePt t="77372" x="5049838" y="4648200"/>
          <p14:tracePt t="77380" x="5032375" y="4648200"/>
          <p14:tracePt t="77388" x="5013325" y="4629150"/>
          <p14:tracePt t="77396" x="4976813" y="4621213"/>
          <p14:tracePt t="77404" x="4913313" y="4621213"/>
          <p14:tracePt t="77412" x="4857750" y="4592638"/>
          <p14:tracePt t="77420" x="4821238" y="4592638"/>
          <p14:tracePt t="77428" x="4757738" y="4592638"/>
          <p14:tracePt t="77436" x="4684713" y="4592638"/>
          <p14:tracePt t="77444" x="4584700" y="4584700"/>
          <p14:tracePt t="77452" x="4475163" y="4565650"/>
          <p14:tracePt t="77461" x="4383088" y="4565650"/>
          <p14:tracePt t="77468" x="4292600" y="4556125"/>
          <p14:tracePt t="77476" x="4200525" y="4556125"/>
          <p14:tracePt t="77484" x="4119563" y="4538663"/>
          <p14:tracePt t="77493" x="4064000" y="4538663"/>
          <p14:tracePt t="77499" x="4000500" y="4529138"/>
          <p14:tracePt t="77509" x="4000500" y="4519613"/>
          <p14:tracePt t="77516" x="3990975" y="4519613"/>
          <p14:tracePt t="77540" x="3981450" y="4511675"/>
          <p14:tracePt t="77563" x="3963988" y="4492625"/>
          <p14:tracePt t="77572" x="3954463" y="4492625"/>
          <p14:tracePt t="77579" x="3944938" y="4483100"/>
          <p14:tracePt t="77587" x="3935413" y="4465638"/>
          <p14:tracePt t="77596" x="3917950" y="4446588"/>
          <p14:tracePt t="77604" x="3898900" y="4429125"/>
          <p14:tracePt t="77612" x="3871913" y="4402138"/>
          <p14:tracePt t="77620" x="3835400" y="4383088"/>
          <p14:tracePt t="77627" x="3808413" y="4365625"/>
          <p14:tracePt t="77636" x="3781425" y="4356100"/>
          <p14:tracePt t="77644" x="3744913" y="4329113"/>
          <p14:tracePt t="77652" x="3716338" y="4319588"/>
          <p14:tracePt t="77660" x="3698875" y="4300538"/>
          <p14:tracePt t="77668" x="3689350" y="4292600"/>
          <p14:tracePt t="77677" x="3679825" y="4292600"/>
          <p14:tracePt t="77764" x="3671888" y="4283075"/>
          <p14:tracePt t="77772" x="3671888" y="4273550"/>
          <p14:tracePt t="77779" x="3671888" y="4264025"/>
          <p14:tracePt t="77788" x="3662363" y="4256088"/>
          <p14:tracePt t="77820" x="3662363" y="4246563"/>
          <p14:tracePt t="77852" x="3662363" y="4227513"/>
          <p14:tracePt t="77868" x="3652838" y="4210050"/>
          <p14:tracePt t="77884" x="3635375" y="4173538"/>
          <p14:tracePt t="77900" x="3625850" y="4154488"/>
          <p14:tracePt t="77908" x="3625850" y="4146550"/>
          <p14:tracePt t="77916" x="3616325" y="4146550"/>
          <p14:tracePt t="77924" x="3606800" y="4127500"/>
          <p14:tracePt t="77932" x="3606800" y="4117975"/>
          <p14:tracePt t="77940" x="3598863" y="4110038"/>
          <p14:tracePt t="77948" x="3579813" y="4081463"/>
          <p14:tracePt t="77963" x="3562350" y="4064000"/>
          <p14:tracePt t="77972" x="3552825" y="4044950"/>
          <p14:tracePt t="77979" x="3533775" y="4027488"/>
          <p14:tracePt t="77988" x="3516313" y="4017963"/>
          <p14:tracePt t="77996" x="3479800" y="3990975"/>
          <p14:tracePt t="78004" x="3460750" y="3981450"/>
          <p14:tracePt t="78011" x="3443288" y="3971925"/>
          <p14:tracePt t="78020" x="3424238" y="3971925"/>
          <p14:tracePt t="78028" x="3416300" y="3971925"/>
          <p14:tracePt t="78036" x="3387725" y="3971925"/>
          <p14:tracePt t="78044" x="3370263" y="3963988"/>
          <p14:tracePt t="78060" x="3351213" y="3954463"/>
          <p14:tracePt t="78068" x="3343275" y="3954463"/>
          <p14:tracePt t="78076" x="3324225" y="3954463"/>
          <p14:tracePt t="78084" x="3314700" y="3954463"/>
          <p14:tracePt t="78093" x="3297238" y="3954463"/>
          <p14:tracePt t="78100" x="3287713" y="3954463"/>
          <p14:tracePt t="78109" x="3270250" y="3954463"/>
          <p14:tracePt t="78116" x="3251200" y="3954463"/>
          <p14:tracePt t="78124" x="3232150" y="3954463"/>
          <p14:tracePt t="78131" x="3195638" y="3954463"/>
          <p14:tracePt t="78140" x="3187700" y="3954463"/>
          <p14:tracePt t="78147" x="3151188" y="3954463"/>
          <p14:tracePt t="78156" x="3114675" y="3954463"/>
          <p14:tracePt t="78164" x="3095625" y="3954463"/>
          <p14:tracePt t="78172" x="3068638" y="3954463"/>
          <p14:tracePt t="78179" x="3049588" y="3954463"/>
          <p14:tracePt t="78188" x="3032125" y="3954463"/>
          <p14:tracePt t="78196" x="3013075" y="3954463"/>
          <p14:tracePt t="78204" x="2986088" y="3954463"/>
          <p14:tracePt t="78211" x="2976563" y="3954463"/>
          <p14:tracePt t="78220" x="2968625" y="3954463"/>
          <p14:tracePt t="78228" x="2949575" y="3954463"/>
          <p14:tracePt t="78236" x="2932113" y="3954463"/>
          <p14:tracePt t="78244" x="2913063" y="3954463"/>
          <p14:tracePt t="78252" x="2886075" y="3954463"/>
          <p14:tracePt t="78260" x="2867025" y="3954463"/>
          <p14:tracePt t="78268" x="2840038" y="3954463"/>
          <p14:tracePt t="78277" x="2813050" y="3954463"/>
          <p14:tracePt t="78284" x="2776538" y="3954463"/>
          <p14:tracePt t="78293" x="2749550" y="3954463"/>
          <p14:tracePt t="78300" x="2730500" y="3954463"/>
          <p14:tracePt t="78310" x="2713038" y="3954463"/>
          <p14:tracePt t="78316" x="2703513" y="3954463"/>
          <p14:tracePt t="78325" x="2693988" y="3954463"/>
          <p14:tracePt t="78331" x="2684463" y="3954463"/>
          <p14:tracePt t="78380" x="2676525" y="3954463"/>
          <p14:tracePt t="78396" x="2667000" y="3954463"/>
          <p14:tracePt t="78404" x="2647950" y="3971925"/>
          <p14:tracePt t="78420" x="2630488" y="3981450"/>
          <p14:tracePt t="78428" x="2611438" y="3990975"/>
          <p14:tracePt t="78436" x="2603500" y="4000500"/>
          <p14:tracePt t="78445" x="2593975" y="4000500"/>
          <p14:tracePt t="78452" x="2593975" y="4008438"/>
          <p14:tracePt t="78461" x="2584450" y="4017963"/>
          <p14:tracePt t="78468" x="2574925" y="4017963"/>
          <p14:tracePt t="78476" x="2566988" y="4027488"/>
          <p14:tracePt t="78493" x="2557463" y="4044950"/>
          <p14:tracePt t="78516" x="2557463" y="4054475"/>
          <p14:tracePt t="78532" x="2557463" y="4073525"/>
          <p14:tracePt t="78548" x="2557463" y="4081463"/>
          <p14:tracePt t="78556" x="2557463" y="4090988"/>
          <p14:tracePt t="78563" x="2557463" y="4110038"/>
          <p14:tracePt t="78572" x="2557463" y="4117975"/>
          <p14:tracePt t="78579" x="2557463" y="4127500"/>
          <p14:tracePt t="78596" x="2557463" y="4146550"/>
          <p14:tracePt t="78604" x="2557463" y="4154488"/>
          <p14:tracePt t="78611" x="2566988" y="4164013"/>
          <p14:tracePt t="78620" x="2574925" y="4173538"/>
          <p14:tracePt t="78627" x="2574925" y="4183063"/>
          <p14:tracePt t="78636" x="2593975" y="4191000"/>
          <p14:tracePt t="78652" x="2611438" y="4200525"/>
          <p14:tracePt t="78660" x="2647950" y="4219575"/>
          <p14:tracePt t="78668" x="2667000" y="4227513"/>
          <p14:tracePt t="78676" x="2693988" y="4246563"/>
          <p14:tracePt t="78684" x="2713038" y="4264025"/>
          <p14:tracePt t="78693" x="2730500" y="4273550"/>
          <p14:tracePt t="78700" x="2767013" y="4283075"/>
          <p14:tracePt t="78709" x="2786063" y="4292600"/>
          <p14:tracePt t="78715" x="2813050" y="4319588"/>
          <p14:tracePt t="78724" x="2830513" y="4329113"/>
          <p14:tracePt t="78740" x="2840038" y="4329113"/>
          <p14:tracePt t="78747" x="2849563" y="4329113"/>
          <p14:tracePt t="78757" x="2859088" y="4329113"/>
          <p14:tracePt t="78764" x="2867025" y="4337050"/>
          <p14:tracePt t="78779" x="2876550" y="4337050"/>
          <p14:tracePt t="78788" x="2895600" y="4337050"/>
          <p14:tracePt t="78796" x="2903538" y="4337050"/>
          <p14:tracePt t="78804" x="2922588" y="4337050"/>
          <p14:tracePt t="78811" x="2949575" y="4356100"/>
          <p14:tracePt t="78820" x="2968625" y="4365625"/>
          <p14:tracePt t="78836" x="2995613" y="4373563"/>
          <p14:tracePt t="78844" x="3005138" y="4373563"/>
          <p14:tracePt t="78852" x="3013075" y="4373563"/>
          <p14:tracePt t="78861" x="3032125" y="4373563"/>
          <p14:tracePt t="78868" x="3041650" y="4383088"/>
          <p14:tracePt t="78877" x="3049588" y="4383088"/>
          <p14:tracePt t="78900" x="3059113" y="4383088"/>
          <p14:tracePt t="78909" x="3068638" y="4383088"/>
          <p14:tracePt t="78927" x="3078163" y="4383088"/>
          <p14:tracePt t="78931" x="3086100" y="4383088"/>
          <p14:tracePt t="78940" x="3095625" y="4383088"/>
          <p14:tracePt t="78947" x="3105150" y="4383088"/>
          <p14:tracePt t="78964" x="3114675" y="4383088"/>
          <p14:tracePt t="78972" x="3122613" y="4383088"/>
          <p14:tracePt t="78980" x="3132138" y="4383088"/>
          <p14:tracePt t="78988" x="3151188" y="4383088"/>
          <p14:tracePt t="78995" x="3159125" y="4383088"/>
          <p14:tracePt t="79004" x="3168650" y="4383088"/>
          <p14:tracePt t="79020" x="3195638" y="4383088"/>
          <p14:tracePt t="79028" x="3205163" y="4383088"/>
          <p14:tracePt t="79036" x="3214688" y="4383088"/>
          <p14:tracePt t="79044" x="3224213" y="4383088"/>
          <p14:tracePt t="79061" x="3232150" y="4383088"/>
          <p14:tracePt t="79068" x="3241675" y="4383088"/>
          <p14:tracePt t="79077" x="3251200" y="4383088"/>
          <p14:tracePt t="79156" x="3260725" y="4383088"/>
          <p14:tracePt t="79180" x="3270250" y="4383088"/>
          <p14:tracePt t="80573" x="3278188" y="4383088"/>
          <p14:tracePt t="80596" x="3287713" y="4383088"/>
          <p14:tracePt t="80604" x="3297238" y="4383088"/>
          <p14:tracePt t="80612" x="3306763" y="4383088"/>
          <p14:tracePt t="80620" x="3324225" y="4383088"/>
          <p14:tracePt t="80628" x="3343275" y="4383088"/>
          <p14:tracePt t="80636" x="3360738" y="4383088"/>
          <p14:tracePt t="80644" x="3406775" y="4402138"/>
          <p14:tracePt t="80652" x="3433763" y="4410075"/>
          <p14:tracePt t="80661" x="3460750" y="4419600"/>
          <p14:tracePt t="80668" x="3497263" y="4419600"/>
          <p14:tracePt t="80684" x="3506788" y="4419600"/>
          <p14:tracePt t="80693" x="3516313" y="4429125"/>
          <p14:tracePt t="80700" x="3525838" y="4429125"/>
          <p14:tracePt t="80716" x="3533775" y="4429125"/>
          <p14:tracePt t="80725" x="3543300" y="4429125"/>
          <p14:tracePt t="80741" x="3552825" y="4429125"/>
          <p14:tracePt t="80757" x="3562350" y="4429125"/>
          <p14:tracePt t="80764" x="3570288" y="4429125"/>
          <p14:tracePt t="80789" x="3579813" y="4429125"/>
          <p14:tracePt t="80796" x="3589338" y="4429125"/>
          <p14:tracePt t="80804" x="3598863" y="4429125"/>
          <p14:tracePt t="80828" x="3606800" y="4429125"/>
          <p14:tracePt t="80844" x="3635375" y="4429125"/>
          <p14:tracePt t="80852" x="3643313" y="4429125"/>
          <p14:tracePt t="80861" x="3662363" y="4429125"/>
          <p14:tracePt t="80868" x="3679825" y="4429125"/>
          <p14:tracePt t="80876" x="3689350" y="4429125"/>
          <p14:tracePt t="80884" x="3708400" y="4429125"/>
          <p14:tracePt t="80893" x="3716338" y="4429125"/>
          <p14:tracePt t="80900" x="3725863" y="4429125"/>
          <p14:tracePt t="80907" x="3735388" y="4429125"/>
          <p14:tracePt t="80927" x="3762375" y="4429125"/>
          <p14:tracePt t="80947" x="3771900" y="4429125"/>
          <p14:tracePt t="80963" x="3781425" y="4429125"/>
          <p14:tracePt t="80980" x="3789363" y="4429125"/>
          <p14:tracePt t="80988" x="3798888" y="4429125"/>
          <p14:tracePt t="81004" x="3817938" y="4429125"/>
          <p14:tracePt t="81012" x="3825875" y="4429125"/>
          <p14:tracePt t="81020" x="3835400" y="4429125"/>
          <p14:tracePt t="81036" x="3844925" y="4429125"/>
          <p14:tracePt t="81060" x="3862388" y="4429125"/>
          <p14:tracePt t="81076" x="3871913" y="4429125"/>
          <p14:tracePt t="81084" x="3881438" y="4429125"/>
          <p14:tracePt t="81093" x="3890963" y="4429125"/>
          <p14:tracePt t="81100" x="3898900" y="4429125"/>
          <p14:tracePt t="81108" x="3908425" y="4429125"/>
          <p14:tracePt t="81116" x="3927475" y="4429125"/>
          <p14:tracePt t="81124" x="3944938" y="4429125"/>
          <p14:tracePt t="81131" x="3963988" y="4429125"/>
          <p14:tracePt t="81141" x="3971925" y="4429125"/>
          <p14:tracePt t="81147" x="3990975" y="4429125"/>
          <p14:tracePt t="81157" x="4000500" y="4429125"/>
          <p14:tracePt t="81164" x="4027488" y="4429125"/>
          <p14:tracePt t="81189" x="4054475" y="4429125"/>
          <p14:tracePt t="81196" x="4064000" y="4429125"/>
          <p14:tracePt t="81204" x="4090988" y="4429125"/>
          <p14:tracePt t="81212" x="4100513" y="4429125"/>
          <p14:tracePt t="81220" x="4110038" y="4429125"/>
          <p14:tracePt t="81228" x="4119563" y="4429125"/>
          <p14:tracePt t="81236" x="4137025" y="4429125"/>
          <p14:tracePt t="81245" x="4146550" y="4429125"/>
          <p14:tracePt t="81252" x="4156075" y="4429125"/>
          <p14:tracePt t="81268" x="4173538" y="4429125"/>
          <p14:tracePt t="81284" x="4183063" y="4429125"/>
          <p14:tracePt t="81300" x="4200525" y="4429125"/>
          <p14:tracePt t="81307" x="4219575" y="4429125"/>
          <p14:tracePt t="81316" x="4229100" y="4429125"/>
          <p14:tracePt t="81324" x="4237038" y="4429125"/>
          <p14:tracePt t="81332" x="4265613" y="4429125"/>
          <p14:tracePt t="81340" x="4292600" y="4429125"/>
          <p14:tracePt t="81348" x="4329113" y="4429125"/>
          <p14:tracePt t="81357" x="4356100" y="4429125"/>
          <p14:tracePt t="81364" x="4375150" y="4429125"/>
          <p14:tracePt t="81373" x="4383088" y="4429125"/>
          <p14:tracePt t="81379" x="4402138" y="4429125"/>
          <p14:tracePt t="81391" x="4411663" y="4429125"/>
          <p14:tracePt t="81396" x="4419600" y="4429125"/>
          <p14:tracePt t="81420" x="4429125" y="4429125"/>
          <p14:tracePt t="81444" x="4438650" y="4429125"/>
          <p14:tracePt t="81468" x="4448175" y="4429125"/>
          <p14:tracePt t="81484" x="4456113" y="4429125"/>
          <p14:tracePt t="81492" x="4465638" y="4429125"/>
          <p14:tracePt t="81500" x="4475163" y="4429125"/>
          <p14:tracePt t="81508" x="4484688" y="4429125"/>
          <p14:tracePt t="81516" x="4502150" y="4429125"/>
          <p14:tracePt t="81525" x="4521200" y="4429125"/>
          <p14:tracePt t="81532" x="4538663" y="4429125"/>
          <p14:tracePt t="81541" x="4565650" y="4429125"/>
          <p14:tracePt t="81548" x="4575175" y="4429125"/>
          <p14:tracePt t="81556" x="4594225" y="4429125"/>
          <p14:tracePt t="81564" x="4611688" y="4429125"/>
          <p14:tracePt t="81572" x="4621213" y="4429125"/>
          <p14:tracePt t="81580" x="4630738" y="4429125"/>
          <p14:tracePt t="81596" x="4638675" y="4429125"/>
          <p14:tracePt t="81620" x="4648200" y="4429125"/>
          <p14:tracePt t="81644" x="4657725" y="4429125"/>
          <p14:tracePt t="81652" x="4667250" y="4429125"/>
          <p14:tracePt t="81660" x="4675188" y="4429125"/>
          <p14:tracePt t="81668" x="4684713" y="4429125"/>
          <p14:tracePt t="81676" x="4694238" y="4429125"/>
          <p14:tracePt t="81684" x="4711700" y="4429125"/>
          <p14:tracePt t="81693" x="4740275" y="4429125"/>
          <p14:tracePt t="81700" x="4767263" y="4429125"/>
          <p14:tracePt t="81708" x="4784725" y="4429125"/>
          <p14:tracePt t="81716" x="4821238" y="4429125"/>
          <p14:tracePt t="81725" x="4840288" y="4429125"/>
          <p14:tracePt t="81731" x="4849813" y="4429125"/>
          <p14:tracePt t="87352" x="4857750" y="4456113"/>
          <p14:tracePt t="87364" x="4857750" y="4465638"/>
          <p14:tracePt t="87372" x="4857750" y="4492625"/>
          <p14:tracePt t="87380" x="4849813" y="4492625"/>
          <p14:tracePt t="87389" x="4821238" y="4511675"/>
          <p14:tracePt t="87396" x="4784725" y="4519613"/>
          <p14:tracePt t="87400" x="4748213" y="4548188"/>
          <p14:tracePt t="87404" x="4684713" y="4556125"/>
          <p14:tracePt t="87411" x="4657725" y="4565650"/>
          <p14:tracePt t="87420" x="4630738" y="4565650"/>
          <p14:tracePt t="87428" x="4611688" y="4565650"/>
          <p14:tracePt t="87436" x="4602163" y="4565650"/>
          <p14:tracePt t="87444" x="4594225" y="4565650"/>
          <p14:tracePt t="87608" x="4584700" y="4575175"/>
          <p14:tracePt t="87640" x="4584700" y="4584700"/>
          <p14:tracePt t="87700" x="4584700" y="4592638"/>
          <p14:tracePt t="87788" x="4602163" y="4592638"/>
          <p14:tracePt t="87804" x="4621213" y="4602163"/>
          <p14:tracePt t="87828" x="4630738" y="4602163"/>
          <p14:tracePt t="87836" x="4638675" y="4611688"/>
          <p14:tracePt t="87852" x="4648200" y="4621213"/>
          <p14:tracePt t="87860" x="4657725" y="4629150"/>
          <p14:tracePt t="87868" x="4667250" y="4638675"/>
          <p14:tracePt t="87876" x="4684713" y="4648200"/>
          <p14:tracePt t="87885" x="4694238" y="4657725"/>
          <p14:tracePt t="87893" x="4703763" y="4665663"/>
          <p14:tracePt t="87908" x="4721225" y="4675188"/>
          <p14:tracePt t="87926" x="4748213" y="4702175"/>
          <p14:tracePt t="87980" x="4757738" y="4711700"/>
          <p14:tracePt t="88428" x="4757738" y="4721225"/>
          <p14:tracePt t="88436" x="4757738" y="4730750"/>
          <p14:tracePt t="88440" x="4740275" y="4757738"/>
          <p14:tracePt t="88444" x="4721225" y="4767263"/>
          <p14:tracePt t="88452" x="4675188" y="4794250"/>
          <p14:tracePt t="88460" x="4648200" y="4821238"/>
          <p14:tracePt t="88468" x="4602163" y="4848225"/>
          <p14:tracePt t="88477" x="4538663" y="4876800"/>
          <p14:tracePt t="88484" x="4502150" y="4894263"/>
          <p14:tracePt t="88489" x="4465638" y="4922838"/>
          <p14:tracePt t="88493" x="4402138" y="4959350"/>
          <p14:tracePt t="88500" x="4346575" y="4995863"/>
          <p14:tracePt t="88508" x="4302125" y="5032375"/>
          <p14:tracePt t="88516" x="4219575" y="5086350"/>
          <p14:tracePt t="88525" x="4173538" y="5122863"/>
          <p14:tracePt t="88532" x="4127500" y="5168900"/>
          <p14:tracePt t="88540" x="4073525" y="5205413"/>
          <p14:tracePt t="88548" x="4044950" y="5232400"/>
          <p14:tracePt t="88551" x="4017963" y="5251450"/>
          <p14:tracePt t="88560" x="3981450" y="5278438"/>
          <p14:tracePt t="88568" x="3954463" y="5305425"/>
          <p14:tracePt t="88576" x="3944938" y="5314950"/>
          <p14:tracePt t="88584" x="3927475" y="5332413"/>
          <p14:tracePt t="88593" x="3917950" y="5341938"/>
          <p14:tracePt t="88600" x="3890963" y="5360988"/>
          <p14:tracePt t="88609" x="3871913" y="5378450"/>
          <p14:tracePt t="88612" x="3854450" y="5397500"/>
          <p14:tracePt t="88620" x="3835400" y="5414963"/>
          <p14:tracePt t="88628" x="3817938" y="5441950"/>
          <p14:tracePt t="88636" x="3789363" y="5461000"/>
          <p14:tracePt t="88644" x="3771900" y="5478463"/>
          <p14:tracePt t="88652" x="3744913" y="5524500"/>
          <p14:tracePt t="88660" x="3716338" y="5543550"/>
          <p14:tracePt t="88668" x="3671888" y="5580063"/>
          <p14:tracePt t="88676" x="3643313" y="5597525"/>
          <p14:tracePt t="88684" x="3598863" y="5634038"/>
          <p14:tracePt t="88693" x="3552825" y="5670550"/>
          <p14:tracePt t="88700" x="3506788" y="5697538"/>
          <p14:tracePt t="88708" x="3460750" y="5726113"/>
          <p14:tracePt t="88716" x="3424238" y="5743575"/>
          <p14:tracePt t="88724" x="3387725" y="5780088"/>
          <p14:tracePt t="88732" x="3343275" y="5799138"/>
          <p14:tracePt t="88739" x="3306763" y="5807075"/>
          <p14:tracePt t="88747" x="3270250" y="5826125"/>
          <p14:tracePt t="88756" x="3205163" y="5843588"/>
          <p14:tracePt t="88764" x="3159125" y="5853113"/>
          <p14:tracePt t="88772" x="3114675" y="5881688"/>
          <p14:tracePt t="88779" x="3078163" y="5889625"/>
          <p14:tracePt t="88788" x="3032125" y="5899150"/>
          <p14:tracePt t="88796" x="2976563" y="5918200"/>
          <p14:tracePt t="88804" x="2932113" y="5926138"/>
          <p14:tracePt t="88812" x="2867025" y="5935663"/>
          <p14:tracePt t="88820" x="2813050" y="5945188"/>
          <p14:tracePt t="88827" x="2730500" y="5972175"/>
          <p14:tracePt t="88836" x="2693988" y="5972175"/>
          <p14:tracePt t="88844" x="2620963" y="5972175"/>
          <p14:tracePt t="88852" x="2593975" y="5972175"/>
          <p14:tracePt t="88860" x="2538413" y="5972175"/>
          <p14:tracePt t="88868" x="2484438" y="5972175"/>
          <p14:tracePt t="88876" x="2419350" y="5972175"/>
          <p14:tracePt t="88884" x="2365375" y="5962650"/>
          <p14:tracePt t="88893" x="2301875" y="5945188"/>
          <p14:tracePt t="88900" x="2246313" y="5935663"/>
          <p14:tracePt t="88909" x="2209800" y="5926138"/>
          <p14:tracePt t="88926" x="2173288" y="5908675"/>
          <p14:tracePt t="88932" x="2173288" y="5899150"/>
          <p14:tracePt t="89012" x="2163763" y="5889625"/>
          <p14:tracePt t="89020" x="2155825" y="5881688"/>
          <p14:tracePt t="89027" x="2136775" y="5862638"/>
          <p14:tracePt t="89036" x="2127250" y="5853113"/>
          <p14:tracePt t="89042" x="2109788" y="5843588"/>
          <p14:tracePt t="89048" x="2082800" y="5816600"/>
          <p14:tracePt t="89060" x="2046288" y="5789613"/>
          <p14:tracePt t="89068" x="2027238" y="5743575"/>
          <p14:tracePt t="89076" x="1981200" y="5707063"/>
          <p14:tracePt t="89084" x="1954213" y="5670550"/>
          <p14:tracePt t="89093" x="1927225" y="5624513"/>
          <p14:tracePt t="89100" x="1890713" y="5597525"/>
          <p14:tracePt t="89109" x="1871663" y="5580063"/>
          <p14:tracePt t="89116" x="1854200" y="5561013"/>
          <p14:tracePt t="89124" x="1835150" y="5543550"/>
          <p14:tracePt t="89132" x="1827213" y="5534025"/>
          <p14:tracePt t="89139" x="1817688" y="5524500"/>
          <p14:tracePt t="89157" x="1808163" y="5514975"/>
          <p14:tracePt t="89173" x="1798638" y="5514975"/>
          <p14:tracePt t="89196" x="1790700" y="5514975"/>
          <p14:tracePt t="89204" x="1790700" y="5507038"/>
          <p14:tracePt t="89220" x="1781175" y="5497513"/>
          <p14:tracePt t="89227" x="1771650" y="5497513"/>
          <p14:tracePt t="89236" x="1762125" y="5497513"/>
          <p14:tracePt t="89244" x="1754188" y="5497513"/>
          <p14:tracePt t="89268" x="1744663" y="5497513"/>
          <p14:tracePt t="89276" x="1735138" y="5497513"/>
          <p14:tracePt t="89300" x="1735138" y="5487988"/>
          <p14:tracePt t="89325" x="1725613" y="5487988"/>
          <p14:tracePt t="91172" x="1717675" y="5487988"/>
          <p14:tracePt t="91188" x="1725613" y="5478463"/>
          <p14:tracePt t="91212" x="1735138" y="5478463"/>
          <p14:tracePt t="91228" x="1744663" y="5470525"/>
          <p14:tracePt t="91232" x="1754188" y="5470525"/>
          <p14:tracePt t="91260" x="1762125" y="5470525"/>
          <p14:tracePt t="91268" x="1771650" y="5470525"/>
          <p14:tracePt t="91276" x="1781175" y="5461000"/>
          <p14:tracePt t="91296" x="1790700" y="5461000"/>
          <p14:tracePt t="91312" x="1798638" y="5461000"/>
          <p14:tracePt t="91328" x="1817688" y="5461000"/>
          <p14:tracePt t="91336" x="1827213" y="5461000"/>
          <p14:tracePt t="91344" x="1844675" y="5461000"/>
          <p14:tracePt t="91352" x="1863725" y="5461000"/>
          <p14:tracePt t="91356" x="1890713" y="5461000"/>
          <p14:tracePt t="91364" x="1908175" y="5461000"/>
          <p14:tracePt t="91373" x="1917700" y="5461000"/>
          <p14:tracePt t="91380" x="1936750" y="5461000"/>
          <p14:tracePt t="91389" x="1944688" y="5461000"/>
          <p14:tracePt t="91944" x="1954213" y="5461000"/>
          <p14:tracePt t="91952" x="1973263" y="5461000"/>
          <p14:tracePt t="91956" x="1990725" y="5461000"/>
          <p14:tracePt t="91964" x="2009775" y="5461000"/>
          <p14:tracePt t="91972" x="2017713" y="5470525"/>
          <p14:tracePt t="91980" x="2036763" y="5470525"/>
          <p14:tracePt t="91989" x="2054225" y="5470525"/>
          <p14:tracePt t="91996" x="2082800" y="5470525"/>
          <p14:tracePt t="92004" x="2100263" y="5470525"/>
          <p14:tracePt t="92012" x="2127250" y="5470525"/>
          <p14:tracePt t="92020" x="2136775" y="5470525"/>
          <p14:tracePt t="92028" x="2155825" y="5470525"/>
          <p14:tracePt t="92036" x="2173288" y="5470525"/>
          <p14:tracePt t="92116" x="2182813" y="5470525"/>
          <p14:tracePt t="92700" x="2192338" y="5461000"/>
          <p14:tracePt t="92709" x="2200275" y="5461000"/>
          <p14:tracePt t="92716" x="2209800" y="5461000"/>
          <p14:tracePt t="92725" x="2219325" y="5461000"/>
          <p14:tracePt t="92732" x="2246313" y="5461000"/>
          <p14:tracePt t="92741" x="2255838" y="5461000"/>
          <p14:tracePt t="92748" x="2273300" y="5461000"/>
          <p14:tracePt t="92756" x="2292350" y="5461000"/>
          <p14:tracePt t="92760" x="2309813" y="5461000"/>
          <p14:tracePt t="92768" x="2338388" y="5461000"/>
          <p14:tracePt t="92776" x="2355850" y="5461000"/>
          <p14:tracePt t="92784" x="2392363" y="5461000"/>
          <p14:tracePt t="92793" x="2419350" y="5461000"/>
          <p14:tracePt t="92800" x="2438400" y="5461000"/>
          <p14:tracePt t="92808" x="2465388" y="5451475"/>
          <p14:tracePt t="92816" x="2493963" y="5451475"/>
          <p14:tracePt t="92820" x="2520950" y="5451475"/>
          <p14:tracePt t="92828" x="2566988" y="5451475"/>
          <p14:tracePt t="92836" x="2593975" y="5451475"/>
          <p14:tracePt t="92844" x="2640013" y="5451475"/>
          <p14:tracePt t="92851" x="2647950" y="5451475"/>
          <p14:tracePt t="92859" x="2693988" y="5451475"/>
          <p14:tracePt t="92868" x="2713038" y="5451475"/>
          <p14:tracePt t="92876" x="2740025" y="5451475"/>
          <p14:tracePt t="92884" x="2767013" y="5451475"/>
          <p14:tracePt t="92892" x="2786063" y="5461000"/>
          <p14:tracePt t="92900" x="2822575" y="5461000"/>
          <p14:tracePt t="92909" x="2859088" y="5461000"/>
          <p14:tracePt t="92917" x="2886075" y="5461000"/>
          <p14:tracePt t="92926" x="2932113" y="5461000"/>
          <p14:tracePt t="92932" x="2968625" y="5470525"/>
          <p14:tracePt t="92940" x="3013075" y="5478463"/>
          <p14:tracePt t="92944" x="3041650" y="5478463"/>
          <p14:tracePt t="92951" x="3086100" y="5478463"/>
          <p14:tracePt t="92959" x="3105150" y="5478463"/>
          <p14:tracePt t="92973" x="3141663" y="5497513"/>
          <p14:tracePt t="92980" x="3159125" y="5497513"/>
          <p14:tracePt t="92988" x="3178175" y="5497513"/>
          <p14:tracePt t="92995" x="3187700" y="5497513"/>
          <p14:tracePt t="93012" x="3195638" y="5497513"/>
          <p14:tracePt t="93021" x="3205163" y="5497513"/>
          <p14:tracePt t="93027" x="3232150" y="5497513"/>
          <p14:tracePt t="93036" x="3241675" y="5497513"/>
          <p14:tracePt t="93043" x="3260725" y="5497513"/>
          <p14:tracePt t="93052" x="3306763" y="5497513"/>
          <p14:tracePt t="93060" x="3333750" y="5514975"/>
          <p14:tracePt t="93068" x="3379788" y="5514975"/>
          <p14:tracePt t="93072" x="3416300" y="5514975"/>
          <p14:tracePt t="93079" x="3470275" y="5514975"/>
          <p14:tracePt t="93092" x="3516313" y="5514975"/>
          <p14:tracePt t="93100" x="3552825" y="5514975"/>
          <p14:tracePt t="93109" x="3598863" y="5524500"/>
          <p14:tracePt t="93116" x="3635375" y="5524500"/>
          <p14:tracePt t="93124" x="3679825" y="5534025"/>
          <p14:tracePt t="93132" x="3716338" y="5534025"/>
          <p14:tracePt t="93140" x="3744913" y="5534025"/>
          <p14:tracePt t="93149" x="3789363" y="5534025"/>
          <p14:tracePt t="93157" x="3825875" y="5534025"/>
          <p14:tracePt t="93163" x="3862388" y="5534025"/>
          <p14:tracePt t="93172" x="3881438" y="5534025"/>
          <p14:tracePt t="93188" x="3898900" y="5534025"/>
          <p14:tracePt t="93195" x="3917950" y="5534025"/>
          <p14:tracePt t="93204" x="3927475" y="5534025"/>
          <p14:tracePt t="93212" x="3935413" y="5534025"/>
          <p14:tracePt t="93220" x="3944938" y="5534025"/>
          <p14:tracePt t="93236" x="3954463" y="5534025"/>
          <p14:tracePt t="93268" x="3963988" y="5534025"/>
          <p14:tracePt t="93284" x="3981450" y="5534025"/>
          <p14:tracePt t="93300" x="4000500" y="5534025"/>
          <p14:tracePt t="93316" x="4017963" y="5534025"/>
          <p14:tracePt t="93324" x="4027488" y="5534025"/>
          <p14:tracePt t="93328" x="4037013" y="5534025"/>
          <p14:tracePt t="93336" x="4054475" y="5534025"/>
          <p14:tracePt t="93348" x="4054475" y="5524500"/>
          <p14:tracePt t="93356" x="4064000" y="5524500"/>
          <p14:tracePt t="93372" x="4083050" y="5524500"/>
          <p14:tracePt t="93380" x="4090988" y="5524500"/>
          <p14:tracePt t="93388" x="4110038" y="5524500"/>
          <p14:tracePt t="93396" x="4119563" y="5524500"/>
          <p14:tracePt t="93404" x="4127500" y="5524500"/>
          <p14:tracePt t="93412" x="4146550" y="5524500"/>
          <p14:tracePt t="93420" x="4156075" y="5524500"/>
          <p14:tracePt t="93428" x="4173538" y="5524500"/>
          <p14:tracePt t="93436" x="4192588" y="5524500"/>
          <p14:tracePt t="93444" x="4210050" y="5524500"/>
          <p14:tracePt t="93452" x="4219575" y="5524500"/>
          <p14:tracePt t="93457" x="4229100" y="5524500"/>
          <p14:tracePt t="93464" x="4237038" y="5524500"/>
          <p14:tracePt t="93472" x="4246563" y="5524500"/>
          <p14:tracePt t="93480" x="4256088" y="5524500"/>
          <p14:tracePt t="93488" x="4265613" y="5524500"/>
          <p14:tracePt t="93541" x="4283075" y="5524500"/>
          <p14:tracePt t="93547" x="4292600" y="5524500"/>
          <p14:tracePt t="93564" x="4310063" y="5524500"/>
          <p14:tracePt t="93572" x="4329113" y="5524500"/>
          <p14:tracePt t="93580" x="4338638" y="5524500"/>
          <p14:tracePt t="93589" x="4346575" y="5524500"/>
          <p14:tracePt t="93595" x="4356100" y="5524500"/>
          <p14:tracePt t="93605" x="4365625" y="5524500"/>
          <p14:tracePt t="93628" x="4375150" y="5524500"/>
          <p14:tracePt t="93636" x="4392613" y="5524500"/>
          <p14:tracePt t="93652" x="4402138" y="5524500"/>
          <p14:tracePt t="93660" x="4411663" y="5524500"/>
          <p14:tracePt t="93668" x="4419600" y="5524500"/>
          <p14:tracePt t="93676" x="4429125" y="5524500"/>
          <p14:tracePt t="93684" x="4438650" y="5524500"/>
          <p14:tracePt t="93693" x="4448175" y="5524500"/>
          <p14:tracePt t="93700" x="4456113" y="5524500"/>
          <p14:tracePt t="93709" x="4475163" y="5514975"/>
          <p14:tracePt t="93725" x="4484688" y="5514975"/>
          <p14:tracePt t="93731" x="4492625" y="5514975"/>
          <p14:tracePt t="93756" x="4502150" y="5514975"/>
          <p14:tracePt t="93764" x="4511675" y="5507038"/>
          <p14:tracePt t="93780" x="4521200" y="5507038"/>
          <p14:tracePt t="93788" x="4529138" y="5507038"/>
          <p14:tracePt t="93800" x="4548188" y="5497513"/>
          <p14:tracePt t="93820" x="4557713" y="5497513"/>
          <p14:tracePt t="93828" x="4557713" y="5487988"/>
          <p14:tracePt t="93836" x="4565650" y="5487988"/>
          <p14:tracePt t="93843" x="4575175" y="5487988"/>
          <p14:tracePt t="93852" x="4602163" y="5470525"/>
          <p14:tracePt t="93859" x="4611688" y="5470525"/>
          <p14:tracePt t="93868" x="4621213" y="5470525"/>
          <p14:tracePt t="93884" x="4630738" y="5470525"/>
          <p14:tracePt t="93909" x="4638675" y="5470525"/>
          <p14:tracePt t="93916" x="4638675" y="5461000"/>
          <p14:tracePt t="95656" x="4657725" y="5461000"/>
          <p14:tracePt t="95664" x="4675188" y="5451475"/>
          <p14:tracePt t="95672" x="4703763" y="5451475"/>
          <p14:tracePt t="95680" x="4721225" y="5451475"/>
          <p14:tracePt t="95688" x="4740275" y="5451475"/>
          <p14:tracePt t="95696" x="4757738" y="5451475"/>
          <p14:tracePt t="95705" x="4767263" y="5451475"/>
          <p14:tracePt t="95712" x="4784725" y="5451475"/>
          <p14:tracePt t="95720" x="4794250" y="5451475"/>
          <p14:tracePt t="95728" x="4803775" y="5441950"/>
          <p14:tracePt t="95736" x="4813300" y="5441950"/>
          <p14:tracePt t="95744" x="4821238" y="5441950"/>
          <p14:tracePt t="95756" x="4830763" y="5441950"/>
          <p14:tracePt t="95764" x="4849813" y="5441950"/>
          <p14:tracePt t="95772" x="4857750" y="5441950"/>
          <p14:tracePt t="95780" x="4876800" y="5434013"/>
          <p14:tracePt t="95788" x="4895850" y="5434013"/>
          <p14:tracePt t="95795" x="4903788" y="5434013"/>
          <p14:tracePt t="95805" x="4949825" y="5424488"/>
          <p14:tracePt t="95812" x="4959350" y="5424488"/>
          <p14:tracePt t="95820" x="4986338" y="5424488"/>
          <p14:tracePt t="95827" x="5013325" y="5424488"/>
          <p14:tracePt t="95836" x="5041900" y="5424488"/>
          <p14:tracePt t="95844" x="5059363" y="5424488"/>
          <p14:tracePt t="95852" x="5086350" y="5424488"/>
          <p14:tracePt t="95859" x="5105400" y="5424488"/>
          <p14:tracePt t="96440" x="5114925" y="5424488"/>
          <p14:tracePt t="96448" x="5132388" y="5424488"/>
          <p14:tracePt t="96456" x="5141913" y="5414963"/>
          <p14:tracePt t="96464" x="5151438" y="5414963"/>
          <p14:tracePt t="96472" x="5178425" y="5405438"/>
          <p14:tracePt t="96480" x="5187950" y="5405438"/>
          <p14:tracePt t="96488" x="5251450" y="5378450"/>
          <p14:tracePt t="96493" x="5268913" y="5378450"/>
          <p14:tracePt t="96496" x="5305425" y="5368925"/>
          <p14:tracePt t="96505" x="5341938" y="5368925"/>
          <p14:tracePt t="96512" x="5370513" y="5360988"/>
          <p14:tracePt t="96519" x="5378450" y="5360988"/>
          <p14:tracePt t="96528" x="5387975" y="5351463"/>
          <p14:tracePt t="97340" x="5370513" y="5351463"/>
          <p14:tracePt t="97356" x="5360988" y="5351463"/>
          <p14:tracePt t="97380" x="5351463" y="5351463"/>
          <p14:tracePt t="97388" x="5341938" y="5351463"/>
          <p14:tracePt t="97396" x="5324475" y="5351463"/>
          <p14:tracePt t="97404" x="5305425" y="5360988"/>
          <p14:tracePt t="97412" x="5278438" y="5360988"/>
          <p14:tracePt t="97420" x="5232400" y="5368925"/>
          <p14:tracePt t="97425" x="5205413" y="5368925"/>
          <p14:tracePt t="97432" x="5141913" y="5368925"/>
          <p14:tracePt t="97444" x="5078413" y="5387975"/>
          <p14:tracePt t="97452" x="5013325" y="5414963"/>
          <p14:tracePt t="97460" x="4959350" y="5424488"/>
          <p14:tracePt t="97468" x="4932363" y="5424488"/>
          <p14:tracePt t="97476" x="4867275" y="5434013"/>
          <p14:tracePt t="97484" x="4794250" y="5441950"/>
          <p14:tracePt t="97492" x="4721225" y="5461000"/>
          <p14:tracePt t="97500" x="4638675" y="5470525"/>
          <p14:tracePt t="97508" x="4584700" y="5487988"/>
          <p14:tracePt t="97516" x="4521200" y="5497513"/>
          <p14:tracePt t="97525" x="4448175" y="5507038"/>
          <p14:tracePt t="97532" x="4365625" y="5524500"/>
          <p14:tracePt t="97540" x="4273550" y="5524500"/>
          <p14:tracePt t="97548" x="4200525" y="5534025"/>
          <p14:tracePt t="97552" x="4110038" y="5534025"/>
          <p14:tracePt t="97564" x="4017963" y="5534025"/>
          <p14:tracePt t="97572" x="3908425" y="5534025"/>
          <p14:tracePt t="97581" x="3798888" y="5534025"/>
          <p14:tracePt t="97589" x="3698875" y="5534025"/>
          <p14:tracePt t="97596" x="3606800" y="5534025"/>
          <p14:tracePt t="97605" x="3533775" y="5534025"/>
          <p14:tracePt t="97612" x="3479800" y="5534025"/>
          <p14:tracePt t="97616" x="3452813" y="5534025"/>
          <p14:tracePt t="97625" x="3424238" y="5534025"/>
          <p14:tracePt t="97631" x="3416300" y="5534025"/>
          <p14:tracePt t="97640" x="3406775" y="5534025"/>
          <p14:tracePt t="97652" x="3387725" y="5534025"/>
          <p14:tracePt t="97668" x="3370263" y="5534025"/>
          <p14:tracePt t="97676" x="3351213" y="5534025"/>
          <p14:tracePt t="97684" x="3343275" y="5534025"/>
          <p14:tracePt t="97700" x="3324225" y="5534025"/>
          <p14:tracePt t="97708" x="3297238" y="5534025"/>
          <p14:tracePt t="97716" x="3278188" y="5534025"/>
          <p14:tracePt t="97725" x="3241675" y="5534025"/>
          <p14:tracePt t="97732" x="3224213" y="5534025"/>
          <p14:tracePt t="97740" x="3195638" y="5534025"/>
          <p14:tracePt t="97743" x="3168650" y="5543550"/>
          <p14:tracePt t="97751" x="3141663" y="5543550"/>
          <p14:tracePt t="97760" x="3114675" y="5543550"/>
          <p14:tracePt t="97768" x="3049588" y="5551488"/>
          <p14:tracePt t="97776" x="3032125" y="5551488"/>
          <p14:tracePt t="97784" x="2995613" y="5570538"/>
          <p14:tracePt t="97795" x="2976563" y="5570538"/>
          <p14:tracePt t="97804" x="2949575" y="5570538"/>
          <p14:tracePt t="97808" x="2922588" y="5570538"/>
          <p14:tracePt t="97816" x="2886075" y="5570538"/>
          <p14:tracePt t="97827" x="2859088" y="5570538"/>
          <p14:tracePt t="97836" x="2822575" y="5570538"/>
          <p14:tracePt t="97844" x="2786063" y="5570538"/>
          <p14:tracePt t="97852" x="2749550" y="5570538"/>
          <p14:tracePt t="97860" x="2693988" y="5570538"/>
          <p14:tracePt t="97868" x="2667000" y="5570538"/>
          <p14:tracePt t="97875" x="2611438" y="5570538"/>
          <p14:tracePt t="97884" x="2538413" y="5570538"/>
          <p14:tracePt t="97892" x="2493963" y="5570538"/>
          <p14:tracePt t="97900" x="2457450" y="5570538"/>
          <p14:tracePt t="97908" x="2401888" y="5580063"/>
          <p14:tracePt t="97916" x="2365375" y="5580063"/>
          <p14:tracePt t="97925" x="2338388" y="5588000"/>
          <p14:tracePt t="97932" x="2319338" y="5588000"/>
          <p14:tracePt t="97936" x="2301875" y="5588000"/>
          <p14:tracePt t="97968" x="2292350" y="5588000"/>
          <p14:tracePt t="97976" x="2282825" y="5588000"/>
          <p14:tracePt t="97988" x="2282825" y="5597525"/>
          <p14:tracePt t="98004" x="2273300" y="5597525"/>
          <p14:tracePt t="98012" x="2265363" y="5607050"/>
          <p14:tracePt t="98020" x="2255838" y="5607050"/>
          <p14:tracePt t="98028" x="2246313" y="5607050"/>
          <p14:tracePt t="98036" x="2236788" y="5607050"/>
          <p14:tracePt t="98052" x="2228850" y="5607050"/>
          <p14:tracePt t="98080" x="2219325" y="5607050"/>
          <p14:tracePt t="98108" x="2209800" y="5607050"/>
          <p14:tracePt t="98156" x="2200275" y="5616575"/>
          <p14:tracePt t="98424" x="2200275" y="5624513"/>
          <p14:tracePt t="98436" x="2209800" y="5624513"/>
          <p14:tracePt t="98441" x="2228850" y="5624513"/>
          <p14:tracePt t="98456" x="2246313" y="5624513"/>
          <p14:tracePt t="98464" x="2255838" y="5624513"/>
          <p14:tracePt t="98472" x="2273300" y="5624513"/>
          <p14:tracePt t="98480" x="2282825" y="5624513"/>
          <p14:tracePt t="98489" x="2292350" y="5624513"/>
          <p14:tracePt t="98492" x="2301875" y="5624513"/>
          <p14:tracePt t="98496" x="2319338" y="5624513"/>
          <p14:tracePt t="98505" x="2338388" y="5624513"/>
          <p14:tracePt t="98512" x="2346325" y="5624513"/>
          <p14:tracePt t="98521" x="2365375" y="5624513"/>
          <p14:tracePt t="98528" x="2392363" y="5624513"/>
          <p14:tracePt t="98536" x="2401888" y="5624513"/>
          <p14:tracePt t="98544" x="2428875" y="5624513"/>
          <p14:tracePt t="98552" x="2438400" y="5624513"/>
          <p14:tracePt t="98556" x="2465388" y="5624513"/>
          <p14:tracePt t="98565" x="2484438" y="5624513"/>
          <p14:tracePt t="98572" x="2520950" y="5624513"/>
          <p14:tracePt t="98580" x="2547938" y="5624513"/>
          <p14:tracePt t="98589" x="2574925" y="5624513"/>
          <p14:tracePt t="98596" x="2611438" y="5624513"/>
          <p14:tracePt t="98605" x="2630488" y="5624513"/>
          <p14:tracePt t="98612" x="2640013" y="5624513"/>
          <p14:tracePt t="98616" x="2647950" y="5624513"/>
          <p14:tracePt t="98632" x="2657475" y="5624513"/>
          <p14:tracePt t="98644" x="2667000" y="5624513"/>
          <p14:tracePt t="98708" x="2676525" y="5624513"/>
          <p14:tracePt t="98732" x="2703513" y="5616575"/>
          <p14:tracePt t="98741" x="2713038" y="5607050"/>
          <p14:tracePt t="98756" x="2720975" y="5607050"/>
          <p14:tracePt t="98784" x="2730500" y="5607050"/>
          <p14:tracePt t="98792" x="2740025" y="5597525"/>
          <p14:tracePt t="98800" x="2749550" y="5597525"/>
          <p14:tracePt t="98812" x="2757488" y="5597525"/>
          <p14:tracePt t="98820" x="2767013" y="5597525"/>
          <p14:tracePt t="98836" x="2776538" y="5597525"/>
          <p14:tracePt t="98844" x="2786063" y="5597525"/>
          <p14:tracePt t="98852" x="2794000" y="5597525"/>
          <p14:tracePt t="98860" x="2803525" y="5597525"/>
          <p14:tracePt t="98868" x="2813050" y="5597525"/>
          <p14:tracePt t="98875" x="2822575" y="5597525"/>
          <p14:tracePt t="98884" x="2830513" y="5597525"/>
          <p14:tracePt t="98904" x="2849563" y="5588000"/>
          <p14:tracePt t="98923" x="2859088" y="5588000"/>
          <p14:tracePt t="98927" x="2867025" y="5588000"/>
          <p14:tracePt t="98948" x="2876550" y="5588000"/>
          <p14:tracePt t="99012" x="2886075" y="5588000"/>
          <p14:tracePt t="99496" x="2895600" y="5588000"/>
          <p14:tracePt t="99512" x="2922588" y="5570538"/>
          <p14:tracePt t="99516" x="2959100" y="5570538"/>
          <p14:tracePt t="99532" x="2976563" y="5570538"/>
          <p14:tracePt t="99541" x="3022600" y="5551488"/>
          <p14:tracePt t="99548" x="3041650" y="5551488"/>
          <p14:tracePt t="99556" x="3068638" y="5551488"/>
          <p14:tracePt t="99564" x="3114675" y="5543550"/>
          <p14:tracePt t="99572" x="3141663" y="5543550"/>
          <p14:tracePt t="99576" x="3159125" y="5543550"/>
          <p14:tracePt t="99584" x="3195638" y="5543550"/>
          <p14:tracePt t="99592" x="3205163" y="5543550"/>
          <p14:tracePt t="99600" x="3241675" y="5543550"/>
          <p14:tracePt t="99612" x="3260725" y="5543550"/>
          <p14:tracePt t="99620" x="3270250" y="5543550"/>
          <p14:tracePt t="99627" x="3287713" y="5543550"/>
          <p14:tracePt t="99635" x="3306763" y="5543550"/>
          <p14:tracePt t="99652" x="3324225" y="5543550"/>
          <p14:tracePt t="99660" x="3333750" y="5543550"/>
          <p14:tracePt t="99668" x="3351213" y="5543550"/>
          <p14:tracePt t="99684" x="3360738" y="5543550"/>
          <p14:tracePt t="99692" x="3370263" y="5543550"/>
          <p14:tracePt t="99712" x="3379788" y="5543550"/>
          <p14:tracePt t="99728" x="3387725" y="5543550"/>
          <p14:tracePt t="99741" x="3397250" y="5543550"/>
          <p14:tracePt t="99748" x="3406775" y="5543550"/>
          <p14:tracePt t="99756" x="3416300" y="5543550"/>
          <p14:tracePt t="99764" x="3424238" y="5543550"/>
          <p14:tracePt t="99779" x="3433763" y="5543550"/>
          <p14:tracePt t="99788" x="3443288" y="5543550"/>
          <p14:tracePt t="99892" x="3452813" y="5543550"/>
          <p14:tracePt t="99900" x="3460750" y="5543550"/>
          <p14:tracePt t="99907" x="3470275" y="5543550"/>
          <p14:tracePt t="99916" x="3497263" y="5543550"/>
          <p14:tracePt t="99925" x="3506788" y="5543550"/>
          <p14:tracePt t="99932" x="3562350" y="5543550"/>
          <p14:tracePt t="99940" x="3625850" y="5543550"/>
          <p14:tracePt t="99947" x="3662363" y="5543550"/>
          <p14:tracePt t="99956" x="3708400" y="5543550"/>
          <p14:tracePt t="99964" x="3762375" y="5561013"/>
          <p14:tracePt t="99967" x="3808413" y="5570538"/>
          <p14:tracePt t="99976" x="3862388" y="5570538"/>
          <p14:tracePt t="99984" x="3890963" y="5570538"/>
          <p14:tracePt t="99992" x="3917950" y="5570538"/>
          <p14:tracePt t="100000" x="3935413" y="5570538"/>
          <p14:tracePt t="100008" x="3954463" y="5570538"/>
          <p14:tracePt t="100020" x="3963988" y="5570538"/>
          <p14:tracePt t="100028" x="3981450" y="5570538"/>
          <p14:tracePt t="100036" x="4000500" y="5570538"/>
          <p14:tracePt t="100044" x="4008438" y="5570538"/>
          <p14:tracePt t="100052" x="4017963" y="5570538"/>
          <p14:tracePt t="100060" x="4037013" y="5570538"/>
          <p14:tracePt t="100068" x="4044950" y="5570538"/>
          <p14:tracePt t="100075" x="4083050" y="5570538"/>
          <p14:tracePt t="100084" x="4110038" y="5570538"/>
          <p14:tracePt t="100092" x="4156075" y="5570538"/>
          <p14:tracePt t="100095" x="4183063" y="5570538"/>
          <p14:tracePt t="100105" x="4210050" y="5570538"/>
          <p14:tracePt t="100111" x="4246563" y="5570538"/>
          <p14:tracePt t="100120" x="4256088" y="5570538"/>
          <p14:tracePt t="100151" x="4265613" y="5570538"/>
          <p14:tracePt t="101928" x="4273550" y="5570538"/>
          <p14:tracePt t="101952" x="4265613" y="5580063"/>
          <p14:tracePt t="101964" x="4246563" y="5588000"/>
          <p14:tracePt t="101973" x="4237038" y="5588000"/>
          <p14:tracePt t="101980" x="4210050" y="5597525"/>
          <p14:tracePt t="101988" x="4192588" y="5607050"/>
          <p14:tracePt t="101996" x="4183063" y="5607050"/>
          <p14:tracePt t="102006" x="4164013" y="5607050"/>
          <p14:tracePt t="102012" x="4127500" y="5616575"/>
          <p14:tracePt t="102020" x="4110038" y="5616575"/>
          <p14:tracePt t="102024" x="4090988" y="5616575"/>
          <p14:tracePt t="102041" x="4083050" y="5616575"/>
          <p14:tracePt t="102048" x="4044950" y="5624513"/>
          <p14:tracePt t="102056" x="4037013" y="5634038"/>
          <p14:tracePt t="102064" x="4027488" y="5634038"/>
          <p14:tracePt t="102074" x="4008438" y="5643563"/>
          <p14:tracePt t="102080" x="3963988" y="5653088"/>
          <p14:tracePt t="102087" x="3954463" y="5653088"/>
          <p14:tracePt t="102096" x="3927475" y="5653088"/>
          <p14:tracePt t="102106" x="3890963" y="5653088"/>
          <p14:tracePt t="102112" x="3871913" y="5661025"/>
          <p14:tracePt t="102120" x="3835400" y="5661025"/>
          <p14:tracePt t="102128" x="3825875" y="5661025"/>
          <p14:tracePt t="102140" x="3808413" y="5661025"/>
          <p14:tracePt t="102148" x="3789363" y="5661025"/>
          <p14:tracePt t="102156" x="3771900" y="5661025"/>
          <p14:tracePt t="102164" x="3762375" y="5661025"/>
          <p14:tracePt t="102172" x="3744913" y="5661025"/>
          <p14:tracePt t="102188" x="3725863" y="5661025"/>
          <p14:tracePt t="102204" x="3708400" y="5661025"/>
          <p14:tracePt t="102216" x="3698875" y="5661025"/>
          <p14:tracePt t="102232" x="3689350" y="5661025"/>
          <p14:tracePt t="102241" x="3679825" y="5661025"/>
          <p14:tracePt t="102248" x="3662363" y="5661025"/>
          <p14:tracePt t="102256" x="3643313" y="5661025"/>
          <p14:tracePt t="102264" x="3625850" y="5670550"/>
          <p14:tracePt t="102276" x="3598863" y="5670550"/>
          <p14:tracePt t="102284" x="3579813" y="5680075"/>
          <p14:tracePt t="102291" x="3562350" y="5680075"/>
          <p14:tracePt t="102300" x="3533775" y="5680075"/>
          <p14:tracePt t="102308" x="3516313" y="5680075"/>
          <p14:tracePt t="102316" x="3497263" y="5680075"/>
          <p14:tracePt t="102324" x="3479800" y="5680075"/>
          <p14:tracePt t="102332" x="3460750" y="5680075"/>
          <p14:tracePt t="102341" x="3452813" y="5680075"/>
          <p14:tracePt t="102343" x="3433763" y="5680075"/>
          <p14:tracePt t="102352" x="3424238" y="5680075"/>
          <p14:tracePt t="102373" x="3406775" y="5680075"/>
          <p14:tracePt t="102379" x="3387725" y="5680075"/>
          <p14:tracePt t="102389" x="3379788" y="5680075"/>
          <p14:tracePt t="102395" x="3360738" y="5680075"/>
          <p14:tracePt t="102405" x="3333750" y="5680075"/>
          <p14:tracePt t="102411" x="3306763" y="5680075"/>
          <p14:tracePt t="102420" x="3278188" y="5680075"/>
          <p14:tracePt t="102428" x="3260725" y="5680075"/>
          <p14:tracePt t="102436" x="3241675" y="5680075"/>
          <p14:tracePt t="102443" x="3214688" y="5680075"/>
          <p14:tracePt t="102452" x="3195638" y="5680075"/>
          <p14:tracePt t="102459" x="3178175" y="5680075"/>
          <p14:tracePt t="102468" x="3168650" y="5680075"/>
          <p14:tracePt t="102472" x="3151188" y="5680075"/>
          <p14:tracePt t="102480" x="3141663" y="5680075"/>
          <p14:tracePt t="102489" x="3132138" y="5680075"/>
          <p14:tracePt t="102508" x="3114675" y="5680075"/>
          <p14:tracePt t="102516" x="3095625" y="5680075"/>
          <p14:tracePt t="102524" x="3086100" y="5680075"/>
          <p14:tracePt t="102532" x="3068638" y="5680075"/>
          <p14:tracePt t="102538" x="3049588" y="5680075"/>
          <p14:tracePt t="102544" x="3041650" y="5680075"/>
          <p14:tracePt t="102551" x="3032125" y="5680075"/>
          <p14:tracePt t="102560" x="3013075" y="5680075"/>
          <p14:tracePt t="102568" x="3005138" y="5689600"/>
          <p14:tracePt t="102575" x="2995613" y="5689600"/>
          <p14:tracePt t="102584" x="2986088" y="5689600"/>
          <p14:tracePt t="102591" x="2976563" y="5689600"/>
          <p14:tracePt t="102600" x="2968625" y="5697538"/>
          <p14:tracePt t="102641" x="2959100" y="5697538"/>
          <p14:tracePt t="102676" x="2949575" y="5697538"/>
          <p14:tracePt t="102684" x="2940050" y="5697538"/>
          <p14:tracePt t="102691" x="2932113" y="5697538"/>
          <p14:tracePt t="102800" x="2922588" y="5697538"/>
          <p14:tracePt t="102828" x="2922588" y="5689600"/>
          <p14:tracePt t="102844" x="2913063" y="5680075"/>
          <p14:tracePt t="102860" x="2903538" y="5661025"/>
          <p14:tracePt t="102896" x="2895600" y="5661025"/>
          <p14:tracePt t="102903" x="2886075" y="5653088"/>
          <p14:tracePt t="102928" x="2876550" y="5643563"/>
          <p14:tracePt t="102940" x="2876550" y="5634038"/>
          <p14:tracePt t="102948" x="2876550" y="5624513"/>
          <p14:tracePt t="102957" x="2867025" y="5616575"/>
          <p14:tracePt t="102964" x="2867025" y="5607050"/>
          <p14:tracePt t="102972" x="2859088" y="5597525"/>
          <p14:tracePt t="102980" x="2859088" y="5588000"/>
          <p14:tracePt t="102988" x="2859088" y="5580063"/>
          <p14:tracePt t="102996" x="2859088" y="5570538"/>
          <p14:tracePt t="103005" x="2859088" y="5551488"/>
          <p14:tracePt t="103008" x="2859088" y="5543550"/>
          <p14:tracePt t="103016" x="2859088" y="5534025"/>
          <p14:tracePt t="103024" x="2849563" y="5524500"/>
          <p14:tracePt t="103036" x="2849563" y="5514975"/>
          <p14:tracePt t="103044" x="2849563" y="5507038"/>
          <p14:tracePt t="103052" x="2849563" y="5487988"/>
          <p14:tracePt t="103060" x="2849563" y="5478463"/>
          <p14:tracePt t="103068" x="2849563" y="5470525"/>
          <p14:tracePt t="103084" x="2849563" y="5451475"/>
          <p14:tracePt t="103100" x="2849563" y="5441950"/>
          <p14:tracePt t="103108" x="2849563" y="5434013"/>
          <p14:tracePt t="103116" x="2840038" y="5414963"/>
          <p14:tracePt t="103132" x="2840038" y="5405438"/>
          <p14:tracePt t="103136" x="2830513" y="5387975"/>
          <p14:tracePt t="103143" x="2822575" y="5368925"/>
          <p14:tracePt t="103152" x="2794000" y="5351463"/>
          <p14:tracePt t="103159" x="2794000" y="5341938"/>
          <p14:tracePt t="103168" x="2776538" y="5332413"/>
          <p14:tracePt t="103176" x="2767013" y="5324475"/>
          <p14:tracePt t="103189" x="2757488" y="5314950"/>
          <p14:tracePt t="103196" x="2740025" y="5295900"/>
          <p14:tracePt t="103204" x="2720975" y="5287963"/>
          <p14:tracePt t="103212" x="2703513" y="5268913"/>
          <p14:tracePt t="103220" x="2684463" y="5259388"/>
          <p14:tracePt t="103228" x="2667000" y="5251450"/>
          <p14:tracePt t="103236" x="2647950" y="5241925"/>
          <p14:tracePt t="103243" x="2630488" y="5232400"/>
          <p14:tracePt t="103252" x="2593975" y="5222875"/>
          <p14:tracePt t="103260" x="2574925" y="5214938"/>
          <p14:tracePt t="103264" x="2557463" y="5195888"/>
          <p14:tracePt t="103273" x="2538413" y="5195888"/>
          <p14:tracePt t="103280" x="2520950" y="5186363"/>
          <p14:tracePt t="103289" x="2511425" y="5186363"/>
          <p14:tracePt t="103295" x="2511425" y="5178425"/>
          <p14:tracePt t="103304" x="2501900" y="5178425"/>
          <p14:tracePt t="103311" x="2493963" y="5168900"/>
          <p14:tracePt t="103332" x="2484438" y="5159375"/>
          <p14:tracePt t="103356" x="2474913" y="5159375"/>
          <p14:tracePt t="103372" x="2465388" y="5159375"/>
          <p14:tracePt t="103387" x="2438400" y="5141913"/>
          <p14:tracePt t="103391" x="2428875" y="5132388"/>
          <p14:tracePt t="103400" x="2419350" y="5132388"/>
          <p14:tracePt t="103408" x="2401888" y="5122863"/>
          <p14:tracePt t="103416" x="2382838" y="5113338"/>
          <p14:tracePt t="103424" x="2355850" y="5105400"/>
          <p14:tracePt t="103432" x="2319338" y="5095875"/>
          <p14:tracePt t="103441" x="2309813" y="5086350"/>
          <p14:tracePt t="103457" x="2282825" y="5086350"/>
          <p14:tracePt t="103467" x="2265363" y="5076825"/>
          <p14:tracePt t="103475" x="2255838" y="5076825"/>
          <p14:tracePt t="103484" x="2236788" y="5068888"/>
          <p14:tracePt t="103500" x="2219325" y="5068888"/>
          <p14:tracePt t="103508" x="2209800" y="5068888"/>
          <p14:tracePt t="103516" x="2200275" y="5068888"/>
          <p14:tracePt t="103520" x="2192338" y="5068888"/>
          <p14:tracePt t="103527" x="2155825" y="5068888"/>
          <p14:tracePt t="103536" x="2136775" y="5068888"/>
          <p14:tracePt t="103552" x="2100263" y="5068888"/>
          <p14:tracePt t="103559" x="2082800" y="5059363"/>
          <p14:tracePt t="103567" x="2046288" y="5059363"/>
          <p14:tracePt t="103580" x="2027238" y="5059363"/>
          <p14:tracePt t="103588" x="2009775" y="5059363"/>
          <p14:tracePt t="103596" x="2000250" y="5059363"/>
          <p14:tracePt t="103604" x="1990725" y="5059363"/>
          <p14:tracePt t="103612" x="1981200" y="5059363"/>
          <p14:tracePt t="103620" x="1963738" y="5059363"/>
          <p14:tracePt t="103637" x="1954213" y="5059363"/>
          <p14:tracePt t="103643" x="1936750" y="5059363"/>
          <p14:tracePt t="103657" x="1917700" y="5059363"/>
          <p14:tracePt t="103672" x="1900238" y="5059363"/>
          <p14:tracePt t="103680" x="1890713" y="5059363"/>
          <p14:tracePt t="103689" x="1871663" y="5059363"/>
          <p14:tracePt t="103695" x="1863725" y="5059363"/>
          <p14:tracePt t="103704" x="1854200" y="5059363"/>
          <p14:tracePt t="103716" x="1844675" y="5059363"/>
          <p14:tracePt t="103732" x="1835150" y="5059363"/>
          <p14:tracePt t="103741" x="1817688" y="5059363"/>
          <p14:tracePt t="103748" x="1798638" y="5059363"/>
          <p14:tracePt t="103757" x="1790700" y="5059363"/>
          <p14:tracePt t="103772" x="1781175" y="5059363"/>
          <p14:tracePt t="103775" x="1771650" y="5059363"/>
          <p14:tracePt t="103791" x="1762125" y="5059363"/>
          <p14:tracePt t="103800" x="1754188" y="5059363"/>
          <p14:tracePt t="103816" x="1744663" y="5059363"/>
          <p14:tracePt t="103832" x="1735138" y="5059363"/>
          <p14:tracePt t="103840" x="1717675" y="5059363"/>
          <p14:tracePt t="103852" x="1708150" y="5068888"/>
          <p14:tracePt t="103859" x="1698625" y="5076825"/>
          <p14:tracePt t="103868" x="1689100" y="5086350"/>
          <p14:tracePt t="103875" x="1681163" y="5105400"/>
          <p14:tracePt t="103884" x="1671638" y="5113338"/>
          <p14:tracePt t="103900" x="1662113" y="5113338"/>
          <p14:tracePt t="103904" x="1652588" y="5122863"/>
          <p14:tracePt t="103911" x="1635125" y="5141913"/>
          <p14:tracePt t="103927" x="1625600" y="5149850"/>
          <p14:tracePt t="103952" x="1625600" y="5159375"/>
          <p14:tracePt t="103968" x="1625600" y="5178425"/>
          <p14:tracePt t="103976" x="1625600" y="5186363"/>
          <p14:tracePt t="104004" x="1625600" y="5195888"/>
          <p14:tracePt t="104011" x="1625600" y="5205413"/>
          <p14:tracePt t="104028" x="1625600" y="5222875"/>
          <p14:tracePt t="104032" x="1625600" y="5232400"/>
          <p14:tracePt t="104041" x="1625600" y="5241925"/>
          <p14:tracePt t="104064" x="1625600" y="5251450"/>
          <p14:tracePt t="104072" x="1625600" y="5259388"/>
          <p14:tracePt t="104088" x="1625600" y="5268913"/>
          <p14:tracePt t="104095" x="1625600" y="5278438"/>
          <p14:tracePt t="104124" x="1625600" y="5287963"/>
          <p14:tracePt t="104140" x="1625600" y="5295900"/>
          <p14:tracePt t="104173" x="1625600" y="5305425"/>
          <p14:tracePt t="104179" x="1625600" y="5314950"/>
          <p14:tracePt t="104189" x="1625600" y="5324475"/>
          <p14:tracePt t="104195" x="1625600" y="5332413"/>
          <p14:tracePt t="104204" x="1625600" y="5341938"/>
          <p14:tracePt t="104220" x="1625600" y="5351463"/>
          <p14:tracePt t="104232" x="1625600" y="5360988"/>
          <p14:tracePt t="104257" x="1625600" y="5368925"/>
          <p14:tracePt t="104284" x="1635125" y="5378450"/>
          <p14:tracePt t="104291" x="1644650" y="5387975"/>
          <p14:tracePt t="104316" x="1652588" y="5397500"/>
          <p14:tracePt t="104324" x="1662113" y="5405438"/>
          <p14:tracePt t="104360" x="1671638" y="5405438"/>
          <p14:tracePt t="104376" x="1689100" y="5414963"/>
          <p14:tracePt t="104392" x="1708150" y="5414963"/>
          <p14:tracePt t="104404" x="1717675" y="5414963"/>
          <p14:tracePt t="104412" x="1725613" y="5424488"/>
          <p14:tracePt t="104420" x="1735138" y="5424488"/>
          <p14:tracePt t="104424" x="1744663" y="5424488"/>
          <p14:tracePt t="104448" x="1754188" y="5424488"/>
          <p14:tracePt t="104464" x="1762125" y="5424488"/>
          <p14:tracePt t="104472" x="1771650" y="5424488"/>
          <p14:tracePt t="104488" x="1781175" y="5434013"/>
          <p14:tracePt t="104504" x="1798638" y="5441950"/>
          <p14:tracePt t="104520" x="1817688" y="5441950"/>
          <p14:tracePt t="104528" x="1827213" y="5451475"/>
          <p14:tracePt t="104548" x="1844675" y="5461000"/>
          <p14:tracePt t="104573" x="1854200" y="5461000"/>
          <p14:tracePt t="104580" x="1863725" y="5461000"/>
          <p14:tracePt t="104589" x="1871663" y="5470525"/>
          <p14:tracePt t="104595" x="1881188" y="5470525"/>
          <p14:tracePt t="104604" x="1900238" y="5470525"/>
          <p14:tracePt t="104612" x="1917700" y="5478463"/>
          <p14:tracePt t="104624" x="1936750" y="5478463"/>
          <p14:tracePt t="104632" x="1954213" y="5487988"/>
          <p14:tracePt t="104648" x="1963738" y="5487988"/>
          <p14:tracePt t="104657" x="1981200" y="5487988"/>
          <p14:tracePt t="104672" x="1990725" y="5487988"/>
          <p14:tracePt t="104684" x="2000250" y="5497513"/>
          <p14:tracePt t="104691" x="2017713" y="5497513"/>
          <p14:tracePt t="104716" x="2027238" y="5497513"/>
          <p14:tracePt t="104724" x="2046288" y="5497513"/>
          <p14:tracePt t="104732" x="2054225" y="5497513"/>
          <p14:tracePt t="104740" x="2063750" y="5497513"/>
          <p14:tracePt t="104743" x="2082800" y="5497513"/>
          <p14:tracePt t="104752" x="2090738" y="5497513"/>
          <p14:tracePt t="104760" x="2100263" y="5497513"/>
          <p14:tracePt t="104767" x="2109788" y="5497513"/>
          <p14:tracePt t="104776" x="2127250" y="5497513"/>
          <p14:tracePt t="104784" x="2136775" y="5497513"/>
          <p14:tracePt t="104792" x="2146300" y="5497513"/>
          <p14:tracePt t="104800" x="2155825" y="5497513"/>
          <p14:tracePt t="104836" x="2163763" y="5497513"/>
          <p14:tracePt t="104852" x="2182813" y="5497513"/>
          <p14:tracePt t="104868" x="2192338" y="5497513"/>
          <p14:tracePt t="104872" x="2200275" y="5497513"/>
          <p14:tracePt t="104880" x="2219325" y="5497513"/>
          <p14:tracePt t="104906" x="2228850" y="5497513"/>
          <p14:tracePt t="104911" x="2246313" y="5497513"/>
          <p14:tracePt t="104928" x="2265363" y="5497513"/>
          <p14:tracePt t="104936" x="2273300" y="5497513"/>
          <p14:tracePt t="104944" x="2282825" y="5497513"/>
          <p14:tracePt t="104952" x="2292350" y="5497513"/>
          <p14:tracePt t="104973" x="2301875" y="5497513"/>
          <p14:tracePt t="104979" x="2309813" y="5497513"/>
          <p14:tracePt t="104988" x="2319338" y="5497513"/>
          <p14:tracePt t="105000" x="2328863" y="5497513"/>
          <p14:tracePt t="105016" x="2346325" y="5497513"/>
          <p14:tracePt t="105024" x="2355850" y="5497513"/>
          <p14:tracePt t="105040" x="2365375" y="5497513"/>
          <p14:tracePt t="105048" x="2382838" y="5487988"/>
          <p14:tracePt t="105057" x="2392363" y="5487988"/>
          <p14:tracePt t="105063" x="2401888" y="5478463"/>
          <p14:tracePt t="105072" x="2411413" y="5478463"/>
          <p14:tracePt t="105079" x="2419350" y="5470525"/>
          <p14:tracePt t="105116" x="2428875" y="5461000"/>
          <p14:tracePt t="105140" x="2447925" y="5451475"/>
          <p14:tracePt t="105156" x="2457450" y="5441950"/>
          <p14:tracePt t="105164" x="2474913" y="5441950"/>
          <p14:tracePt t="105180" x="2484438" y="5434013"/>
          <p14:tracePt t="105188" x="2493963" y="5424488"/>
          <p14:tracePt t="105208" x="2511425" y="5405438"/>
          <p14:tracePt t="105240" x="2520950" y="5397500"/>
          <p14:tracePt t="105264" x="2530475" y="5387975"/>
          <p14:tracePt t="105280" x="2538413" y="5378450"/>
          <p14:tracePt t="105316" x="2538413" y="5368925"/>
          <p14:tracePt t="105352" x="2538413" y="5360988"/>
          <p14:tracePt t="105376" x="2538413" y="5351463"/>
          <p14:tracePt t="105384" x="2538413" y="5341938"/>
          <p14:tracePt t="105400" x="2538413" y="5332413"/>
          <p14:tracePt t="105460" x="2538413" y="5314950"/>
          <p14:tracePt t="105548" x="2538413" y="5305425"/>
          <p14:tracePt t="105588" x="2538413" y="5295900"/>
          <p14:tracePt t="105600" x="2538413" y="5287963"/>
          <p14:tracePt t="105616" x="2538413" y="5278438"/>
          <p14:tracePt t="105632" x="2538413" y="5259388"/>
          <p14:tracePt t="105640" x="2530475" y="5251450"/>
          <p14:tracePt t="105648" x="2511425" y="5232400"/>
          <p14:tracePt t="105657" x="2493963" y="5222875"/>
          <p14:tracePt t="105669" x="2474913" y="5214938"/>
          <p14:tracePt t="105676" x="2447925" y="5195888"/>
          <p14:tracePt t="105684" x="2438400" y="5186363"/>
          <p14:tracePt t="105692" x="2428875" y="5178425"/>
          <p14:tracePt t="105700" x="2401888" y="5168900"/>
          <p14:tracePt t="105716" x="2382838" y="5159375"/>
          <p14:tracePt t="105725" x="2374900" y="5159375"/>
          <p14:tracePt t="105728" x="2365375" y="5149850"/>
          <p14:tracePt t="105737" x="2355850" y="5141913"/>
          <p14:tracePt t="105752" x="2355850" y="5132388"/>
          <p14:tracePt t="105760" x="2346325" y="5122863"/>
          <p14:tracePt t="105776" x="2338388" y="5113338"/>
          <p14:tracePt t="105792" x="2319338" y="5095875"/>
          <p14:tracePt t="105812" x="2301875" y="5086350"/>
          <p14:tracePt t="105820" x="2282825" y="5086350"/>
          <p14:tracePt t="105828" x="2265363" y="5076825"/>
          <p14:tracePt t="105837" x="2236788" y="5068888"/>
          <p14:tracePt t="105844" x="2219325" y="5068888"/>
          <p14:tracePt t="105852" x="2209800" y="5068888"/>
          <p14:tracePt t="105857" x="2182813" y="5068888"/>
          <p14:tracePt t="105864" x="2155825" y="5068888"/>
          <p14:tracePt t="105873" x="2136775" y="5068888"/>
          <p14:tracePt t="105880" x="2119313" y="5068888"/>
          <p14:tracePt t="105888" x="2090738" y="5068888"/>
          <p14:tracePt t="105896" x="2073275" y="5068888"/>
          <p14:tracePt t="105907" x="2054225" y="5068888"/>
          <p14:tracePt t="105912" x="2027238" y="5068888"/>
          <p14:tracePt t="105920" x="2017713" y="5068888"/>
          <p14:tracePt t="105928" x="1990725" y="5068888"/>
          <p14:tracePt t="105941" x="1973263" y="5068888"/>
          <p14:tracePt t="105948" x="1954213" y="5068888"/>
          <p14:tracePt t="105957" x="1936750" y="5068888"/>
          <p14:tracePt t="105964" x="1917700" y="5068888"/>
          <p14:tracePt t="105973" x="1900238" y="5068888"/>
          <p14:tracePt t="105980" x="1871663" y="5068888"/>
          <p14:tracePt t="105984" x="1844675" y="5068888"/>
          <p14:tracePt t="105992" x="1827213" y="5068888"/>
          <p14:tracePt t="106000" x="1798638" y="5068888"/>
          <p14:tracePt t="106007" x="1781175" y="5068888"/>
          <p14:tracePt t="106016" x="1754188" y="5068888"/>
          <p14:tracePt t="106024" x="1735138" y="5068888"/>
          <p14:tracePt t="106032" x="1725613" y="5068888"/>
          <p14:tracePt t="106040" x="1708150" y="5068888"/>
          <p14:tracePt t="106052" x="1698625" y="5068888"/>
          <p14:tracePt t="106068" x="1689100" y="5068888"/>
          <p14:tracePt t="106076" x="1681163" y="5076825"/>
          <p14:tracePt t="106084" x="1662113" y="5086350"/>
          <p14:tracePt t="106091" x="1652588" y="5095875"/>
          <p14:tracePt t="106100" x="1644650" y="5105400"/>
          <p14:tracePt t="106107" x="1635125" y="5122863"/>
          <p14:tracePt t="106112" x="1625600" y="5149850"/>
          <p14:tracePt t="106120" x="1616075" y="5178425"/>
          <p14:tracePt t="106128" x="1616075" y="5195888"/>
          <p14:tracePt t="106137" x="1606550" y="5222875"/>
          <p14:tracePt t="106144" x="1606550" y="5241925"/>
          <p14:tracePt t="106152" x="1606550" y="5259388"/>
          <p14:tracePt t="106159" x="1606550" y="5268913"/>
          <p14:tracePt t="106168" x="1606550" y="5278438"/>
          <p14:tracePt t="106192" x="1606550" y="5287963"/>
          <p14:tracePt t="106228" x="1606550" y="5295900"/>
          <p14:tracePt t="106240" x="1606550" y="5305425"/>
          <p14:tracePt t="106256" x="1606550" y="5314950"/>
          <p14:tracePt t="106273" x="1635125" y="5324475"/>
          <p14:tracePt t="106280" x="1652588" y="5332413"/>
          <p14:tracePt t="106288" x="1671638" y="5341938"/>
          <p14:tracePt t="106296" x="1681163" y="5351463"/>
          <p14:tracePt t="106305" x="1689100" y="5351463"/>
          <p14:tracePt t="106312" x="1698625" y="5360988"/>
          <p14:tracePt t="106341" x="1717675" y="5368925"/>
          <p14:tracePt t="106368" x="1725613" y="5368925"/>
          <p14:tracePt t="106376" x="1744663" y="5378450"/>
          <p14:tracePt t="106416" x="1754188" y="5378450"/>
          <p14:tracePt t="108324" x="1762125" y="5378450"/>
          <p14:tracePt t="108332" x="1771650" y="5378450"/>
          <p14:tracePt t="108340" x="1781175" y="5378450"/>
          <p14:tracePt t="108348" x="1808163" y="5368925"/>
          <p14:tracePt t="108357" x="1835150" y="5360988"/>
          <p14:tracePt t="108360" x="1881188" y="5351463"/>
          <p14:tracePt t="108364" x="1917700" y="5351463"/>
          <p14:tracePt t="108372" x="1963738" y="5341938"/>
          <p14:tracePt t="108380" x="2036763" y="5324475"/>
          <p14:tracePt t="108389" x="2082800" y="5324475"/>
          <p14:tracePt t="108396" x="2146300" y="5314950"/>
          <p14:tracePt t="108404" x="2209800" y="5314950"/>
          <p14:tracePt t="108412" x="2282825" y="5314950"/>
          <p14:tracePt t="108416" x="2392363" y="5314950"/>
          <p14:tracePt t="108421" x="2501900" y="5314950"/>
          <p14:tracePt t="108428" x="2630488" y="5314950"/>
          <p14:tracePt t="108436" x="2757488" y="5314950"/>
          <p14:tracePt t="108444" x="2886075" y="5314950"/>
          <p14:tracePt t="108452" x="2995613" y="5314950"/>
          <p14:tracePt t="108460" x="3105150" y="5314950"/>
          <p14:tracePt t="108468" x="3195638" y="5314950"/>
          <p14:tracePt t="108476" x="3287713" y="5314950"/>
          <p14:tracePt t="108480" x="3360738" y="5314950"/>
          <p14:tracePt t="108488" x="3424238" y="5314950"/>
          <p14:tracePt t="108496" x="3479800" y="5332413"/>
          <p14:tracePt t="108504" x="3543300" y="5341938"/>
          <p14:tracePt t="108516" x="3570288" y="5341938"/>
          <p14:tracePt t="108524" x="3598863" y="5351463"/>
          <p14:tracePt t="108533" x="3625850" y="5351463"/>
          <p14:tracePt t="108540" x="3662363" y="5351463"/>
          <p14:tracePt t="108543" x="3716338" y="5351463"/>
          <p14:tracePt t="108552" x="3744913" y="5351463"/>
          <p14:tracePt t="108560" x="3771900" y="5360988"/>
          <p14:tracePt t="108568" x="3798888" y="5368925"/>
          <p14:tracePt t="108576" x="3835400" y="5368925"/>
          <p14:tracePt t="108584" x="3871913" y="5397500"/>
          <p14:tracePt t="108591" x="3890963" y="5397500"/>
          <p14:tracePt t="108600" x="3935413" y="5405438"/>
          <p14:tracePt t="108607" x="3990975" y="5405438"/>
          <p14:tracePt t="108616" x="4017963" y="5424488"/>
          <p14:tracePt t="108624" x="4064000" y="5441950"/>
          <p14:tracePt t="108632" x="4110038" y="5461000"/>
          <p14:tracePt t="108640" x="4183063" y="5470525"/>
          <p14:tracePt t="108648" x="4229100" y="5478463"/>
          <p14:tracePt t="108656" x="4310063" y="5507038"/>
          <p14:tracePt t="108664" x="4365625" y="5507038"/>
          <p14:tracePt t="108673" x="4419600" y="5514975"/>
          <p14:tracePt t="108680" x="4484688" y="5543550"/>
          <p14:tracePt t="108688" x="4538663" y="5543550"/>
          <p14:tracePt t="108696" x="4584700" y="5570538"/>
          <p14:tracePt t="108705" x="4648200" y="5580063"/>
          <p14:tracePt t="108711" x="4684713" y="5580063"/>
          <p14:tracePt t="108720" x="4711700" y="5580063"/>
          <p14:tracePt t="108728" x="4757738" y="5597525"/>
          <p14:tracePt t="108736" x="4784725" y="5597525"/>
          <p14:tracePt t="108743" x="4821238" y="5607050"/>
          <p14:tracePt t="108752" x="4849813" y="5616575"/>
          <p14:tracePt t="108760" x="4876800" y="5616575"/>
          <p14:tracePt t="108768" x="4903788" y="5616575"/>
          <p14:tracePt t="108776" x="4940300" y="5634038"/>
          <p14:tracePt t="108784" x="4976813" y="5634038"/>
          <p14:tracePt t="108791" x="4995863" y="5643563"/>
          <p14:tracePt t="108800" x="5041900" y="5653088"/>
          <p14:tracePt t="108808" x="5078413" y="5653088"/>
          <p14:tracePt t="108816" x="5122863" y="5670550"/>
          <p14:tracePt t="108824" x="5168900" y="5670550"/>
          <p14:tracePt t="108832" x="5205413" y="5680075"/>
          <p14:tracePt t="108840" x="5251450" y="5680075"/>
          <p14:tracePt t="108848" x="5278438" y="5689600"/>
          <p14:tracePt t="108856" x="5305425" y="5689600"/>
          <p14:tracePt t="108864" x="5314950" y="5689600"/>
          <p14:tracePt t="108873" x="5334000" y="5689600"/>
          <p14:tracePt t="108880" x="5351463" y="5689600"/>
          <p14:tracePt t="108888" x="5370513" y="5697538"/>
          <p14:tracePt t="108896" x="5378450" y="5697538"/>
          <p14:tracePt t="108916" x="5387975" y="5697538"/>
          <p14:tracePt t="108924" x="5397500" y="5697538"/>
          <p14:tracePt t="108927" x="5407025" y="5697538"/>
          <p14:tracePt t="108936" x="5424488" y="5697538"/>
          <p14:tracePt t="108943" x="5434013" y="5697538"/>
          <p14:tracePt t="108952" x="5443538" y="5697538"/>
          <p14:tracePt t="108992" x="5451475" y="5697538"/>
          <p14:tracePt t="109008" x="5461000" y="5697538"/>
          <p14:tracePt t="109016" x="5470525" y="5697538"/>
          <p14:tracePt t="109040" x="5480050" y="5697538"/>
          <p14:tracePt t="109052" x="5487988" y="5697538"/>
          <p14:tracePt t="109064" x="5497513" y="5697538"/>
          <p14:tracePt t="109073" x="5507038" y="5697538"/>
          <p14:tracePt t="109088" x="5524500" y="5689600"/>
          <p14:tracePt t="109096" x="5543550" y="5680075"/>
          <p14:tracePt t="109105" x="5553075" y="5680075"/>
          <p14:tracePt t="109112" x="5561013" y="5680075"/>
          <p14:tracePt t="109121" x="5580063" y="5670550"/>
          <p14:tracePt t="109128" x="5597525" y="5670550"/>
          <p14:tracePt t="109136" x="5616575" y="5670550"/>
          <p14:tracePt t="109144" x="5643563" y="5670550"/>
          <p14:tracePt t="109152" x="5662613" y="5670550"/>
          <p14:tracePt t="109160" x="5689600" y="5661025"/>
          <p14:tracePt t="109168" x="5708650" y="5661025"/>
          <p14:tracePt t="109176" x="5735638" y="5661025"/>
          <p14:tracePt t="109184" x="5781675" y="5653088"/>
          <p14:tracePt t="109192" x="5799138" y="5653088"/>
          <p14:tracePt t="109200" x="5808663" y="5653088"/>
          <p14:tracePt t="109208" x="5826125" y="5653088"/>
          <p14:tracePt t="109224" x="5835650" y="5643563"/>
          <p14:tracePt t="109248" x="5845175" y="5634038"/>
          <p14:tracePt t="109256" x="5854700" y="5634038"/>
          <p14:tracePt t="109273" x="5862638" y="5624513"/>
          <p14:tracePt t="109288" x="5872163" y="5616575"/>
          <p14:tracePt t="109305" x="5872163" y="5607050"/>
          <p14:tracePt t="109320" x="5881688" y="5597525"/>
          <p14:tracePt t="109400" x="5881688" y="5588000"/>
          <p14:tracePt t="109500" x="5891213" y="5570538"/>
          <p14:tracePt t="109524" x="5899150" y="5551488"/>
          <p14:tracePt t="109532" x="5908675" y="5543550"/>
          <p14:tracePt t="109540" x="5908675" y="5524500"/>
          <p14:tracePt t="109548" x="5918200" y="5514975"/>
          <p14:tracePt t="109552" x="5927725" y="5487988"/>
          <p14:tracePt t="109560" x="5935663" y="5478463"/>
          <p14:tracePt t="109568" x="5945188" y="5470525"/>
          <p14:tracePt t="109576" x="5954713" y="5451475"/>
          <p14:tracePt t="109584" x="5964238" y="5414963"/>
          <p14:tracePt t="109592" x="5972175" y="5397500"/>
          <p14:tracePt t="109600" x="5981700" y="5378450"/>
          <p14:tracePt t="109608" x="5991225" y="5360988"/>
          <p14:tracePt t="109616" x="6000750" y="5341938"/>
          <p14:tracePt t="109624" x="6008688" y="5324475"/>
          <p14:tracePt t="109632" x="6008688" y="5305425"/>
          <p14:tracePt t="109640" x="6008688" y="5295900"/>
          <p14:tracePt t="109648" x="6027738" y="5268913"/>
          <p14:tracePt t="109664" x="6037263" y="5251450"/>
          <p14:tracePt t="109673" x="6045200" y="5241925"/>
          <p14:tracePt t="109688" x="6054725" y="5232400"/>
          <p14:tracePt t="109696" x="6064250" y="5222875"/>
          <p14:tracePt t="109705" x="6073775" y="5214938"/>
          <p14:tracePt t="109711" x="6073775" y="5205413"/>
          <p14:tracePt t="109720" x="6091238" y="5186363"/>
          <p14:tracePt t="109728" x="6110288" y="5168900"/>
          <p14:tracePt t="109736" x="6137275" y="5149850"/>
          <p14:tracePt t="109744" x="6137275" y="5141913"/>
          <p14:tracePt t="109760" x="6146800" y="5132388"/>
          <p14:tracePt t="109769" x="6154738" y="5122863"/>
          <p14:tracePt t="109775" x="6164263" y="5113338"/>
          <p14:tracePt t="109784" x="6173788" y="5105400"/>
          <p14:tracePt t="109807" x="6183313" y="5105400"/>
          <p14:tracePt t="109824" x="6200775" y="5086350"/>
          <p14:tracePt t="109832" x="6200775" y="5076825"/>
          <p14:tracePt t="109840" x="6210300" y="5068888"/>
          <p14:tracePt t="109848" x="6219825" y="5049838"/>
          <p14:tracePt t="109856" x="6227763" y="5040313"/>
          <p14:tracePt t="109864" x="6227763" y="5022850"/>
          <p14:tracePt t="109873" x="6237288" y="5022850"/>
          <p14:tracePt t="109880" x="6246813" y="5013325"/>
          <p14:tracePt t="109896" x="6256338" y="5003800"/>
          <p14:tracePt t="109919" x="6264275" y="4995863"/>
          <p14:tracePt t="109936" x="6264275" y="4986338"/>
          <p14:tracePt t="109944" x="6273800" y="4976813"/>
          <p14:tracePt t="109968" x="6273800" y="4967288"/>
          <p14:tracePt t="109991" x="6283325" y="4967288"/>
          <p14:tracePt t="110068" x="6292850" y="4967288"/>
          <p14:tracePt t="110075" x="6310313" y="4967288"/>
          <p14:tracePt t="110084" x="6319838" y="4967288"/>
          <p14:tracePt t="110092" x="6329363" y="4967288"/>
          <p14:tracePt t="110100" x="6373813" y="4967288"/>
          <p14:tracePt t="110104" x="6392863" y="4967288"/>
          <p14:tracePt t="110112" x="6429375" y="4967288"/>
          <p14:tracePt t="110120" x="6465888" y="4967288"/>
          <p14:tracePt t="110128" x="6502400" y="4976813"/>
          <p14:tracePt t="110136" x="6538913" y="4986338"/>
          <p14:tracePt t="110143" x="6565900" y="4995863"/>
          <p14:tracePt t="110152" x="6584950" y="4995863"/>
          <p14:tracePt t="110160" x="6611938" y="5003800"/>
          <p14:tracePt t="110168" x="6630988" y="5003800"/>
          <p14:tracePt t="110180" x="6675438" y="5032375"/>
          <p14:tracePt t="110188" x="6704013" y="5032375"/>
          <p14:tracePt t="110196" x="6721475" y="5040313"/>
          <p14:tracePt t="110205" x="6740525" y="5049838"/>
          <p14:tracePt t="110212" x="6757988" y="5059363"/>
          <p14:tracePt t="110220" x="6784975" y="5076825"/>
          <p14:tracePt t="110232" x="6794500" y="5076825"/>
          <p14:tracePt t="110240" x="6804025" y="5086350"/>
          <p14:tracePt t="110248" x="6813550" y="5095875"/>
          <p14:tracePt t="110257" x="6821488" y="5095875"/>
          <p14:tracePt t="110264" x="6831013" y="5105400"/>
          <p14:tracePt t="110273" x="6840538" y="5122863"/>
          <p14:tracePt t="110280" x="6850063" y="5132388"/>
          <p14:tracePt t="110288" x="6850063" y="5149850"/>
          <p14:tracePt t="110296" x="6867525" y="5178425"/>
          <p14:tracePt t="110304" x="6867525" y="5195888"/>
          <p14:tracePt t="110311" x="6877050" y="5214938"/>
          <p14:tracePt t="110320" x="6886575" y="5241925"/>
          <p14:tracePt t="110328" x="6894513" y="5278438"/>
          <p14:tracePt t="110337" x="6923088" y="5332413"/>
          <p14:tracePt t="110343" x="6931025" y="5360988"/>
          <p14:tracePt t="110352" x="6950075" y="5397500"/>
          <p14:tracePt t="110359" x="6967538" y="5424488"/>
          <p14:tracePt t="110368" x="6977063" y="5441950"/>
          <p14:tracePt t="110376" x="7004050" y="5487988"/>
          <p14:tracePt t="110392" x="7023100" y="5507038"/>
          <p14:tracePt t="110424" x="7023100" y="5514975"/>
          <p14:tracePt t="110532" x="7023100" y="5524500"/>
          <p14:tracePt t="110796" x="7032625" y="5534025"/>
          <p14:tracePt t="110820" x="7032625" y="5551488"/>
          <p14:tracePt t="110828" x="7023100" y="5561013"/>
          <p14:tracePt t="110836" x="7013575" y="5616575"/>
          <p14:tracePt t="110844" x="7004050" y="5616575"/>
          <p14:tracePt t="110848" x="6986588" y="5670550"/>
          <p14:tracePt t="110852" x="6959600" y="5734050"/>
          <p14:tracePt t="110860" x="6923088" y="5799138"/>
          <p14:tracePt t="110868" x="6886575" y="5843588"/>
          <p14:tracePt t="110876" x="6850063" y="5889625"/>
          <p14:tracePt t="110884" x="6831013" y="5918200"/>
          <p14:tracePt t="110892" x="6794500" y="5962650"/>
          <p14:tracePt t="110900" x="6767513" y="5999163"/>
          <p14:tracePt t="110908" x="6740525" y="6027738"/>
          <p14:tracePt t="110912" x="6711950" y="6054725"/>
          <p14:tracePt t="110923" x="6704013" y="6054725"/>
          <p14:tracePt t="110928" x="6684963" y="6072188"/>
          <p14:tracePt t="110937" x="6675438" y="6072188"/>
          <p14:tracePt t="110943" x="6657975" y="6091238"/>
          <p14:tracePt t="110968" x="6648450" y="6100763"/>
          <p14:tracePt t="110984" x="6638925" y="6100763"/>
          <p14:tracePt t="110991" x="6630988" y="6100763"/>
          <p14:tracePt t="111000" x="6621463" y="6100763"/>
          <p14:tracePt t="111007" x="6602413" y="6100763"/>
          <p14:tracePt t="111017" x="6584950" y="6100763"/>
          <p14:tracePt t="111023" x="6565900" y="6100763"/>
          <p14:tracePt t="111032" x="6538913" y="6100763"/>
          <p14:tracePt t="111040" x="6521450" y="6108700"/>
          <p14:tracePt t="111048" x="6492875" y="6108700"/>
          <p14:tracePt t="111056" x="6483350" y="6108700"/>
          <p14:tracePt t="111064" x="6465888" y="6118225"/>
          <p14:tracePt t="111073" x="6446838" y="6118225"/>
          <p14:tracePt t="111560" x="6438900" y="6118225"/>
          <p14:tracePt t="111592" x="6429375" y="6118225"/>
          <p14:tracePt t="111616" x="6410325" y="6118225"/>
          <p14:tracePt t="111644" x="6402388" y="6118225"/>
          <p14:tracePt t="111652" x="6383338" y="6118225"/>
          <p14:tracePt t="111660" x="6373813" y="6118225"/>
          <p14:tracePt t="111668" x="6346825" y="6118225"/>
          <p14:tracePt t="111676" x="6300788" y="6081713"/>
          <p14:tracePt t="111683" x="6283325" y="6072188"/>
          <p14:tracePt t="111688" x="6256338" y="6064250"/>
          <p14:tracePt t="111696" x="6210300" y="6045200"/>
          <p14:tracePt t="111705" x="6164263" y="6008688"/>
          <p14:tracePt t="111712" x="6154738" y="5999163"/>
          <p14:tracePt t="111720" x="6127750" y="5981700"/>
          <p14:tracePt t="111728" x="6110288" y="5972175"/>
          <p14:tracePt t="111736" x="6081713" y="5954713"/>
          <p14:tracePt t="111744" x="6064250" y="5945188"/>
          <p14:tracePt t="111752" x="6054725" y="5935663"/>
          <p14:tracePt t="111760" x="6045200" y="5926138"/>
          <p14:tracePt t="111776" x="6037263" y="5908675"/>
          <p14:tracePt t="111784" x="6027738" y="5899150"/>
          <p14:tracePt t="111792" x="6008688" y="5872163"/>
          <p14:tracePt t="111800" x="6000750" y="5872163"/>
          <p14:tracePt t="111808" x="5991225" y="5843588"/>
          <p14:tracePt t="111816" x="5991225" y="5835650"/>
          <p14:tracePt t="111824" x="5972175" y="5807075"/>
          <p14:tracePt t="111832" x="5972175" y="5799138"/>
          <p14:tracePt t="111840" x="5964238" y="5789613"/>
          <p14:tracePt t="111848" x="5964238" y="5780088"/>
          <p14:tracePt t="111856" x="5954713" y="5762625"/>
          <p14:tracePt t="111864" x="5945188" y="5743575"/>
          <p14:tracePt t="111873" x="5935663" y="5734050"/>
          <p14:tracePt t="111896" x="5927725" y="5726113"/>
          <p14:tracePt t="111906" x="5927725" y="5716588"/>
          <p14:tracePt t="111912" x="5918200" y="5707063"/>
          <p14:tracePt t="111928" x="5899150" y="5689600"/>
          <p14:tracePt t="111952" x="5899150" y="5680075"/>
          <p14:tracePt t="111968" x="5899150" y="5670550"/>
          <p14:tracePt t="112152" x="5891213" y="5670550"/>
          <p14:tracePt t="112160" x="5891213" y="5661025"/>
          <p14:tracePt t="112168" x="5862638" y="5643563"/>
          <p14:tracePt t="112176" x="5826125" y="5616575"/>
          <p14:tracePt t="112184" x="5808663" y="5607050"/>
          <p14:tracePt t="112192" x="5762625" y="5588000"/>
          <p14:tracePt t="112200" x="5716588" y="5551488"/>
          <p14:tracePt t="112208" x="5670550" y="5514975"/>
          <p14:tracePt t="112212" x="5607050" y="5461000"/>
          <p14:tracePt t="112216" x="5543550" y="5424488"/>
          <p14:tracePt t="112224" x="5461000" y="5368925"/>
          <p14:tracePt t="112232" x="5414963" y="5332413"/>
          <p14:tracePt t="112240" x="5370513" y="5314950"/>
          <p14:tracePt t="112248" x="5341938" y="5295900"/>
          <p14:tracePt t="112256" x="5324475" y="5287963"/>
          <p14:tracePt t="112388" x="5314950" y="5295900"/>
          <p14:tracePt t="112404" x="5314950" y="5305425"/>
          <p14:tracePt t="112419" x="5314950" y="5314950"/>
          <p14:tracePt t="112424" x="5314950" y="5332413"/>
          <p14:tracePt t="112439" x="5314950" y="5341938"/>
          <p14:tracePt t="112448" x="5314950" y="5360988"/>
          <p14:tracePt t="112456" x="5314950" y="5368925"/>
          <p14:tracePt t="112472" x="5314950" y="5397500"/>
          <p14:tracePt t="112480" x="5314950" y="5414963"/>
          <p14:tracePt t="112488" x="5305425" y="5424488"/>
          <p14:tracePt t="112496" x="5305425" y="5441950"/>
          <p14:tracePt t="112504" x="5297488" y="5461000"/>
          <p14:tracePt t="112520" x="5287963" y="5470525"/>
          <p14:tracePt t="112536" x="5278438" y="5478463"/>
          <p14:tracePt t="112552" x="5268913" y="5478463"/>
          <p14:tracePt t="112576" x="5260975" y="5478463"/>
          <p14:tracePt t="113388" x="5251450" y="5478463"/>
          <p14:tracePt t="115808" x="5251450" y="5470525"/>
          <p14:tracePt t="115816" x="5251450" y="5461000"/>
          <p14:tracePt t="115832" x="5251450" y="5451475"/>
          <p14:tracePt t="115840" x="5251450" y="5441950"/>
          <p14:tracePt t="115848" x="5251450" y="5434013"/>
          <p14:tracePt t="115864" x="5251450" y="5414963"/>
          <p14:tracePt t="115889" x="5251450" y="5405438"/>
          <p14:tracePt t="115906" x="5251450" y="5397500"/>
          <p14:tracePt t="115928" x="5251450" y="5387975"/>
          <p14:tracePt t="115944" x="5251450" y="5378450"/>
          <p14:tracePt t="115968" x="5251450" y="5360988"/>
          <p14:tracePt t="115984" x="5241925" y="5341938"/>
          <p14:tracePt t="116000" x="5232400" y="5332413"/>
          <p14:tracePt t="116023" x="5224463" y="5332413"/>
          <p14:tracePt t="116032" x="5214938" y="5324475"/>
          <p14:tracePt t="116048" x="5205413" y="5324475"/>
          <p14:tracePt t="116064" x="5195888" y="5314950"/>
          <p14:tracePt t="116080" x="5187950" y="5314950"/>
          <p14:tracePt t="116088" x="5178425" y="5314950"/>
          <p14:tracePt t="116096" x="5168900" y="5305425"/>
          <p14:tracePt t="116105" x="5159375" y="5305425"/>
          <p14:tracePt t="116112" x="5151438" y="5305425"/>
          <p14:tracePt t="116120" x="5132388" y="5295900"/>
          <p14:tracePt t="116128" x="5105400" y="5287963"/>
          <p14:tracePt t="116136" x="5086350" y="5287963"/>
          <p14:tracePt t="116144" x="5068888" y="5287963"/>
          <p14:tracePt t="116152" x="5041900" y="5268913"/>
          <p14:tracePt t="116160" x="5005388" y="5259388"/>
          <p14:tracePt t="116169" x="4968875" y="5259388"/>
          <p14:tracePt t="116176" x="4940300" y="5259388"/>
          <p14:tracePt t="116184" x="4903788" y="5232400"/>
          <p14:tracePt t="116192" x="4876800" y="5232400"/>
          <p14:tracePt t="116200" x="4857750" y="5232400"/>
          <p14:tracePt t="116208" x="4840288" y="5232400"/>
          <p14:tracePt t="116216" x="4821238" y="5232400"/>
          <p14:tracePt t="116224" x="4803775" y="5232400"/>
          <p14:tracePt t="116240" x="4784725" y="5232400"/>
          <p14:tracePt t="116248" x="4776788" y="5232400"/>
          <p14:tracePt t="116256" x="4767263" y="5232400"/>
          <p14:tracePt t="116264" x="4757738" y="5232400"/>
          <p14:tracePt t="116272" x="4748213" y="5232400"/>
          <p14:tracePt t="116280" x="4740275" y="5232400"/>
          <p14:tracePt t="116296" x="4711700" y="5232400"/>
          <p14:tracePt t="116312" x="4703763" y="5232400"/>
          <p14:tracePt t="116320" x="4675188" y="5241925"/>
          <p14:tracePt t="116336" x="4657725" y="5251450"/>
          <p14:tracePt t="116353" x="4638675" y="5251450"/>
          <p14:tracePt t="116359" x="4630738" y="5259388"/>
          <p14:tracePt t="116369" x="4611688" y="5259388"/>
          <p14:tracePt t="116375" x="4594225" y="5278438"/>
          <p14:tracePt t="116391" x="4575175" y="5278438"/>
          <p14:tracePt t="116400" x="4565650" y="5278438"/>
          <p14:tracePt t="116407" x="4557713" y="5287963"/>
          <p14:tracePt t="116416" x="4548188" y="5295900"/>
          <p14:tracePt t="116432" x="4538663" y="5305425"/>
          <p14:tracePt t="116448" x="4521200" y="5314950"/>
          <p14:tracePt t="116456" x="4511675" y="5324475"/>
          <p14:tracePt t="116472" x="4502150" y="5332413"/>
          <p14:tracePt t="116488" x="4492625" y="5341938"/>
          <p14:tracePt t="116512" x="4484688" y="5351463"/>
          <p14:tracePt t="116536" x="4475163" y="5351463"/>
          <p14:tracePt t="116543" x="4465638" y="5351463"/>
          <p14:tracePt t="116560" x="4465638" y="5360988"/>
          <p14:tracePt t="116575" x="4465638" y="5368925"/>
          <p14:tracePt t="116591" x="4465638" y="5378450"/>
          <p14:tracePt t="116600" x="4465638" y="5387975"/>
          <p14:tracePt t="116624" x="4465638" y="5397500"/>
          <p14:tracePt t="116640" x="4465638" y="5405438"/>
          <p14:tracePt t="116656" x="4465638" y="5414963"/>
          <p14:tracePt t="116696" x="4465638" y="5424488"/>
          <p14:tracePt t="116705" x="4465638" y="5434013"/>
          <p14:tracePt t="116720" x="4465638" y="5441950"/>
          <p14:tracePt t="116728" x="4465638" y="5451475"/>
          <p14:tracePt t="116744" x="4475163" y="5461000"/>
          <p14:tracePt t="116776" x="4484688" y="5461000"/>
          <p14:tracePt t="116800" x="4492625" y="5470525"/>
          <p14:tracePt t="116808" x="4511675" y="5478463"/>
          <p14:tracePt t="116816" x="4521200" y="5487988"/>
          <p14:tracePt t="116824" x="4521200" y="5497513"/>
          <p14:tracePt t="116832" x="4538663" y="5507038"/>
          <p14:tracePt t="116840" x="4557713" y="5514975"/>
          <p14:tracePt t="116848" x="4594225" y="5524500"/>
          <p14:tracePt t="116856" x="4602163" y="5524500"/>
          <p14:tracePt t="116864" x="4611688" y="5534025"/>
          <p14:tracePt t="116873" x="4621213" y="5543550"/>
          <p14:tracePt t="116896" x="4638675" y="5551488"/>
          <p14:tracePt t="116964" x="4657725" y="5551488"/>
          <p14:tracePt t="116968" x="4667250" y="5551488"/>
          <p14:tracePt t="116976" x="4675188" y="5551488"/>
          <p14:tracePt t="116984" x="4684713" y="5551488"/>
          <p14:tracePt t="117000" x="4694238" y="5551488"/>
          <p14:tracePt t="117016" x="4711700" y="5561013"/>
          <p14:tracePt t="117040" x="4740275" y="5570538"/>
          <p14:tracePt t="117056" x="4757738" y="5580063"/>
          <p14:tracePt t="117064" x="4776788" y="5588000"/>
          <p14:tracePt t="117073" x="4794250" y="5597525"/>
          <p14:tracePt t="117080" x="4813300" y="5597525"/>
          <p14:tracePt t="117089" x="4840288" y="5597525"/>
          <p14:tracePt t="117096" x="4876800" y="5597525"/>
          <p14:tracePt t="117104" x="4903788" y="5597525"/>
          <p14:tracePt t="117112" x="4932363" y="5597525"/>
          <p14:tracePt t="117120" x="4940300" y="5597525"/>
          <p14:tracePt t="117128" x="4959350" y="5597525"/>
          <p14:tracePt t="117138" x="4968875" y="5597525"/>
          <p14:tracePt t="117159" x="4976813" y="5597525"/>
          <p14:tracePt t="117168" x="4986338" y="5597525"/>
          <p14:tracePt t="117192" x="4995863" y="5597525"/>
          <p14:tracePt t="117200" x="5013325" y="5597525"/>
          <p14:tracePt t="117216" x="5032375" y="5597525"/>
          <p14:tracePt t="117223" x="5041900" y="5597525"/>
          <p14:tracePt t="117240" x="5049838" y="5597525"/>
          <p14:tracePt t="117248" x="5068888" y="5588000"/>
          <p14:tracePt t="117256" x="5078413" y="5588000"/>
          <p14:tracePt t="117264" x="5095875" y="5588000"/>
          <p14:tracePt t="117272" x="5105400" y="5580063"/>
          <p14:tracePt t="117280" x="5132388" y="5570538"/>
          <p14:tracePt t="117305" x="5151438" y="5570538"/>
          <p14:tracePt t="117312" x="5159375" y="5570538"/>
          <p14:tracePt t="117320" x="5178425" y="5561013"/>
          <p14:tracePt t="117336" x="5187950" y="5551488"/>
          <p14:tracePt t="117376" x="5195888" y="5551488"/>
          <p14:tracePt t="117392" x="5214938" y="5534025"/>
          <p14:tracePt t="117407" x="5214938" y="5524500"/>
          <p14:tracePt t="117416" x="5214938" y="5514975"/>
          <p14:tracePt t="117424" x="5214938" y="5507038"/>
          <p14:tracePt t="117432" x="5214938" y="5497513"/>
          <p14:tracePt t="117456" x="5214938" y="5478463"/>
          <p14:tracePt t="117496" x="5214938" y="5470525"/>
          <p14:tracePt t="117505" x="5214938" y="5461000"/>
          <p14:tracePt t="117520" x="5214938" y="5441950"/>
          <p14:tracePt t="117527" x="5214938" y="5434013"/>
          <p14:tracePt t="117544" x="5214938" y="5424488"/>
          <p14:tracePt t="117552" x="5214938" y="5414963"/>
          <p14:tracePt t="117640" x="5214938" y="5405438"/>
          <p14:tracePt t="117696" x="5214938" y="5397500"/>
          <p14:tracePt t="117737" x="5214938" y="5387975"/>
          <p14:tracePt t="117800" x="5195888" y="5378450"/>
          <p14:tracePt t="117816" x="5187950" y="5378450"/>
          <p14:tracePt t="117824" x="5178425" y="5368925"/>
          <p14:tracePt t="117832" x="5168900" y="5368925"/>
          <p14:tracePt t="117848" x="5151438" y="5360988"/>
          <p14:tracePt t="117856" x="5141913" y="5360988"/>
          <p14:tracePt t="117864" x="5132388" y="5351463"/>
          <p14:tracePt t="117896" x="5114925" y="5351463"/>
          <p14:tracePt t="117905" x="5105400" y="5351463"/>
          <p14:tracePt t="117968" x="5095875" y="5351463"/>
          <p14:tracePt t="118488" x="5086350" y="5351463"/>
          <p14:tracePt t="118496" x="5059363" y="5360988"/>
          <p14:tracePt t="118504" x="5032375" y="5387975"/>
          <p14:tracePt t="118512" x="5013325" y="5405438"/>
          <p14:tracePt t="118521" x="4995863" y="5424488"/>
          <p14:tracePt t="118528" x="4976813" y="5441950"/>
          <p14:tracePt t="118536" x="4959350" y="5470525"/>
          <p14:tracePt t="118544" x="4932363" y="5487988"/>
          <p14:tracePt t="118548" x="4913313" y="5497513"/>
          <p14:tracePt t="118556" x="4895850" y="5507038"/>
          <p14:tracePt t="118564" x="4867275" y="5534025"/>
          <p14:tracePt t="118573" x="4849813" y="5543550"/>
          <p14:tracePt t="118580" x="4813300" y="5561013"/>
          <p14:tracePt t="118589" x="4794250" y="5570538"/>
          <p14:tracePt t="118596" x="4776788" y="5597525"/>
          <p14:tracePt t="118604" x="4757738" y="5607050"/>
          <p14:tracePt t="118608" x="4748213" y="5607050"/>
          <p14:tracePt t="118616" x="4721225" y="5624513"/>
          <p14:tracePt t="118623" x="4703763" y="5624513"/>
          <p14:tracePt t="118632" x="4684713" y="5643563"/>
          <p14:tracePt t="118639" x="4667250" y="5653088"/>
          <p14:tracePt t="118648" x="4648200" y="5661025"/>
          <p14:tracePt t="118656" x="4630738" y="5670550"/>
          <p14:tracePt t="118664" x="4621213" y="5670550"/>
          <p14:tracePt t="118672" x="4602163" y="5670550"/>
          <p14:tracePt t="118680" x="4594225" y="5670550"/>
          <p14:tracePt t="118689" x="4584700" y="5670550"/>
          <p14:tracePt t="118696" x="4565650" y="5689600"/>
          <p14:tracePt t="118705" x="4557713" y="5689600"/>
          <p14:tracePt t="118712" x="4538663" y="5697538"/>
          <p14:tracePt t="118735" x="4529138" y="5697538"/>
          <p14:tracePt t="118744" x="4511675" y="5697538"/>
          <p14:tracePt t="118752" x="4492625" y="5707063"/>
          <p14:tracePt t="118760" x="4475163" y="5707063"/>
          <p14:tracePt t="118769" x="4448175" y="5716588"/>
          <p14:tracePt t="118776" x="4429125" y="5726113"/>
          <p14:tracePt t="118784" x="4392613" y="5726113"/>
          <p14:tracePt t="118791" x="4356100" y="5734050"/>
          <p14:tracePt t="118800" x="4302125" y="5734050"/>
          <p14:tracePt t="118807" x="4265613" y="5743575"/>
          <p14:tracePt t="118816" x="4200525" y="5753100"/>
          <p14:tracePt t="118823" x="4164013" y="5753100"/>
          <p14:tracePt t="118832" x="4127500" y="5762625"/>
          <p14:tracePt t="118839" x="4100513" y="5762625"/>
          <p14:tracePt t="118848" x="4090988" y="5762625"/>
          <p14:tracePt t="118856" x="4083050" y="5762625"/>
          <p14:tracePt t="118864" x="4064000" y="5762625"/>
          <p14:tracePt t="118872" x="4054475" y="5762625"/>
          <p14:tracePt t="118880" x="4037013" y="5770563"/>
          <p14:tracePt t="118888" x="4017963" y="5770563"/>
          <p14:tracePt t="118896" x="4000500" y="5780088"/>
          <p14:tracePt t="118905" x="3981450" y="5780088"/>
          <p14:tracePt t="118911" x="3963988" y="5780088"/>
          <p14:tracePt t="118920" x="3927475" y="5780088"/>
          <p14:tracePt t="118927" x="3908425" y="5780088"/>
          <p14:tracePt t="118936" x="3862388" y="5780088"/>
          <p14:tracePt t="118943" x="3825875" y="5780088"/>
          <p14:tracePt t="118952" x="3789363" y="5780088"/>
          <p14:tracePt t="118964" x="3762375" y="5780088"/>
          <p14:tracePt t="118972" x="3744913" y="5780088"/>
          <p14:tracePt t="118979" x="3689350" y="5762625"/>
          <p14:tracePt t="118991" x="3662363" y="5762625"/>
          <p14:tracePt t="118999" x="3643313" y="5762625"/>
          <p14:tracePt t="119008" x="3625850" y="5762625"/>
          <p14:tracePt t="119016" x="3606800" y="5753100"/>
          <p14:tracePt t="119023" x="3598863" y="5753100"/>
          <p14:tracePt t="119031" x="3579813" y="5753100"/>
          <p14:tracePt t="119039" x="3562350" y="5753100"/>
          <p14:tracePt t="119047" x="3552825" y="5753100"/>
          <p14:tracePt t="119055" x="3525838" y="5743575"/>
          <p14:tracePt t="119072" x="3497263" y="5743575"/>
          <p14:tracePt t="119080" x="3470275" y="5743575"/>
          <p14:tracePt t="119088" x="3424238" y="5743575"/>
          <p14:tracePt t="119095" x="3406775" y="5743575"/>
          <p14:tracePt t="119105" x="3379788" y="5743575"/>
          <p14:tracePt t="119111" x="3324225" y="5743575"/>
          <p14:tracePt t="119120" x="3297238" y="5743575"/>
          <p14:tracePt t="119127" x="3251200" y="5743575"/>
          <p14:tracePt t="119136" x="3214688" y="5743575"/>
          <p14:tracePt t="119144" x="3168650" y="5743575"/>
          <p14:tracePt t="119152" x="3141663" y="5743575"/>
          <p14:tracePt t="119160" x="3114675" y="5743575"/>
          <p14:tracePt t="119168" x="3095625" y="5743575"/>
          <p14:tracePt t="119176" x="3078163" y="5743575"/>
          <p14:tracePt t="119184" x="3068638" y="5743575"/>
          <p14:tracePt t="119191" x="3041650" y="5743575"/>
          <p14:tracePt t="119200" x="3032125" y="5743575"/>
          <p14:tracePt t="119216" x="3013075" y="5743575"/>
          <p14:tracePt t="119224" x="2995613" y="5743575"/>
          <p14:tracePt t="119232" x="2976563" y="5743575"/>
          <p14:tracePt t="119240" x="2932113" y="5743575"/>
          <p14:tracePt t="119248" x="2895600" y="5743575"/>
          <p14:tracePt t="119256" x="2840038" y="5743575"/>
          <p14:tracePt t="119264" x="2794000" y="5743575"/>
          <p14:tracePt t="119272" x="2757488" y="5743575"/>
          <p14:tracePt t="119280" x="2720975" y="5743575"/>
          <p14:tracePt t="119289" x="2684463" y="5743575"/>
          <p14:tracePt t="119296" x="2667000" y="5743575"/>
          <p14:tracePt t="119305" x="2647950" y="5743575"/>
          <p14:tracePt t="120968" x="2630488" y="5743575"/>
          <p14:tracePt t="120976" x="2611438" y="5743575"/>
          <p14:tracePt t="120985" x="2574925" y="5762625"/>
          <p14:tracePt t="120989" x="2547938" y="5762625"/>
          <p14:tracePt t="120991" x="2520950" y="5762625"/>
          <p14:tracePt t="121000" x="2474913" y="5770563"/>
          <p14:tracePt t="121008" x="2401888" y="5789613"/>
          <p14:tracePt t="121016" x="2328863" y="5789613"/>
          <p14:tracePt t="121024" x="2255838" y="5789613"/>
          <p14:tracePt t="121032" x="2209800" y="5789613"/>
          <p14:tracePt t="121040" x="2155825" y="5789613"/>
          <p14:tracePt t="121048" x="2063750" y="5789613"/>
          <p14:tracePt t="121052" x="1973263" y="5780088"/>
          <p14:tracePt t="121060" x="1881188" y="5770563"/>
          <p14:tracePt t="121069" x="1781175" y="5753100"/>
          <p14:tracePt t="121076" x="1689100" y="5726113"/>
          <p14:tracePt t="121084" x="1606550" y="5697538"/>
          <p14:tracePt t="121092" x="1543050" y="5680075"/>
          <p14:tracePt t="121100" x="1479550" y="5634038"/>
          <p14:tracePt t="121108" x="1433513" y="5616575"/>
          <p14:tracePt t="121112" x="1387475" y="5580063"/>
          <p14:tracePt t="121121" x="1343025" y="5543550"/>
          <p14:tracePt t="121128" x="1296988" y="5507038"/>
          <p14:tracePt t="121138" x="1214438" y="5470525"/>
          <p14:tracePt t="121143" x="1131888" y="5397500"/>
          <p14:tracePt t="121152" x="1058863" y="5314950"/>
          <p14:tracePt t="121159" x="985838" y="5214938"/>
          <p14:tracePt t="121168" x="912813" y="5113338"/>
          <p14:tracePt t="121175" x="858838" y="5032375"/>
          <p14:tracePt t="121184" x="803275" y="4949825"/>
          <p14:tracePt t="121192" x="766763" y="4867275"/>
          <p14:tracePt t="121200" x="720725" y="4767263"/>
          <p14:tracePt t="121208" x="693738" y="4675188"/>
          <p14:tracePt t="121216" x="684213" y="4556125"/>
          <p14:tracePt t="121223" x="647700" y="4429125"/>
          <p14:tracePt t="121232" x="639763" y="4283075"/>
          <p14:tracePt t="121239" x="620713" y="4137025"/>
          <p14:tracePt t="121248" x="611188" y="3990975"/>
          <p14:tracePt t="121256" x="566738" y="3816350"/>
          <p14:tracePt t="121264" x="520700" y="3652838"/>
          <p14:tracePt t="121272" x="457200" y="3460750"/>
          <p14:tracePt t="121280" x="392113" y="3268663"/>
          <p14:tracePt t="121289" x="347663" y="3105150"/>
          <p14:tracePt t="121296" x="301625" y="2949575"/>
          <p14:tracePt t="121305" x="274638" y="2820988"/>
          <p14:tracePt t="121312" x="246063" y="2730500"/>
          <p14:tracePt t="121320" x="228600" y="2630488"/>
          <p14:tracePt t="121328" x="228600" y="2557463"/>
          <p14:tracePt t="121338" x="228600" y="2484438"/>
          <p14:tracePt t="121344" x="228600" y="2428875"/>
          <p14:tracePt t="121352" x="228600" y="2355850"/>
          <p14:tracePt t="121359" x="228600" y="2292350"/>
          <p14:tracePt t="121368" x="228600" y="2236788"/>
          <p14:tracePt t="121375" x="228600" y="2163763"/>
          <p14:tracePt t="121384" x="219075" y="2090738"/>
          <p14:tracePt t="121392" x="201613" y="2009775"/>
          <p14:tracePt t="121400" x="192088" y="1917700"/>
          <p14:tracePt t="121408" x="173038" y="1825625"/>
          <p14:tracePt t="121418" x="165100" y="1744663"/>
          <p14:tracePt t="121424" x="155575" y="1671638"/>
          <p14:tracePt t="121432" x="136525" y="1589088"/>
          <p14:tracePt t="121440" x="109538" y="1497013"/>
          <p14:tracePt t="121448" x="82550" y="1379538"/>
          <p14:tracePt t="121456" x="36513" y="12334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84496-56A6-4025-9966-CF6238E4B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60" y="568456"/>
            <a:ext cx="5658440" cy="597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FE4863-BE24-4B46-A28D-F851005DA070}"/>
              </a:ext>
            </a:extLst>
          </p:cNvPr>
          <p:cNvSpPr txBox="1"/>
          <p:nvPr/>
        </p:nvSpPr>
        <p:spPr>
          <a:xfrm>
            <a:off x="600075" y="193545"/>
            <a:ext cx="6096000" cy="37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Πήγαινε στο βιβλίο σου στη σελίδα 6</a:t>
            </a:r>
            <a:r>
              <a:rPr lang="en-US" sz="18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800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A0BA9-2CBD-4B94-A4D9-DE3F326A9E02}"/>
              </a:ext>
            </a:extLst>
          </p:cNvPr>
          <p:cNvSpPr txBox="1"/>
          <p:nvPr/>
        </p:nvSpPr>
        <p:spPr>
          <a:xfrm>
            <a:off x="533400" y="1676400"/>
            <a:ext cx="39835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Προσοχή! Να χρησιμοποιείς τη ρίγα </a:t>
            </a:r>
            <a:endParaRPr lang="en-US" dirty="0"/>
          </a:p>
          <a:p>
            <a:r>
              <a:rPr lang="el-GR" dirty="0"/>
              <a:t>από το σημείο μηδέν και από την</a:t>
            </a:r>
            <a:endParaRPr lang="en-US" dirty="0"/>
          </a:p>
          <a:p>
            <a:r>
              <a:rPr lang="el-GR" dirty="0"/>
              <a:t> πλευρά που μετρά εκατοστόμετρα/</a:t>
            </a:r>
            <a:r>
              <a:rPr lang="en-US" dirty="0"/>
              <a:t>cm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08722-EBA2-4C20-9526-0216ED18199B}"/>
              </a:ext>
            </a:extLst>
          </p:cNvPr>
          <p:cNvSpPr txBox="1"/>
          <p:nvPr/>
        </p:nvSpPr>
        <p:spPr>
          <a:xfrm>
            <a:off x="333375" y="3244334"/>
            <a:ext cx="40540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Να σημειώνεις στο σχήμα, το μήκος</a:t>
            </a:r>
          </a:p>
          <a:p>
            <a:r>
              <a:rPr lang="el-GR" dirty="0"/>
              <a:t> της κάθε πλευράς, όπως το παράδειγμα.</a:t>
            </a: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3177237-FADB-453C-B8F4-C9D329C46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52"/>
    </mc:Choice>
    <mc:Fallback xmlns="">
      <p:transition spd="slow" advTm="50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403" x="3206750" y="6108700"/>
          <p14:tracePt t="12794" x="1944688" y="6831013"/>
          <p14:tracePt t="12802" x="1944688" y="6811963"/>
          <p14:tracePt t="12810" x="1944688" y="6794500"/>
          <p14:tracePt t="12817" x="1936750" y="6765925"/>
          <p14:tracePt t="12825" x="1927225" y="6748463"/>
          <p14:tracePt t="12833" x="1927225" y="6692900"/>
          <p14:tracePt t="12842" x="1917700" y="6648450"/>
          <p14:tracePt t="12849" x="1908175" y="6602413"/>
          <p14:tracePt t="12858" x="1900238" y="6565900"/>
          <p14:tracePt t="12865" x="1881188" y="6502400"/>
          <p14:tracePt t="12874" x="1871663" y="6446838"/>
          <p14:tracePt t="12882" x="1863725" y="6383338"/>
          <p14:tracePt t="12890" x="1863725" y="6356350"/>
          <p14:tracePt t="12897" x="1844675" y="6300788"/>
          <p14:tracePt t="12911" x="1835150" y="6218238"/>
          <p14:tracePt t="12913" x="1827213" y="6145213"/>
          <p14:tracePt t="12921" x="1808163" y="6072188"/>
          <p14:tracePt t="12930" x="1808163" y="5991225"/>
          <p14:tracePt t="12937" x="1798638" y="5918200"/>
          <p14:tracePt t="12946" x="1781175" y="5862638"/>
          <p14:tracePt t="12953" x="1781175" y="5826125"/>
          <p14:tracePt t="12962" x="1762125" y="5770563"/>
          <p14:tracePt t="12969" x="1762125" y="5743575"/>
          <p14:tracePt t="12978" x="1754188" y="5697538"/>
          <p14:tracePt t="12985" x="1725613" y="5653088"/>
          <p14:tracePt t="12994" x="1708150" y="5588000"/>
          <p14:tracePt t="13001" x="1698625" y="5561013"/>
          <p14:tracePt t="13010" x="1681163" y="5524500"/>
          <p14:tracePt t="13017" x="1671638" y="5507038"/>
          <p14:tracePt t="13026" x="1652588" y="5470525"/>
          <p14:tracePt t="13033" x="1652588" y="5451475"/>
          <p14:tracePt t="13043" x="1644650" y="5434013"/>
          <p14:tracePt t="13049" x="1625600" y="5387975"/>
          <p14:tracePt t="13065" x="1616075" y="5351463"/>
          <p14:tracePt t="13073" x="1598613" y="5314950"/>
          <p14:tracePt t="13081" x="1589088" y="5287963"/>
          <p14:tracePt t="13090" x="1579563" y="5259388"/>
          <p14:tracePt t="13097" x="1570038" y="5214938"/>
          <p14:tracePt t="13105" x="1562100" y="5186363"/>
          <p14:tracePt t="13113" x="1552575" y="5141913"/>
          <p14:tracePt t="13121" x="1543050" y="5113338"/>
          <p14:tracePt t="13129" x="1516063" y="5068888"/>
          <p14:tracePt t="13137" x="1497013" y="5022850"/>
          <p14:tracePt t="13145" x="1489075" y="4986338"/>
          <p14:tracePt t="13153" x="1460500" y="4949825"/>
          <p14:tracePt t="13161" x="1443038" y="4922838"/>
          <p14:tracePt t="13169" x="1433513" y="4894263"/>
          <p14:tracePt t="13177" x="1416050" y="4857750"/>
          <p14:tracePt t="13194" x="1397000" y="4811713"/>
          <p14:tracePt t="13201" x="1387475" y="4794250"/>
          <p14:tracePt t="13210" x="1379538" y="4767263"/>
          <p14:tracePt t="13217" x="1350963" y="4738688"/>
          <p14:tracePt t="13226" x="1333500" y="4694238"/>
          <p14:tracePt t="13233" x="1306513" y="4629150"/>
          <p14:tracePt t="13241" x="1287463" y="4584700"/>
          <p14:tracePt t="13249" x="1260475" y="4538663"/>
          <p14:tracePt t="13258" x="1241425" y="4475163"/>
          <p14:tracePt t="13265" x="1214438" y="4446588"/>
          <p14:tracePt t="13274" x="1196975" y="4373563"/>
          <p14:tracePt t="13281" x="1168400" y="4329113"/>
          <p14:tracePt t="13290" x="1160463" y="4256088"/>
          <p14:tracePt t="13297" x="1150938" y="4219575"/>
          <p14:tracePt t="13306" x="1141413" y="4164013"/>
          <p14:tracePt t="13313" x="1123950" y="4110038"/>
          <p14:tracePt t="13321" x="1095375" y="4027488"/>
          <p14:tracePt t="13329" x="1068388" y="3944938"/>
          <p14:tracePt t="13337" x="1058863" y="3871913"/>
          <p14:tracePt t="13345" x="1050925" y="3816350"/>
          <p14:tracePt t="13353" x="1050925" y="3752850"/>
          <p14:tracePt t="13361" x="1041400" y="3725863"/>
          <p14:tracePt t="13369" x="1041400" y="3689350"/>
          <p14:tracePt t="13378" x="1031875" y="3670300"/>
          <p14:tracePt t="13386" x="1031875" y="3652838"/>
          <p14:tracePt t="13395" x="1022350" y="3643313"/>
          <p14:tracePt t="13402" x="1014413" y="3625850"/>
          <p14:tracePt t="13418" x="1014413" y="3606800"/>
          <p14:tracePt t="13441" x="1014413" y="3597275"/>
          <p14:tracePt t="13449" x="1014413" y="3589338"/>
          <p14:tracePt t="13473" x="1014413" y="3579813"/>
          <p14:tracePt t="13497" x="1014413" y="3570288"/>
          <p14:tracePt t="13513" x="1014413" y="3552825"/>
          <p14:tracePt t="13530" x="1014413" y="3533775"/>
          <p14:tracePt t="13537" x="1014413" y="3524250"/>
          <p14:tracePt t="13553" x="1014413" y="3506788"/>
          <p14:tracePt t="13569" x="1014413" y="3497263"/>
          <p14:tracePt t="13578" x="1014413" y="3487738"/>
          <p14:tracePt t="13601" x="1014413" y="3470275"/>
          <p14:tracePt t="13626" x="1014413" y="3460750"/>
          <p14:tracePt t="13633" x="1014413" y="3451225"/>
          <p14:tracePt t="17073" x="1014413" y="3443288"/>
          <p14:tracePt t="17110" x="1014413" y="3424238"/>
          <p14:tracePt t="17126" x="1014413" y="3414713"/>
          <p14:tracePt t="17153" x="1014413" y="3406775"/>
          <p14:tracePt t="17186" x="1014413" y="3397250"/>
          <p14:tracePt t="17194" x="1014413" y="3387725"/>
          <p14:tracePt t="17210" x="1014413" y="3378200"/>
          <p14:tracePt t="17226" x="1014413" y="3370263"/>
          <p14:tracePt t="17242" x="1014413" y="3360738"/>
          <p14:tracePt t="17282" x="1014413" y="3351213"/>
          <p14:tracePt t="17342" x="1014413" y="3341688"/>
          <p14:tracePt t="17582" x="1014413" y="3324225"/>
          <p14:tracePt t="18141" x="1014413" y="3314700"/>
          <p14:tracePt t="18153" x="1014413" y="3287713"/>
          <p14:tracePt t="18162" x="1014413" y="3251200"/>
          <p14:tracePt t="18165" x="1014413" y="3232150"/>
          <p14:tracePt t="18174" x="1014413" y="3214688"/>
          <p14:tracePt t="18181" x="1014413" y="3187700"/>
          <p14:tracePt t="18190" x="1014413" y="3168650"/>
          <p14:tracePt t="18197" x="995363" y="3132138"/>
          <p14:tracePt t="18206" x="995363" y="3105150"/>
          <p14:tracePt t="18213" x="995363" y="3086100"/>
          <p14:tracePt t="18222" x="995363" y="3059113"/>
          <p14:tracePt t="18226" x="995363" y="3041650"/>
          <p14:tracePt t="18233" x="995363" y="3013075"/>
          <p14:tracePt t="18241" x="1004888" y="2995613"/>
          <p14:tracePt t="18249" x="1004888" y="2968625"/>
          <p14:tracePt t="18259" x="1014413" y="2949575"/>
          <p14:tracePt t="18265" x="1022350" y="2930525"/>
          <p14:tracePt t="18274" x="1022350" y="2922588"/>
          <p14:tracePt t="18281" x="1022350" y="2903538"/>
          <p14:tracePt t="18290" x="1022350" y="2886075"/>
          <p14:tracePt t="18306" x="1041400" y="2857500"/>
          <p14:tracePt t="18321" x="1041400" y="2820988"/>
          <p14:tracePt t="18330" x="1050925" y="2803525"/>
          <p14:tracePt t="18337" x="1050925" y="2776538"/>
          <p14:tracePt t="18345" x="1050925" y="2757488"/>
          <p14:tracePt t="18353" x="1050925" y="2730500"/>
          <p14:tracePt t="18361" x="1050925" y="2711450"/>
          <p14:tracePt t="18370" x="1050925" y="2693988"/>
          <p14:tracePt t="18377" x="1050925" y="2684463"/>
          <p14:tracePt t="18386" x="1058863" y="2674938"/>
          <p14:tracePt t="18394" x="1058863" y="2657475"/>
          <p14:tracePt t="18401" x="1058863" y="2647950"/>
          <p14:tracePt t="18409" x="1058863" y="2630488"/>
          <p14:tracePt t="18426" x="1068388" y="2601913"/>
          <p14:tracePt t="18433" x="1077913" y="2593975"/>
          <p14:tracePt t="18442" x="1077913" y="2574925"/>
          <p14:tracePt t="18449" x="1077913" y="2557463"/>
          <p14:tracePt t="18459" x="1087438" y="2528888"/>
          <p14:tracePt t="18465" x="1087438" y="2520950"/>
          <p14:tracePt t="18474" x="1095375" y="2501900"/>
          <p14:tracePt t="18481" x="1095375" y="2474913"/>
          <p14:tracePt t="18490" x="1095375" y="2465388"/>
          <p14:tracePt t="18497" x="1095375" y="2438400"/>
          <p14:tracePt t="18506" x="1123950" y="2411413"/>
          <p14:tracePt t="18513" x="1123950" y="2401888"/>
          <p14:tracePt t="18521" x="1131888" y="2374900"/>
          <p14:tracePt t="18529" x="1141413" y="2355850"/>
          <p14:tracePt t="18538" x="1141413" y="2338388"/>
          <p14:tracePt t="18545" x="1150938" y="2309813"/>
          <p14:tracePt t="18553" x="1160463" y="2292350"/>
          <p14:tracePt t="18561" x="1168400" y="2282825"/>
          <p14:tracePt t="18569" x="1168400" y="2273300"/>
          <p14:tracePt t="18577" x="1196975" y="2236788"/>
          <p14:tracePt t="18585" x="1196975" y="2228850"/>
          <p14:tracePt t="18594" x="1204913" y="2219325"/>
          <p14:tracePt t="18601" x="1223963" y="2192338"/>
          <p14:tracePt t="18618" x="1233488" y="2173288"/>
          <p14:tracePt t="18626" x="1250950" y="2155825"/>
          <p14:tracePt t="18633" x="1277938" y="2136775"/>
          <p14:tracePt t="18641" x="1277938" y="2127250"/>
          <p14:tracePt t="18649" x="1296988" y="2109788"/>
          <p14:tracePt t="18658" x="1306513" y="2100263"/>
          <p14:tracePt t="18674" x="1314450" y="2090738"/>
          <p14:tracePt t="18681" x="1323975" y="2073275"/>
          <p14:tracePt t="18705" x="1333500" y="2063750"/>
          <p14:tracePt t="19842" x="1343025" y="2063750"/>
          <p14:tracePt t="19849" x="1350963" y="2054225"/>
          <p14:tracePt t="19873" x="1370013" y="2046288"/>
          <p14:tracePt t="19890" x="1387475" y="2046288"/>
          <p14:tracePt t="19894" x="1406525" y="2046288"/>
          <p14:tracePt t="19897" x="1433513" y="2036763"/>
          <p14:tracePt t="19910" x="1452563" y="2036763"/>
          <p14:tracePt t="19913" x="1489075" y="2036763"/>
          <p14:tracePt t="19921" x="1516063" y="2036763"/>
          <p14:tracePt t="19929" x="1543050" y="2036763"/>
          <p14:tracePt t="19937" x="1579563" y="2036763"/>
          <p14:tracePt t="19945" x="1616075" y="2036763"/>
          <p14:tracePt t="19953" x="1644650" y="2036763"/>
          <p14:tracePt t="19958" x="1662113" y="2036763"/>
          <p14:tracePt t="19965" x="1681163" y="2036763"/>
          <p14:tracePt t="19973" x="1689100" y="2036763"/>
          <p14:tracePt t="19982" x="1698625" y="2036763"/>
          <p14:tracePt t="19990" x="1708150" y="2036763"/>
          <p14:tracePt t="19997" x="1717675" y="2036763"/>
          <p14:tracePt t="20005" x="1725613" y="2036763"/>
          <p14:tracePt t="20013" x="1744663" y="2036763"/>
          <p14:tracePt t="20017" x="1754188" y="2036763"/>
          <p14:tracePt t="20026" x="1762125" y="2036763"/>
          <p14:tracePt t="20033" x="1798638" y="2036763"/>
          <p14:tracePt t="20042" x="1808163" y="2036763"/>
          <p14:tracePt t="20049" x="1854200" y="2036763"/>
          <p14:tracePt t="20058" x="1871663" y="2036763"/>
          <p14:tracePt t="20065" x="1900238" y="2036763"/>
          <p14:tracePt t="20074" x="1927225" y="2036763"/>
          <p14:tracePt t="20081" x="1963738" y="2036763"/>
          <p14:tracePt t="20090" x="2017713" y="2027238"/>
          <p14:tracePt t="20097" x="2036763" y="2027238"/>
          <p14:tracePt t="20105" x="2073275" y="2009775"/>
          <p14:tracePt t="20113" x="2100263" y="2009775"/>
          <p14:tracePt t="20121" x="2136775" y="2009775"/>
          <p14:tracePt t="20129" x="2163763" y="2009775"/>
          <p14:tracePt t="20137" x="2192338" y="2009775"/>
          <p14:tracePt t="20145" x="2209800" y="2009775"/>
          <p14:tracePt t="20161" x="2228850" y="2009775"/>
          <p14:tracePt t="20170" x="2246313" y="2009775"/>
          <p14:tracePt t="20177" x="2255838" y="2009775"/>
          <p14:tracePt t="20185" x="2265363" y="2009775"/>
          <p14:tracePt t="20194" x="2282825" y="2009775"/>
          <p14:tracePt t="20201" x="2292350" y="2009775"/>
          <p14:tracePt t="20210" x="2309813" y="2009775"/>
          <p14:tracePt t="20217" x="2338388" y="2009775"/>
          <p14:tracePt t="20226" x="2374900" y="2017713"/>
          <p14:tracePt t="20233" x="2382838" y="2017713"/>
          <p14:tracePt t="20242" x="2428875" y="2017713"/>
          <p14:tracePt t="20249" x="2484438" y="2017713"/>
          <p14:tracePt t="20257" x="2511425" y="2017713"/>
          <p14:tracePt t="20265" x="2566988" y="2017713"/>
          <p14:tracePt t="20274" x="2630488" y="2027238"/>
          <p14:tracePt t="20281" x="2657475" y="2027238"/>
          <p14:tracePt t="20290" x="2713038" y="2027238"/>
          <p14:tracePt t="20297" x="2749550" y="2027238"/>
          <p14:tracePt t="20306" x="2803525" y="2036763"/>
          <p14:tracePt t="20313" x="2822575" y="2036763"/>
          <p14:tracePt t="20322" x="2867025" y="2036763"/>
          <p14:tracePt t="20329" x="2903538" y="2036763"/>
          <p14:tracePt t="20338" x="2922588" y="2036763"/>
          <p14:tracePt t="20345" x="2940050" y="2046288"/>
          <p14:tracePt t="20353" x="2959100" y="2046288"/>
          <p14:tracePt t="20369" x="2968625" y="2046288"/>
          <p14:tracePt t="20385" x="2976563" y="2046288"/>
          <p14:tracePt t="20433" x="2986088" y="2054225"/>
          <p14:tracePt t="20442" x="2995613" y="2054225"/>
          <p14:tracePt t="20457" x="3022600" y="2063750"/>
          <p14:tracePt t="20465" x="3032125" y="2063750"/>
          <p14:tracePt t="20474" x="3041650" y="2063750"/>
          <p14:tracePt t="20481" x="3068638" y="2063750"/>
          <p14:tracePt t="20490" x="3078163" y="2063750"/>
          <p14:tracePt t="20497" x="3095625" y="2073275"/>
          <p14:tracePt t="20505" x="3122613" y="2073275"/>
          <p14:tracePt t="20513" x="3141663" y="2082800"/>
          <p14:tracePt t="20521" x="3168650" y="2090738"/>
          <p14:tracePt t="20529" x="3187700" y="2090738"/>
          <p14:tracePt t="20537" x="3214688" y="2090738"/>
          <p14:tracePt t="20545" x="3224213" y="2090738"/>
          <p14:tracePt t="20561" x="3241675" y="2100263"/>
          <p14:tracePt t="20593" x="3251200" y="2100263"/>
          <p14:tracePt t="20673" x="3241675" y="2100263"/>
          <p14:tracePt t="20681" x="3224213" y="2100263"/>
          <p14:tracePt t="20690" x="3187700" y="2100263"/>
          <p14:tracePt t="20697" x="3141663" y="2109788"/>
          <p14:tracePt t="20705" x="3086100" y="2109788"/>
          <p14:tracePt t="20713" x="3041650" y="2136775"/>
          <p14:tracePt t="20721" x="2968625" y="2146300"/>
          <p14:tracePt t="20729" x="2903538" y="2155825"/>
          <p14:tracePt t="20737" x="2849563" y="2155825"/>
          <p14:tracePt t="20745" x="2803525" y="2163763"/>
          <p14:tracePt t="20753" x="2767013" y="2182813"/>
          <p14:tracePt t="20761" x="2703513" y="2192338"/>
          <p14:tracePt t="20769" x="2647950" y="2192338"/>
          <p14:tracePt t="20777" x="2584450" y="2200275"/>
          <p14:tracePt t="20785" x="2547938" y="2228850"/>
          <p14:tracePt t="20793" x="2484438" y="2228850"/>
          <p14:tracePt t="20802" x="2447925" y="2236788"/>
          <p14:tracePt t="20810" x="2382838" y="2236788"/>
          <p14:tracePt t="20817" x="2328863" y="2246313"/>
          <p14:tracePt t="20826" x="2282825" y="2246313"/>
          <p14:tracePt t="20833" x="2219325" y="2246313"/>
          <p14:tracePt t="20842" x="2155825" y="2255838"/>
          <p14:tracePt t="20849" x="2119313" y="2255838"/>
          <p14:tracePt t="20857" x="2090738" y="2265363"/>
          <p14:tracePt t="20865" x="2054225" y="2265363"/>
          <p14:tracePt t="20873" x="2036763" y="2265363"/>
          <p14:tracePt t="20881" x="2027238" y="2265363"/>
          <p14:tracePt t="20890" x="2017713" y="2265363"/>
          <p14:tracePt t="20897" x="2000250" y="2265363"/>
          <p14:tracePt t="20909" x="1981200" y="2265363"/>
          <p14:tracePt t="20913" x="1973263" y="2265363"/>
          <p14:tracePt t="20921" x="1944688" y="2273300"/>
          <p14:tracePt t="20929" x="1936750" y="2273300"/>
          <p14:tracePt t="20937" x="1908175" y="2273300"/>
          <p14:tracePt t="20945" x="1890713" y="2282825"/>
          <p14:tracePt t="20961" x="1881188" y="2292350"/>
          <p14:tracePt t="20969" x="1871663" y="2292350"/>
          <p14:tracePt t="20993" x="1863725" y="2292350"/>
          <p14:tracePt t="21001" x="1854200" y="2292350"/>
          <p14:tracePt t="21010" x="1844675" y="2292350"/>
          <p14:tracePt t="21017" x="1827213" y="2301875"/>
          <p14:tracePt t="21026" x="1808163" y="2309813"/>
          <p14:tracePt t="21042" x="1754188" y="2319338"/>
          <p14:tracePt t="21049" x="1735138" y="2319338"/>
          <p14:tracePt t="21057" x="1708150" y="2319338"/>
          <p14:tracePt t="21065" x="1671638" y="2319338"/>
          <p14:tracePt t="21073" x="1635125" y="2346325"/>
          <p14:tracePt t="21081" x="1616075" y="2346325"/>
          <p14:tracePt t="21090" x="1606550" y="2346325"/>
          <p14:tracePt t="21097" x="1598613" y="2346325"/>
          <p14:tracePt t="21113" x="1589088" y="2346325"/>
          <p14:tracePt t="21161" x="1579563" y="2346325"/>
          <p14:tracePt t="21313" x="1570038" y="2346325"/>
          <p14:tracePt t="21361" x="1562100" y="2355850"/>
          <p14:tracePt t="21377" x="1543050" y="2355850"/>
          <p14:tracePt t="21385" x="1533525" y="2355850"/>
          <p14:tracePt t="21410" x="1525588" y="2355850"/>
          <p14:tracePt t="21426" x="1516063" y="2355850"/>
          <p14:tracePt t="21718" x="1525588" y="2355850"/>
          <p14:tracePt t="21753" x="1533525" y="2355850"/>
          <p14:tracePt t="21762" x="1552575" y="2355850"/>
          <p14:tracePt t="21769" x="1562100" y="2355850"/>
          <p14:tracePt t="21777" x="1570038" y="2355850"/>
          <p14:tracePt t="21785" x="1579563" y="2355850"/>
          <p14:tracePt t="21794" x="1589088" y="2355850"/>
          <p14:tracePt t="21797" x="1598613" y="2355850"/>
          <p14:tracePt t="21806" x="1616075" y="2355850"/>
          <p14:tracePt t="21813" x="1635125" y="2355850"/>
          <p14:tracePt t="21821" x="1652588" y="2355850"/>
          <p14:tracePt t="21829" x="1671638" y="2355850"/>
          <p14:tracePt t="21837" x="1689100" y="2355850"/>
          <p14:tracePt t="21845" x="1708150" y="2355850"/>
          <p14:tracePt t="21853" x="1725613" y="2355850"/>
          <p14:tracePt t="21857" x="1735138" y="2355850"/>
          <p14:tracePt t="21865" x="1771650" y="2355850"/>
          <p14:tracePt t="21873" x="1790700" y="2355850"/>
          <p14:tracePt t="21894" x="1844675" y="2365375"/>
          <p14:tracePt t="21897" x="1863725" y="2365375"/>
          <p14:tracePt t="21906" x="1908175" y="2392363"/>
          <p14:tracePt t="21913" x="1927225" y="2392363"/>
          <p14:tracePt t="21921" x="1981200" y="2392363"/>
          <p14:tracePt t="21930" x="2009775" y="2392363"/>
          <p14:tracePt t="21937" x="2046288" y="2392363"/>
          <p14:tracePt t="21945" x="2082800" y="2392363"/>
          <p14:tracePt t="21953" x="2109788" y="2401888"/>
          <p14:tracePt t="21961" x="2136775" y="2401888"/>
          <p14:tracePt t="21970" x="2146300" y="2401888"/>
          <p14:tracePt t="21977" x="2163763" y="2401888"/>
          <p14:tracePt t="21986" x="2173288" y="2401888"/>
          <p14:tracePt t="22058" x="2182813" y="2401888"/>
          <p14:tracePt t="22073" x="2209800" y="2401888"/>
          <p14:tracePt t="22081" x="2219325" y="2401888"/>
          <p14:tracePt t="22089" x="2246313" y="2401888"/>
          <p14:tracePt t="22097" x="2265363" y="2411413"/>
          <p14:tracePt t="22105" x="2282825" y="2411413"/>
          <p14:tracePt t="22113" x="2301875" y="2411413"/>
          <p14:tracePt t="22121" x="2328863" y="2411413"/>
          <p14:tracePt t="22129" x="2338388" y="2411413"/>
          <p14:tracePt t="22138" x="2346325" y="2411413"/>
          <p14:tracePt t="22145" x="2365375" y="2411413"/>
          <p14:tracePt t="22265" x="2382838" y="2411413"/>
          <p14:tracePt t="23149" x="2392363" y="2411413"/>
          <p14:tracePt t="23161" x="2392363" y="2401888"/>
          <p14:tracePt t="23165" x="2392363" y="2392363"/>
          <p14:tracePt t="23169" x="2392363" y="2382838"/>
          <p14:tracePt t="23177" x="2382838" y="2382838"/>
          <p14:tracePt t="23185" x="2355850" y="2374900"/>
          <p14:tracePt t="23194" x="2309813" y="2374900"/>
          <p14:tracePt t="23202" x="2255838" y="2374900"/>
          <p14:tracePt t="23210" x="2200275" y="2374900"/>
          <p14:tracePt t="23217" x="2146300" y="2374900"/>
          <p14:tracePt t="23221" x="2082800" y="2382838"/>
          <p14:tracePt t="23226" x="2009775" y="2392363"/>
          <p14:tracePt t="23233" x="1944688" y="2419350"/>
          <p14:tracePt t="23242" x="1890713" y="2428875"/>
          <p14:tracePt t="23249" x="1844675" y="2438400"/>
          <p14:tracePt t="23258" x="1790700" y="2438400"/>
          <p14:tracePt t="23265" x="1762125" y="2438400"/>
          <p14:tracePt t="23273" x="1744663" y="2447925"/>
          <p14:tracePt t="23281" x="1725613" y="2447925"/>
          <p14:tracePt t="23286" x="1717675" y="2447925"/>
          <p14:tracePt t="23294" x="1698625" y="2455863"/>
          <p14:tracePt t="23302" x="1689100" y="2455863"/>
          <p14:tracePt t="23309" x="1671638" y="2465388"/>
          <p14:tracePt t="23318" x="1662113" y="2465388"/>
          <p14:tracePt t="23326" x="1652588" y="2474913"/>
          <p14:tracePt t="23333" x="1644650" y="2484438"/>
          <p14:tracePt t="23342" x="1625600" y="2484438"/>
          <p14:tracePt t="23345" x="1598613" y="2501900"/>
          <p14:tracePt t="23353" x="1570038" y="2511425"/>
          <p14:tracePt t="23361" x="1552575" y="2520950"/>
          <p14:tracePt t="23370" x="1525588" y="2528888"/>
          <p14:tracePt t="23377" x="1516063" y="2528888"/>
          <p14:tracePt t="23386" x="1479550" y="2547938"/>
          <p14:tracePt t="23393" x="1470025" y="2547938"/>
          <p14:tracePt t="23402" x="1452563" y="2557463"/>
          <p14:tracePt t="23409" x="1433513" y="2565400"/>
          <p14:tracePt t="23426" x="1423988" y="2565400"/>
          <p14:tracePt t="23433" x="1423988" y="2574925"/>
          <p14:tracePt t="23466" x="1416050" y="2574925"/>
          <p14:tracePt t="23497" x="1406525" y="2584450"/>
          <p14:tracePt t="23506" x="1397000" y="2584450"/>
          <p14:tracePt t="23513" x="1387475" y="2593975"/>
          <p14:tracePt t="23521" x="1379538" y="2593975"/>
          <p14:tracePt t="23529" x="1370013" y="2601913"/>
          <p14:tracePt t="23577" x="1370013" y="2611438"/>
          <p14:tracePt t="23906" x="1379538" y="2611438"/>
          <p14:tracePt t="23913" x="1387475" y="2611438"/>
          <p14:tracePt t="23929" x="1397000" y="2611438"/>
          <p14:tracePt t="23939" x="1406525" y="2611438"/>
          <p14:tracePt t="23942" x="1416050" y="2601913"/>
          <p14:tracePt t="23953" x="1416050" y="2593975"/>
          <p14:tracePt t="23961" x="1423988" y="2593975"/>
          <p14:tracePt t="23969" x="1443038" y="2593975"/>
          <p14:tracePt t="23977" x="1460500" y="2584450"/>
          <p14:tracePt t="23986" x="1506538" y="2574925"/>
          <p14:tracePt t="23994" x="1525588" y="2574925"/>
          <p14:tracePt t="24002" x="1579563" y="2574925"/>
          <p14:tracePt t="24006" x="1606550" y="2565400"/>
          <p14:tracePt t="24013" x="1644650" y="2565400"/>
          <p14:tracePt t="24022" x="1681163" y="2565400"/>
          <p14:tracePt t="24029" x="1717675" y="2557463"/>
          <p14:tracePt t="24037" x="1762125" y="2557463"/>
          <p14:tracePt t="24045" x="1798638" y="2557463"/>
          <p14:tracePt t="24053" x="1827213" y="2557463"/>
          <p14:tracePt t="24061" x="1890713" y="2538413"/>
          <p14:tracePt t="24065" x="1917700" y="2538413"/>
          <p14:tracePt t="24074" x="1936750" y="2538413"/>
          <p14:tracePt t="24081" x="1963738" y="2538413"/>
          <p14:tracePt t="24091" x="1990725" y="2538413"/>
          <p14:tracePt t="24097" x="2017713" y="2538413"/>
          <p14:tracePt t="24106" x="2054225" y="2528888"/>
          <p14:tracePt t="24113" x="2082800" y="2520950"/>
          <p14:tracePt t="24122" x="2109788" y="2520950"/>
          <p14:tracePt t="24129" x="2155825" y="2520950"/>
          <p14:tracePt t="24137" x="2182813" y="2520950"/>
          <p14:tracePt t="24145" x="2236788" y="2520950"/>
          <p14:tracePt t="24154" x="2273300" y="2520950"/>
          <p14:tracePt t="24161" x="2301875" y="2520950"/>
          <p14:tracePt t="24169" x="2355850" y="2520950"/>
          <p14:tracePt t="24177" x="2392363" y="2520950"/>
          <p14:tracePt t="24186" x="2411413" y="2520950"/>
          <p14:tracePt t="24194" x="2438400" y="2520950"/>
          <p14:tracePt t="24202" x="2447925" y="2520950"/>
          <p14:tracePt t="24210" x="2457450" y="2520950"/>
          <p14:tracePt t="24218" x="2465388" y="2520950"/>
          <p14:tracePt t="24226" x="2484438" y="2520950"/>
          <p14:tracePt t="24233" x="2493963" y="2520950"/>
          <p14:tracePt t="24242" x="2501900" y="2520950"/>
          <p14:tracePt t="24249" x="2520950" y="2520950"/>
          <p14:tracePt t="24258" x="2538413" y="2520950"/>
          <p14:tracePt t="24274" x="2557463" y="2520950"/>
          <p14:tracePt t="24281" x="2574925" y="2520950"/>
          <p14:tracePt t="24290" x="2584450" y="2520950"/>
          <p14:tracePt t="24306" x="2603500" y="2520950"/>
          <p14:tracePt t="24313" x="2611438" y="2528888"/>
          <p14:tracePt t="24329" x="2620963" y="2538413"/>
          <p14:tracePt t="24337" x="2630488" y="2547938"/>
          <p14:tracePt t="24345" x="2630488" y="2557463"/>
          <p14:tracePt t="24353" x="2640013" y="2557463"/>
          <p14:tracePt t="24361" x="2647950" y="2557463"/>
          <p14:tracePt t="24369" x="2657475" y="2557463"/>
          <p14:tracePt t="24377" x="2667000" y="2565400"/>
          <p14:tracePt t="24394" x="2676525" y="2574925"/>
          <p14:tracePt t="24442" x="2693988" y="2584450"/>
          <p14:tracePt t="24458" x="2713038" y="2593975"/>
          <p14:tracePt t="24465" x="2720975" y="2593975"/>
          <p14:tracePt t="24473" x="2757488" y="2593975"/>
          <p14:tracePt t="24482" x="2776538" y="2593975"/>
          <p14:tracePt t="24490" x="2830513" y="2593975"/>
          <p14:tracePt t="24497" x="2903538" y="2593975"/>
          <p14:tracePt t="24506" x="2940050" y="2593975"/>
          <p14:tracePt t="24513" x="2968625" y="2593975"/>
          <p14:tracePt t="24522" x="3022600" y="2593975"/>
          <p14:tracePt t="24529" x="3105150" y="2593975"/>
          <p14:tracePt t="24538" x="3159125" y="2593975"/>
          <p14:tracePt t="24545" x="3214688" y="2593975"/>
          <p14:tracePt t="24553" x="3241675" y="2593975"/>
          <p14:tracePt t="24561" x="3287713" y="2593975"/>
          <p14:tracePt t="24569" x="3314700" y="2593975"/>
          <p14:tracePt t="24577" x="3324225" y="2593975"/>
          <p14:tracePt t="24586" x="3333750" y="2593975"/>
          <p14:tracePt t="24633" x="3351213" y="2593975"/>
          <p14:tracePt t="24642" x="3370263" y="2593975"/>
          <p14:tracePt t="24649" x="3379788" y="2584450"/>
          <p14:tracePt t="24658" x="3416300" y="2584450"/>
          <p14:tracePt t="24666" x="3443288" y="2584450"/>
          <p14:tracePt t="24673" x="3497263" y="2584450"/>
          <p14:tracePt t="24682" x="3516313" y="2584450"/>
          <p14:tracePt t="24691" x="3570288" y="2584450"/>
          <p14:tracePt t="24697" x="3598863" y="2584450"/>
          <p14:tracePt t="24706" x="3606800" y="2584450"/>
          <p14:tracePt t="24713" x="3625850" y="2584450"/>
          <p14:tracePt t="24722" x="3635375" y="2584450"/>
          <p14:tracePt t="24737" x="3652838" y="2574925"/>
          <p14:tracePt t="24802" x="3662363" y="2574925"/>
          <p14:tracePt t="24818" x="3679825" y="2574925"/>
          <p14:tracePt t="24826" x="3708400" y="2574925"/>
          <p14:tracePt t="24833" x="3752850" y="2574925"/>
          <p14:tracePt t="24842" x="3781425" y="2574925"/>
          <p14:tracePt t="24849" x="3808413" y="2574925"/>
          <p14:tracePt t="24858" x="3844925" y="2574925"/>
          <p14:tracePt t="24865" x="3871913" y="2574925"/>
          <p14:tracePt t="24874" x="3890963" y="2574925"/>
          <p14:tracePt t="24882" x="3898900" y="2574925"/>
          <p14:tracePt t="26705" x="3854450" y="2574925"/>
          <p14:tracePt t="26713" x="3817938" y="2574925"/>
          <p14:tracePt t="26722" x="3762375" y="2574925"/>
          <p14:tracePt t="26729" x="3689350" y="2574925"/>
          <p14:tracePt t="26733" x="3598863" y="2574925"/>
          <p14:tracePt t="26738" x="3506788" y="2574925"/>
          <p14:tracePt t="26746" x="3387725" y="2574925"/>
          <p14:tracePt t="26753" x="3278188" y="2574925"/>
          <p14:tracePt t="26761" x="3151188" y="2593975"/>
          <p14:tracePt t="26770" x="3041650" y="2593975"/>
          <p14:tracePt t="26777" x="2932113" y="2601913"/>
          <p14:tracePt t="26786" x="2822575" y="2620963"/>
          <p14:tracePt t="26793" x="2720975" y="2647950"/>
          <p14:tracePt t="26798" x="2647950" y="2657475"/>
          <p14:tracePt t="26806" x="2566988" y="2674938"/>
          <p14:tracePt t="26813" x="2538413" y="2684463"/>
          <p14:tracePt t="26822" x="2511425" y="2703513"/>
          <p14:tracePt t="26830" x="2493963" y="2711450"/>
          <p14:tracePt t="26837" x="2474913" y="2720975"/>
          <p14:tracePt t="26845" x="2457450" y="2730500"/>
          <p14:tracePt t="26853" x="2447925" y="2740025"/>
          <p14:tracePt t="26858" x="2419350" y="2757488"/>
          <p14:tracePt t="26865" x="2401888" y="2776538"/>
          <p14:tracePt t="26874" x="2365375" y="2794000"/>
          <p14:tracePt t="26882" x="2338388" y="2803525"/>
          <p14:tracePt t="26890" x="2273300" y="2857500"/>
          <p14:tracePt t="26897" x="2246313" y="2876550"/>
          <p14:tracePt t="26909" x="2200275" y="2913063"/>
          <p14:tracePt t="26913" x="2136775" y="2949575"/>
          <p14:tracePt t="26922" x="2090738" y="2986088"/>
          <p14:tracePt t="26929" x="2073275" y="2995613"/>
          <p14:tracePt t="26937" x="2054225" y="3013075"/>
          <p14:tracePt t="26945" x="2036763" y="3032125"/>
          <p14:tracePt t="26953" x="2027238" y="3041650"/>
          <p14:tracePt t="26961" x="2009775" y="3059113"/>
          <p14:tracePt t="26969" x="2000250" y="3068638"/>
          <p14:tracePt t="26977" x="1990725" y="3068638"/>
          <p14:tracePt t="26993" x="1973263" y="3086100"/>
          <p14:tracePt t="27010" x="1954213" y="3114675"/>
          <p14:tracePt t="27026" x="1944688" y="3114675"/>
          <p14:tracePt t="27035" x="1927225" y="3122613"/>
          <p14:tracePt t="27042" x="1908175" y="3132138"/>
          <p14:tracePt t="27050" x="1890713" y="3151188"/>
          <p14:tracePt t="27058" x="1871663" y="3178175"/>
          <p14:tracePt t="27065" x="1863725" y="3178175"/>
          <p14:tracePt t="27075" x="1844675" y="3195638"/>
          <p14:tracePt t="27089" x="1835150" y="3214688"/>
          <p14:tracePt t="27097" x="1827213" y="3232150"/>
          <p14:tracePt t="27106" x="1817688" y="3241675"/>
          <p14:tracePt t="27113" x="1817688" y="3260725"/>
          <p14:tracePt t="27122" x="1808163" y="3268663"/>
          <p14:tracePt t="27129" x="1808163" y="3278188"/>
          <p14:tracePt t="27145" x="1808163" y="3287713"/>
          <p14:tracePt t="27161" x="1808163" y="3305175"/>
          <p14:tracePt t="27177" x="1808163" y="3314700"/>
          <p14:tracePt t="27185" x="1808163" y="3333750"/>
          <p14:tracePt t="27194" x="1798638" y="3351213"/>
          <p14:tracePt t="27201" x="1790700" y="3370263"/>
          <p14:tracePt t="27209" x="1790700" y="3378200"/>
          <p14:tracePt t="27218" x="1790700" y="3397250"/>
          <p14:tracePt t="27226" x="1771650" y="3414713"/>
          <p14:tracePt t="27234" x="1771650" y="3433763"/>
          <p14:tracePt t="27242" x="1762125" y="3460750"/>
          <p14:tracePt t="27250" x="1762125" y="3470275"/>
          <p14:tracePt t="27257" x="1762125" y="3479800"/>
          <p14:tracePt t="27265" x="1762125" y="3497263"/>
          <p14:tracePt t="27282" x="1762125" y="3506788"/>
          <p14:tracePt t="27290" x="1762125" y="3516313"/>
          <p14:tracePt t="27306" x="1762125" y="3524250"/>
          <p14:tracePt t="27530" x="1771650" y="3524250"/>
          <p14:tracePt t="27537" x="1790700" y="3524250"/>
          <p14:tracePt t="27545" x="1808163" y="3524250"/>
          <p14:tracePt t="27553" x="1827213" y="3516313"/>
          <p14:tracePt t="27569" x="1835150" y="3516313"/>
          <p14:tracePt t="27577" x="1844675" y="3506788"/>
          <p14:tracePt t="27601" x="1871663" y="3506788"/>
          <p14:tracePt t="27609" x="1881188" y="3506788"/>
          <p14:tracePt t="27618" x="1900238" y="3506788"/>
          <p14:tracePt t="27626" x="1936750" y="3506788"/>
          <p14:tracePt t="27634" x="1973263" y="3506788"/>
          <p14:tracePt t="27642" x="2027238" y="3506788"/>
          <p14:tracePt t="27650" x="2082800" y="3506788"/>
          <p14:tracePt t="27658" x="2136775" y="3506788"/>
          <p14:tracePt t="27665" x="2192338" y="3506788"/>
          <p14:tracePt t="27674" x="2236788" y="3506788"/>
          <p14:tracePt t="27681" x="2265363" y="3506788"/>
          <p14:tracePt t="27689" x="2292350" y="3506788"/>
          <p14:tracePt t="27697" x="2301875" y="3506788"/>
          <p14:tracePt t="27713" x="2319338" y="3506788"/>
          <p14:tracePt t="27745" x="2328863" y="3506788"/>
          <p14:tracePt t="27753" x="2346325" y="3506788"/>
          <p14:tracePt t="27769" x="2355850" y="3506788"/>
          <p14:tracePt t="27777" x="2374900" y="3506788"/>
          <p14:tracePt t="27785" x="2382838" y="3506788"/>
          <p14:tracePt t="27793" x="2411413" y="3524250"/>
          <p14:tracePt t="27801" x="2419350" y="3524250"/>
          <p14:tracePt t="27809" x="2447925" y="3524250"/>
          <p14:tracePt t="27818" x="2465388" y="3533775"/>
          <p14:tracePt t="27826" x="2511425" y="3543300"/>
          <p14:tracePt t="27842" x="2538413" y="3543300"/>
          <p14:tracePt t="27850" x="2547938" y="3552825"/>
          <p14:tracePt t="27858" x="2557463" y="3552825"/>
          <p14:tracePt t="27865" x="2584450" y="3560763"/>
          <p14:tracePt t="27897" x="2593975" y="3570288"/>
          <p14:tracePt t="29166" x="2603500" y="3570288"/>
          <p14:tracePt t="29177" x="2620963" y="3570288"/>
          <p14:tracePt t="29185" x="2647950" y="3570288"/>
          <p14:tracePt t="29194" x="2657475" y="3570288"/>
          <p14:tracePt t="29201" x="2676525" y="3570288"/>
          <p14:tracePt t="29209" x="2693988" y="3570288"/>
          <p14:tracePt t="29217" x="2713038" y="3570288"/>
          <p14:tracePt t="29226" x="2740025" y="3570288"/>
          <p14:tracePt t="29242" x="2776538" y="3570288"/>
          <p14:tracePt t="29258" x="2794000" y="3570288"/>
          <p14:tracePt t="29266" x="2813050" y="3570288"/>
          <p14:tracePt t="29281" x="2822575" y="3570288"/>
          <p14:tracePt t="29289" x="2840038" y="3570288"/>
          <p14:tracePt t="29297" x="2859088" y="3570288"/>
          <p14:tracePt t="29305" x="2876550" y="3570288"/>
          <p14:tracePt t="29313" x="2903538" y="3570288"/>
          <p14:tracePt t="29322" x="2922588" y="3570288"/>
          <p14:tracePt t="29329" x="2940050" y="3570288"/>
          <p14:tracePt t="29337" x="2959100" y="3570288"/>
          <p14:tracePt t="29345" x="2968625" y="3570288"/>
          <p14:tracePt t="29361" x="2986088" y="3570288"/>
          <p14:tracePt t="29545" x="2968625" y="3570288"/>
          <p14:tracePt t="29553" x="2949575" y="3570288"/>
          <p14:tracePt t="29561" x="2932113" y="3570288"/>
          <p14:tracePt t="29569" x="2913063" y="3570288"/>
          <p14:tracePt t="29577" x="2895600" y="3570288"/>
          <p14:tracePt t="29585" x="2867025" y="3570288"/>
          <p14:tracePt t="29593" x="2859088" y="3570288"/>
          <p14:tracePt t="29601" x="2830513" y="3570288"/>
          <p14:tracePt t="29609" x="2803525" y="3570288"/>
          <p14:tracePt t="29617" x="2786063" y="3570288"/>
          <p14:tracePt t="29626" x="2749550" y="3570288"/>
          <p14:tracePt t="29633" x="2703513" y="3570288"/>
          <p14:tracePt t="29642" x="2647950" y="3570288"/>
          <p14:tracePt t="29650" x="2593975" y="3560763"/>
          <p14:tracePt t="29658" x="2520950" y="3560763"/>
          <p14:tracePt t="29665" x="2457450" y="3560763"/>
          <p14:tracePt t="29674" x="2401888" y="3560763"/>
          <p14:tracePt t="29681" x="2346325" y="3560763"/>
          <p14:tracePt t="29691" x="2301875" y="3560763"/>
          <p14:tracePt t="29697" x="2265363" y="3560763"/>
          <p14:tracePt t="29705" x="2236788" y="3560763"/>
          <p14:tracePt t="29713" x="2209800" y="3560763"/>
          <p14:tracePt t="29722" x="2155825" y="3560763"/>
          <p14:tracePt t="29729" x="2119313" y="3560763"/>
          <p14:tracePt t="29738" x="2082800" y="3570288"/>
          <p14:tracePt t="29745" x="2036763" y="3570288"/>
          <p14:tracePt t="29753" x="2000250" y="3579813"/>
          <p14:tracePt t="29761" x="1954213" y="3597275"/>
          <p14:tracePt t="29769" x="1927225" y="3597275"/>
          <p14:tracePt t="29777" x="1881188" y="3616325"/>
          <p14:tracePt t="29785" x="1854200" y="3625850"/>
          <p14:tracePt t="29793" x="1817688" y="3633788"/>
          <p14:tracePt t="29801" x="1808163" y="3643313"/>
          <p14:tracePt t="29818" x="1798638" y="3643313"/>
          <p14:tracePt t="29842" x="1790700" y="3643313"/>
          <p14:tracePt t="29850" x="1781175" y="3652838"/>
          <p14:tracePt t="29858" x="1771650" y="3652838"/>
          <p14:tracePt t="29866" x="1762125" y="3652838"/>
          <p14:tracePt t="29874" x="1744663" y="3662363"/>
          <p14:tracePt t="29881" x="1725613" y="3670300"/>
          <p14:tracePt t="29890" x="1698625" y="3689350"/>
          <p14:tracePt t="29897" x="1681163" y="3689350"/>
          <p14:tracePt t="29908" x="1662113" y="3698875"/>
          <p14:tracePt t="29913" x="1635125" y="3716338"/>
          <p14:tracePt t="29922" x="1625600" y="3716338"/>
          <p14:tracePt t="29929" x="1606550" y="3735388"/>
          <p14:tracePt t="29938" x="1598613" y="3743325"/>
          <p14:tracePt t="29993" x="1598613" y="3752850"/>
          <p14:tracePt t="30042" x="1606550" y="3771900"/>
          <p14:tracePt t="30050" x="1616075" y="3771900"/>
          <p14:tracePt t="30058" x="1644650" y="3779838"/>
          <p14:tracePt t="30066" x="1671638" y="3779838"/>
          <p14:tracePt t="30074" x="1698625" y="3779838"/>
          <p14:tracePt t="30081" x="1725613" y="3779838"/>
          <p14:tracePt t="30090" x="1762125" y="3779838"/>
          <p14:tracePt t="30097" x="1790700" y="3789363"/>
          <p14:tracePt t="30105" x="1808163" y="3789363"/>
          <p14:tracePt t="30113" x="1835150" y="3789363"/>
          <p14:tracePt t="30122" x="1854200" y="3789363"/>
          <p14:tracePt t="30129" x="1871663" y="3798888"/>
          <p14:tracePt t="30138" x="1881188" y="3798888"/>
          <p14:tracePt t="30145" x="1900238" y="3798888"/>
          <p14:tracePt t="30153" x="1917700" y="3798888"/>
          <p14:tracePt t="30177" x="1936750" y="3798888"/>
          <p14:tracePt t="30185" x="1954213" y="3798888"/>
          <p14:tracePt t="30201" x="1963738" y="3798888"/>
          <p14:tracePt t="30210" x="1981200" y="3798888"/>
          <p14:tracePt t="30218" x="2000250" y="3798888"/>
          <p14:tracePt t="30226" x="2009775" y="3798888"/>
          <p14:tracePt t="30242" x="2027238" y="3798888"/>
          <p14:tracePt t="30250" x="2036763" y="3808413"/>
          <p14:tracePt t="30258" x="2063750" y="3808413"/>
          <p14:tracePt t="30265" x="2073275" y="3808413"/>
          <p14:tracePt t="30274" x="2090738" y="3808413"/>
          <p14:tracePt t="30281" x="2100263" y="3808413"/>
          <p14:tracePt t="30289" x="2109788" y="3808413"/>
          <p14:tracePt t="30297" x="2127250" y="3816350"/>
          <p14:tracePt t="30313" x="2173288" y="3816350"/>
          <p14:tracePt t="30322" x="2192338" y="3825875"/>
          <p14:tracePt t="30329" x="2219325" y="3825875"/>
          <p14:tracePt t="30337" x="2246313" y="3835400"/>
          <p14:tracePt t="30345" x="2282825" y="3835400"/>
          <p14:tracePt t="30353" x="2319338" y="3844925"/>
          <p14:tracePt t="30361" x="2365375" y="3852863"/>
          <p14:tracePt t="30369" x="2382838" y="3852863"/>
          <p14:tracePt t="30377" x="2411413" y="3862388"/>
          <p14:tracePt t="30385" x="2419350" y="3862388"/>
          <p14:tracePt t="30878" x="2428875" y="3862388"/>
          <p14:tracePt t="30953" x="2438400" y="3862388"/>
          <p14:tracePt t="30986" x="2438400" y="3852863"/>
          <p14:tracePt t="30993" x="2447925" y="3844925"/>
          <p14:tracePt t="31018" x="2447925" y="3835400"/>
          <p14:tracePt t="31205" x="2447925" y="3825875"/>
          <p14:tracePt t="31221" x="2465388" y="3808413"/>
          <p14:tracePt t="31229" x="2474913" y="3798888"/>
          <p14:tracePt t="31238" x="2484438" y="3798888"/>
          <p14:tracePt t="31245" x="2501900" y="3798888"/>
          <p14:tracePt t="31253" x="2530475" y="3779838"/>
          <p14:tracePt t="31261" x="2557463" y="3771900"/>
          <p14:tracePt t="31270" x="2611438" y="3771900"/>
          <p14:tracePt t="31277" x="2647950" y="3771900"/>
          <p14:tracePt t="31281" x="2684463" y="3771900"/>
          <p14:tracePt t="31290" x="2757488" y="3771900"/>
          <p14:tracePt t="31297" x="2830513" y="3771900"/>
          <p14:tracePt t="31306" x="2867025" y="3771900"/>
          <p14:tracePt t="31313" x="2940050" y="3789363"/>
          <p14:tracePt t="31321" x="3059113" y="3835400"/>
          <p14:tracePt t="31329" x="3205163" y="3881438"/>
          <p14:tracePt t="31337" x="3397250" y="3944938"/>
          <p14:tracePt t="31345" x="3579813" y="3990975"/>
          <p14:tracePt t="31354" x="3771900" y="4054475"/>
          <p14:tracePt t="31362" x="3927475" y="4110038"/>
          <p14:tracePt t="31369" x="4037013" y="4154488"/>
          <p14:tracePt t="31377" x="4137025" y="4183063"/>
          <p14:tracePt t="31385" x="4210050" y="4210050"/>
          <p14:tracePt t="31393" x="4292600" y="4219575"/>
          <p14:tracePt t="31401" x="4346575" y="4227513"/>
          <p14:tracePt t="31409" x="4365625" y="4227513"/>
          <p14:tracePt t="31618" x="4375150" y="4227513"/>
          <p14:tracePt t="31657" x="4375150" y="4219575"/>
          <p14:tracePt t="31681" x="4375150" y="4200525"/>
          <p14:tracePt t="31697" x="4375150" y="4191000"/>
          <p14:tracePt t="31706" x="4375150" y="4183063"/>
          <p14:tracePt t="31738" x="4375150" y="4173538"/>
          <p14:tracePt t="32670" x="4375150" y="4164013"/>
          <p14:tracePt t="32697" x="4375150" y="4154488"/>
          <p14:tracePt t="32705" x="4375150" y="4137025"/>
          <p14:tracePt t="32713" x="4375150" y="4117975"/>
          <p14:tracePt t="32722" x="4375150" y="4081463"/>
          <p14:tracePt t="32729" x="4383088" y="4044950"/>
          <p14:tracePt t="32738" x="4392613" y="3990975"/>
          <p14:tracePt t="32745" x="4392613" y="3963988"/>
          <p14:tracePt t="32753" x="4402138" y="3917950"/>
          <p14:tracePt t="32762" x="4448175" y="3852863"/>
          <p14:tracePt t="32769" x="4465638" y="3825875"/>
          <p14:tracePt t="32777" x="4475163" y="3808413"/>
          <p14:tracePt t="32785" x="4511675" y="3762375"/>
          <p14:tracePt t="32793" x="4548188" y="3698875"/>
          <p14:tracePt t="32801" x="4575175" y="3670300"/>
          <p14:tracePt t="32809" x="4630738" y="3633788"/>
          <p14:tracePt t="32817" x="4657725" y="3597275"/>
          <p14:tracePt t="32826" x="4675188" y="3570288"/>
          <p14:tracePt t="32833" x="4694238" y="3552825"/>
          <p14:tracePt t="32842" x="4711700" y="3516313"/>
          <p14:tracePt t="32849" x="4730750" y="3479800"/>
          <p14:tracePt t="32858" x="4730750" y="3460750"/>
          <p14:tracePt t="32866" x="4748213" y="3424238"/>
          <p14:tracePt t="32874" x="4757738" y="3406775"/>
          <p14:tracePt t="32882" x="4784725" y="3370263"/>
          <p14:tracePt t="32890" x="4794250" y="3341688"/>
          <p14:tracePt t="32897" x="4794250" y="3305175"/>
          <p14:tracePt t="32905" x="4813300" y="3260725"/>
          <p14:tracePt t="32925" x="4830763" y="3205163"/>
          <p14:tracePt t="32929" x="4840288" y="3159125"/>
          <p14:tracePt t="32938" x="4840288" y="3141663"/>
          <p14:tracePt t="32945" x="4840288" y="3132138"/>
          <p14:tracePt t="32953" x="4840288" y="3114675"/>
          <p14:tracePt t="32961" x="4849813" y="3095625"/>
          <p14:tracePt t="32978" x="4857750" y="3086100"/>
          <p14:tracePt t="32993" x="4876800" y="3068638"/>
          <p14:tracePt t="33001" x="4886325" y="3059113"/>
          <p14:tracePt t="33017" x="4895850" y="3049588"/>
          <p14:tracePt t="33025" x="4903788" y="3032125"/>
          <p14:tracePt t="33033" x="4913313" y="3022600"/>
          <p14:tracePt t="33042" x="4913313" y="3013075"/>
          <p14:tracePt t="33049" x="4940300" y="2976563"/>
          <p14:tracePt t="33058" x="4949825" y="2959100"/>
          <p14:tracePt t="33065" x="4968875" y="2930525"/>
          <p14:tracePt t="33074" x="4986338" y="2886075"/>
          <p14:tracePt t="33082" x="4995863" y="2857500"/>
          <p14:tracePt t="33090" x="5022850" y="2813050"/>
          <p14:tracePt t="33098" x="5022850" y="2794000"/>
          <p14:tracePt t="33105" x="5022850" y="2757488"/>
          <p14:tracePt t="33113" x="5022850" y="2740025"/>
          <p14:tracePt t="33122" x="5022850" y="2703513"/>
          <p14:tracePt t="33129" x="5022850" y="2674938"/>
          <p14:tracePt t="33138" x="5022850" y="2657475"/>
          <p14:tracePt t="33145" x="5032375" y="2630488"/>
          <p14:tracePt t="33153" x="5032375" y="2611438"/>
          <p14:tracePt t="33162" x="5041900" y="2584450"/>
          <p14:tracePt t="33169" x="5049838" y="2574925"/>
          <p14:tracePt t="33177" x="5068888" y="2565400"/>
          <p14:tracePt t="33185" x="5078413" y="2538413"/>
          <p14:tracePt t="33193" x="5086350" y="2528888"/>
          <p14:tracePt t="33201" x="5086350" y="2520950"/>
          <p14:tracePt t="33209" x="5095875" y="2511425"/>
          <p14:tracePt t="33217" x="5122863" y="2492375"/>
          <p14:tracePt t="33225" x="5141913" y="2492375"/>
          <p14:tracePt t="33233" x="5151438" y="2484438"/>
          <p14:tracePt t="33241" x="5178425" y="2474913"/>
          <p14:tracePt t="33250" x="5195888" y="2455863"/>
          <p14:tracePt t="33265" x="5205413" y="2447925"/>
          <p14:tracePt t="33281" x="5224463" y="2438400"/>
          <p14:tracePt t="33345" x="5241925" y="2428875"/>
          <p14:tracePt t="33353" x="5251450" y="2419350"/>
          <p14:tracePt t="33361" x="5268913" y="2419350"/>
          <p14:tracePt t="33369" x="5287963" y="2392363"/>
          <p14:tracePt t="33377" x="5305425" y="2374900"/>
          <p14:tracePt t="33385" x="5314950" y="2365375"/>
          <p14:tracePt t="33394" x="5334000" y="2355850"/>
          <p14:tracePt t="33401" x="5351463" y="2328863"/>
          <p14:tracePt t="33409" x="5360988" y="2328863"/>
          <p14:tracePt t="33418" x="5370513" y="2309813"/>
          <p14:tracePt t="33426" x="5370513" y="2301875"/>
          <p14:tracePt t="33433" x="5378450" y="2273300"/>
          <p14:tracePt t="33442" x="5387975" y="2265363"/>
          <p14:tracePt t="33449" x="5397500" y="2246313"/>
          <p14:tracePt t="33458" x="5407025" y="2228850"/>
          <p14:tracePt t="33466" x="5414963" y="2209800"/>
          <p14:tracePt t="33474" x="5424488" y="2200275"/>
          <p14:tracePt t="33481" x="5434013" y="2182813"/>
          <p14:tracePt t="33491" x="5443538" y="2173288"/>
          <p14:tracePt t="33497" x="5451475" y="2163763"/>
          <p14:tracePt t="33505" x="5451475" y="2155825"/>
          <p14:tracePt t="33513" x="5461000" y="2146300"/>
          <p14:tracePt t="33522" x="5470525" y="2136775"/>
          <p14:tracePt t="33538" x="5470525" y="2127250"/>
          <p14:tracePt t="33545" x="5480050" y="2119313"/>
          <p14:tracePt t="33577" x="5480050" y="2109788"/>
          <p14:tracePt t="33593" x="5487988" y="2109788"/>
          <p14:tracePt t="33617" x="5497513" y="2090738"/>
          <p14:tracePt t="33625" x="5507038" y="2073275"/>
          <p14:tracePt t="33642" x="5507038" y="2036763"/>
          <p14:tracePt t="33649" x="5507038" y="2027238"/>
          <p14:tracePt t="33658" x="5516563" y="1990725"/>
          <p14:tracePt t="33665" x="5516563" y="1963738"/>
          <p14:tracePt t="33674" x="5516563" y="1935163"/>
          <p14:tracePt t="33681" x="5516563" y="1908175"/>
          <p14:tracePt t="33689" x="5516563" y="1862138"/>
          <p14:tracePt t="33697" x="5516563" y="1844675"/>
          <p14:tracePt t="33705" x="5516563" y="1825625"/>
          <p14:tracePt t="33713" x="5516563" y="1808163"/>
          <p14:tracePt t="33721" x="5507038" y="1798638"/>
          <p14:tracePt t="33738" x="5507038" y="1789113"/>
          <p14:tracePt t="33745" x="5497513" y="1771650"/>
          <p14:tracePt t="33770" x="5497513" y="1762125"/>
          <p14:tracePt t="33785" x="5497513" y="1744663"/>
          <p14:tracePt t="33793" x="5487988" y="1735138"/>
          <p14:tracePt t="33802" x="5487988" y="1725613"/>
          <p14:tracePt t="33833" x="5480050" y="1698625"/>
          <p14:tracePt t="33841" x="5470525" y="1689100"/>
          <p14:tracePt t="33849" x="5461000" y="1679575"/>
          <p14:tracePt t="33858" x="5443538" y="1652588"/>
          <p14:tracePt t="33865" x="5434013" y="1643063"/>
          <p14:tracePt t="33874" x="5424488" y="1635125"/>
          <p14:tracePt t="33882" x="5414963" y="1616075"/>
          <p14:tracePt t="33892" x="5397500" y="1598613"/>
          <p14:tracePt t="33906" x="5378450" y="1570038"/>
          <p14:tracePt t="33923" x="5370513" y="1562100"/>
          <p14:tracePt t="33929" x="5351463" y="1562100"/>
          <p14:tracePt t="33938" x="5341938" y="1562100"/>
          <p14:tracePt t="33945" x="5334000" y="1552575"/>
          <p14:tracePt t="33953" x="5324475" y="1552575"/>
          <p14:tracePt t="33961" x="5305425" y="1552575"/>
          <p14:tracePt t="33970" x="5287963" y="1543050"/>
          <p14:tracePt t="33977" x="5268913" y="1543050"/>
          <p14:tracePt t="33986" x="5251450" y="1533525"/>
          <p14:tracePt t="33993" x="5232400" y="1533525"/>
          <p14:tracePt t="34001" x="5214938" y="1533525"/>
          <p14:tracePt t="34009" x="5178425" y="1533525"/>
          <p14:tracePt t="34018" x="5159375" y="1533525"/>
          <p14:tracePt t="34026" x="5114925" y="1533525"/>
          <p14:tracePt t="34033" x="5086350" y="1533525"/>
          <p14:tracePt t="34042" x="5068888" y="1533525"/>
          <p14:tracePt t="34049" x="5041900" y="1533525"/>
          <p14:tracePt t="34058" x="5022850" y="1533525"/>
          <p14:tracePt t="34065" x="4995863" y="1533525"/>
          <p14:tracePt t="34074" x="4976813" y="1533525"/>
          <p14:tracePt t="34081" x="4940300" y="1543050"/>
          <p14:tracePt t="34090" x="4922838" y="1552575"/>
          <p14:tracePt t="34106" x="4903788" y="1562100"/>
          <p14:tracePt t="34113" x="4895850" y="1562100"/>
          <p14:tracePt t="34122" x="4876800" y="1579563"/>
          <p14:tracePt t="34129" x="4857750" y="1579563"/>
          <p14:tracePt t="34139" x="4830763" y="1598613"/>
          <p14:tracePt t="34145" x="4821238" y="1606550"/>
          <p14:tracePt t="34153" x="4813300" y="1606550"/>
          <p14:tracePt t="34161" x="4794250" y="1625600"/>
          <p14:tracePt t="34169" x="4767263" y="1643063"/>
          <p14:tracePt t="34177" x="4757738" y="1652588"/>
          <p14:tracePt t="34185" x="4740275" y="1671638"/>
          <p14:tracePt t="34193" x="4740275" y="1689100"/>
          <p14:tracePt t="34201" x="4730750" y="1698625"/>
          <p14:tracePt t="34209" x="4730750" y="1708150"/>
          <p14:tracePt t="34218" x="4721225" y="1735138"/>
          <p14:tracePt t="34226" x="4721225" y="1744663"/>
          <p14:tracePt t="34233" x="4721225" y="1752600"/>
          <p14:tracePt t="34242" x="4721225" y="1771650"/>
          <p14:tracePt t="34249" x="4721225" y="1789113"/>
          <p14:tracePt t="34258" x="4721225" y="1808163"/>
          <p14:tracePt t="34265" x="4721225" y="1825625"/>
          <p14:tracePt t="34274" x="4721225" y="1835150"/>
          <p14:tracePt t="34281" x="4721225" y="1862138"/>
          <p14:tracePt t="34290" x="4721225" y="1881188"/>
          <p14:tracePt t="34297" x="4730750" y="1890713"/>
          <p14:tracePt t="34305" x="4740275" y="1908175"/>
          <p14:tracePt t="34324" x="4740275" y="1935163"/>
          <p14:tracePt t="34329" x="4757738" y="1963738"/>
          <p14:tracePt t="34345" x="4767263" y="1981200"/>
          <p14:tracePt t="34353" x="4776788" y="2000250"/>
          <p14:tracePt t="34370" x="4784725" y="2017713"/>
          <p14:tracePt t="34377" x="4803775" y="2054225"/>
          <p14:tracePt t="34393" x="4821238" y="2073275"/>
          <p14:tracePt t="34409" x="4840288" y="2090738"/>
          <p14:tracePt t="34425" x="4840288" y="2100263"/>
          <p14:tracePt t="34441" x="4849813" y="2109788"/>
          <p14:tracePt t="34449" x="4857750" y="2109788"/>
          <p14:tracePt t="34458" x="4867275" y="2109788"/>
          <p14:tracePt t="34465" x="4876800" y="2109788"/>
          <p14:tracePt t="34474" x="4886325" y="2109788"/>
          <p14:tracePt t="34481" x="4903788" y="2119313"/>
          <p14:tracePt t="34490" x="4932363" y="2136775"/>
          <p14:tracePt t="34497" x="4959350" y="2155825"/>
          <p14:tracePt t="34506" x="4976813" y="2155825"/>
          <p14:tracePt t="34513" x="4995863" y="2163763"/>
          <p14:tracePt t="34521" x="5005388" y="2173288"/>
          <p14:tracePt t="34529" x="5022850" y="2182813"/>
          <p14:tracePt t="34537" x="5032375" y="2182813"/>
          <p14:tracePt t="34553" x="5041900" y="2182813"/>
          <p14:tracePt t="34633" x="5049838" y="2182813"/>
          <p14:tracePt t="34642" x="5059363" y="2182813"/>
          <p14:tracePt t="34649" x="5068888" y="2182813"/>
          <p14:tracePt t="34658" x="5078413" y="2182813"/>
          <p14:tracePt t="34665" x="5086350" y="2182813"/>
          <p14:tracePt t="34674" x="5105400" y="2182813"/>
          <p14:tracePt t="34681" x="5114925" y="2182813"/>
          <p14:tracePt t="34690" x="5122863" y="2182813"/>
          <p14:tracePt t="34697" x="5141913" y="2182813"/>
          <p14:tracePt t="34705" x="5151438" y="2182813"/>
          <p14:tracePt t="34713" x="5168900" y="2182813"/>
          <p14:tracePt t="34724" x="5187950" y="2182813"/>
          <p14:tracePt t="34729" x="5205413" y="2182813"/>
          <p14:tracePt t="34745" x="5232400" y="2182813"/>
          <p14:tracePt t="34753" x="5251450" y="2182813"/>
          <p14:tracePt t="34761" x="5268913" y="2182813"/>
          <p14:tracePt t="34770" x="5297488" y="2182813"/>
          <p14:tracePt t="34777" x="5314950" y="2182813"/>
          <p14:tracePt t="34785" x="5334000" y="2182813"/>
          <p14:tracePt t="34793" x="5341938" y="2182813"/>
          <p14:tracePt t="34802" x="5351463" y="2182813"/>
          <p14:tracePt t="34809" x="5360988" y="2182813"/>
          <p14:tracePt t="34825" x="5370513" y="2182813"/>
          <p14:tracePt t="34833" x="5378450" y="2173288"/>
          <p14:tracePt t="34858" x="5387975" y="2173288"/>
          <p14:tracePt t="34865" x="5397500" y="2173288"/>
          <p14:tracePt t="34874" x="5414963" y="2173288"/>
          <p14:tracePt t="34881" x="5424488" y="2163763"/>
          <p14:tracePt t="34889" x="5434013" y="2155825"/>
          <p14:tracePt t="34897" x="5451475" y="2146300"/>
          <p14:tracePt t="34907" x="5470525" y="2136775"/>
          <p14:tracePt t="34925" x="5480050" y="2119313"/>
          <p14:tracePt t="34939" x="5487988" y="2109788"/>
          <p14:tracePt t="34945" x="5497513" y="2109788"/>
          <p14:tracePt t="34962" x="5516563" y="2090738"/>
          <p14:tracePt t="34977" x="5524500" y="2073275"/>
          <p14:tracePt t="34986" x="5534025" y="2063750"/>
          <p14:tracePt t="34993" x="5534025" y="2054225"/>
          <p14:tracePt t="35001" x="5543550" y="2027238"/>
          <p14:tracePt t="35009" x="5561013" y="2009775"/>
          <p14:tracePt t="35018" x="5561013" y="1990725"/>
          <p14:tracePt t="35025" x="5561013" y="1973263"/>
          <p14:tracePt t="35033" x="5570538" y="1944688"/>
          <p14:tracePt t="35041" x="5580063" y="1927225"/>
          <p14:tracePt t="35049" x="5580063" y="1917700"/>
          <p14:tracePt t="35058" x="5589588" y="1898650"/>
          <p14:tracePt t="35066" x="5597525" y="1881188"/>
          <p14:tracePt t="35075" x="5597525" y="1871663"/>
          <p14:tracePt t="35081" x="5607050" y="1854200"/>
          <p14:tracePt t="35090" x="5607050" y="1844675"/>
          <p14:tracePt t="35097" x="5607050" y="1835150"/>
          <p14:tracePt t="35106" x="5607050" y="1825625"/>
          <p14:tracePt t="35113" x="5607050" y="1808163"/>
          <p14:tracePt t="35121" x="5607050" y="1789113"/>
          <p14:tracePt t="35129" x="5607050" y="1781175"/>
          <p14:tracePt t="35137" x="5607050" y="1762125"/>
          <p14:tracePt t="35153" x="5607050" y="1744663"/>
          <p14:tracePt t="35161" x="5607050" y="1716088"/>
          <p14:tracePt t="35169" x="5597525" y="1698625"/>
          <p14:tracePt t="35177" x="5580063" y="1671638"/>
          <p14:tracePt t="35185" x="5570538" y="1662113"/>
          <p14:tracePt t="35193" x="5561013" y="1643063"/>
          <p14:tracePt t="35201" x="5543550" y="1616075"/>
          <p14:tracePt t="35218" x="5516563" y="1589088"/>
          <p14:tracePt t="35233" x="5507038" y="1579563"/>
          <p14:tracePt t="35249" x="5497513" y="1579563"/>
          <p14:tracePt t="35258" x="5487988" y="1579563"/>
          <p14:tracePt t="35265" x="5480050" y="1579563"/>
          <p14:tracePt t="35281" x="5443538" y="1579563"/>
          <p14:tracePt t="35290" x="5434013" y="1579563"/>
          <p14:tracePt t="35297" x="5407025" y="1579563"/>
          <p14:tracePt t="35305" x="5397500" y="1579563"/>
          <p14:tracePt t="35313" x="5360988" y="1579563"/>
          <p14:tracePt t="35323" x="5334000" y="1579563"/>
          <p14:tracePt t="35329" x="5314950" y="1579563"/>
          <p14:tracePt t="35338" x="5287963" y="1579563"/>
          <p14:tracePt t="35345" x="5268913" y="1579563"/>
          <p14:tracePt t="35353" x="5251450" y="1579563"/>
          <p14:tracePt t="35361" x="5241925" y="1589088"/>
          <p14:tracePt t="35369" x="5214938" y="1598613"/>
          <p14:tracePt t="35378" x="5205413" y="1598613"/>
          <p14:tracePt t="35386" x="5195888" y="1606550"/>
          <p14:tracePt t="35393" x="5187950" y="1606550"/>
          <p14:tracePt t="35402" x="5178425" y="1606550"/>
          <p14:tracePt t="35409" x="5159375" y="1616075"/>
          <p14:tracePt t="35418" x="5151438" y="1616075"/>
          <p14:tracePt t="35426" x="5132388" y="1625600"/>
          <p14:tracePt t="35433" x="5122863" y="1635125"/>
          <p14:tracePt t="35450" x="5114925" y="1643063"/>
          <p14:tracePt t="35458" x="5095875" y="1662113"/>
          <p14:tracePt t="35465" x="5086350" y="1671638"/>
          <p14:tracePt t="35474" x="5078413" y="1671638"/>
          <p14:tracePt t="35481" x="5068888" y="1679575"/>
          <p14:tracePt t="35490" x="5041900" y="1698625"/>
          <p14:tracePt t="35506" x="5032375" y="1698625"/>
          <p14:tracePt t="35513" x="5013325" y="1716088"/>
          <p14:tracePt t="35522" x="5013325" y="1725613"/>
          <p14:tracePt t="35538" x="5005388" y="1735138"/>
          <p14:tracePt t="35545" x="4995863" y="1762125"/>
          <p14:tracePt t="35554" x="4995863" y="1771650"/>
          <p14:tracePt t="35561" x="4995863" y="1781175"/>
          <p14:tracePt t="35570" x="4995863" y="1798638"/>
          <p14:tracePt t="35577" x="4995863" y="1808163"/>
          <p14:tracePt t="35586" x="4995863" y="1817688"/>
          <p14:tracePt t="35593" x="4995863" y="1835150"/>
          <p14:tracePt t="35601" x="4995863" y="1844675"/>
          <p14:tracePt t="35609" x="4995863" y="1871663"/>
          <p14:tracePt t="35618" x="4995863" y="1890713"/>
          <p14:tracePt t="35626" x="5005388" y="1908175"/>
          <p14:tracePt t="35633" x="5005388" y="1927225"/>
          <p14:tracePt t="35642" x="5013325" y="1935163"/>
          <p14:tracePt t="35658" x="5013325" y="1944688"/>
          <p14:tracePt t="35666" x="5022850" y="1963738"/>
          <p14:tracePt t="35682" x="5032375" y="1981200"/>
          <p14:tracePt t="35697" x="5032375" y="1990725"/>
          <p14:tracePt t="35707" x="5041900" y="2009775"/>
          <p14:tracePt t="35713" x="5041900" y="2017713"/>
          <p14:tracePt t="35722" x="5041900" y="2027238"/>
          <p14:tracePt t="35729" x="5049838" y="2036763"/>
          <p14:tracePt t="35737" x="5059363" y="2046288"/>
          <p14:tracePt t="35745" x="5068888" y="2054225"/>
          <p14:tracePt t="35753" x="5078413" y="2063750"/>
          <p14:tracePt t="35761" x="5095875" y="2082800"/>
          <p14:tracePt t="35769" x="5105400" y="2090738"/>
          <p14:tracePt t="35777" x="5114925" y="2100263"/>
          <p14:tracePt t="35786" x="5114925" y="2109788"/>
          <p14:tracePt t="35801" x="5122863" y="2109788"/>
          <p14:tracePt t="35809" x="5141913" y="2119313"/>
          <p14:tracePt t="35833" x="5159375" y="2119313"/>
          <p14:tracePt t="35841" x="5168900" y="2119313"/>
          <p14:tracePt t="35850" x="5178425" y="2119313"/>
          <p14:tracePt t="35858" x="5187950" y="2119313"/>
          <p14:tracePt t="36046" x="5205413" y="2119313"/>
          <p14:tracePt t="36054" x="5214938" y="2119313"/>
          <p14:tracePt t="36069" x="5224463" y="2119313"/>
          <p14:tracePt t="36138" x="5251450" y="2119313"/>
          <p14:tracePt t="36146" x="5305425" y="2119313"/>
          <p14:tracePt t="36153" x="5334000" y="2119313"/>
          <p14:tracePt t="36162" x="5378450" y="2119313"/>
          <p14:tracePt t="36170" x="5443538" y="2119313"/>
          <p14:tracePt t="36177" x="5516563" y="2119313"/>
          <p14:tracePt t="36186" x="5589588" y="2119313"/>
          <p14:tracePt t="36193" x="5670550" y="2119313"/>
          <p14:tracePt t="36201" x="5762625" y="2119313"/>
          <p14:tracePt t="36209" x="5854700" y="2119313"/>
          <p14:tracePt t="36218" x="5964238" y="2119313"/>
          <p14:tracePt t="36226" x="6054725" y="2119313"/>
          <p14:tracePt t="36233" x="6146800" y="2119313"/>
          <p14:tracePt t="36241" x="6219825" y="2119313"/>
          <p14:tracePt t="36249" x="6246813" y="2136775"/>
          <p14:tracePt t="36258" x="6264275" y="2136775"/>
          <p14:tracePt t="36266" x="6300788" y="2146300"/>
          <p14:tracePt t="36401" x="6310313" y="2146300"/>
          <p14:tracePt t="36409" x="6337300" y="2155825"/>
          <p14:tracePt t="36425" x="6346825" y="2155825"/>
          <p14:tracePt t="36433" x="6365875" y="2155825"/>
          <p14:tracePt t="36442" x="6373813" y="2155825"/>
          <p14:tracePt t="36449" x="6383338" y="2155825"/>
          <p14:tracePt t="36465" x="6392863" y="2155825"/>
          <p14:tracePt t="36482" x="6402388" y="2155825"/>
          <p14:tracePt t="36490" x="6410325" y="2155825"/>
          <p14:tracePt t="36498" x="6438900" y="2155825"/>
          <p14:tracePt t="36506" x="6465888" y="2155825"/>
          <p14:tracePt t="36513" x="6521450" y="2155825"/>
          <p14:tracePt t="36522" x="6575425" y="2155825"/>
          <p14:tracePt t="36529" x="6638925" y="2155825"/>
          <p14:tracePt t="36538" x="6694488" y="2155825"/>
          <p14:tracePt t="36545" x="6748463" y="2155825"/>
          <p14:tracePt t="36554" x="6784975" y="2155825"/>
          <p14:tracePt t="36561" x="6804025" y="2155825"/>
          <p14:tracePt t="36570" x="6821488" y="2155825"/>
          <p14:tracePt t="36626" x="6831013" y="2155825"/>
          <p14:tracePt t="36642" x="6840538" y="2155825"/>
          <p14:tracePt t="36649" x="6867525" y="2146300"/>
          <p14:tracePt t="36658" x="6877050" y="2136775"/>
          <p14:tracePt t="36675" x="6894513" y="2119313"/>
          <p14:tracePt t="36681" x="6904038" y="2119313"/>
          <p14:tracePt t="36690" x="6913563" y="2109788"/>
          <p14:tracePt t="36698" x="6923088" y="2109788"/>
          <p14:tracePt t="36707" x="6940550" y="2109788"/>
          <p14:tracePt t="36713" x="6950075" y="2100263"/>
          <p14:tracePt t="36722" x="6959600" y="2090738"/>
          <p14:tracePt t="36738" x="6967538" y="2082800"/>
          <p14:tracePt t="36762" x="6977063" y="2073275"/>
          <p14:tracePt t="36769" x="6986588" y="2063750"/>
          <p14:tracePt t="36778" x="6986588" y="2046288"/>
          <p14:tracePt t="36785" x="6986588" y="2036763"/>
          <p14:tracePt t="36793" x="6986588" y="2017713"/>
          <p14:tracePt t="36802" x="6996113" y="2000250"/>
          <p14:tracePt t="36817" x="6996113" y="1963738"/>
          <p14:tracePt t="36826" x="7004050" y="1944688"/>
          <p14:tracePt t="36833" x="7004050" y="1908175"/>
          <p14:tracePt t="36842" x="7004050" y="1890713"/>
          <p14:tracePt t="36850" x="7004050" y="1862138"/>
          <p14:tracePt t="36858" x="7004050" y="1854200"/>
          <p14:tracePt t="36865" x="7004050" y="1825625"/>
          <p14:tracePt t="36881" x="7004050" y="1808163"/>
          <p14:tracePt t="36890" x="7004050" y="1798638"/>
          <p14:tracePt t="36897" x="7004050" y="1789113"/>
          <p14:tracePt t="36906" x="7004050" y="1781175"/>
          <p14:tracePt t="36925" x="7004050" y="1762125"/>
          <p14:tracePt t="36929" x="7004050" y="1752600"/>
          <p14:tracePt t="36938" x="7004050" y="1735138"/>
          <p14:tracePt t="36945" x="6986588" y="1716088"/>
          <p14:tracePt t="36953" x="6986588" y="1708150"/>
          <p14:tracePt t="36961" x="6977063" y="1679575"/>
          <p14:tracePt t="36969" x="6967538" y="1662113"/>
          <p14:tracePt t="36977" x="6959600" y="1652588"/>
          <p14:tracePt t="36986" x="6950075" y="1635125"/>
          <p14:tracePt t="36993" x="6931025" y="1616075"/>
          <p14:tracePt t="37001" x="6923088" y="1606550"/>
          <p14:tracePt t="37009" x="6913563" y="1589088"/>
          <p14:tracePt t="37018" x="6886575" y="1570038"/>
          <p14:tracePt t="37033" x="6867525" y="1562100"/>
          <p14:tracePt t="37041" x="6850063" y="1552575"/>
          <p14:tracePt t="37050" x="6831013" y="1552575"/>
          <p14:tracePt t="37058" x="6813550" y="1543050"/>
          <p14:tracePt t="37065" x="6777038" y="1543050"/>
          <p14:tracePt t="37074" x="6748463" y="1543050"/>
          <p14:tracePt t="37082" x="6731000" y="1543050"/>
          <p14:tracePt t="37090" x="6704013" y="1543050"/>
          <p14:tracePt t="37097" x="6684963" y="1543050"/>
          <p14:tracePt t="37106" x="6657975" y="1543050"/>
          <p14:tracePt t="37113" x="6638925" y="1543050"/>
          <p14:tracePt t="37122" x="6611938" y="1543050"/>
          <p14:tracePt t="37129" x="6602413" y="1543050"/>
          <p14:tracePt t="37138" x="6584950" y="1543050"/>
          <p14:tracePt t="37145" x="6565900" y="1543050"/>
          <p14:tracePt t="37153" x="6557963" y="1543050"/>
          <p14:tracePt t="37170" x="6529388" y="1543050"/>
          <p14:tracePt t="37177" x="6521450" y="1543050"/>
          <p14:tracePt t="37186" x="6502400" y="1543050"/>
          <p14:tracePt t="37193" x="6492875" y="1552575"/>
          <p14:tracePt t="37201" x="6465888" y="1570038"/>
          <p14:tracePt t="37209" x="6456363" y="1579563"/>
          <p14:tracePt t="37217" x="6456363" y="1589088"/>
          <p14:tracePt t="37225" x="6429375" y="1598613"/>
          <p14:tracePt t="37233" x="6402388" y="1616075"/>
          <p14:tracePt t="37242" x="6383338" y="1635125"/>
          <p14:tracePt t="37249" x="6373813" y="1643063"/>
          <p14:tracePt t="37258" x="6365875" y="1662113"/>
          <p14:tracePt t="37265" x="6356350" y="1679575"/>
          <p14:tracePt t="37282" x="6337300" y="1698625"/>
          <p14:tracePt t="37290" x="6337300" y="1708150"/>
          <p14:tracePt t="37306" x="6337300" y="1735138"/>
          <p14:tracePt t="37313" x="6337300" y="1752600"/>
          <p14:tracePt t="37322" x="6337300" y="1762125"/>
          <p14:tracePt t="37329" x="6337300" y="1771650"/>
          <p14:tracePt t="37338" x="6337300" y="1781175"/>
          <p14:tracePt t="37345" x="6337300" y="1798638"/>
          <p14:tracePt t="37353" x="6337300" y="1817688"/>
          <p14:tracePt t="37369" x="6337300" y="1835150"/>
          <p14:tracePt t="37377" x="6346825" y="1854200"/>
          <p14:tracePt t="37385" x="6346825" y="1881188"/>
          <p14:tracePt t="37393" x="6346825" y="1890713"/>
          <p14:tracePt t="37409" x="6346825" y="1898650"/>
          <p14:tracePt t="37417" x="6356350" y="1908175"/>
          <p14:tracePt t="37425" x="6356350" y="1927225"/>
          <p14:tracePt t="37433" x="6373813" y="1944688"/>
          <p14:tracePt t="37441" x="6373813" y="1954213"/>
          <p14:tracePt t="37449" x="6383338" y="1981200"/>
          <p14:tracePt t="37458" x="6383338" y="1990725"/>
          <p14:tracePt t="37474" x="6392863" y="2009775"/>
          <p14:tracePt t="37481" x="6402388" y="2017713"/>
          <p14:tracePt t="37498" x="6410325" y="2027238"/>
          <p14:tracePt t="37506" x="6419850" y="2036763"/>
          <p14:tracePt t="37546" x="6429375" y="2046288"/>
          <p14:tracePt t="37561" x="6438900" y="2054225"/>
          <p14:tracePt t="37586" x="6446838" y="2054225"/>
          <p14:tracePt t="37593" x="6483350" y="2054225"/>
          <p14:tracePt t="37601" x="6502400" y="2063750"/>
          <p14:tracePt t="37609" x="6538913" y="2090738"/>
          <p14:tracePt t="37618" x="6557963" y="2090738"/>
          <p14:tracePt t="37626" x="6594475" y="2100263"/>
          <p14:tracePt t="37633" x="6621463" y="2109788"/>
          <p14:tracePt t="37642" x="6630988" y="2109788"/>
          <p14:tracePt t="37649" x="6638925" y="2109788"/>
          <p14:tracePt t="37658" x="6648450" y="2109788"/>
          <p14:tracePt t="38273" x="6657975" y="2109788"/>
          <p14:tracePt t="38290" x="6667500" y="2109788"/>
          <p14:tracePt t="38297" x="6675438" y="2109788"/>
          <p14:tracePt t="38313" x="6684963" y="2109788"/>
          <p14:tracePt t="38346" x="6704013" y="2109788"/>
          <p14:tracePt t="38358" x="6711950" y="2109788"/>
          <p14:tracePt t="38365" x="6721475" y="2109788"/>
          <p14:tracePt t="38381" x="6731000" y="2109788"/>
          <p14:tracePt t="38397" x="6748463" y="2109788"/>
          <p14:tracePt t="38418" x="6757988" y="2109788"/>
          <p14:tracePt t="38433" x="6767513" y="2109788"/>
          <p14:tracePt t="38442" x="6777038" y="2109788"/>
          <p14:tracePt t="38449" x="6784975" y="2109788"/>
          <p14:tracePt t="38458" x="6794500" y="2109788"/>
          <p14:tracePt t="38475" x="6804025" y="2109788"/>
          <p14:tracePt t="38506" x="6813550" y="2109788"/>
          <p14:tracePt t="38513" x="6821488" y="2109788"/>
          <p14:tracePt t="38521" x="6850063" y="2109788"/>
          <p14:tracePt t="38529" x="6867525" y="2109788"/>
          <p14:tracePt t="38538" x="6894513" y="2109788"/>
          <p14:tracePt t="38545" x="6913563" y="2109788"/>
          <p14:tracePt t="38554" x="6931025" y="2109788"/>
          <p14:tracePt t="38561" x="6959600" y="2109788"/>
          <p14:tracePt t="38570" x="6967538" y="2109788"/>
          <p14:tracePt t="38641" x="6977063" y="2100263"/>
          <p14:tracePt t="38658" x="6977063" y="2090738"/>
          <p14:tracePt t="38674" x="6959600" y="2090738"/>
          <p14:tracePt t="38681" x="6950075" y="2082800"/>
          <p14:tracePt t="38690" x="6940550" y="2082800"/>
          <p14:tracePt t="38697" x="6904038" y="2082800"/>
          <p14:tracePt t="38706" x="6886575" y="2082800"/>
          <p14:tracePt t="38713" x="6867525" y="2082800"/>
          <p14:tracePt t="38729" x="6840538" y="2073275"/>
          <p14:tracePt t="38754" x="6831013" y="2073275"/>
          <p14:tracePt t="38770" x="6813550" y="2073275"/>
          <p14:tracePt t="38801" x="6804025" y="2073275"/>
          <p14:tracePt t="38986" x="6821488" y="2073275"/>
          <p14:tracePt t="38993" x="6840538" y="2063750"/>
          <p14:tracePt t="39001" x="6850063" y="2063750"/>
          <p14:tracePt t="39010" x="6877050" y="2063750"/>
          <p14:tracePt t="39025" x="6904038" y="2063750"/>
          <p14:tracePt t="39033" x="6923088" y="2063750"/>
          <p14:tracePt t="39042" x="6931025" y="2063750"/>
          <p14:tracePt t="39058" x="6940550" y="2063750"/>
          <p14:tracePt t="39182" x="6931025" y="2063750"/>
          <p14:tracePt t="39185" x="6923088" y="2063750"/>
          <p14:tracePt t="39198" x="6904038" y="2063750"/>
          <p14:tracePt t="39206" x="6894513" y="2063750"/>
          <p14:tracePt t="39213" x="6867525" y="2063750"/>
          <p14:tracePt t="39230" x="6850063" y="2063750"/>
          <p14:tracePt t="39238" x="6840538" y="2063750"/>
          <p14:tracePt t="39245" x="6831013" y="2063750"/>
          <p14:tracePt t="39266" x="6813550" y="2063750"/>
          <p14:tracePt t="39282" x="6804025" y="2063750"/>
          <p14:tracePt t="39290" x="6794500" y="2063750"/>
          <p14:tracePt t="39313" x="6784975" y="2063750"/>
          <p14:tracePt t="39353" x="6777038" y="2063750"/>
          <p14:tracePt t="39466" x="6831013" y="2063750"/>
          <p14:tracePt t="39474" x="6840538" y="2063750"/>
          <p14:tracePt t="39481" x="6877050" y="2063750"/>
          <p14:tracePt t="39490" x="6913563" y="2063750"/>
          <p14:tracePt t="39498" x="6959600" y="2063750"/>
          <p14:tracePt t="39506" x="6996113" y="2063750"/>
          <p14:tracePt t="39513" x="7023100" y="2063750"/>
          <p14:tracePt t="39521" x="7040563" y="2063750"/>
          <p14:tracePt t="40678" x="7050088" y="2073275"/>
          <p14:tracePt t="40685" x="7040563" y="2090738"/>
          <p14:tracePt t="40693" x="6967538" y="2173288"/>
          <p14:tracePt t="40702" x="6950075" y="2200275"/>
          <p14:tracePt t="40706" x="6894513" y="2255838"/>
          <p14:tracePt t="40713" x="6867525" y="2309813"/>
          <p14:tracePt t="40723" x="6840538" y="2328863"/>
          <p14:tracePt t="40729" x="6813550" y="2355850"/>
          <p14:tracePt t="40738" x="6794500" y="2392363"/>
          <p14:tracePt t="40745" x="6777038" y="2411413"/>
          <p14:tracePt t="40754" x="6748463" y="2438400"/>
          <p14:tracePt t="40761" x="6740525" y="2455863"/>
          <p14:tracePt t="40770" x="6731000" y="2465388"/>
          <p14:tracePt t="40777" x="6721475" y="2484438"/>
          <p14:tracePt t="40786" x="6704013" y="2501900"/>
          <p14:tracePt t="40793" x="6694488" y="2520950"/>
          <p14:tracePt t="40801" x="6684963" y="2538413"/>
          <p14:tracePt t="40809" x="6675438" y="2557463"/>
          <p14:tracePt t="40817" x="6657975" y="2593975"/>
          <p14:tracePt t="40826" x="6638925" y="2620963"/>
          <p14:tracePt t="40833" x="6630988" y="2638425"/>
          <p14:tracePt t="40841" x="6611938" y="2657475"/>
          <p14:tracePt t="40849" x="6602413" y="2674938"/>
          <p14:tracePt t="40858" x="6575425" y="2693988"/>
          <p14:tracePt t="40865" x="6557963" y="2730500"/>
          <p14:tracePt t="40874" x="6548438" y="2740025"/>
          <p14:tracePt t="40881" x="6529388" y="2740025"/>
          <p14:tracePt t="40904" x="6521450" y="2757488"/>
          <p14:tracePt t="40907" x="6511925" y="2767013"/>
          <p14:tracePt t="40913" x="6492875" y="2776538"/>
          <p14:tracePt t="40921" x="6475413" y="2784475"/>
          <p14:tracePt t="40929" x="6446838" y="2794000"/>
          <p14:tracePt t="40937" x="6438900" y="2803525"/>
          <p14:tracePt t="40945" x="6419850" y="2813050"/>
          <p14:tracePt t="40954" x="6410325" y="2820988"/>
          <p14:tracePt t="40961" x="6392863" y="2830513"/>
          <p14:tracePt t="40977" x="6373813" y="2849563"/>
          <p14:tracePt t="40985" x="6356350" y="2857500"/>
          <p14:tracePt t="40993" x="6346825" y="2867025"/>
          <p14:tracePt t="41001" x="6337300" y="2867025"/>
          <p14:tracePt t="41009" x="6337300" y="2876550"/>
          <p14:tracePt t="41017" x="6319838" y="2886075"/>
          <p14:tracePt t="41025" x="6300788" y="2894013"/>
          <p14:tracePt t="41041" x="6283325" y="2894013"/>
          <p14:tracePt t="41074" x="6273800" y="2894013"/>
          <p14:tracePt t="41130" x="6264275" y="2894013"/>
          <p14:tracePt t="41138" x="6256338" y="2894013"/>
          <p14:tracePt t="41145" x="6246813" y="2894013"/>
          <p14:tracePt t="41170" x="6237288" y="2894013"/>
          <p14:tracePt t="41413" x="6227763" y="2903538"/>
          <p14:tracePt t="41421" x="6227763" y="2913063"/>
          <p14:tracePt t="41429" x="6227763" y="2922588"/>
          <p14:tracePt t="41438" x="6227763" y="2940050"/>
          <p14:tracePt t="41441" x="6227763" y="2959100"/>
          <p14:tracePt t="41445" x="6227763" y="2976563"/>
          <p14:tracePt t="41454" x="6227763" y="2995613"/>
          <p14:tracePt t="41461" x="6227763" y="3013075"/>
          <p14:tracePt t="41470" x="6227763" y="3022600"/>
          <p14:tracePt t="41477" x="6227763" y="3032125"/>
          <p14:tracePt t="41486" x="6227763" y="3049588"/>
          <p14:tracePt t="41493" x="6227763" y="3059113"/>
          <p14:tracePt t="41501" x="6227763" y="3068638"/>
          <p14:tracePt t="41506" x="6227763" y="3086100"/>
          <p14:tracePt t="41522" x="6227763" y="3095625"/>
          <p14:tracePt t="41538" x="6219825" y="3114675"/>
          <p14:tracePt t="41554" x="6219825" y="3122613"/>
          <p14:tracePt t="41561" x="6219825" y="3141663"/>
          <p14:tracePt t="41569" x="6219825" y="3151188"/>
          <p14:tracePt t="41577" x="6219825" y="3178175"/>
          <p14:tracePt t="41585" x="6219825" y="3195638"/>
          <p14:tracePt t="41593" x="6210300" y="3214688"/>
          <p14:tracePt t="41601" x="6210300" y="3224213"/>
          <p14:tracePt t="41609" x="6210300" y="3232150"/>
          <p14:tracePt t="41617" x="6210300" y="3241675"/>
          <p14:tracePt t="41625" x="6200775" y="3268663"/>
          <p14:tracePt t="41722" x="6200775" y="3278188"/>
          <p14:tracePt t="41753" x="6191250" y="3287713"/>
          <p14:tracePt t="42661" x="6191250" y="3297238"/>
          <p14:tracePt t="42993" x="6200775" y="3297238"/>
          <p14:tracePt t="43426" x="6210300" y="3297238"/>
          <p14:tracePt t="43441" x="6210300" y="3305175"/>
          <p14:tracePt t="43449" x="6210300" y="3314700"/>
          <p14:tracePt t="43481" x="6210300" y="3324225"/>
          <p14:tracePt t="43490" x="6210300" y="3341688"/>
          <p14:tracePt t="43501" x="6219825" y="3351213"/>
          <p14:tracePt t="43533" x="6219825" y="3360738"/>
          <p14:tracePt t="43561" x="6219825" y="3370263"/>
          <p14:tracePt t="43577" x="6219825" y="3378200"/>
          <p14:tracePt t="43610" x="6219825" y="3397250"/>
          <p14:tracePt t="43618" x="6219825" y="3406775"/>
          <p14:tracePt t="43633" x="6219825" y="3424238"/>
          <p14:tracePt t="43641" x="6219825" y="3433763"/>
          <p14:tracePt t="43657" x="6219825" y="3443288"/>
          <p14:tracePt t="43666" x="6219825" y="3451225"/>
          <p14:tracePt t="43675" x="6219825" y="3460750"/>
          <p14:tracePt t="43723" x="6219825" y="3470275"/>
          <p14:tracePt t="47173" x="6210300" y="3497263"/>
          <p14:tracePt t="47190" x="6191250" y="3516313"/>
          <p14:tracePt t="47206" x="6146800" y="3533775"/>
          <p14:tracePt t="47213" x="6127750" y="3543300"/>
          <p14:tracePt t="47222" x="6081713" y="3570288"/>
          <p14:tracePt t="47229" x="6054725" y="3579813"/>
          <p14:tracePt t="47239" x="6000750" y="3589338"/>
          <p14:tracePt t="47241" x="5972175" y="3597275"/>
          <p14:tracePt t="47246" x="5927725" y="3606800"/>
          <p14:tracePt t="47253" x="5872163" y="3606800"/>
          <p14:tracePt t="47262" x="5835650" y="3616325"/>
          <p14:tracePt t="47270" x="5781675" y="3616325"/>
          <p14:tracePt t="47277" x="5753100" y="3616325"/>
          <p14:tracePt t="47286" x="5726113" y="3616325"/>
          <p14:tracePt t="47293" x="5708650" y="3616325"/>
          <p14:tracePt t="47301" x="5699125" y="3616325"/>
          <p14:tracePt t="47306" x="5689600" y="3616325"/>
          <p14:tracePt t="47314" x="5680075" y="3616325"/>
          <p14:tracePt t="47321" x="5662613" y="3616325"/>
          <p14:tracePt t="47329" x="5653088" y="3616325"/>
          <p14:tracePt t="47338" x="5634038" y="3616325"/>
          <p14:tracePt t="47345" x="5607050" y="3616325"/>
          <p14:tracePt t="47353" x="5589588" y="3616325"/>
          <p14:tracePt t="47362" x="5561013" y="3616325"/>
          <p14:tracePt t="47365" x="5543550" y="3616325"/>
          <p14:tracePt t="47374" x="5516563" y="3616325"/>
          <p14:tracePt t="47386" x="5497513" y="3616325"/>
          <p14:tracePt t="47393" x="5480050" y="3616325"/>
          <p14:tracePt t="47401" x="5470525" y="3616325"/>
          <p14:tracePt t="47417" x="5451475" y="3616325"/>
          <p14:tracePt t="47473" x="5443538" y="3616325"/>
          <p14:tracePt t="47481" x="5434013" y="3616325"/>
          <p14:tracePt t="47497" x="5414963" y="3616325"/>
          <p14:tracePt t="47506" x="5387975" y="3616325"/>
          <p14:tracePt t="47513" x="5341938" y="3616325"/>
          <p14:tracePt t="47522" x="5314950" y="3616325"/>
          <p14:tracePt t="47529" x="5260975" y="3616325"/>
          <p14:tracePt t="47538" x="5205413" y="3616325"/>
          <p14:tracePt t="47546" x="5159375" y="3616325"/>
          <p14:tracePt t="47553" x="5086350" y="3616325"/>
          <p14:tracePt t="47561" x="5032375" y="3616325"/>
          <p14:tracePt t="47570" x="4968875" y="3589338"/>
          <p14:tracePt t="47577" x="4922838" y="3570288"/>
          <p14:tracePt t="47585" x="4886325" y="3560763"/>
          <p14:tracePt t="47593" x="4821238" y="3533775"/>
          <p14:tracePt t="47601" x="4803775" y="3524250"/>
          <p14:tracePt t="47609" x="4776788" y="3516313"/>
          <p14:tracePt t="47617" x="4730750" y="3479800"/>
          <p14:tracePt t="47625" x="4648200" y="3470275"/>
          <p14:tracePt t="47633" x="4611688" y="3460750"/>
          <p14:tracePt t="47641" x="4548188" y="3443288"/>
          <p14:tracePt t="47649" x="4475163" y="3424238"/>
          <p14:tracePt t="47657" x="4411663" y="3406775"/>
          <p14:tracePt t="47665" x="4338638" y="3397250"/>
          <p14:tracePt t="47674" x="4292600" y="3387725"/>
          <p14:tracePt t="47681" x="4256088" y="3387725"/>
          <p14:tracePt t="47690" x="4219575" y="3378200"/>
          <p14:tracePt t="47697" x="4183063" y="3360738"/>
          <p14:tracePt t="47706" x="4137025" y="3360738"/>
          <p14:tracePt t="47713" x="4083050" y="3351213"/>
          <p14:tracePt t="47722" x="4044950" y="3351213"/>
          <p14:tracePt t="47729" x="3981450" y="3341688"/>
          <p14:tracePt t="47737" x="3927475" y="3333750"/>
          <p14:tracePt t="47745" x="3881438" y="3333750"/>
          <p14:tracePt t="47753" x="3825875" y="3314700"/>
          <p14:tracePt t="47762" x="3752850" y="3305175"/>
          <p14:tracePt t="47770" x="3671888" y="3297238"/>
          <p14:tracePt t="47774" x="3579813" y="3268663"/>
          <p14:tracePt t="47781" x="3497263" y="3241675"/>
          <p14:tracePt t="47790" x="3406775" y="3224213"/>
          <p14:tracePt t="47801" x="3306763" y="3195638"/>
          <p14:tracePt t="47809" x="3232150" y="3168650"/>
          <p14:tracePt t="47817" x="3132138" y="3132138"/>
          <p14:tracePt t="47825" x="3049588" y="3105150"/>
          <p14:tracePt t="47833" x="2976563" y="3078163"/>
          <p14:tracePt t="47841" x="2895600" y="3049588"/>
          <p14:tracePt t="47849" x="2813050" y="3013075"/>
          <p14:tracePt t="47857" x="2740025" y="2986088"/>
          <p14:tracePt t="47865" x="2640013" y="2940050"/>
          <p14:tracePt t="47873" x="2538413" y="2913063"/>
          <p14:tracePt t="47882" x="2447925" y="2886075"/>
          <p14:tracePt t="47890" x="2328863" y="2857500"/>
          <p14:tracePt t="47906" x="2046288" y="2767013"/>
          <p14:tracePt t="47913" x="1900238" y="2711450"/>
          <p14:tracePt t="47922" x="1744663" y="2647950"/>
          <p14:tracePt t="47929" x="1598613" y="2593975"/>
          <p14:tracePt t="47938" x="1443038" y="2528888"/>
          <p14:tracePt t="47945" x="1296988" y="2455863"/>
          <p14:tracePt t="47953" x="1177925" y="2392363"/>
          <p14:tracePt t="47961" x="1041400" y="2319338"/>
          <p14:tracePt t="47970" x="904875" y="2246313"/>
          <p14:tracePt t="47977" x="793750" y="2182813"/>
          <p14:tracePt t="47986" x="676275" y="2127250"/>
          <p14:tracePt t="47993" x="574675" y="2073275"/>
          <p14:tracePt t="48002" x="474663" y="2027238"/>
          <p14:tracePt t="48009" x="384175" y="1990725"/>
          <p14:tracePt t="48018" x="319088" y="1944688"/>
          <p14:tracePt t="48025" x="255588" y="1927225"/>
          <p14:tracePt t="48033" x="219075" y="1917700"/>
          <p14:tracePt t="48041" x="192088" y="1890713"/>
          <p14:tracePt t="48050" x="173038" y="1871663"/>
          <p14:tracePt t="48057" x="155575" y="1862138"/>
          <p14:tracePt t="48065" x="136525" y="1844675"/>
          <p14:tracePt t="48074" x="119063" y="1817688"/>
          <p14:tracePt t="48082" x="82550" y="1781175"/>
          <p14:tracePt t="48090" x="63500" y="1762125"/>
          <p14:tracePt t="48093" x="19050" y="17446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8D1312-50C3-4279-8E59-E4F281BEB38F}"/>
              </a:ext>
            </a:extLst>
          </p:cNvPr>
          <p:cNvSpPr txBox="1"/>
          <p:nvPr/>
        </p:nvSpPr>
        <p:spPr>
          <a:xfrm flipH="1">
            <a:off x="4008119" y="2716531"/>
            <a:ext cx="4859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ΤΕΛΕΙΩΣΑΜΕ ΓΙΑ ΣΗΜΕΡΑ!</a:t>
            </a:r>
          </a:p>
          <a:p>
            <a:r>
              <a:rPr lang="el-GR" sz="3200" b="1" dirty="0"/>
              <a:t>ΚΑΛΗ ΣΥΝΕΧΕΙΑ!</a:t>
            </a:r>
            <a:endParaRPr lang="en-US" sz="3200" b="1" dirty="0"/>
          </a:p>
        </p:txBody>
      </p:sp>
      <p:pic>
        <p:nvPicPr>
          <p:cNvPr id="1026" name="Picture 2" descr="Stars clipart png images | PNGEgg">
            <a:extLst>
              <a:ext uri="{FF2B5EF4-FFF2-40B4-BE49-F238E27FC236}">
                <a16:creationId xmlns:a16="http://schemas.microsoft.com/office/drawing/2014/main" id="{4DC617D0-D58F-4E27-88E5-9051D255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943349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tars, Cartoon Clipart, Cartoon, Star PNG Transparent Clipart Image  and PSD File for Free Download">
            <a:extLst>
              <a:ext uri="{FF2B5EF4-FFF2-40B4-BE49-F238E27FC236}">
                <a16:creationId xmlns:a16="http://schemas.microsoft.com/office/drawing/2014/main" id="{D8ACC33C-B2F1-4FA7-935A-2E7317B3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80" y="3208785"/>
            <a:ext cx="2352040" cy="23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cute colored stars png image_picture free download  611648559_lovepik.com">
            <a:extLst>
              <a:ext uri="{FF2B5EF4-FFF2-40B4-BE49-F238E27FC236}">
                <a16:creationId xmlns:a16="http://schemas.microsoft.com/office/drawing/2014/main" id="{905A4990-B926-4F0C-99C7-8A6E02F3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4481511"/>
            <a:ext cx="150368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little star png image_picture free download 401350083_lovepik.com">
            <a:extLst>
              <a:ext uri="{FF2B5EF4-FFF2-40B4-BE49-F238E27FC236}">
                <a16:creationId xmlns:a16="http://schemas.microsoft.com/office/drawing/2014/main" id="{A38E6D06-7D7D-4C85-A442-2B391C1B8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47" y="4566920"/>
            <a:ext cx="1590040" cy="15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44E2485-7F5D-4D09-B04C-F120C24A5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"/>
    </mc:Choice>
    <mc:Fallback xmlns="">
      <p:transition spd="slow" advTm="6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158</Words>
  <Application>Microsoft Office PowerPoint</Application>
  <PresentationFormat>Widescreen</PresentationFormat>
  <Paragraphs>30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9</cp:revision>
  <dcterms:created xsi:type="dcterms:W3CDTF">2021-01-13T12:51:09Z</dcterms:created>
  <dcterms:modified xsi:type="dcterms:W3CDTF">2021-01-14T18:02:38Z</dcterms:modified>
</cp:coreProperties>
</file>