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ΝΘΗ ΠΑΝΑΓΙΩΤΟΥ" initials="ΑΠ" lastIdx="1" clrIdx="0">
    <p:extLst>
      <p:ext uri="{19B8F6BF-5375-455C-9EA6-DF929625EA0E}">
        <p15:presenceInfo xmlns:p15="http://schemas.microsoft.com/office/powerpoint/2012/main" userId="S::anthip30@te.schools.ac.cy::deeb17d8-379a-4aba-b994-b4dcac0c57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7T08:35:12.0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1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00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1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99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8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8655-43DB-43DB-9236-61760A96CDA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CF210A-83C9-433B-AFB7-AA5D35D3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4571A-0AA8-43BD-90ED-23AFE7B00C89}"/>
              </a:ext>
            </a:extLst>
          </p:cNvPr>
          <p:cNvSpPr txBox="1"/>
          <p:nvPr/>
        </p:nvSpPr>
        <p:spPr>
          <a:xfrm>
            <a:off x="2743200" y="1809750"/>
            <a:ext cx="4276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Comic Sans MS" panose="030F0702030302020204" pitchFamily="66" charset="0"/>
              </a:rPr>
              <a:t>Μαθηματικά </a:t>
            </a:r>
          </a:p>
          <a:p>
            <a:r>
              <a:rPr lang="el-GR" sz="4000" dirty="0">
                <a:latin typeface="Comic Sans MS" panose="030F0702030302020204" pitchFamily="66" charset="0"/>
              </a:rPr>
              <a:t>Σελ.52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0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DA509C-554B-4AD0-9E2D-8D68F615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750448"/>
            <a:ext cx="3811605" cy="513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9E90F-FB6A-4ABB-A652-68C81634EC19}"/>
              </a:ext>
            </a:extLst>
          </p:cNvPr>
          <p:cNvSpPr txBox="1"/>
          <p:nvPr/>
        </p:nvSpPr>
        <p:spPr>
          <a:xfrm>
            <a:off x="4840304" y="368300"/>
            <a:ext cx="318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Γράψε μαθηματική πρόταση και ολοκληρωμένη </a:t>
            </a:r>
            <a:r>
              <a:rPr lang="el-GR" dirty="0" err="1"/>
              <a:t>προτασούλα</a:t>
            </a:r>
            <a:r>
              <a:rPr lang="el-GR" dirty="0"/>
              <a:t> για απάντηση.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EA06E-2C76-4D2B-BD7B-C8FBD324DD4F}"/>
              </a:ext>
            </a:extLst>
          </p:cNvPr>
          <p:cNvSpPr txBox="1"/>
          <p:nvPr/>
        </p:nvSpPr>
        <p:spPr>
          <a:xfrm>
            <a:off x="5035550" y="3318448"/>
            <a:ext cx="4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Θυμήσου ότι για να είναι πρόβλημα πρέπει να γράψεις ερώτηση!</a:t>
            </a:r>
          </a:p>
          <a:p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7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FECB0-35CB-4D07-96B7-FDE90436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2" y="1775261"/>
            <a:ext cx="3061743" cy="4197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36C11-2679-4B90-94D8-F5809CC92B69}"/>
              </a:ext>
            </a:extLst>
          </p:cNvPr>
          <p:cNvSpPr txBox="1"/>
          <p:nvPr/>
        </p:nvSpPr>
        <p:spPr>
          <a:xfrm>
            <a:off x="3921125" y="1673225"/>
            <a:ext cx="59817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0563C1"/>
                </a:solidFill>
                <a:effectLst/>
                <a:latin typeface="ComicSansMS"/>
              </a:rPr>
              <a:t>https://www.topmarks.co.uk/times-tables/coconut-multiples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l-GR" dirty="0"/>
          </a:p>
          <a:p>
            <a:r>
              <a:rPr lang="el-GR" dirty="0"/>
              <a:t>Αντίγραψε την πιο πάνω διεύθυνση στο </a:t>
            </a:r>
            <a:r>
              <a:rPr lang="en-US" dirty="0"/>
              <a:t>google </a:t>
            </a:r>
            <a:r>
              <a:rPr lang="el-GR" dirty="0"/>
              <a:t>ακολούθησε τις οδηγίες και κάνε εξάσκηση στον πίνακα του 2, 3, 4 και 5.</a:t>
            </a:r>
          </a:p>
          <a:p>
            <a:r>
              <a:rPr lang="el-GR" dirty="0"/>
              <a:t>Δεν πρέπει να τους ξεχάσεις.</a:t>
            </a:r>
          </a:p>
          <a:p>
            <a:r>
              <a:rPr lang="el-GR" dirty="0"/>
              <a:t> Θα επιστέψουμε στο σχολείο σύντομα και αν τους θυμάσαι θα κερδίσεις διαμαντάκια για την ομάδα σου!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ECAAD-890A-4A14-9DB7-F53FFC8AE540}"/>
              </a:ext>
            </a:extLst>
          </p:cNvPr>
          <p:cNvSpPr txBox="1"/>
          <p:nvPr/>
        </p:nvSpPr>
        <p:spPr>
          <a:xfrm>
            <a:off x="1819275" y="562224"/>
            <a:ext cx="54483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Ώρα για λίγη εξάσκηση!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8EB399-AB83-4D28-8331-172957D7D141}"/>
              </a:ext>
            </a:extLst>
          </p:cNvPr>
          <p:cNvSpPr txBox="1"/>
          <p:nvPr/>
        </p:nvSpPr>
        <p:spPr>
          <a:xfrm>
            <a:off x="3333750" y="1479550"/>
            <a:ext cx="48347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/>
              <a:t>Τελειώσαμε παιδιά!</a:t>
            </a:r>
          </a:p>
          <a:p>
            <a:r>
              <a:rPr lang="el-GR" sz="4400" dirty="0"/>
              <a:t>Καλή συνέχεια!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20477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99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Comic Sans MS</vt:lpstr>
      <vt:lpstr>ComicSansMS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4</cp:revision>
  <dcterms:created xsi:type="dcterms:W3CDTF">2021-01-07T06:33:26Z</dcterms:created>
  <dcterms:modified xsi:type="dcterms:W3CDTF">2021-01-07T17:39:04Z</dcterms:modified>
</cp:coreProperties>
</file>