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85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3" r:id="rId19"/>
    <p:sldId id="274" r:id="rId20"/>
    <p:sldId id="272" r:id="rId21"/>
    <p:sldId id="275" r:id="rId22"/>
    <p:sldId id="280" r:id="rId23"/>
    <p:sldId id="276" r:id="rId24"/>
    <p:sldId id="277" r:id="rId25"/>
    <p:sldId id="278" r:id="rId26"/>
    <p:sldId id="279" r:id="rId27"/>
    <p:sldId id="281" r:id="rId28"/>
    <p:sldId id="282" r:id="rId29"/>
    <p:sldId id="283" r:id="rId30"/>
    <p:sldId id="286" r:id="rId31"/>
    <p:sldId id="28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1E7B2-EFD4-4AD7-AC3B-4A779D0CCF38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74D8A-E81E-4C63-99A3-380D0ED4F57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4707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B74D8A-E81E-4C63-99A3-380D0ED4F57F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3605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097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9661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27521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989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055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765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760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9995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57743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524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5563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DCB52-8B2A-47DB-8DAA-9A3BA4A41030}" type="datetimeFigureOut">
              <a:rPr lang="el-GR" smtClean="0"/>
              <a:t>01/01/2023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934F-722C-48F1-80E2-8804AAD5F6C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6675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E2B0F46-8C43-7BF0-73B1-3816D31AD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6"/>
          <a:stretch/>
        </p:blipFill>
        <p:spPr>
          <a:xfrm>
            <a:off x="14066" y="6593"/>
            <a:ext cx="9228407" cy="68514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641565-2961-DCD6-359A-BE303E80AD85}"/>
              </a:ext>
            </a:extLst>
          </p:cNvPr>
          <p:cNvGrpSpPr/>
          <p:nvPr/>
        </p:nvGrpSpPr>
        <p:grpSpPr>
          <a:xfrm>
            <a:off x="2831350" y="507585"/>
            <a:ext cx="6358599" cy="6217920"/>
            <a:chOff x="4238538" y="-112542"/>
            <a:chExt cx="5279039" cy="55238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7726E6-6B25-C47E-D94D-41AE62924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76"/>
            <a:stretch/>
          </p:blipFill>
          <p:spPr>
            <a:xfrm flipH="1">
              <a:off x="4673825" y="-112542"/>
              <a:ext cx="4843752" cy="552380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12ACEA-EDB1-1A45-9B06-29DAADA00605}"/>
                </a:ext>
              </a:extLst>
            </p:cNvPr>
            <p:cNvGrpSpPr/>
            <p:nvPr/>
          </p:nvGrpSpPr>
          <p:grpSpPr>
            <a:xfrm>
              <a:off x="4238538" y="1730611"/>
              <a:ext cx="4909625" cy="3680651"/>
              <a:chOff x="2136230" y="-49475"/>
              <a:chExt cx="7286040" cy="546220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470E593-C4D4-349E-69AB-25CF84BB70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460" b="13183"/>
              <a:stretch/>
            </p:blipFill>
            <p:spPr>
              <a:xfrm flipH="1">
                <a:off x="5167918" y="451441"/>
                <a:ext cx="2410061" cy="421592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9F3EEE9-4181-FF93-B3A6-958CAC67F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94" r="26483" b="13495"/>
              <a:stretch/>
            </p:blipFill>
            <p:spPr>
              <a:xfrm flipH="1">
                <a:off x="6809993" y="268835"/>
                <a:ext cx="1726825" cy="441690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B8BE88-C7E1-DC28-0AE0-B64311E63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863"/>
              <a:stretch/>
            </p:blipFill>
            <p:spPr>
              <a:xfrm>
                <a:off x="2136230" y="-49475"/>
                <a:ext cx="2812950" cy="507164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C4185A6-FF91-711F-E74E-51C9380915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16"/>
              <a:stretch/>
            </p:blipFill>
            <p:spPr>
              <a:xfrm>
                <a:off x="6429568" y="2327276"/>
                <a:ext cx="2992702" cy="308545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59AFAB5-201B-C3E7-549F-7BDAF00386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3" r="13747" b="21741"/>
              <a:stretch/>
            </p:blipFill>
            <p:spPr>
              <a:xfrm>
                <a:off x="3245030" y="223796"/>
                <a:ext cx="2812950" cy="4617885"/>
              </a:xfrm>
              <a:prstGeom prst="rect">
                <a:avLst/>
              </a:prstGeom>
            </p:spPr>
          </p:pic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E1238E1-4876-47BA-8BE4-8DD44B02206C}"/>
              </a:ext>
            </a:extLst>
          </p:cNvPr>
          <p:cNvSpPr/>
          <p:nvPr/>
        </p:nvSpPr>
        <p:spPr>
          <a:xfrm>
            <a:off x="21627" y="25542"/>
            <a:ext cx="7902548" cy="76944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Aphrodite and the </a:t>
            </a:r>
            <a:r>
              <a:rPr lang="en-US" sz="4400" b="1" i="1" dirty="0" err="1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Mytheurology</a:t>
            </a:r>
            <a:endParaRPr lang="en-US" sz="4400" b="1" i="1" dirty="0">
              <a:ln w="10160">
                <a:solidFill>
                  <a:schemeClr val="tx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57BE9A-E971-BBDE-4F08-09D56A5575D2}"/>
              </a:ext>
            </a:extLst>
          </p:cNvPr>
          <p:cNvSpPr/>
          <p:nvPr/>
        </p:nvSpPr>
        <p:spPr>
          <a:xfrm>
            <a:off x="-3992" y="1574030"/>
            <a:ext cx="3797706" cy="76944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</a:t>
            </a:r>
            <a:r>
              <a:rPr lang="en-US" sz="4400" b="1" i="1" cap="none" spc="0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ater pollution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1238E1-4876-47BA-8BE4-8DD44B02206C}"/>
              </a:ext>
            </a:extLst>
          </p:cNvPr>
          <p:cNvSpPr/>
          <p:nvPr/>
        </p:nvSpPr>
        <p:spPr>
          <a:xfrm>
            <a:off x="14066" y="803529"/>
            <a:ext cx="4872809" cy="769441"/>
          </a:xfrm>
          <a:prstGeom prst="rect">
            <a:avLst/>
          </a:prstGeom>
          <a:solidFill>
            <a:schemeClr val="bg1">
              <a:alpha val="44000"/>
            </a:schemeClr>
          </a:solidFill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league fight against</a:t>
            </a:r>
          </a:p>
        </p:txBody>
      </p:sp>
    </p:spTree>
    <p:extLst>
      <p:ext uri="{BB962C8B-B14F-4D97-AF65-F5344CB8AC3E}">
        <p14:creationId xmlns:p14="http://schemas.microsoft.com/office/powerpoint/2010/main" val="216106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69DEBD9-8095-BD84-EB98-DD0A9AA86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b="29546"/>
          <a:stretch/>
        </p:blipFill>
        <p:spPr>
          <a:xfrm>
            <a:off x="0" y="6593"/>
            <a:ext cx="9099637" cy="67247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A6425-1C7F-0E77-22CA-4FC434FBD3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63"/>
          <a:stretch/>
        </p:blipFill>
        <p:spPr>
          <a:xfrm>
            <a:off x="1276811" y="258720"/>
            <a:ext cx="2445513" cy="44091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F3EEE9-4181-FF93-B3A6-958CAC67F9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r="26483" b="13495"/>
          <a:stretch/>
        </p:blipFill>
        <p:spPr>
          <a:xfrm flipH="1">
            <a:off x="6485206" y="427533"/>
            <a:ext cx="2515956" cy="64353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F7218D-8256-B98B-85F4-AC0A980CB9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16"/>
          <a:stretch/>
        </p:blipFill>
        <p:spPr>
          <a:xfrm flipH="1">
            <a:off x="-280564" y="3137095"/>
            <a:ext cx="3609053" cy="372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79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69DEBD9-8095-BD84-EB98-DD0A9AA86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b="29546"/>
          <a:stretch/>
        </p:blipFill>
        <p:spPr>
          <a:xfrm>
            <a:off x="0" y="6593"/>
            <a:ext cx="9099637" cy="6724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F3EEE9-4181-FF93-B3A6-958CAC67F9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r="26483" b="13495"/>
          <a:stretch/>
        </p:blipFill>
        <p:spPr>
          <a:xfrm flipH="1">
            <a:off x="6485206" y="427533"/>
            <a:ext cx="2515956" cy="6435354"/>
          </a:xfrm>
          <a:prstGeom prst="rect">
            <a:avLst/>
          </a:prstGeom>
        </p:spPr>
      </p:pic>
      <p:pic>
        <p:nvPicPr>
          <p:cNvPr id="3" name="Picture 2" descr="A picture containing sculpture&#10;&#10;Description automatically generated">
            <a:extLst>
              <a:ext uri="{FF2B5EF4-FFF2-40B4-BE49-F238E27FC236}">
                <a16:creationId xmlns:a16="http://schemas.microsoft.com/office/drawing/2014/main" id="{53A6719D-CAA4-0A77-08AE-4F14FD0C34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3"/>
          <a:stretch/>
        </p:blipFill>
        <p:spPr>
          <a:xfrm flipH="1">
            <a:off x="-395892" y="427533"/>
            <a:ext cx="3893976" cy="63637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E67C8F-3C00-D16D-7201-6A13EACBAB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4"/>
          <a:stretch/>
        </p:blipFill>
        <p:spPr>
          <a:xfrm>
            <a:off x="3893976" y="651047"/>
            <a:ext cx="1908345" cy="2539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70E593-C4D4-349E-69AB-25CF84BB70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0" b="13183"/>
          <a:stretch/>
        </p:blipFill>
        <p:spPr>
          <a:xfrm flipH="1">
            <a:off x="2718860" y="718469"/>
            <a:ext cx="1515190" cy="265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78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50140B-A3D1-3686-A537-59F57133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4" b="24543"/>
          <a:stretch/>
        </p:blipFill>
        <p:spPr>
          <a:xfrm>
            <a:off x="-5399" y="0"/>
            <a:ext cx="9149399" cy="68580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7C8334-58CA-9FC3-E90E-EDB2E764C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9"/>
          <a:stretch/>
        </p:blipFill>
        <p:spPr>
          <a:xfrm>
            <a:off x="153807" y="559032"/>
            <a:ext cx="7316138" cy="61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03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50140B-A3D1-3686-A537-59F57133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4" b="24543"/>
          <a:stretch/>
        </p:blipFill>
        <p:spPr>
          <a:xfrm>
            <a:off x="-5399" y="0"/>
            <a:ext cx="9149399" cy="6858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12ACEA-EDB1-1A45-9B06-29DAADA00605}"/>
              </a:ext>
            </a:extLst>
          </p:cNvPr>
          <p:cNvGrpSpPr/>
          <p:nvPr/>
        </p:nvGrpSpPr>
        <p:grpSpPr>
          <a:xfrm>
            <a:off x="3233510" y="622667"/>
            <a:ext cx="5910490" cy="4430980"/>
            <a:chOff x="2136230" y="-49475"/>
            <a:chExt cx="7286040" cy="546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70E593-C4D4-349E-69AB-25CF84BB7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60" b="13183"/>
            <a:stretch/>
          </p:blipFill>
          <p:spPr>
            <a:xfrm flipH="1">
              <a:off x="5167918" y="451441"/>
              <a:ext cx="2410061" cy="421592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F3EEE9-4181-FF93-B3A6-958CAC67F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94" r="26483" b="13495"/>
            <a:stretch/>
          </p:blipFill>
          <p:spPr>
            <a:xfrm flipH="1">
              <a:off x="6809993" y="268835"/>
              <a:ext cx="1726825" cy="44169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8BE88-C7E1-DC28-0AE0-B64311E63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63"/>
            <a:stretch/>
          </p:blipFill>
          <p:spPr>
            <a:xfrm>
              <a:off x="2136230" y="-49475"/>
              <a:ext cx="2812950" cy="50716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4185A6-FF91-711F-E74E-51C938091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16"/>
            <a:stretch/>
          </p:blipFill>
          <p:spPr>
            <a:xfrm>
              <a:off x="6429568" y="2327276"/>
              <a:ext cx="2992702" cy="30854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9AFAB5-201B-C3E7-549F-7BDAF0038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3" r="13747" b="21741"/>
            <a:stretch/>
          </p:blipFill>
          <p:spPr>
            <a:xfrm>
              <a:off x="3245030" y="223796"/>
              <a:ext cx="2812950" cy="461788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726E6-6B25-C47E-D94D-41AE62924A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6"/>
          <a:stretch/>
        </p:blipFill>
        <p:spPr>
          <a:xfrm>
            <a:off x="-378744" y="1579879"/>
            <a:ext cx="4822703" cy="549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6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50140B-A3D1-3686-A537-59F57133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4" b="24543"/>
          <a:stretch/>
        </p:blipFill>
        <p:spPr>
          <a:xfrm>
            <a:off x="-5399" y="0"/>
            <a:ext cx="9149399" cy="6858001"/>
          </a:xfrm>
          <a:prstGeom prst="rect">
            <a:avLst/>
          </a:prstGeom>
        </p:spPr>
      </p:pic>
      <p:pic>
        <p:nvPicPr>
          <p:cNvPr id="3" name="Picture 2" descr="A group of men in robes&#10;&#10;Description automatically generated with low confidence">
            <a:extLst>
              <a:ext uri="{FF2B5EF4-FFF2-40B4-BE49-F238E27FC236}">
                <a16:creationId xmlns:a16="http://schemas.microsoft.com/office/drawing/2014/main" id="{7B3F5058-A58F-51F6-B7B1-BB801527D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31" y="-282613"/>
            <a:ext cx="5219738" cy="897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91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50140B-A3D1-3686-A537-59F57133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4" b="24543"/>
          <a:stretch/>
        </p:blipFill>
        <p:spPr>
          <a:xfrm>
            <a:off x="-5399" y="0"/>
            <a:ext cx="9149399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300AE-EDF6-3B8F-E258-A5D146961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7"/>
          <a:stretch/>
        </p:blipFill>
        <p:spPr>
          <a:xfrm>
            <a:off x="2567198" y="531056"/>
            <a:ext cx="6954634" cy="5520009"/>
          </a:xfrm>
          <a:prstGeom prst="rect">
            <a:avLst/>
          </a:prstGeom>
        </p:spPr>
      </p:pic>
      <p:pic>
        <p:nvPicPr>
          <p:cNvPr id="2" name="Picture 1" descr="A group of men in robes&#10;&#10;Description automatically generated with low confidence">
            <a:extLst>
              <a:ext uri="{FF2B5EF4-FFF2-40B4-BE49-F238E27FC236}">
                <a16:creationId xmlns:a16="http://schemas.microsoft.com/office/drawing/2014/main" id="{45BD242F-A509-3E0A-DA35-5744B160A5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76"/>
          <a:stretch/>
        </p:blipFill>
        <p:spPr>
          <a:xfrm>
            <a:off x="-3300" y="1758462"/>
            <a:ext cx="1909667" cy="6215038"/>
          </a:xfrm>
          <a:prstGeom prst="rect">
            <a:avLst/>
          </a:prstGeom>
        </p:spPr>
      </p:pic>
      <p:pic>
        <p:nvPicPr>
          <p:cNvPr id="3" name="Picture 2" descr="A group of men in robes&#10;&#10;Description automatically generated with low confidence">
            <a:extLst>
              <a:ext uri="{FF2B5EF4-FFF2-40B4-BE49-F238E27FC236}">
                <a16:creationId xmlns:a16="http://schemas.microsoft.com/office/drawing/2014/main" id="{7B3F5058-A58F-51F6-B7B1-BB801527DF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1286810" y="1821766"/>
            <a:ext cx="1770757" cy="60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07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50140B-A3D1-3686-A537-59F57133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4" b="24543"/>
          <a:stretch/>
        </p:blipFill>
        <p:spPr>
          <a:xfrm>
            <a:off x="-5399" y="0"/>
            <a:ext cx="9149399" cy="68580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1A6590E-7D22-7D20-E65B-FB1A7CF0B670}"/>
              </a:ext>
            </a:extLst>
          </p:cNvPr>
          <p:cNvGrpSpPr/>
          <p:nvPr/>
        </p:nvGrpSpPr>
        <p:grpSpPr>
          <a:xfrm>
            <a:off x="1117600" y="261257"/>
            <a:ext cx="6226629" cy="6319307"/>
            <a:chOff x="-110361" y="0"/>
            <a:chExt cx="6708108" cy="669996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9CD9F66-231B-B49E-00CF-C626D4F0B24B}"/>
                </a:ext>
              </a:extLst>
            </p:cNvPr>
            <p:cNvGrpSpPr/>
            <p:nvPr/>
          </p:nvGrpSpPr>
          <p:grpSpPr>
            <a:xfrm>
              <a:off x="-110361" y="0"/>
              <a:ext cx="5709301" cy="6586318"/>
              <a:chOff x="-110361" y="0"/>
              <a:chExt cx="5709301" cy="6586318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590A42D-CB19-7094-0D4A-4BF8291536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7230"/>
              <a:stretch/>
            </p:blipFill>
            <p:spPr>
              <a:xfrm flipH="1">
                <a:off x="-110361" y="0"/>
                <a:ext cx="5709301" cy="6586318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8BBFB7B3-8DCE-09DF-638B-7644CEE11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57" t="10652" r="13524" b="68524"/>
              <a:stretch/>
            </p:blipFill>
            <p:spPr>
              <a:xfrm rot="496073" flipH="1">
                <a:off x="3307822" y="1908230"/>
                <a:ext cx="1617843" cy="1415567"/>
              </a:xfrm>
              <a:prstGeom prst="rect">
                <a:avLst/>
              </a:prstGeom>
            </p:spPr>
          </p:pic>
        </p:grpSp>
        <p:pic>
          <p:nvPicPr>
            <p:cNvPr id="3" name="Picture 2" descr="A picture containing sculpture&#10;&#10;Description automatically generated">
              <a:extLst>
                <a:ext uri="{FF2B5EF4-FFF2-40B4-BE49-F238E27FC236}">
                  <a16:creationId xmlns:a16="http://schemas.microsoft.com/office/drawing/2014/main" id="{D057A735-88E0-1BA9-CAC6-961BA954C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12"/>
            <a:stretch/>
          </p:blipFill>
          <p:spPr>
            <a:xfrm rot="1132603" flipH="1">
              <a:off x="3532870" y="1770022"/>
              <a:ext cx="3064877" cy="49299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3293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FA2E96E-433B-CF94-0672-C891BA222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6543" cy="7340953"/>
          </a:xfrm>
          <a:prstGeom prst="rect">
            <a:avLst/>
          </a:prstGeom>
        </p:spPr>
      </p:pic>
      <p:pic>
        <p:nvPicPr>
          <p:cNvPr id="7" name="Picture 6" descr="A picture containing sculpture&#10;&#10;Description automatically generated">
            <a:extLst>
              <a:ext uri="{FF2B5EF4-FFF2-40B4-BE49-F238E27FC236}">
                <a16:creationId xmlns:a16="http://schemas.microsoft.com/office/drawing/2014/main" id="{A805C999-D490-AE94-976B-FB928FB07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6"/>
          <a:stretch/>
        </p:blipFill>
        <p:spPr>
          <a:xfrm>
            <a:off x="6079182" y="1019495"/>
            <a:ext cx="3250354" cy="45402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56806-B2FE-5F71-F248-653EE7FC6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6"/>
          <a:stretch/>
        </p:blipFill>
        <p:spPr>
          <a:xfrm rot="790828">
            <a:off x="-323194" y="1301985"/>
            <a:ext cx="5231288" cy="622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8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6FA2E96E-433B-CF94-0672-C891BA222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6543" cy="7340953"/>
          </a:xfrm>
          <a:prstGeom prst="rect">
            <a:avLst/>
          </a:prstGeom>
        </p:spPr>
      </p:pic>
      <p:pic>
        <p:nvPicPr>
          <p:cNvPr id="2" name="Picture 1" descr="A group of men in robes&#10;&#10;Description automatically generated with low confidence">
            <a:extLst>
              <a:ext uri="{FF2B5EF4-FFF2-40B4-BE49-F238E27FC236}">
                <a16:creationId xmlns:a16="http://schemas.microsoft.com/office/drawing/2014/main" id="{B79B3D89-8454-32E2-0040-7B07293A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58" y="1885070"/>
            <a:ext cx="3975207" cy="683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46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50140B-A3D1-3686-A537-59F57133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4" b="24543"/>
          <a:stretch/>
        </p:blipFill>
        <p:spPr>
          <a:xfrm>
            <a:off x="-5399" y="0"/>
            <a:ext cx="9149399" cy="685800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C12ACEA-EDB1-1A45-9B06-29DAADA00605}"/>
              </a:ext>
            </a:extLst>
          </p:cNvPr>
          <p:cNvGrpSpPr/>
          <p:nvPr/>
        </p:nvGrpSpPr>
        <p:grpSpPr>
          <a:xfrm>
            <a:off x="4234375" y="844346"/>
            <a:ext cx="4909625" cy="3680651"/>
            <a:chOff x="2136230" y="-49475"/>
            <a:chExt cx="7286040" cy="546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70E593-C4D4-349E-69AB-25CF84BB7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460" b="13183"/>
            <a:stretch/>
          </p:blipFill>
          <p:spPr>
            <a:xfrm flipH="1">
              <a:off x="5167918" y="451441"/>
              <a:ext cx="2410061" cy="421592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F3EEE9-4181-FF93-B3A6-958CAC67F9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94" r="26483" b="13495"/>
            <a:stretch/>
          </p:blipFill>
          <p:spPr>
            <a:xfrm flipH="1">
              <a:off x="6809993" y="268835"/>
              <a:ext cx="1726825" cy="44169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0B8BE88-C7E1-DC28-0AE0-B64311E630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863"/>
            <a:stretch/>
          </p:blipFill>
          <p:spPr>
            <a:xfrm>
              <a:off x="2136230" y="-49475"/>
              <a:ext cx="2812950" cy="507164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C4185A6-FF91-711F-E74E-51C9380915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216"/>
            <a:stretch/>
          </p:blipFill>
          <p:spPr>
            <a:xfrm>
              <a:off x="6429568" y="2327276"/>
              <a:ext cx="2992702" cy="308545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9AFAB5-201B-C3E7-549F-7BDAF00386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3" r="13747" b="21741"/>
            <a:stretch/>
          </p:blipFill>
          <p:spPr>
            <a:xfrm>
              <a:off x="3245030" y="223796"/>
              <a:ext cx="2812950" cy="4617885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726E6-6B25-C47E-D94D-41AE62924A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76"/>
          <a:stretch/>
        </p:blipFill>
        <p:spPr>
          <a:xfrm>
            <a:off x="-466666" y="794232"/>
            <a:ext cx="5662070" cy="645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80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2592435-0FC0-8E66-1A0C-2A65AA5DB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7" name="Picture 6" descr="A picture containing sculpture&#10;&#10;Description automatically generated">
            <a:extLst>
              <a:ext uri="{FF2B5EF4-FFF2-40B4-BE49-F238E27FC236}">
                <a16:creationId xmlns:a16="http://schemas.microsoft.com/office/drawing/2014/main" id="{A805C999-D490-AE94-976B-FB928FB072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6"/>
          <a:stretch/>
        </p:blipFill>
        <p:spPr>
          <a:xfrm>
            <a:off x="4206239" y="1522918"/>
            <a:ext cx="3250354" cy="4540258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FA209641-7DBE-AB7D-4F6D-50598E36A91C}"/>
              </a:ext>
            </a:extLst>
          </p:cNvPr>
          <p:cNvSpPr/>
          <p:nvPr/>
        </p:nvSpPr>
        <p:spPr>
          <a:xfrm>
            <a:off x="309488" y="942535"/>
            <a:ext cx="4262511" cy="1751430"/>
          </a:xfrm>
          <a:prstGeom prst="wedgeRoundRectCallout">
            <a:avLst>
              <a:gd name="adj1" fmla="val 50463"/>
              <a:gd name="adj2" fmla="val 64726"/>
              <a:gd name="adj3" fmla="val 16667"/>
            </a:avLst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The water of the pond is no longer fresh and crystal clear. Besides, the waterfall gives off a strong and unpleasant smell! </a:t>
            </a:r>
          </a:p>
          <a:p>
            <a:pPr algn="ctr"/>
            <a:r>
              <a:rPr lang="en-US" sz="2400" b="1" i="1" dirty="0">
                <a:solidFill>
                  <a:schemeClr val="tx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Something is wrong!!!</a:t>
            </a:r>
            <a:endParaRPr lang="el-GR" sz="2400" b="1" i="1" dirty="0">
              <a:solidFill>
                <a:schemeClr val="tx1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6A69E7A-66AB-C85C-024A-E3BFF64DAC3A}"/>
              </a:ext>
            </a:extLst>
          </p:cNvPr>
          <p:cNvSpPr/>
          <p:nvPr/>
        </p:nvSpPr>
        <p:spPr>
          <a:xfrm>
            <a:off x="4684543" y="-2661"/>
            <a:ext cx="4459458" cy="701672"/>
          </a:xfrm>
          <a:prstGeom prst="wedgeRoundRectCallout">
            <a:avLst>
              <a:gd name="adj1" fmla="val -3662"/>
              <a:gd name="adj2" fmla="val 40671"/>
              <a:gd name="adj3" fmla="val 16667"/>
            </a:avLst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i="1" dirty="0">
                <a:solidFill>
                  <a:schemeClr val="tx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GODDESS APHRODITE IS TAKING HER DAILY </a:t>
            </a:r>
          </a:p>
          <a:p>
            <a:pPr algn="ctr"/>
            <a:r>
              <a:rPr lang="en-US" sz="1500" b="1" i="1" dirty="0">
                <a:solidFill>
                  <a:schemeClr val="tx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BEAUTY BATH AT HER PRIVATE  SPRING IN CYPRUS</a:t>
            </a:r>
            <a:endParaRPr lang="el-GR" sz="1500" b="1" i="1" dirty="0">
              <a:solidFill>
                <a:schemeClr val="tx1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053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739F7EF-84C3-8434-C797-284B0C0A97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6452"/>
          <a:stretch/>
        </p:blipFill>
        <p:spPr>
          <a:xfrm flipH="1"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93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BF447DC-8675-323F-0F0A-940ADE7ABC63}"/>
              </a:ext>
            </a:extLst>
          </p:cNvPr>
          <p:cNvGrpSpPr/>
          <p:nvPr/>
        </p:nvGrpSpPr>
        <p:grpSpPr>
          <a:xfrm>
            <a:off x="0" y="-482953"/>
            <a:ext cx="9256543" cy="7340953"/>
            <a:chOff x="0" y="-482953"/>
            <a:chExt cx="9256543" cy="7340953"/>
          </a:xfrm>
        </p:grpSpPr>
        <p:pic>
          <p:nvPicPr>
            <p:cNvPr id="3" name="Picture 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6FA2E96E-433B-CF94-0672-C891BA22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82953"/>
              <a:ext cx="9256543" cy="7340953"/>
            </a:xfrm>
            <a:prstGeom prst="rect">
              <a:avLst/>
            </a:prstGeom>
          </p:spPr>
        </p:pic>
        <p:pic>
          <p:nvPicPr>
            <p:cNvPr id="13" name="Picture 1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8772EE61-95D4-6F44-D806-39DA0B050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9" t="87672" r="31562" b="-804"/>
            <a:stretch/>
          </p:blipFill>
          <p:spPr>
            <a:xfrm>
              <a:off x="0" y="5431994"/>
              <a:ext cx="3462776" cy="96404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5C23968-AA13-6FD4-2D87-CB4617A58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45"/>
          <a:stretch/>
        </p:blipFill>
        <p:spPr>
          <a:xfrm>
            <a:off x="137476" y="143188"/>
            <a:ext cx="5149410" cy="62528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817CF24-1FEA-8777-678A-4513B426F867}"/>
              </a:ext>
            </a:extLst>
          </p:cNvPr>
          <p:cNvGrpSpPr/>
          <p:nvPr/>
        </p:nvGrpSpPr>
        <p:grpSpPr>
          <a:xfrm flipH="1">
            <a:off x="4445050" y="1869933"/>
            <a:ext cx="4816859" cy="5810757"/>
            <a:chOff x="0" y="1997613"/>
            <a:chExt cx="5291928" cy="6383850"/>
          </a:xfrm>
        </p:grpSpPr>
        <p:pic>
          <p:nvPicPr>
            <p:cNvPr id="6" name="Picture 5" descr="A group of men in robes&#10;&#10;Description automatically generated with low confidence">
              <a:extLst>
                <a:ext uri="{FF2B5EF4-FFF2-40B4-BE49-F238E27FC236}">
                  <a16:creationId xmlns:a16="http://schemas.microsoft.com/office/drawing/2014/main" id="{44D051D5-FDBF-E616-16E0-65AFCE78B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 flipH="1">
              <a:off x="0" y="1997613"/>
              <a:ext cx="1770757" cy="6088429"/>
            </a:xfrm>
            <a:prstGeom prst="rect">
              <a:avLst/>
            </a:prstGeom>
          </p:spPr>
        </p:pic>
        <p:pic>
          <p:nvPicPr>
            <p:cNvPr id="5" name="Picture 4" descr="A group of men in robes&#10;&#10;Description automatically generated with low confidence">
              <a:extLst>
                <a:ext uri="{FF2B5EF4-FFF2-40B4-BE49-F238E27FC236}">
                  <a16:creationId xmlns:a16="http://schemas.microsoft.com/office/drawing/2014/main" id="{D904C81C-1BDE-74A4-AB21-EA56BAE02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176"/>
            <a:stretch/>
          </p:blipFill>
          <p:spPr>
            <a:xfrm>
              <a:off x="885378" y="2166425"/>
              <a:ext cx="1909667" cy="6215038"/>
            </a:xfrm>
            <a:prstGeom prst="rect">
              <a:avLst/>
            </a:prstGeom>
          </p:spPr>
        </p:pic>
        <p:pic>
          <p:nvPicPr>
            <p:cNvPr id="8" name="Picture 7" descr="A picture containing text, weapon&#10;&#10;Description automatically generated">
              <a:extLst>
                <a:ext uri="{FF2B5EF4-FFF2-40B4-BE49-F238E27FC236}">
                  <a16:creationId xmlns:a16="http://schemas.microsoft.com/office/drawing/2014/main" id="{DF3F345D-E0C4-361E-C57D-1A0ECFAE7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01665" flipH="1">
              <a:off x="1733481" y="3151286"/>
              <a:ext cx="3558447" cy="2038020"/>
            </a:xfrm>
            <a:prstGeom prst="rect">
              <a:avLst/>
            </a:prstGeom>
          </p:spPr>
        </p:pic>
        <p:pic>
          <p:nvPicPr>
            <p:cNvPr id="9" name="Picture 8" descr="A group of men in robes&#10;&#10;Description automatically generated with low confidence">
              <a:extLst>
                <a:ext uri="{FF2B5EF4-FFF2-40B4-BE49-F238E27FC236}">
                  <a16:creationId xmlns:a16="http://schemas.microsoft.com/office/drawing/2014/main" id="{0B3FF862-65DA-246E-F284-B60EA55CB1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3" t="29703" r="47176" b="59219"/>
            <a:stretch/>
          </p:blipFill>
          <p:spPr>
            <a:xfrm>
              <a:off x="1355435" y="3868615"/>
              <a:ext cx="1439610" cy="6885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2318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BF447DC-8675-323F-0F0A-940ADE7ABC63}"/>
              </a:ext>
            </a:extLst>
          </p:cNvPr>
          <p:cNvGrpSpPr/>
          <p:nvPr/>
        </p:nvGrpSpPr>
        <p:grpSpPr>
          <a:xfrm>
            <a:off x="0" y="-482953"/>
            <a:ext cx="9256543" cy="7340953"/>
            <a:chOff x="0" y="-482953"/>
            <a:chExt cx="9256543" cy="7340953"/>
          </a:xfrm>
        </p:grpSpPr>
        <p:pic>
          <p:nvPicPr>
            <p:cNvPr id="3" name="Picture 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6FA2E96E-433B-CF94-0672-C891BA22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82953"/>
              <a:ext cx="9256543" cy="7340953"/>
            </a:xfrm>
            <a:prstGeom prst="rect">
              <a:avLst/>
            </a:prstGeom>
          </p:spPr>
        </p:pic>
        <p:pic>
          <p:nvPicPr>
            <p:cNvPr id="13" name="Picture 1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8772EE61-95D4-6F44-D806-39DA0B050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9" t="87672" r="31562" b="-804"/>
            <a:stretch/>
          </p:blipFill>
          <p:spPr>
            <a:xfrm>
              <a:off x="0" y="5431994"/>
              <a:ext cx="3462776" cy="964040"/>
            </a:xfrm>
            <a:prstGeom prst="rect">
              <a:avLst/>
            </a:prstGeom>
          </p:spPr>
        </p:pic>
      </p:grpSp>
      <p:pic>
        <p:nvPicPr>
          <p:cNvPr id="5" name="Picture 4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3195D8E7-9B2E-A758-5E96-20C76BA92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666" y="2729132"/>
            <a:ext cx="4464788" cy="3329280"/>
          </a:xfrm>
          <a:prstGeom prst="rect">
            <a:avLst/>
          </a:prstGeom>
        </p:spPr>
      </p:pic>
      <p:pic>
        <p:nvPicPr>
          <p:cNvPr id="6" name="Picture 5" descr="A picture containing sculpture&#10;&#10;Description automatically generated">
            <a:extLst>
              <a:ext uri="{FF2B5EF4-FFF2-40B4-BE49-F238E27FC236}">
                <a16:creationId xmlns:a16="http://schemas.microsoft.com/office/drawing/2014/main" id="{EBAE03C5-8F43-494F-DD70-503E6EA60F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63"/>
          <a:stretch/>
        </p:blipFill>
        <p:spPr>
          <a:xfrm flipH="1">
            <a:off x="2363370" y="3108413"/>
            <a:ext cx="2011681" cy="32876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B51765-9F56-CB89-B520-1ABE6FC88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4458" y="2729133"/>
            <a:ext cx="3282085" cy="4733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256459-4D23-FB76-CF6D-73AADA2143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0" b="13183"/>
          <a:stretch/>
        </p:blipFill>
        <p:spPr>
          <a:xfrm flipH="1">
            <a:off x="918551" y="3428999"/>
            <a:ext cx="1629744" cy="2850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28E010-F48E-7089-EDD7-1954E7F97E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79"/>
          <a:stretch/>
        </p:blipFill>
        <p:spPr>
          <a:xfrm>
            <a:off x="606035" y="-16338"/>
            <a:ext cx="3908565" cy="330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91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BF447DC-8675-323F-0F0A-940ADE7ABC63}"/>
              </a:ext>
            </a:extLst>
          </p:cNvPr>
          <p:cNvGrpSpPr/>
          <p:nvPr/>
        </p:nvGrpSpPr>
        <p:grpSpPr>
          <a:xfrm>
            <a:off x="0" y="-482953"/>
            <a:ext cx="9256543" cy="7340953"/>
            <a:chOff x="0" y="-482953"/>
            <a:chExt cx="9256543" cy="7340953"/>
          </a:xfrm>
        </p:grpSpPr>
        <p:pic>
          <p:nvPicPr>
            <p:cNvPr id="3" name="Picture 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6FA2E96E-433B-CF94-0672-C891BA22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82953"/>
              <a:ext cx="9256543" cy="7340953"/>
            </a:xfrm>
            <a:prstGeom prst="rect">
              <a:avLst/>
            </a:prstGeom>
          </p:spPr>
        </p:pic>
        <p:pic>
          <p:nvPicPr>
            <p:cNvPr id="13" name="Picture 1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8772EE61-95D4-6F44-D806-39DA0B050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9" t="87672" r="31562" b="-804"/>
            <a:stretch/>
          </p:blipFill>
          <p:spPr>
            <a:xfrm>
              <a:off x="0" y="5431994"/>
              <a:ext cx="3462776" cy="96404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2B9DEA6-619C-BF09-3B2D-FB8241690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r="16516" b="19002"/>
          <a:stretch/>
        </p:blipFill>
        <p:spPr>
          <a:xfrm>
            <a:off x="6189785" y="1318965"/>
            <a:ext cx="2954215" cy="529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079869-96AD-A101-8F03-F64FC0F04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84"/>
          <a:stretch/>
        </p:blipFill>
        <p:spPr>
          <a:xfrm>
            <a:off x="724985" y="1471480"/>
            <a:ext cx="3338376" cy="4442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2685B-ADCD-8B6B-B37B-55AF49A516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0" b="13183"/>
          <a:stretch/>
        </p:blipFill>
        <p:spPr>
          <a:xfrm flipH="1">
            <a:off x="1825154" y="1431390"/>
            <a:ext cx="2963191" cy="51835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67BC79-7EE5-8E37-8AFA-D067F0DA64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8"/>
          <a:stretch/>
        </p:blipFill>
        <p:spPr>
          <a:xfrm>
            <a:off x="7779434" y="1184386"/>
            <a:ext cx="1477109" cy="200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19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BF447DC-8675-323F-0F0A-940ADE7ABC63}"/>
              </a:ext>
            </a:extLst>
          </p:cNvPr>
          <p:cNvGrpSpPr/>
          <p:nvPr/>
        </p:nvGrpSpPr>
        <p:grpSpPr>
          <a:xfrm>
            <a:off x="0" y="-482953"/>
            <a:ext cx="9256543" cy="7340953"/>
            <a:chOff x="0" y="-482953"/>
            <a:chExt cx="9256543" cy="7340953"/>
          </a:xfrm>
        </p:grpSpPr>
        <p:pic>
          <p:nvPicPr>
            <p:cNvPr id="3" name="Picture 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6FA2E96E-433B-CF94-0672-C891BA22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82953"/>
              <a:ext cx="9256543" cy="7340953"/>
            </a:xfrm>
            <a:prstGeom prst="rect">
              <a:avLst/>
            </a:prstGeom>
          </p:spPr>
        </p:pic>
        <p:pic>
          <p:nvPicPr>
            <p:cNvPr id="13" name="Picture 1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8772EE61-95D4-6F44-D806-39DA0B050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9" t="87672" r="31562" b="-804"/>
            <a:stretch/>
          </p:blipFill>
          <p:spPr>
            <a:xfrm>
              <a:off x="0" y="5431994"/>
              <a:ext cx="3462776" cy="96404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B27C7D9-BB1D-A040-713C-904246FAFA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09" b="24691"/>
          <a:stretch/>
        </p:blipFill>
        <p:spPr>
          <a:xfrm rot="21382801" flipH="1">
            <a:off x="-10892" y="160838"/>
            <a:ext cx="5322912" cy="72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CAA62-9C4C-0930-A78E-F413BFD2EB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0" b="13183"/>
          <a:stretch/>
        </p:blipFill>
        <p:spPr>
          <a:xfrm>
            <a:off x="6051574" y="1336432"/>
            <a:ext cx="3092426" cy="5409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3C9923-D90D-F72F-1FA6-AFF363A29B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r="16516" b="19002"/>
          <a:stretch/>
        </p:blipFill>
        <p:spPr>
          <a:xfrm>
            <a:off x="4643572" y="1506072"/>
            <a:ext cx="2954215" cy="529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81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2BF447DC-8675-323F-0F0A-940ADE7ABC63}"/>
              </a:ext>
            </a:extLst>
          </p:cNvPr>
          <p:cNvGrpSpPr/>
          <p:nvPr/>
        </p:nvGrpSpPr>
        <p:grpSpPr>
          <a:xfrm>
            <a:off x="0" y="-482953"/>
            <a:ext cx="9256543" cy="7340953"/>
            <a:chOff x="0" y="-482953"/>
            <a:chExt cx="9256543" cy="7340953"/>
          </a:xfrm>
        </p:grpSpPr>
        <p:pic>
          <p:nvPicPr>
            <p:cNvPr id="3" name="Picture 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6FA2E96E-433B-CF94-0672-C891BA22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82953"/>
              <a:ext cx="9256543" cy="7340953"/>
            </a:xfrm>
            <a:prstGeom prst="rect">
              <a:avLst/>
            </a:prstGeom>
          </p:spPr>
        </p:pic>
        <p:pic>
          <p:nvPicPr>
            <p:cNvPr id="13" name="Picture 12" descr="A picture containing text, book&#10;&#10;Description automatically generated">
              <a:extLst>
                <a:ext uri="{FF2B5EF4-FFF2-40B4-BE49-F238E27FC236}">
                  <a16:creationId xmlns:a16="http://schemas.microsoft.com/office/drawing/2014/main" id="{8772EE61-95D4-6F44-D806-39DA0B050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29" t="87672" r="31562" b="-804"/>
            <a:stretch/>
          </p:blipFill>
          <p:spPr>
            <a:xfrm>
              <a:off x="0" y="5431994"/>
              <a:ext cx="3462776" cy="96404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A1E4B71-56FF-D1A4-EF9B-9C6B65CE4E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7"/>
          <a:stretch/>
        </p:blipFill>
        <p:spPr>
          <a:xfrm flipH="1">
            <a:off x="-84840" y="-281354"/>
            <a:ext cx="9341382" cy="77746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768632-B34F-189F-C330-6D1355150E0B}"/>
              </a:ext>
            </a:extLst>
          </p:cNvPr>
          <p:cNvGrpSpPr/>
          <p:nvPr/>
        </p:nvGrpSpPr>
        <p:grpSpPr>
          <a:xfrm>
            <a:off x="5008099" y="578251"/>
            <a:ext cx="1041008" cy="2347830"/>
            <a:chOff x="5008099" y="578251"/>
            <a:chExt cx="1041008" cy="23478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3C9923-D90D-F72F-1FA6-AFF363A29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52" r="39712" b="69345"/>
            <a:stretch/>
          </p:blipFill>
          <p:spPr>
            <a:xfrm>
              <a:off x="5008099" y="578251"/>
              <a:ext cx="1041008" cy="200435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A4DEF5C-0A32-5EDF-B14F-05F3FC50A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03" t="29328" r="47509" b="64038"/>
            <a:stretch/>
          </p:blipFill>
          <p:spPr>
            <a:xfrm>
              <a:off x="5413718" y="2492357"/>
              <a:ext cx="283698" cy="4337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6622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250140B-A3D1-3686-A537-59F571339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4" b="24543"/>
          <a:stretch/>
        </p:blipFill>
        <p:spPr>
          <a:xfrm>
            <a:off x="-5399" y="0"/>
            <a:ext cx="9149399" cy="685800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641565-2961-DCD6-359A-BE303E80AD85}"/>
              </a:ext>
            </a:extLst>
          </p:cNvPr>
          <p:cNvGrpSpPr/>
          <p:nvPr/>
        </p:nvGrpSpPr>
        <p:grpSpPr>
          <a:xfrm>
            <a:off x="4121834" y="-112542"/>
            <a:ext cx="5297270" cy="5233182"/>
            <a:chOff x="4238538" y="-112542"/>
            <a:chExt cx="5279039" cy="55238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7726E6-6B25-C47E-D94D-41AE62924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76"/>
            <a:stretch/>
          </p:blipFill>
          <p:spPr>
            <a:xfrm flipH="1">
              <a:off x="4673825" y="-112542"/>
              <a:ext cx="4843752" cy="552380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12ACEA-EDB1-1A45-9B06-29DAADA00605}"/>
                </a:ext>
              </a:extLst>
            </p:cNvPr>
            <p:cNvGrpSpPr/>
            <p:nvPr/>
          </p:nvGrpSpPr>
          <p:grpSpPr>
            <a:xfrm>
              <a:off x="4238538" y="1730611"/>
              <a:ext cx="4909625" cy="3680651"/>
              <a:chOff x="2136230" y="-49475"/>
              <a:chExt cx="7286040" cy="546220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470E593-C4D4-349E-69AB-25CF84BB70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460" b="13183"/>
              <a:stretch/>
            </p:blipFill>
            <p:spPr>
              <a:xfrm flipH="1">
                <a:off x="5167918" y="451441"/>
                <a:ext cx="2410061" cy="421592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9F3EEE9-4181-FF93-B3A6-958CAC67F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94" r="26483" b="13495"/>
              <a:stretch/>
            </p:blipFill>
            <p:spPr>
              <a:xfrm flipH="1">
                <a:off x="6809993" y="268835"/>
                <a:ext cx="1726825" cy="441690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B8BE88-C7E1-DC28-0AE0-B64311E63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863"/>
              <a:stretch/>
            </p:blipFill>
            <p:spPr>
              <a:xfrm>
                <a:off x="2136230" y="-49475"/>
                <a:ext cx="2812950" cy="507164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C4185A6-FF91-711F-E74E-51C9380915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16"/>
              <a:stretch/>
            </p:blipFill>
            <p:spPr>
              <a:xfrm>
                <a:off x="6429568" y="2327276"/>
                <a:ext cx="2992702" cy="308545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59AFAB5-201B-C3E7-549F-7BDAF00386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3" r="13747" b="21741"/>
              <a:stretch/>
            </p:blipFill>
            <p:spPr>
              <a:xfrm>
                <a:off x="3245030" y="223796"/>
                <a:ext cx="2812950" cy="4617885"/>
              </a:xfrm>
              <a:prstGeom prst="rect">
                <a:avLst/>
              </a:prstGeom>
            </p:spPr>
          </p:pic>
        </p:grpSp>
      </p:grp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795049F2-9777-0A5D-436F-1C16306AF1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7"/>
          <a:stretch/>
        </p:blipFill>
        <p:spPr>
          <a:xfrm>
            <a:off x="-516784" y="2275528"/>
            <a:ext cx="7285817" cy="45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419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367CF37-78B5-A031-52AB-2E62148722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>
          <a:xfrm flipH="1">
            <a:off x="0" y="0"/>
            <a:ext cx="9312812" cy="698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648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6583004-B21F-3C0C-C801-BD69E4029D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3953" r="13077" b="1980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5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C690F9CE-89F6-10CB-21F0-0E48CFD425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Engineering drawing&#10;&#10;Description automatically generated">
            <a:extLst>
              <a:ext uri="{FF2B5EF4-FFF2-40B4-BE49-F238E27FC236}">
                <a16:creationId xmlns:a16="http://schemas.microsoft.com/office/drawing/2014/main" id="{F5127E9C-B173-E97F-6976-7C5B278C81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3" t="78803" r="28889" b="5231"/>
          <a:stretch/>
        </p:blipFill>
        <p:spPr>
          <a:xfrm>
            <a:off x="0" y="5404338"/>
            <a:ext cx="2206283" cy="1094936"/>
          </a:xfrm>
          <a:prstGeom prst="rect">
            <a:avLst/>
          </a:prstGeom>
        </p:spPr>
      </p:pic>
      <p:pic>
        <p:nvPicPr>
          <p:cNvPr id="6" name="Picture 5" descr="A group of men in robes&#10;&#10;Description automatically generated with low confidence">
            <a:extLst>
              <a:ext uri="{FF2B5EF4-FFF2-40B4-BE49-F238E27FC236}">
                <a16:creationId xmlns:a16="http://schemas.microsoft.com/office/drawing/2014/main" id="{AEFADB1D-5F71-2380-12E0-0EAA66027A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flipH="1">
            <a:off x="492368" y="2046850"/>
            <a:ext cx="1770757" cy="608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6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2592435-0FC0-8E66-1A0C-2A65AA5DB5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25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Picture 2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8F6B0F21-8FA7-3F4E-01B1-E81037705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r="8232" b="19563"/>
          <a:stretch/>
        </p:blipFill>
        <p:spPr>
          <a:xfrm flipH="1">
            <a:off x="6471138" y="1737360"/>
            <a:ext cx="2672862" cy="4994031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23E658F-7437-0A49-5106-58898D7B19A1}"/>
              </a:ext>
            </a:extLst>
          </p:cNvPr>
          <p:cNvSpPr/>
          <p:nvPr/>
        </p:nvSpPr>
        <p:spPr>
          <a:xfrm>
            <a:off x="1828800" y="866922"/>
            <a:ext cx="5205047" cy="1487658"/>
          </a:xfrm>
          <a:prstGeom prst="wedgeRoundRectCallout">
            <a:avLst>
              <a:gd name="adj1" fmla="val 50463"/>
              <a:gd name="adj2" fmla="val 64726"/>
              <a:gd name="adj3" fmla="val 16667"/>
            </a:avLst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The farmers use tons of  fertilizers and spray their crops with toxic  pesticides! </a:t>
            </a:r>
          </a:p>
          <a:p>
            <a:pPr algn="ctr"/>
            <a:r>
              <a:rPr lang="en-US" sz="2000" b="1" i="1" dirty="0">
                <a:solidFill>
                  <a:schemeClr val="tx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They  have poisoned  the soil  and the aquafer of the valley with chemicals </a:t>
            </a:r>
            <a:r>
              <a:rPr lang="en-US" sz="2400" b="1" i="1" dirty="0">
                <a:solidFill>
                  <a:schemeClr val="tx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!!!</a:t>
            </a:r>
            <a:endParaRPr lang="el-GR" sz="2400" b="1" i="1" dirty="0">
              <a:solidFill>
                <a:schemeClr val="tx1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24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E2B0F46-8C43-7BF0-73B1-3816D31AD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6"/>
          <a:stretch/>
        </p:blipFill>
        <p:spPr>
          <a:xfrm>
            <a:off x="14066" y="6593"/>
            <a:ext cx="9228407" cy="685140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641565-2961-DCD6-359A-BE303E80AD85}"/>
              </a:ext>
            </a:extLst>
          </p:cNvPr>
          <p:cNvGrpSpPr/>
          <p:nvPr/>
        </p:nvGrpSpPr>
        <p:grpSpPr>
          <a:xfrm>
            <a:off x="1041007" y="158261"/>
            <a:ext cx="7174524" cy="6541478"/>
            <a:chOff x="4238538" y="-112542"/>
            <a:chExt cx="5279039" cy="552380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D7726E6-6B25-C47E-D94D-41AE62924A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76"/>
            <a:stretch/>
          </p:blipFill>
          <p:spPr>
            <a:xfrm flipH="1">
              <a:off x="4673825" y="-112542"/>
              <a:ext cx="4843752" cy="5523804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12ACEA-EDB1-1A45-9B06-29DAADA00605}"/>
                </a:ext>
              </a:extLst>
            </p:cNvPr>
            <p:cNvGrpSpPr/>
            <p:nvPr/>
          </p:nvGrpSpPr>
          <p:grpSpPr>
            <a:xfrm>
              <a:off x="4238538" y="1730611"/>
              <a:ext cx="4909625" cy="3680651"/>
              <a:chOff x="2136230" y="-49475"/>
              <a:chExt cx="7286040" cy="546220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470E593-C4D4-349E-69AB-25CF84BB70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460" b="13183"/>
              <a:stretch/>
            </p:blipFill>
            <p:spPr>
              <a:xfrm flipH="1">
                <a:off x="5167918" y="451441"/>
                <a:ext cx="2410061" cy="421592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9F3EEE9-4181-FF93-B3A6-958CAC67F9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94" r="26483" b="13495"/>
              <a:stretch/>
            </p:blipFill>
            <p:spPr>
              <a:xfrm flipH="1">
                <a:off x="6809993" y="268835"/>
                <a:ext cx="1726825" cy="4416902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0B8BE88-C7E1-DC28-0AE0-B64311E630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863"/>
              <a:stretch/>
            </p:blipFill>
            <p:spPr>
              <a:xfrm>
                <a:off x="2136230" y="-49475"/>
                <a:ext cx="2812950" cy="5071641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C4185A6-FF91-711F-E74E-51C9380915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9216"/>
              <a:stretch/>
            </p:blipFill>
            <p:spPr>
              <a:xfrm>
                <a:off x="6429568" y="2327276"/>
                <a:ext cx="2992702" cy="308545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659AFAB5-201B-C3E7-549F-7BDAF00386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3" r="13747" b="21741"/>
              <a:stretch/>
            </p:blipFill>
            <p:spPr>
              <a:xfrm>
                <a:off x="3245030" y="223796"/>
                <a:ext cx="2812950" cy="46178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79635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1E2B0F46-8C43-7BF0-73B1-3816D31AD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6"/>
          <a:stretch/>
        </p:blipFill>
        <p:spPr>
          <a:xfrm>
            <a:off x="14066" y="6593"/>
            <a:ext cx="9228407" cy="6851407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D80C4A3-BA68-9A5E-7F59-140E0A6064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95"/>
          <a:stretch/>
        </p:blipFill>
        <p:spPr>
          <a:xfrm>
            <a:off x="2764889" y="2740378"/>
            <a:ext cx="4124921" cy="414006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6A3C52-BB5A-69B3-E341-2D42044EFD70}"/>
              </a:ext>
            </a:extLst>
          </p:cNvPr>
          <p:cNvSpPr/>
          <p:nvPr/>
        </p:nvSpPr>
        <p:spPr>
          <a:xfrm>
            <a:off x="173723" y="57369"/>
            <a:ext cx="5794791" cy="2123658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An environmental story </a:t>
            </a:r>
          </a:p>
          <a:p>
            <a:r>
              <a:rPr lang="en-US" sz="44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written and illustrated </a:t>
            </a:r>
          </a:p>
          <a:p>
            <a:r>
              <a:rPr lang="en-US" sz="4400" b="1" i="1" dirty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by the students of the</a:t>
            </a:r>
            <a:endParaRPr lang="en-US" sz="4400" b="1" i="1" cap="none" spc="0" dirty="0">
              <a:ln w="10160">
                <a:solidFill>
                  <a:schemeClr val="tx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1151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69DEBD9-8095-BD84-EB98-DD0A9AA86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Picture 2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8F6B0F21-8FA7-3F4E-01B1-E81037705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r="8232" b="19563"/>
          <a:stretch/>
        </p:blipFill>
        <p:spPr>
          <a:xfrm flipH="1">
            <a:off x="5978768" y="1617785"/>
            <a:ext cx="2593805" cy="484632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400ECDF-7136-30B7-51B0-771BD41E24FA}"/>
              </a:ext>
            </a:extLst>
          </p:cNvPr>
          <p:cNvSpPr/>
          <p:nvPr/>
        </p:nvSpPr>
        <p:spPr>
          <a:xfrm>
            <a:off x="2053883" y="1415562"/>
            <a:ext cx="4686721" cy="975946"/>
          </a:xfrm>
          <a:prstGeom prst="wedgeRoundRectCallout">
            <a:avLst>
              <a:gd name="adj1" fmla="val 42459"/>
              <a:gd name="adj2" fmla="val 64726"/>
              <a:gd name="adj3" fmla="val 16667"/>
            </a:avLst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tx1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Perhaps the water at the beach is safer ! I could  enjoy  a  swim right  now!</a:t>
            </a:r>
            <a:endParaRPr lang="el-GR" sz="2400" b="1" i="1" dirty="0">
              <a:solidFill>
                <a:schemeClr val="tx1"/>
              </a:solidFill>
              <a:latin typeface="Dreaming Outloud Pro" panose="020B0604020202020204" pitchFamily="66" charset="0"/>
              <a:cs typeface="Dreaming Outloud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7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30659FF-B37F-C876-5456-17DE1974A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92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Picture 2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8F6B0F21-8FA7-3F4E-01B1-E81037705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r="8232" b="19563"/>
          <a:stretch/>
        </p:blipFill>
        <p:spPr>
          <a:xfrm>
            <a:off x="211014" y="1308295"/>
            <a:ext cx="269168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75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F37E643-118B-2EA3-2C36-4FA6993C2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2"/>
          <a:stretch/>
        </p:blipFill>
        <p:spPr>
          <a:xfrm>
            <a:off x="0" y="-140677"/>
            <a:ext cx="9167806" cy="6998677"/>
          </a:xfrm>
          <a:prstGeom prst="rect">
            <a:avLst/>
          </a:prstGeom>
        </p:spPr>
      </p:pic>
      <p:pic>
        <p:nvPicPr>
          <p:cNvPr id="3" name="Picture 2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8F6B0F21-8FA7-3F4E-01B1-E81037705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r="8232" b="19563"/>
          <a:stretch/>
        </p:blipFill>
        <p:spPr>
          <a:xfrm flipH="1">
            <a:off x="297142" y="577485"/>
            <a:ext cx="3233028" cy="6040656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FD8B0B9-98B4-8DD3-5C33-A30BE1D2E9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t="-414" r="17015" b="14258"/>
          <a:stretch/>
        </p:blipFill>
        <p:spPr>
          <a:xfrm rot="21133613">
            <a:off x="4737204" y="-347531"/>
            <a:ext cx="3326877" cy="550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0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F37E643-118B-2EA3-2C36-4FA6993C28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2"/>
          <a:stretch/>
        </p:blipFill>
        <p:spPr>
          <a:xfrm>
            <a:off x="0" y="-140677"/>
            <a:ext cx="9167806" cy="6998677"/>
          </a:xfrm>
          <a:prstGeom prst="rect">
            <a:avLst/>
          </a:prstGeom>
        </p:spPr>
      </p:pic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D68E6512-DB1B-350F-C9E9-E846150CBA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4"/>
          <a:stretch/>
        </p:blipFill>
        <p:spPr>
          <a:xfrm>
            <a:off x="0" y="-158461"/>
            <a:ext cx="5758342" cy="699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2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69DEBD9-8095-BD84-EB98-DD0A9AA86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6"/>
          <a:stretch/>
        </p:blipFill>
        <p:spPr>
          <a:xfrm>
            <a:off x="28135" y="6593"/>
            <a:ext cx="9071502" cy="6724797"/>
          </a:xfrm>
          <a:prstGeom prst="rect">
            <a:avLst/>
          </a:prstGeom>
        </p:spPr>
      </p:pic>
      <p:pic>
        <p:nvPicPr>
          <p:cNvPr id="3" name="Picture 2" descr="A statue of a person&#10;&#10;Description automatically generated with low confidence">
            <a:extLst>
              <a:ext uri="{FF2B5EF4-FFF2-40B4-BE49-F238E27FC236}">
                <a16:creationId xmlns:a16="http://schemas.microsoft.com/office/drawing/2014/main" id="{8F6B0F21-8FA7-3F4E-01B1-E81037705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0" r="8232" b="19563"/>
          <a:stretch/>
        </p:blipFill>
        <p:spPr>
          <a:xfrm flipH="1">
            <a:off x="6092895" y="1322363"/>
            <a:ext cx="2676626" cy="5001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7C68B-64CE-66D3-10B9-DF061BF52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94"/>
            <a:ext cx="4065563" cy="586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17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69DEBD9-8095-BD84-EB98-DD0A9AA867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46"/>
          <a:stretch/>
        </p:blipFill>
        <p:spPr>
          <a:xfrm>
            <a:off x="28135" y="6593"/>
            <a:ext cx="9071502" cy="6724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A1695D-F035-1334-DABF-E1C415C57C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47"/>
          <a:stretch/>
        </p:blipFill>
        <p:spPr>
          <a:xfrm>
            <a:off x="5389065" y="1126672"/>
            <a:ext cx="3605330" cy="7145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6BE776-03B4-B75E-CB56-0B67AC1DF7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8"/>
          <a:stretch/>
        </p:blipFill>
        <p:spPr>
          <a:xfrm>
            <a:off x="3432517" y="715682"/>
            <a:ext cx="1956547" cy="26533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D2DEF7-6519-CCB1-D0E4-D691C394E0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4" r="26483" b="13495"/>
          <a:stretch/>
        </p:blipFill>
        <p:spPr>
          <a:xfrm>
            <a:off x="322490" y="914400"/>
            <a:ext cx="2386110" cy="610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755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440</TotalTime>
  <Words>109</Words>
  <Application>Microsoft Office PowerPoint</Application>
  <PresentationFormat>On-screen Show (4:3)</PresentationFormat>
  <Paragraphs>14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Dreaming Outloud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Panayiotis Hadjioannou</dc:creator>
  <cp:lastModifiedBy>Panayiotis Hadjioannou</cp:lastModifiedBy>
  <cp:revision>19</cp:revision>
  <dcterms:created xsi:type="dcterms:W3CDTF">2022-12-30T16:34:25Z</dcterms:created>
  <dcterms:modified xsi:type="dcterms:W3CDTF">2023-01-01T14:02:14Z</dcterms:modified>
</cp:coreProperties>
</file>