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639-DE72-4E7E-9C7B-24D15B86C355}" type="datetimeFigureOut">
              <a:rPr lang="el-GR" smtClean="0"/>
              <a:t>11/12/2018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E40E-A8D6-4EBE-AD4E-4121364E35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047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639-DE72-4E7E-9C7B-24D15B86C355}" type="datetimeFigureOut">
              <a:rPr lang="el-GR" smtClean="0"/>
              <a:t>11/12/2018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E40E-A8D6-4EBE-AD4E-4121364E35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80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639-DE72-4E7E-9C7B-24D15B86C355}" type="datetimeFigureOut">
              <a:rPr lang="el-GR" smtClean="0"/>
              <a:t>11/12/2018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E40E-A8D6-4EBE-AD4E-4121364E35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655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639-DE72-4E7E-9C7B-24D15B86C355}" type="datetimeFigureOut">
              <a:rPr lang="el-GR" smtClean="0"/>
              <a:t>11/12/2018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E40E-A8D6-4EBE-AD4E-4121364E35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761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639-DE72-4E7E-9C7B-24D15B86C355}" type="datetimeFigureOut">
              <a:rPr lang="el-GR" smtClean="0"/>
              <a:t>11/12/2018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E40E-A8D6-4EBE-AD4E-4121364E35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731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639-DE72-4E7E-9C7B-24D15B86C355}" type="datetimeFigureOut">
              <a:rPr lang="el-GR" smtClean="0"/>
              <a:t>11/12/2018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E40E-A8D6-4EBE-AD4E-4121364E35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52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639-DE72-4E7E-9C7B-24D15B86C355}" type="datetimeFigureOut">
              <a:rPr lang="el-GR" smtClean="0"/>
              <a:t>11/12/2018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E40E-A8D6-4EBE-AD4E-4121364E35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171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639-DE72-4E7E-9C7B-24D15B86C355}" type="datetimeFigureOut">
              <a:rPr lang="el-GR" smtClean="0"/>
              <a:t>11/12/2018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E40E-A8D6-4EBE-AD4E-4121364E35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302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639-DE72-4E7E-9C7B-24D15B86C355}" type="datetimeFigureOut">
              <a:rPr lang="el-GR" smtClean="0"/>
              <a:t>11/12/2018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E40E-A8D6-4EBE-AD4E-4121364E35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007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639-DE72-4E7E-9C7B-24D15B86C355}" type="datetimeFigureOut">
              <a:rPr lang="el-GR" smtClean="0"/>
              <a:t>11/12/2018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E40E-A8D6-4EBE-AD4E-4121364E35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57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F639-DE72-4E7E-9C7B-24D15B86C355}" type="datetimeFigureOut">
              <a:rPr lang="el-GR" smtClean="0"/>
              <a:t>11/12/2018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E40E-A8D6-4EBE-AD4E-4121364E35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237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2F639-DE72-4E7E-9C7B-24D15B86C355}" type="datetimeFigureOut">
              <a:rPr lang="el-GR" smtClean="0"/>
              <a:t>11/12/2018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EE40E-A8D6-4EBE-AD4E-4121364E35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988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615243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63248" y="188640"/>
            <a:ext cx="2817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Αίγυπτος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8568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97152"/>
            <a:ext cx="842493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600" dirty="0"/>
              <a:t>Γεωγραφική </a:t>
            </a:r>
            <a:r>
              <a:rPr lang="el-GR" sz="2600" dirty="0" smtClean="0"/>
              <a:t>θέση:</a:t>
            </a:r>
          </a:p>
          <a:p>
            <a:pPr algn="ctr"/>
            <a:r>
              <a:rPr lang="el-GR" sz="2600" dirty="0" smtClean="0"/>
              <a:t>Βορειοανατολική </a:t>
            </a:r>
            <a:r>
              <a:rPr lang="el-GR" sz="2600" dirty="0"/>
              <a:t>Αφρική</a:t>
            </a:r>
          </a:p>
          <a:p>
            <a:pPr algn="ctr"/>
            <a:r>
              <a:rPr lang="el-GR" sz="2600" dirty="0"/>
              <a:t>Βρέχεται από τη Μεσόγειο και την Ερυθρά θάλασσα</a:t>
            </a:r>
          </a:p>
          <a:p>
            <a:pPr algn="ctr"/>
            <a:r>
              <a:rPr lang="el-GR" sz="2600" dirty="0"/>
              <a:t>Ο τροπικός του Καρκίνου περνά από την Άνω Αίγυπτο.</a:t>
            </a:r>
          </a:p>
        </p:txBody>
      </p:sp>
      <p:pic>
        <p:nvPicPr>
          <p:cNvPr id="2050" name="Picture 2" descr="Image result for north africa map egy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01" y="332656"/>
            <a:ext cx="8020714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467544" y="2734072"/>
            <a:ext cx="867645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590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917" y="5517232"/>
            <a:ext cx="871296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600" dirty="0"/>
              <a:t>Μορφολογία εδάφους:	</a:t>
            </a:r>
            <a:endParaRPr lang="el-GR" sz="2600" dirty="0" smtClean="0"/>
          </a:p>
          <a:p>
            <a:pPr algn="ctr"/>
            <a:r>
              <a:rPr lang="el-GR" sz="2600" dirty="0" smtClean="0"/>
              <a:t>Κοιλάδα Νείλου	Δέλτα Νείλου</a:t>
            </a:r>
          </a:p>
          <a:p>
            <a:pPr algn="ctr"/>
            <a:r>
              <a:rPr lang="el-GR" sz="2600" dirty="0" smtClean="0"/>
              <a:t> </a:t>
            </a:r>
            <a:r>
              <a:rPr lang="el-GR" sz="2600" dirty="0"/>
              <a:t>Λιβυκή έρημος, Βαθύπεδο </a:t>
            </a:r>
            <a:r>
              <a:rPr lang="el-GR" sz="2600" dirty="0" err="1"/>
              <a:t>Καττάρα</a:t>
            </a:r>
            <a:r>
              <a:rPr lang="el-GR" sz="2600" dirty="0"/>
              <a:t>, Χερσόνησος Σινά</a:t>
            </a: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7344816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59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179" y="4941168"/>
            <a:ext cx="81369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500" dirty="0"/>
              <a:t>Κλίμα:	</a:t>
            </a:r>
            <a:r>
              <a:rPr lang="el-GR" sz="2500" u="sng" dirty="0"/>
              <a:t>Ερημικό</a:t>
            </a:r>
            <a:r>
              <a:rPr lang="el-GR" sz="2500" dirty="0"/>
              <a:t> </a:t>
            </a:r>
          </a:p>
          <a:p>
            <a:pPr algn="ctr"/>
            <a:r>
              <a:rPr lang="el-GR" sz="2500" dirty="0"/>
              <a:t>Δεν βρέχει σχεδόν ποτέ.  </a:t>
            </a:r>
          </a:p>
          <a:p>
            <a:pPr algn="ctr"/>
            <a:r>
              <a:rPr lang="el-GR" sz="2500" dirty="0"/>
              <a:t>Ψηλές θερμοκρασίες την ημέρα και πολύ χαμηλές τη νύχτα.</a:t>
            </a:r>
          </a:p>
          <a:p>
            <a:pPr algn="ctr"/>
            <a:r>
              <a:rPr lang="el-GR" sz="2500" dirty="0"/>
              <a:t>Άνεμοι </a:t>
            </a:r>
            <a:r>
              <a:rPr lang="el-GR" sz="2500" dirty="0" err="1"/>
              <a:t>Χαρματτάν</a:t>
            </a:r>
            <a:r>
              <a:rPr lang="el-GR" sz="2500" dirty="0"/>
              <a:t>  - Θύελλες σκόνης - </a:t>
            </a:r>
            <a:r>
              <a:rPr lang="el-GR" sz="2500" dirty="0" err="1"/>
              <a:t>Λασποβροχή</a:t>
            </a:r>
            <a:endParaRPr lang="el-GR" sz="2500" dirty="0"/>
          </a:p>
        </p:txBody>
      </p:sp>
      <p:pic>
        <p:nvPicPr>
          <p:cNvPr id="4100" name="Picture 4" descr="Image result for dust storm egypt ara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5903"/>
            <a:ext cx="7205199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590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ni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52081"/>
            <a:ext cx="4229902" cy="281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7544" y="3272016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500" u="sng" dirty="0"/>
              <a:t>Αίγυπτος, το δώρο του </a:t>
            </a:r>
            <a:r>
              <a:rPr lang="el-GR" sz="2500" u="sng" dirty="0" smtClean="0"/>
              <a:t>Νείλου</a:t>
            </a:r>
            <a:endParaRPr lang="el-GR" sz="2500" dirty="0"/>
          </a:p>
          <a:p>
            <a:pPr algn="ctr"/>
            <a:r>
              <a:rPr lang="el-GR" sz="2500" dirty="0"/>
              <a:t>Χωρίς το Νείλο η Αίγυπτος θα ήταν μια απέραντη </a:t>
            </a:r>
            <a:r>
              <a:rPr lang="el-GR" sz="2500" dirty="0" smtClean="0"/>
              <a:t>έρημος.</a:t>
            </a:r>
          </a:p>
          <a:p>
            <a:pPr algn="ctr"/>
            <a:r>
              <a:rPr lang="el-GR" sz="2500" dirty="0" smtClean="0"/>
              <a:t>Προσφέρει:</a:t>
            </a:r>
          </a:p>
          <a:p>
            <a:pPr algn="ctr"/>
            <a:r>
              <a:rPr lang="el-GR" sz="2500" dirty="0" smtClean="0"/>
              <a:t>Νερό </a:t>
            </a:r>
            <a:r>
              <a:rPr lang="el-GR" sz="2500" dirty="0"/>
              <a:t>για άρδευση και ύδρευση</a:t>
            </a:r>
          </a:p>
          <a:p>
            <a:pPr algn="ctr"/>
            <a:r>
              <a:rPr lang="el-GR" sz="2500" dirty="0"/>
              <a:t>		</a:t>
            </a:r>
            <a:r>
              <a:rPr lang="el-GR" sz="2500" dirty="0" smtClean="0"/>
              <a:t>Εύφορη </a:t>
            </a:r>
            <a:r>
              <a:rPr lang="el-GR" sz="2500" dirty="0"/>
              <a:t>λάσπη (</a:t>
            </a:r>
            <a:r>
              <a:rPr lang="el-GR" sz="2500" dirty="0" err="1"/>
              <a:t>ιλύ</a:t>
            </a:r>
            <a:r>
              <a:rPr lang="el-GR" sz="2500" dirty="0"/>
              <a:t>) - φυσική λίπανση </a:t>
            </a:r>
            <a:r>
              <a:rPr lang="el-GR" sz="2500" dirty="0" smtClean="0"/>
              <a:t>αγρών</a:t>
            </a:r>
          </a:p>
          <a:p>
            <a:pPr algn="ctr"/>
            <a:r>
              <a:rPr lang="el-GR" sz="2500" dirty="0" smtClean="0"/>
              <a:t>Ψάρια </a:t>
            </a:r>
            <a:r>
              <a:rPr lang="el-GR" sz="2500" dirty="0"/>
              <a:t>- κυνήγι</a:t>
            </a:r>
          </a:p>
          <a:p>
            <a:pPr algn="ctr"/>
            <a:r>
              <a:rPr lang="el-GR" sz="2500" dirty="0"/>
              <a:t>Πλωτή οδός διακίνησης ανθρώπων και </a:t>
            </a:r>
            <a:r>
              <a:rPr lang="el-GR" sz="2500" dirty="0" smtClean="0"/>
              <a:t>εμπορευμάτων</a:t>
            </a:r>
          </a:p>
          <a:p>
            <a:pPr algn="ctr"/>
            <a:r>
              <a:rPr lang="el-GR" sz="2500" dirty="0" smtClean="0"/>
              <a:t>Υδροηλεκτρική </a:t>
            </a:r>
            <a:r>
              <a:rPr lang="el-GR" sz="2500" dirty="0"/>
              <a:t>ενέργεια</a:t>
            </a:r>
          </a:p>
        </p:txBody>
      </p:sp>
    </p:spTree>
    <p:extLst>
      <p:ext uri="{BB962C8B-B14F-4D97-AF65-F5344CB8AC3E}">
        <p14:creationId xmlns:p14="http://schemas.microsoft.com/office/powerpoint/2010/main" val="343959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933056"/>
            <a:ext cx="88204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u="sng" dirty="0"/>
              <a:t>Διώρυγα του Σουέζ</a:t>
            </a:r>
            <a:r>
              <a:rPr lang="el-GR" sz="2800" dirty="0"/>
              <a:t>: </a:t>
            </a:r>
          </a:p>
          <a:p>
            <a:pPr algn="ctr"/>
            <a:r>
              <a:rPr lang="el-GR" sz="2800" dirty="0"/>
              <a:t>Ενώνει την Ερυθρά με τη Μεσόγειο θάλασσα.</a:t>
            </a:r>
          </a:p>
          <a:p>
            <a:pPr algn="ctr"/>
            <a:r>
              <a:rPr lang="el-GR" sz="2800" dirty="0"/>
              <a:t>Ξεκινά από το Σουέζ και τελειώνει στο Πορτ-Σάιντ.</a:t>
            </a:r>
          </a:p>
          <a:p>
            <a:pPr algn="ctr"/>
            <a:r>
              <a:rPr lang="el-GR" sz="2800" dirty="0"/>
              <a:t>Θαλάσσιο εμπόριο μεταξύ Ευρώπης και Ασίας.</a:t>
            </a:r>
          </a:p>
          <a:p>
            <a:pPr algn="ctr"/>
            <a:r>
              <a:rPr lang="el-GR" sz="2800" dirty="0"/>
              <a:t>Δεν απαιτείται ο περίπλους της Αφρικής.</a:t>
            </a:r>
          </a:p>
          <a:p>
            <a:pPr algn="ctr"/>
            <a:r>
              <a:rPr lang="el-GR" sz="2800" dirty="0"/>
              <a:t>Διόδια.</a:t>
            </a:r>
          </a:p>
        </p:txBody>
      </p:sp>
      <p:pic>
        <p:nvPicPr>
          <p:cNvPr id="6146" name="Picture 2" descr="Image result for suez can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3" b="10123"/>
          <a:stretch/>
        </p:blipFill>
        <p:spPr bwMode="auto">
          <a:xfrm>
            <a:off x="1385392" y="347721"/>
            <a:ext cx="6408712" cy="359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59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991" y="3068960"/>
            <a:ext cx="82809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u="sng" dirty="0" smtClean="0"/>
              <a:t>Φράγμα του </a:t>
            </a:r>
            <a:r>
              <a:rPr lang="el-GR" sz="2000" u="sng" dirty="0" err="1" smtClean="0"/>
              <a:t>Ασσουάν</a:t>
            </a:r>
            <a:r>
              <a:rPr lang="el-GR" sz="2000" dirty="0" smtClean="0"/>
              <a:t>:</a:t>
            </a:r>
          </a:p>
          <a:p>
            <a:pPr algn="ctr"/>
            <a:r>
              <a:rPr lang="el-GR" sz="2000" dirty="0" smtClean="0"/>
              <a:t>Θετικά:	Αποθήκευση νερού για άρδευση και ύδρευση.</a:t>
            </a:r>
          </a:p>
          <a:p>
            <a:pPr algn="ctr"/>
            <a:r>
              <a:rPr lang="el-GR" sz="2000" dirty="0" smtClean="0"/>
              <a:t> Αύξηση της γεωργικής γης, με άρδευση της ερήμου. </a:t>
            </a:r>
          </a:p>
          <a:p>
            <a:pPr algn="ctr"/>
            <a:r>
              <a:rPr lang="el-GR" sz="2000" dirty="0" smtClean="0"/>
              <a:t>	Εμποδίζει τις πλημμύρες.</a:t>
            </a:r>
          </a:p>
          <a:p>
            <a:pPr algn="ctr"/>
            <a:r>
              <a:rPr lang="el-GR" sz="2000" dirty="0" smtClean="0"/>
              <a:t>	Υδροηλεκτρική ενέργεια.</a:t>
            </a:r>
          </a:p>
          <a:p>
            <a:pPr algn="ctr"/>
            <a:r>
              <a:rPr lang="el-GR" sz="2000" dirty="0" smtClean="0"/>
              <a:t>	Εμπλουτίζει τα υπόγεια υδροφόρα στρώματα.</a:t>
            </a:r>
          </a:p>
          <a:p>
            <a:pPr algn="ctr"/>
            <a:r>
              <a:rPr lang="el-GR" sz="2000" dirty="0" smtClean="0"/>
              <a:t>Αρνητικά:	Κατακρατά την </a:t>
            </a:r>
            <a:r>
              <a:rPr lang="el-GR" sz="2000" dirty="0" err="1" smtClean="0"/>
              <a:t>ιλύ</a:t>
            </a:r>
            <a:r>
              <a:rPr lang="el-GR" sz="2000" dirty="0" smtClean="0"/>
              <a:t>:- Περιορίζει τη φυσική λίπανση των αγρών. Μειώνονται τα ψάρια στις εκβολές του Νείλου.</a:t>
            </a:r>
          </a:p>
          <a:p>
            <a:pPr algn="ctr"/>
            <a:r>
              <a:rPr lang="el-GR" sz="2000" dirty="0" smtClean="0"/>
              <a:t>	 Αύξηση υγρασίας: - Καταστρέφει αρχαία μνημεία</a:t>
            </a:r>
          </a:p>
          <a:p>
            <a:pPr algn="ctr"/>
            <a:r>
              <a:rPr lang="el-GR" sz="2000" dirty="0" smtClean="0"/>
              <a:t>	Αύξηση εντόμων</a:t>
            </a:r>
          </a:p>
          <a:p>
            <a:pPr algn="ctr"/>
            <a:r>
              <a:rPr lang="el-GR" sz="2000" dirty="0" smtClean="0"/>
              <a:t>	Κίνδυνοι ανθρωπιστικής  καταστροφής από πιθανή κατάρρευση του.</a:t>
            </a:r>
            <a:endParaRPr lang="el-GR" sz="2000" dirty="0"/>
          </a:p>
        </p:txBody>
      </p:sp>
      <p:pic>
        <p:nvPicPr>
          <p:cNvPr id="7170" name="Picture 2" descr="Image result for asswan d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4885"/>
            <a:ext cx="6000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59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921879"/>
            <a:ext cx="8388424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300" dirty="0"/>
              <a:t>Αρχαία Αίγυπτος:	</a:t>
            </a:r>
            <a:endParaRPr lang="el-GR" sz="2300" dirty="0" smtClean="0"/>
          </a:p>
          <a:p>
            <a:pPr algn="ctr"/>
            <a:r>
              <a:rPr lang="el-GR" sz="2300" dirty="0" smtClean="0"/>
              <a:t>Φαραώ </a:t>
            </a:r>
            <a:r>
              <a:rPr lang="el-GR" sz="2300" dirty="0"/>
              <a:t>- Πυραμίδες - Σφίγγα  - Ιερογλυφικά - Μούμιες –-Τερατόμορφοι θεοί.</a:t>
            </a:r>
          </a:p>
          <a:p>
            <a:pPr algn="ctr"/>
            <a:r>
              <a:rPr lang="el-GR" sz="2300" dirty="0"/>
              <a:t>Οι Αιγύπτιοι πίστευαν στην μετά θάνατον ζωή.</a:t>
            </a:r>
          </a:p>
          <a:p>
            <a:pPr algn="ctr"/>
            <a:r>
              <a:rPr lang="el-GR" sz="2300" dirty="0"/>
              <a:t>Πίστευαν ότι η ψυχή κρίνεται μετά θάνατον και μόνο οι ενάρετοι άνθρωποι περνούν στην αιώνια ζωή.</a:t>
            </a:r>
          </a:p>
          <a:p>
            <a:pPr algn="ctr"/>
            <a:r>
              <a:rPr lang="el-GR" sz="2300" dirty="0"/>
              <a:t>Είχαν εμμονή με τη διατήρηση των νεκρών σωμάτων.</a:t>
            </a:r>
            <a:r>
              <a:rPr lang="el-GR" dirty="0"/>
              <a:t>	</a:t>
            </a:r>
          </a:p>
        </p:txBody>
      </p:sp>
      <p:pic>
        <p:nvPicPr>
          <p:cNvPr id="819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356" y="329666"/>
            <a:ext cx="6912768" cy="3602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59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99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3</cp:revision>
  <dcterms:created xsi:type="dcterms:W3CDTF">2018-12-11T09:56:58Z</dcterms:created>
  <dcterms:modified xsi:type="dcterms:W3CDTF">2018-12-11T10:25:00Z</dcterms:modified>
</cp:coreProperties>
</file>