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998029-9013-4FF9-B150-465A9C983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5826FE0-A89E-4872-A4ED-11A190922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49FF4B-385A-4A29-8040-C04C59B9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E975D0-7A43-4BFF-BE50-433C3EEE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5AE3D8-A53A-48D7-B970-DD2D7885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7590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D335FF-D26B-43E5-86E4-A47198BE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E526EE4-DC00-494D-BE1B-37611840D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D79D6E-F3CC-410C-B75E-AFF1D468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044E65-5F57-4B6C-868A-92EBBCFB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8C307D-7A4D-4D2C-8578-32DF8CCD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2292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B2118E7-6843-4819-9CBE-D17C1B3B5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DBEF371-1488-40A2-B50F-7D66D9139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38995D-D77A-4C8E-8F71-F8A965F3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2A4A0D-AFE5-4FFC-AB0D-7FAABF7C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9C679E-4492-438A-B777-5BE9153A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4456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CE6E82-1D8F-4721-BDE2-6F316F10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B037BB-6A70-4C93-BF90-0CCB22156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2A42830-7F7E-43C9-BE17-CB29A00A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B32A54-5474-4630-9886-DC31495C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8C734B-D8F2-44E5-A914-D97CFE7E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2716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5AA93B-D7A7-43D9-B004-519013268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EA4DEB9-5C58-4739-9AA3-EC7D0D014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455777-2635-4031-ABBB-0F1DC25C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64B6E9A-153F-448E-9859-6FC53093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D938DA-093F-4CA1-8238-5A0B3DF8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8483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66BEAE-10D6-48CF-B5E6-442EBF97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D6A76B-B451-40BC-81A7-6BBE7FB21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34D5DD4-A358-4CAE-87B2-9E783851E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994C1E2-FC19-4CD0-9E2E-B177B13C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5E8A66D-FB79-4243-9AD3-05B2E4D1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062BBD-1ED6-4265-9AAA-35B9200E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565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0545D2-1490-4FB2-BFCE-758A9E01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027C065-D660-4409-BCDF-0943CCE46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D5FC9B-FF86-4F8F-A58F-1C4832725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E70E437-E5EE-4B72-8937-7697D5FD1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9EC0A62-C120-4F43-B216-870930F08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939A927-3469-4A73-8721-1202399F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6B557FA-35D0-4E3A-B810-4B27BDC5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3F15EB1-A9A6-4D29-AB60-8B62C75F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357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5CBF76-A1FC-4872-849D-96CF609F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5025FC0-DBCE-4847-9343-7796FA22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C569A98-5642-4026-BDE9-C6CB0FD1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4724DC0-C85A-4F6D-A227-D022785E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945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5A6B66C-A160-4E53-87AC-07CB03D3E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7C437C5-8377-48B0-B57F-C873FBCF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C1823A7-932F-4079-96F8-102AE898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4235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F2E151-7EDE-4325-9A21-A2446F6B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07ED82-4E71-4143-822E-3A4606AF6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F6C75CF-7010-4EDB-B088-4F6ADC24C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27EB31B-3B69-4A3F-8C0F-3E31386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CD5E737-DF45-4BFA-8B87-8BB3F8EA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FEAEEE8-212B-49AB-BC25-4C3A92DE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325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7BA85B-4687-4805-9E79-8DC4BCD7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AF9D27F-D996-4616-899C-315027AC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CED56ED-5D1B-4CBE-89CC-BF25618FF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91D6FF-8AB0-4445-88B9-7FC2A26B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22BF0E7-3529-49A0-A361-80157E59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7C62BD5-CE06-45D6-9EED-D33F5CF9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9502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7D82200-E58E-408E-BB03-34136021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9E1A7C-94B2-4D32-9CEE-2F5EE4EC8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AE3035-6659-4D32-A888-5B012BC43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B088-3DA7-4700-894C-7840F3A4A13C}" type="datetimeFigureOut">
              <a:rPr lang="LID4096" smtClean="0"/>
              <a:t>05/10/2020</a:t>
            </a:fld>
            <a:endParaRPr 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46A05E-9B77-4455-9B46-875F17EDA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5843C0-E251-416C-8ACA-6D28D2D9E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D667-F389-4C18-AE2A-AD5E7C42373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088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374A36F-AA1E-49A2-8F94-1411CCEA3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l-GR" sz="8100"/>
              <a:t>ΚΑΘΕΤΗ ΑΦΑΙΡΕΣΗ</a:t>
            </a:r>
            <a:br>
              <a:rPr lang="el-GR" sz="8100"/>
            </a:br>
            <a:r>
              <a:rPr lang="el-GR" sz="8100"/>
              <a:t>ΤΡΙΨΗΦΙΩΝ ΜΕ ΔΑΝΕΙΣΜΟ</a:t>
            </a:r>
            <a:endParaRPr lang="LID4096" sz="810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9B9A813-62AA-4ACD-9D4C-15713F917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167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793FBC-4ECA-48E3-AC89-79B53BDD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	Ε	Δ	Μ</a:t>
            </a:r>
            <a:endParaRPr lang="LID4096" sz="4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F37B58-71CB-483A-8F20-47ECD1470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70C0"/>
                </a:solidFill>
              </a:rPr>
              <a:t>Έχουμε να κάνουμε την διπλανή αφαίρεση. Γράφουμε προσεκτικά τις μονάδες κάτω από τις μονάδες, τις δεκάδες κάτω από τις δεκάδες και τις εκατοντάδες κάτω από τις εκατοντάδες.</a:t>
            </a:r>
            <a:endParaRPr lang="LID4096" dirty="0">
              <a:solidFill>
                <a:srgbClr val="0070C0"/>
              </a:solidFill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9448EF-328F-4BAB-8E56-3FBF9CE76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84374"/>
          </a:xfrm>
        </p:spPr>
        <p:txBody>
          <a:bodyPr>
            <a:normAutofit/>
          </a:bodyPr>
          <a:lstStyle/>
          <a:p>
            <a:r>
              <a:rPr lang="el-GR" sz="6600" dirty="0"/>
              <a:t>	</a:t>
            </a:r>
          </a:p>
          <a:p>
            <a:r>
              <a:rPr lang="el-GR" sz="6600" dirty="0"/>
              <a:t>	4	5	2</a:t>
            </a:r>
          </a:p>
          <a:p>
            <a:r>
              <a:rPr lang="el-GR" sz="6600" dirty="0"/>
              <a:t>  -	1	8	6</a:t>
            </a:r>
          </a:p>
          <a:p>
            <a:endParaRPr lang="LID4096" sz="6600" dirty="0"/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25ED621C-2F27-453B-8A6A-5916ABBBDE10}"/>
              </a:ext>
            </a:extLst>
          </p:cNvPr>
          <p:cNvCxnSpPr/>
          <p:nvPr/>
        </p:nvCxnSpPr>
        <p:spPr>
          <a:xfrm>
            <a:off x="1099930" y="5141843"/>
            <a:ext cx="3326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73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30C7265C-91D1-4E2B-A41F-6A9E1B98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	Ε	Δ	Μ</a:t>
            </a:r>
            <a:endParaRPr lang="LID4096" sz="4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5E9F68-39C9-4BFE-AA04-68862FDB5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55566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Εργάζομαι όπως ακριβώς και στην κάθετη αφαίρεση με διψήφιους αριθμούς, που ήδη γνωρίζουμε.</a:t>
            </a: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Αρχίζω πάντα από τις μονάδες και λέμε: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3000" dirty="0">
                <a:solidFill>
                  <a:schemeClr val="accent6">
                    <a:lumMod val="75000"/>
                  </a:schemeClr>
                </a:solidFill>
              </a:rPr>
              <a:t>2-6=; Μα αφού το 2 είναι μικρότερο από το 6. Δεν μπορώ να κάνω αυτή την αφαίρεση. Έτσι δανείζομαι μια δεκάδα από το γείτονά μου, τις δεκάδες. Επειδή 1Δ=10Μ, οι 2 μονάδες τώρα γίνονται 12. Έτσι τώρα έχω 12-6=6.</a:t>
            </a:r>
          </a:p>
          <a:p>
            <a:r>
              <a:rPr lang="el-GR" sz="3000" dirty="0">
                <a:solidFill>
                  <a:srgbClr val="C00000"/>
                </a:solidFill>
              </a:rPr>
              <a:t>Οι δεκάδες μου τώρα είναι 4, αφού δάνεισαν την μια στις μονάδες.</a:t>
            </a:r>
          </a:p>
          <a:p>
            <a:r>
              <a:rPr lang="el-GR" sz="3000" dirty="0">
                <a:solidFill>
                  <a:srgbClr val="7030A0"/>
                </a:solidFill>
              </a:rPr>
              <a:t>Κάνω τις αλλαγές ταυτόχρονα, γιατί αν τις αφήσω για μετά μπορεί να τις ξεχάσω.</a:t>
            </a:r>
            <a:endParaRPr lang="LID4096" sz="3000" dirty="0">
              <a:solidFill>
                <a:srgbClr val="7030A0"/>
              </a:solidFill>
            </a:endParaRPr>
          </a:p>
        </p:txBody>
      </p:sp>
      <p:sp>
        <p:nvSpPr>
          <p:cNvPr id="6" name="Θέση κειμένου 3">
            <a:extLst>
              <a:ext uri="{FF2B5EF4-FFF2-40B4-BE49-F238E27FC236}">
                <a16:creationId xmlns:a16="http://schemas.microsoft.com/office/drawing/2014/main" id="{97452AE4-D447-4D34-8112-437E38430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2625" y="2428461"/>
            <a:ext cx="3932237" cy="3811588"/>
          </a:xfrm>
        </p:spPr>
        <p:txBody>
          <a:bodyPr>
            <a:normAutofit lnSpcReduction="10000"/>
          </a:bodyPr>
          <a:lstStyle/>
          <a:p>
            <a:r>
              <a:rPr lang="el-GR" sz="6600" dirty="0"/>
              <a:t>		</a:t>
            </a:r>
            <a:r>
              <a:rPr lang="el-GR" sz="4000" dirty="0">
                <a:solidFill>
                  <a:srgbClr val="FF0000"/>
                </a:solidFill>
              </a:rPr>
              <a:t>4	12</a:t>
            </a:r>
          </a:p>
          <a:p>
            <a:r>
              <a:rPr lang="el-GR" sz="6600" dirty="0"/>
              <a:t>	4	5	2</a:t>
            </a:r>
          </a:p>
          <a:p>
            <a:r>
              <a:rPr lang="el-GR" sz="6600" dirty="0"/>
              <a:t>  -	1	8	6</a:t>
            </a:r>
          </a:p>
          <a:p>
            <a:r>
              <a:rPr lang="el-GR" sz="6600" dirty="0"/>
              <a:t>			6</a:t>
            </a:r>
            <a:endParaRPr lang="LID4096" sz="6600" dirty="0"/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A08328BC-A376-49F3-8CDC-8CEDA4D4E801}"/>
              </a:ext>
            </a:extLst>
          </p:cNvPr>
          <p:cNvCxnSpPr/>
          <p:nvPr/>
        </p:nvCxnSpPr>
        <p:spPr>
          <a:xfrm>
            <a:off x="1099930" y="5141843"/>
            <a:ext cx="3326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E71DF70B-1A08-4553-9B7C-65DB15918CAC}"/>
              </a:ext>
            </a:extLst>
          </p:cNvPr>
          <p:cNvCxnSpPr/>
          <p:nvPr/>
        </p:nvCxnSpPr>
        <p:spPr>
          <a:xfrm>
            <a:off x="3657600" y="3154017"/>
            <a:ext cx="490330" cy="795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9C3B3978-7AF1-4730-AC33-0C43BAB3D657}"/>
              </a:ext>
            </a:extLst>
          </p:cNvPr>
          <p:cNvCxnSpPr/>
          <p:nvPr/>
        </p:nvCxnSpPr>
        <p:spPr>
          <a:xfrm>
            <a:off x="2716524" y="3163093"/>
            <a:ext cx="490330" cy="795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3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44682554-F478-4349-98F5-93B77555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	Ε	Δ	Μ</a:t>
            </a:r>
            <a:endParaRPr lang="LID4096" sz="4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F7D517-3E8A-4562-B96C-A9AFFC53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rgbClr val="FFC000"/>
                </a:solidFill>
              </a:rPr>
              <a:t>Συνεχίζουμε με την αφαίρεση των δεκάδων και λέμε 4-8=;</a:t>
            </a:r>
          </a:p>
          <a:p>
            <a:r>
              <a:rPr lang="el-GR" dirty="0">
                <a:solidFill>
                  <a:srgbClr val="002060"/>
                </a:solidFill>
              </a:rPr>
              <a:t>Αφού το 4 είναι μικρότερο, δεν γίνεται αυτή η αφαίρεση. Έτσι και πάλι δανείζομαι από τον γείτονά μου που αυτή τη φορά είναι οι εκατοντάδες.</a:t>
            </a:r>
          </a:p>
          <a:p>
            <a:r>
              <a:rPr lang="el-GR" dirty="0">
                <a:solidFill>
                  <a:srgbClr val="FF0066"/>
                </a:solidFill>
              </a:rPr>
              <a:t>Επειδή 1 Ε= 10 Δ, οι δεκάδες μου από 4, γίνονται τώρα 14.</a:t>
            </a:r>
          </a:p>
          <a:p>
            <a:r>
              <a:rPr lang="el-GR" dirty="0">
                <a:solidFill>
                  <a:srgbClr val="00B050"/>
                </a:solidFill>
              </a:rPr>
              <a:t>Αυτόματα, οι εκατοντάδες μου γίνονται 3.</a:t>
            </a:r>
          </a:p>
          <a:p>
            <a:r>
              <a:rPr lang="el-GR" dirty="0"/>
              <a:t>Έτσι τώρα έχω 14-8=6.</a:t>
            </a:r>
          </a:p>
          <a:p>
            <a:endParaRPr lang="LID4096" dirty="0"/>
          </a:p>
        </p:txBody>
      </p:sp>
      <p:sp>
        <p:nvSpPr>
          <p:cNvPr id="6" name="Θέση κειμένου 3">
            <a:extLst>
              <a:ext uri="{FF2B5EF4-FFF2-40B4-BE49-F238E27FC236}">
                <a16:creationId xmlns:a16="http://schemas.microsoft.com/office/drawing/2014/main" id="{841DB160-C576-4C17-8C6F-00BF95FDA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895061"/>
            <a:ext cx="3932237" cy="4475679"/>
          </a:xfrm>
        </p:spPr>
        <p:txBody>
          <a:bodyPr>
            <a:normAutofit fontScale="92500" lnSpcReduction="10000"/>
          </a:bodyPr>
          <a:lstStyle/>
          <a:p>
            <a:r>
              <a:rPr lang="el-GR" sz="6600" dirty="0"/>
              <a:t>	</a:t>
            </a:r>
            <a:r>
              <a:rPr lang="el-GR" sz="2800" dirty="0"/>
              <a:t>	</a:t>
            </a:r>
            <a:r>
              <a:rPr lang="el-GR" sz="2800" dirty="0">
                <a:solidFill>
                  <a:schemeClr val="accent1"/>
                </a:solidFill>
              </a:rPr>
              <a:t>14</a:t>
            </a:r>
            <a:r>
              <a:rPr lang="el-GR" sz="6600" dirty="0"/>
              <a:t>	</a:t>
            </a:r>
          </a:p>
          <a:p>
            <a:r>
              <a:rPr lang="el-GR" sz="4000" dirty="0">
                <a:solidFill>
                  <a:schemeClr val="accent1"/>
                </a:solidFill>
              </a:rPr>
              <a:t>	3     </a:t>
            </a:r>
            <a:r>
              <a:rPr lang="el-GR" sz="6600" dirty="0"/>
              <a:t>	</a:t>
            </a:r>
            <a:r>
              <a:rPr lang="el-GR" sz="4000" dirty="0">
                <a:solidFill>
                  <a:srgbClr val="FF0000"/>
                </a:solidFill>
              </a:rPr>
              <a:t>4	12</a:t>
            </a:r>
          </a:p>
          <a:p>
            <a:r>
              <a:rPr lang="el-GR" sz="6600" dirty="0"/>
              <a:t>	4	5	2</a:t>
            </a:r>
          </a:p>
          <a:p>
            <a:r>
              <a:rPr lang="el-GR" sz="6600" dirty="0"/>
              <a:t>  -	1	8	6</a:t>
            </a:r>
          </a:p>
          <a:p>
            <a:r>
              <a:rPr lang="el-GR" sz="6600" dirty="0"/>
              <a:t>		6	6</a:t>
            </a:r>
            <a:endParaRPr lang="LID4096" sz="6600" dirty="0"/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26068407-4494-455B-B09A-6E71A68F42FF}"/>
              </a:ext>
            </a:extLst>
          </p:cNvPr>
          <p:cNvCxnSpPr/>
          <p:nvPr/>
        </p:nvCxnSpPr>
        <p:spPr>
          <a:xfrm>
            <a:off x="2727915" y="3571461"/>
            <a:ext cx="490330" cy="795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E396FB34-B6CA-48F7-80F6-09B759789342}"/>
              </a:ext>
            </a:extLst>
          </p:cNvPr>
          <p:cNvCxnSpPr/>
          <p:nvPr/>
        </p:nvCxnSpPr>
        <p:spPr>
          <a:xfrm>
            <a:off x="3594553" y="3571460"/>
            <a:ext cx="490330" cy="795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2FB7B75C-ADFE-4B45-938F-DC3F1CE4BEE8}"/>
              </a:ext>
            </a:extLst>
          </p:cNvPr>
          <p:cNvCxnSpPr/>
          <p:nvPr/>
        </p:nvCxnSpPr>
        <p:spPr>
          <a:xfrm>
            <a:off x="1099447" y="5221357"/>
            <a:ext cx="3326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5D7933C5-FC11-4A85-9B5A-E39B9C5B2B6B}"/>
              </a:ext>
            </a:extLst>
          </p:cNvPr>
          <p:cNvCxnSpPr/>
          <p:nvPr/>
        </p:nvCxnSpPr>
        <p:spPr>
          <a:xfrm>
            <a:off x="1823246" y="3601278"/>
            <a:ext cx="490330" cy="79513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654E0733-2AD0-40EA-B1B1-94946EC5BE61}"/>
              </a:ext>
            </a:extLst>
          </p:cNvPr>
          <p:cNvCxnSpPr>
            <a:cxnSpLocks/>
          </p:cNvCxnSpPr>
          <p:nvPr/>
        </p:nvCxnSpPr>
        <p:spPr>
          <a:xfrm>
            <a:off x="2762595" y="2968312"/>
            <a:ext cx="245165" cy="483912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06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8FC9F7D8-E5F8-4D1A-A2DF-42A3AB0D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	Ε	Δ	Μ</a:t>
            </a:r>
            <a:endParaRPr lang="LID4096" sz="4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ACB400-9516-4005-A54C-34A0A4695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9900CC"/>
                </a:solidFill>
              </a:rPr>
              <a:t>Τώρα μου απομένει να κάνω την αφαίρεση των εκατοντάδων:</a:t>
            </a:r>
          </a:p>
          <a:p>
            <a:pPr marL="0" indent="0">
              <a:buNone/>
            </a:pPr>
            <a:r>
              <a:rPr lang="el-GR" dirty="0">
                <a:solidFill>
                  <a:srgbClr val="9900CC"/>
                </a:solidFill>
              </a:rPr>
              <a:t>			3-1=2</a:t>
            </a:r>
          </a:p>
          <a:p>
            <a:r>
              <a:rPr lang="el-GR" dirty="0">
                <a:solidFill>
                  <a:srgbClr val="00B0F0"/>
                </a:solidFill>
              </a:rPr>
              <a:t>Έτσι έχω το αποτέλεσμα: 266</a:t>
            </a:r>
            <a:endParaRPr lang="LID4096" dirty="0">
              <a:solidFill>
                <a:srgbClr val="00B0F0"/>
              </a:solidFill>
            </a:endParaRPr>
          </a:p>
        </p:txBody>
      </p:sp>
      <p:sp>
        <p:nvSpPr>
          <p:cNvPr id="5" name="Θέση κειμένου 3">
            <a:extLst>
              <a:ext uri="{FF2B5EF4-FFF2-40B4-BE49-F238E27FC236}">
                <a16:creationId xmlns:a16="http://schemas.microsoft.com/office/drawing/2014/main" id="{FD979A72-B529-4CD6-A7B7-9583B6FA0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6600" dirty="0"/>
              <a:t>	</a:t>
            </a:r>
            <a:r>
              <a:rPr lang="el-GR" sz="2800" dirty="0"/>
              <a:t>	</a:t>
            </a:r>
            <a:r>
              <a:rPr lang="el-GR" sz="2800" dirty="0">
                <a:solidFill>
                  <a:schemeClr val="accent1"/>
                </a:solidFill>
              </a:rPr>
              <a:t>14</a:t>
            </a:r>
            <a:r>
              <a:rPr lang="el-GR" sz="6600" dirty="0"/>
              <a:t>	</a:t>
            </a:r>
          </a:p>
          <a:p>
            <a:r>
              <a:rPr lang="el-GR" sz="4000" dirty="0">
                <a:solidFill>
                  <a:schemeClr val="accent1"/>
                </a:solidFill>
              </a:rPr>
              <a:t>	3     </a:t>
            </a:r>
            <a:r>
              <a:rPr lang="el-GR" sz="6600" dirty="0"/>
              <a:t>	</a:t>
            </a:r>
            <a:r>
              <a:rPr lang="el-GR" sz="4000" dirty="0">
                <a:solidFill>
                  <a:srgbClr val="FF0000"/>
                </a:solidFill>
              </a:rPr>
              <a:t>4	12</a:t>
            </a:r>
          </a:p>
          <a:p>
            <a:r>
              <a:rPr lang="el-GR" sz="6600" dirty="0"/>
              <a:t>	4	5	2</a:t>
            </a:r>
          </a:p>
          <a:p>
            <a:r>
              <a:rPr lang="el-GR" sz="6600" dirty="0"/>
              <a:t>  -	1	8	6</a:t>
            </a:r>
          </a:p>
          <a:p>
            <a:r>
              <a:rPr lang="el-GR" sz="6600" dirty="0"/>
              <a:t>	2	6	6</a:t>
            </a:r>
            <a:endParaRPr lang="LID4096" sz="6600" dirty="0"/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62364475-616A-4582-B71B-15D5DC3A3649}"/>
              </a:ext>
            </a:extLst>
          </p:cNvPr>
          <p:cNvCxnSpPr/>
          <p:nvPr/>
        </p:nvCxnSpPr>
        <p:spPr>
          <a:xfrm>
            <a:off x="1125952" y="4850296"/>
            <a:ext cx="3326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4639D4F7-9376-4FFA-A791-6FFE48C4F415}"/>
              </a:ext>
            </a:extLst>
          </p:cNvPr>
          <p:cNvCxnSpPr/>
          <p:nvPr/>
        </p:nvCxnSpPr>
        <p:spPr>
          <a:xfrm>
            <a:off x="1809994" y="3424237"/>
            <a:ext cx="490330" cy="79513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4569DA36-1FF7-4574-B41F-A09F8611B923}"/>
              </a:ext>
            </a:extLst>
          </p:cNvPr>
          <p:cNvCxnSpPr/>
          <p:nvPr/>
        </p:nvCxnSpPr>
        <p:spPr>
          <a:xfrm>
            <a:off x="2711487" y="3424237"/>
            <a:ext cx="490330" cy="795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B0D96364-2625-4C95-90B3-F61B2B105349}"/>
              </a:ext>
            </a:extLst>
          </p:cNvPr>
          <p:cNvCxnSpPr/>
          <p:nvPr/>
        </p:nvCxnSpPr>
        <p:spPr>
          <a:xfrm>
            <a:off x="3612980" y="3386207"/>
            <a:ext cx="490330" cy="795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D261C9D5-4A14-47B2-8DFF-8256AE72E388}"/>
              </a:ext>
            </a:extLst>
          </p:cNvPr>
          <p:cNvCxnSpPr>
            <a:cxnSpLocks/>
          </p:cNvCxnSpPr>
          <p:nvPr/>
        </p:nvCxnSpPr>
        <p:spPr>
          <a:xfrm>
            <a:off x="2711487" y="2902295"/>
            <a:ext cx="245165" cy="483912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7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92B6A7-D4B6-416E-B1DE-F260B9967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ΤΕΛΟΣ !</a:t>
            </a:r>
            <a:endParaRPr lang="LID4096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6FEB83F-5781-4BBA-AFC2-4F414A51F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0469"/>
            <a:ext cx="9144000" cy="1182135"/>
          </a:xfrm>
        </p:spPr>
        <p:txBody>
          <a:bodyPr anchor="ctr">
            <a:normAutofit/>
          </a:bodyPr>
          <a:lstStyle/>
          <a:p>
            <a:endParaRPr lang="el-GR" sz="2800" dirty="0"/>
          </a:p>
          <a:p>
            <a:endParaRPr lang="LID4096" sz="2800" dirty="0"/>
          </a:p>
        </p:txBody>
      </p:sp>
      <p:sp>
        <p:nvSpPr>
          <p:cNvPr id="4" name="Γελαστό πρόσωπο 3">
            <a:extLst>
              <a:ext uri="{FF2B5EF4-FFF2-40B4-BE49-F238E27FC236}">
                <a16:creationId xmlns:a16="http://schemas.microsoft.com/office/drawing/2014/main" id="{CA9C3B4A-3741-4EB1-A055-B83DF5CD2323}"/>
              </a:ext>
            </a:extLst>
          </p:cNvPr>
          <p:cNvSpPr/>
          <p:nvPr/>
        </p:nvSpPr>
        <p:spPr>
          <a:xfrm>
            <a:off x="4890053" y="3789361"/>
            <a:ext cx="1974574" cy="1709531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57324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350</Words>
  <Application>Microsoft Office PowerPoint</Application>
  <PresentationFormat>Ευρεία οθόνη</PresentationFormat>
  <Paragraphs>39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ΚΑΘΕΤΗ ΑΦΑΙΡΕΣΗ ΤΡΙΨΗΦΙΩΝ ΜΕ ΔΑΝΕΙΣΜΟ</vt:lpstr>
      <vt:lpstr> Ε Δ Μ</vt:lpstr>
      <vt:lpstr> Ε Δ Μ</vt:lpstr>
      <vt:lpstr> Ε Δ Μ</vt:lpstr>
      <vt:lpstr> Ε Δ Μ</vt:lpstr>
      <vt:lpstr>ΤΕΛΟΣ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ΚΑΘΕΤΗ ΑΦΑΙΡΕΣΗ ΤΡΙΨΗΦΙΩΝ ΜΕ ΔΑΝΕΙΣΜΟ</dc:title>
  <dc:creator>Ξένια Χαραλάμπους</dc:creator>
  <cp:lastModifiedBy>Ξένια Χαραλάμπους</cp:lastModifiedBy>
  <cp:revision>14</cp:revision>
  <dcterms:created xsi:type="dcterms:W3CDTF">2020-05-10T17:20:48Z</dcterms:created>
  <dcterms:modified xsi:type="dcterms:W3CDTF">2020-05-10T19:29:58Z</dcterms:modified>
</cp:coreProperties>
</file>